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322" r:id="rId2"/>
    <p:sldId id="288" r:id="rId3"/>
    <p:sldId id="324" r:id="rId4"/>
    <p:sldId id="32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44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508" autoAdjust="0"/>
  </p:normalViewPr>
  <p:slideViewPr>
    <p:cSldViewPr>
      <p:cViewPr varScale="1">
        <p:scale>
          <a:sx n="83" d="100"/>
          <a:sy n="83" d="100"/>
        </p:scale>
        <p:origin x="58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Chandratre" userId="fd95f9d0-f835-4322-9399-199e93de3a99" providerId="ADAL" clId="{4581A538-6B06-484A-92D6-255984C55F2F}"/>
    <pc:docChg chg="custSel modSld modMainMaster">
      <pc:chgData name="Kunal Chandratre" userId="fd95f9d0-f835-4322-9399-199e93de3a99" providerId="ADAL" clId="{4581A538-6B06-484A-92D6-255984C55F2F}" dt="2018-01-16T02:52:40.424" v="4" actId="478"/>
      <pc:docMkLst>
        <pc:docMk/>
      </pc:docMkLst>
      <pc:sldChg chg="delSp">
        <pc:chgData name="Kunal Chandratre" userId="fd95f9d0-f835-4322-9399-199e93de3a99" providerId="ADAL" clId="{4581A538-6B06-484A-92D6-255984C55F2F}" dt="2018-01-16T02:52:28.779" v="3" actId="478"/>
        <pc:sldMkLst>
          <pc:docMk/>
          <pc:sldMk cId="3246275303" sldId="301"/>
        </pc:sldMkLst>
        <pc:picChg chg="del">
          <ac:chgData name="Kunal Chandratre" userId="fd95f9d0-f835-4322-9399-199e93de3a99" providerId="ADAL" clId="{4581A538-6B06-484A-92D6-255984C55F2F}" dt="2018-01-16T02:52:28.779" v="3" actId="478"/>
          <ac:picMkLst>
            <pc:docMk/>
            <pc:sldMk cId="3246275303" sldId="301"/>
            <ac:picMk id="11" creationId="{00000000-0000-0000-0000-000000000000}"/>
          </ac:picMkLst>
        </pc:picChg>
      </pc:sldChg>
      <pc:sldMasterChg chg="modSldLayout">
        <pc:chgData name="Kunal Chandratre" userId="fd95f9d0-f835-4322-9399-199e93de3a99" providerId="ADAL" clId="{4581A538-6B06-484A-92D6-255984C55F2F}" dt="2018-01-16T02:52:40.424" v="4" actId="478"/>
        <pc:sldMasterMkLst>
          <pc:docMk/>
          <pc:sldMasterMk cId="2111586220" sldId="2147483650"/>
        </pc:sldMasterMkLst>
        <pc:sldLayoutChg chg="delSp">
          <pc:chgData name="Kunal Chandratre" userId="fd95f9d0-f835-4322-9399-199e93de3a99" providerId="ADAL" clId="{4581A538-6B06-484A-92D6-255984C55F2F}" dt="2018-01-16T02:50:30.655" v="0" actId="478"/>
          <pc:sldLayoutMkLst>
            <pc:docMk/>
            <pc:sldMasterMk cId="2111586220" sldId="2147483650"/>
            <pc:sldLayoutMk cId="1370820682" sldId="2147483651"/>
          </pc:sldLayoutMkLst>
          <pc:picChg chg="del">
            <ac:chgData name="Kunal Chandratre" userId="fd95f9d0-f835-4322-9399-199e93de3a99" providerId="ADAL" clId="{4581A538-6B06-484A-92D6-255984C55F2F}" dt="2018-01-16T02:50:30.655" v="0" actId="478"/>
            <ac:picMkLst>
              <pc:docMk/>
              <pc:sldMasterMk cId="2111586220" sldId="2147483650"/>
              <pc:sldLayoutMk cId="1370820682" sldId="2147483651"/>
              <ac:picMk id="9" creationId="{00000000-0000-0000-0000-000000000000}"/>
            </ac:picMkLst>
          </pc:picChg>
        </pc:sldLayoutChg>
        <pc:sldLayoutChg chg="delSp">
          <pc:chgData name="Kunal Chandratre" userId="fd95f9d0-f835-4322-9399-199e93de3a99" providerId="ADAL" clId="{4581A538-6B06-484A-92D6-255984C55F2F}" dt="2018-01-16T02:52:40.424" v="4" actId="478"/>
          <pc:sldLayoutMkLst>
            <pc:docMk/>
            <pc:sldMasterMk cId="2111586220" sldId="2147483650"/>
            <pc:sldLayoutMk cId="3277167602" sldId="2147483652"/>
          </pc:sldLayoutMkLst>
          <pc:picChg chg="del">
            <ac:chgData name="Kunal Chandratre" userId="fd95f9d0-f835-4322-9399-199e93de3a99" providerId="ADAL" clId="{4581A538-6B06-484A-92D6-255984C55F2F}" dt="2018-01-16T02:52:40.424" v="4" actId="478"/>
            <ac:picMkLst>
              <pc:docMk/>
              <pc:sldMasterMk cId="2111586220" sldId="2147483650"/>
              <pc:sldLayoutMk cId="3277167602" sldId="2147483652"/>
              <ac:picMk id="9" creationId="{00000000-0000-0000-0000-000000000000}"/>
            </ac:picMkLst>
          </pc:picChg>
        </pc:sldLayoutChg>
        <pc:sldLayoutChg chg="delSp">
          <pc:chgData name="Kunal Chandratre" userId="fd95f9d0-f835-4322-9399-199e93de3a99" providerId="ADAL" clId="{4581A538-6B06-484A-92D6-255984C55F2F}" dt="2018-01-16T02:50:53.377" v="1" actId="478"/>
          <pc:sldLayoutMkLst>
            <pc:docMk/>
            <pc:sldMasterMk cId="2111586220" sldId="2147483650"/>
            <pc:sldLayoutMk cId="3185722791" sldId="2147483656"/>
          </pc:sldLayoutMkLst>
          <pc:picChg chg="del">
            <ac:chgData name="Kunal Chandratre" userId="fd95f9d0-f835-4322-9399-199e93de3a99" providerId="ADAL" clId="{4581A538-6B06-484A-92D6-255984C55F2F}" dt="2018-01-16T02:50:53.377" v="1" actId="478"/>
            <ac:picMkLst>
              <pc:docMk/>
              <pc:sldMasterMk cId="2111586220" sldId="2147483650"/>
              <pc:sldLayoutMk cId="3185722791" sldId="2147483656"/>
              <ac:picMk id="8" creationId="{00000000-0000-0000-0000-000000000000}"/>
            </ac:picMkLst>
          </pc:picChg>
        </pc:sldLayoutChg>
        <pc:sldLayoutChg chg="delSp">
          <pc:chgData name="Kunal Chandratre" userId="fd95f9d0-f835-4322-9399-199e93de3a99" providerId="ADAL" clId="{4581A538-6B06-484A-92D6-255984C55F2F}" dt="2018-01-16T02:51:47.305" v="2" actId="478"/>
          <pc:sldLayoutMkLst>
            <pc:docMk/>
            <pc:sldMasterMk cId="2111586220" sldId="2147483650"/>
            <pc:sldLayoutMk cId="945099366" sldId="2147483662"/>
          </pc:sldLayoutMkLst>
          <pc:picChg chg="del">
            <ac:chgData name="Kunal Chandratre" userId="fd95f9d0-f835-4322-9399-199e93de3a99" providerId="ADAL" clId="{4581A538-6B06-484A-92D6-255984C55F2F}" dt="2018-01-16T02:51:47.305" v="2" actId="478"/>
            <ac:picMkLst>
              <pc:docMk/>
              <pc:sldMasterMk cId="2111586220" sldId="2147483650"/>
              <pc:sldLayoutMk cId="945099366" sldId="2147483662"/>
              <ac:picMk id="19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A1E5-D774-46F3-91A9-EF816FD8841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E008-9B07-4F4C-9AD0-0E363B7131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0346D-8465-4B8C-BBD5-8633E53472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008-9B07-4F4C-9AD0-0E363B7131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8" name="Picture 7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9" name="Picture 8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8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8" name="Picture 7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8" name="Picture 7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8" name="Picture 7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6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9" name="Picture 8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9" name="Picture 8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8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11" name="Picture 10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7" name="Picture 6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  <p:pic>
        <p:nvPicPr>
          <p:cNvPr id="6" name="Picture 5" descr="Ppt temp_new-1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07099" y="0"/>
            <a:ext cx="584901" cy="13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8220-D6CE-4EBA-9DF4-44184996CC87}" type="datetimeFigureOut">
              <a:rPr lang="en-IN" smtClean="0"/>
              <a:pPr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F659-9614-4C11-ABEC-5C229DA454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5BC74F-06BE-42D4-902B-E38A5BC2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TFS vs GIT and Azure DevOps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8697565-E185-4D3A-A952-08E3CF5D8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5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TFC vs GIT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C2D8C-01CA-4CC8-BAC0-FD080FE8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	TFVC						GIT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ADD0-45AD-4ED7-B580-AED25FC7A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579"/>
            <a:ext cx="5097779" cy="4076383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Centralized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Each member has only one version of each file on local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Historical data is maintained on the server; network is mandatory for any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Branches are path based, created on server.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Branches create multiple copies of source code. Needs more space as you grow.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Shelvesets can be pushed to server without affecting the main content.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F2972-B03D-4DEB-9FB6-741F11A7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00579"/>
            <a:ext cx="5097780" cy="4076383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Distributed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Each member has a copy of the source code on local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History and compare operation can be done locally without network connection; as history is always replicated on dev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Branches are local, can be on server [post push]. Branches are more lightweight/ path independent.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Only maintains the pointers to commit and differences. Space required is small.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Git-stash (like shelveset in TFVC) work locally only.</a:t>
            </a:r>
          </a:p>
        </p:txBody>
      </p:sp>
    </p:spTree>
    <p:extLst>
      <p:ext uri="{BB962C8B-B14F-4D97-AF65-F5344CB8AC3E}">
        <p14:creationId xmlns:p14="http://schemas.microsoft.com/office/powerpoint/2010/main" val="4549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C3F13CD-6502-4B70-A9EE-A243600E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		TFS						GitHub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160266-B4A2-409F-960F-AD0D22931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579"/>
            <a:ext cx="5097779" cy="4076383"/>
          </a:xfrm>
        </p:spPr>
        <p:txBody>
          <a:bodyPr anchor="ctr">
            <a:normAutofit/>
          </a:bodyPr>
          <a:lstStyle/>
          <a:p>
            <a:r>
              <a:rPr lang="en-US" sz="2000"/>
              <a:t>Source repository with no social coding platform; dedicated for your environment.</a:t>
            </a:r>
          </a:p>
          <a:p>
            <a:r>
              <a:rPr lang="en-US" sz="2000"/>
              <a:t>Offers centralized source repository</a:t>
            </a:r>
          </a:p>
          <a:p>
            <a:r>
              <a:rPr lang="en-US" sz="2000"/>
              <a:t>Always deployed within your environment/ VNET on Azure</a:t>
            </a:r>
          </a:p>
          <a:p>
            <a:r>
              <a:rPr lang="en-US" sz="2000"/>
              <a:t>Inbuilt/ native features for CI/ CD</a:t>
            </a:r>
          </a:p>
          <a:p>
            <a:r>
              <a:rPr lang="en-US" sz="2000"/>
              <a:t>Work items and Kanban boards are in built</a:t>
            </a:r>
          </a:p>
          <a:p>
            <a:endParaRPr lang="en-US" sz="200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05B6EF-4664-456E-ABE5-568417F6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00579"/>
            <a:ext cx="5097780" cy="4076383"/>
          </a:xfrm>
        </p:spPr>
        <p:txBody>
          <a:bodyPr anchor="ctr">
            <a:normAutofit/>
          </a:bodyPr>
          <a:lstStyle/>
          <a:p>
            <a:r>
              <a:rPr lang="en-US" sz="2000"/>
              <a:t>Source repository with social coding platform.</a:t>
            </a:r>
          </a:p>
          <a:p>
            <a:r>
              <a:rPr lang="en-US" sz="2000"/>
              <a:t>Offers distributed source repository</a:t>
            </a:r>
          </a:p>
          <a:p>
            <a:r>
              <a:rPr lang="en-US" sz="2000"/>
              <a:t>Can be available publicly [free] or within Azure VM  [GitHub enterprise - paid]</a:t>
            </a:r>
          </a:p>
          <a:p>
            <a:r>
              <a:rPr lang="en-US" sz="2000"/>
              <a:t>We must rely on 3</a:t>
            </a:r>
            <a:r>
              <a:rPr lang="en-US" sz="2000" baseline="30000"/>
              <a:t>rd</a:t>
            </a:r>
            <a:r>
              <a:rPr lang="en-US" sz="2000"/>
              <a:t> party services for CI/ CD. </a:t>
            </a:r>
          </a:p>
          <a:p>
            <a:r>
              <a:rPr lang="en-US" sz="2000"/>
              <a:t>Kanban boards – Project Boards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416790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246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Title Slide</vt:lpstr>
      <vt:lpstr>TFS vs GIT and Azure DevOps</vt:lpstr>
      <vt:lpstr>TFC vs GIT</vt:lpstr>
      <vt:lpstr> TFVC      GIT</vt:lpstr>
      <vt:lpstr>  TFS     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TFS, Github and Azure DevOps</dc:title>
  <dc:creator>Kunal Chandratre</dc:creator>
  <cp:lastModifiedBy>Kunal Chandratre</cp:lastModifiedBy>
  <cp:revision>14</cp:revision>
  <dcterms:created xsi:type="dcterms:W3CDTF">2019-01-20T08:27:42Z</dcterms:created>
  <dcterms:modified xsi:type="dcterms:W3CDTF">2019-04-08T06:39:54Z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kuchandr@microsoft.com</vt:lpwstr>
  </property>
  <property fmtid="{D5CDD505-2E9C-101B-9397-08002B2CF9AE}" pid="5" name="MSIP_Label_f42aa342-8706-4288-bd11-ebb85995028c_SetDate">
    <vt:lpwstr>2019-01-20T08:27:44.8156122Z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cb92d717-586f-4670-9886-46989937030b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