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A893-0AED-4C0B-B6DF-FB58F964B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0575E-09CF-48F0-BD9C-ECAC2451C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BB87C-D6C2-4085-B460-F5EC37D7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1C53-6AC4-4736-8B80-517B1787A2B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86501-E030-49EE-AFC0-E3E099F9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C3F83-0692-4CAD-88B6-A23413D7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EB8A2-3BD9-45F5-A743-A7650343F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4332-20FE-4B28-BC8F-CFFFE738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0A8C9-7ABF-4BA4-B5BB-33909770C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DAEA3-4D91-4211-B787-B23CA90B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1C53-6AC4-4736-8B80-517B1787A2B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6AFDC-8EAE-4A6C-9D4D-77BCBE0F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36665-3864-4802-AF9F-B2730C0A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EB8A2-3BD9-45F5-A743-A7650343F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5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5750D8-2EF2-4730-A50E-328E985A6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A6B9C-6064-45EF-8DEF-41C0E9412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64F3C-7C62-4C90-959A-536991C2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1C53-6AC4-4736-8B80-517B1787A2B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220D2-EFD8-4C8C-BB8C-A141B159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DC572-46E4-4279-8EDB-E780E677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EB8A2-3BD9-45F5-A743-A7650343F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9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2D900-CD69-4150-8DBC-A4FF4825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D1CC2-7AB0-4AA9-92D8-5453C311A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9D752-3BBA-48D8-AF3F-9A5D86C5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1C53-6AC4-4736-8B80-517B1787A2B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BA6EA-1A9C-46C2-9564-9F399ED9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9872E-2F1C-4A5F-AD81-2857779F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EB8A2-3BD9-45F5-A743-A7650343F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9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A28BC-67E1-43D3-84E9-62FAA8858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5839F-30B1-4BE3-9EC4-2320554D1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D9CC4-44DA-4C99-9637-E10B9FD7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1C53-6AC4-4736-8B80-517B1787A2B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072A8-B540-498C-ADED-C28DDC1F5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BC176-7B40-4C48-BFDF-F77E88BC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EB8A2-3BD9-45F5-A743-A7650343F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1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9390-88A9-4D1F-B240-123E210D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F8C9B-137F-4D43-A27B-E178B69B5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D7E67-91FD-41C9-81FE-11003B9FB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5B99B-3A1C-442C-8659-1A03971A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1C53-6AC4-4736-8B80-517B1787A2B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EF801-CD18-4F6D-B50F-39B8A096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1174E-E166-4863-A0C7-52F15951D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EB8A2-3BD9-45F5-A743-A7650343F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95F0D-4A8B-44D9-94A0-15FAED2C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FC7C6-BF86-48DC-BF27-84EB6F920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E73AD-39F5-4591-95F1-885F89831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5225A-B8F2-440D-9A6D-C359649D1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15B97-C4A0-4FD6-AA50-1D6480049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58138-BB59-42FA-BFEA-770F1698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1C53-6AC4-4736-8B80-517B1787A2B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3F6C42-E94C-45BF-A3CA-01CBACCC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88C121-3350-4930-8CCD-1DDB8F3B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EB8A2-3BD9-45F5-A743-A7650343F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8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6D50-F200-4D0D-9EDB-BC23DA28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FD236A-0BE4-4362-BF3A-3AEADE5F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1C53-6AC4-4736-8B80-517B1787A2B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1A5F7-1FD6-4C73-B90A-862373FE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AF95C-636E-4F89-B28C-4DFF987F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EB8A2-3BD9-45F5-A743-A7650343F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7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723C8-C50E-4E62-8B55-A62A1024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1C53-6AC4-4736-8B80-517B1787A2B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0AA645-6EEB-406B-91DE-7173031F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0E5BA-B532-4C82-BAE3-416E805B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EB8A2-3BD9-45F5-A743-A7650343F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0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32BB-C789-4C62-978C-64D34F0D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FBF46-493D-4921-B0C2-81DD5AD25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E4418-F5A4-4092-9417-16A9DF0BD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85D7F-D2D2-413B-9C99-D4104495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1C53-6AC4-4736-8B80-517B1787A2B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A42DA-CA1A-4527-9189-10BAB0FB4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5E768-7F76-4DB5-B935-21B11FB2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EB8A2-3BD9-45F5-A743-A7650343F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1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2458-D633-4D55-9131-C33C74F4D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A3345B-F714-48EC-B819-E4440063B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C71A1-8842-46E5-800D-EFDB160C2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186AD-4534-427A-BD57-F8711905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1C53-6AC4-4736-8B80-517B1787A2B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CFB50-3647-462E-AF3C-998AD93C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997E3-AE26-4F2F-9C4F-683480DD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EB8A2-3BD9-45F5-A743-A7650343F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4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B1525F-BF28-47ED-9B7C-707F02A6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9145F-DA37-4567-98DD-B30383F11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B5D17-B9FA-46EA-96AC-D8534930F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A1C53-6AC4-4736-8B80-517B1787A2B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943AC-3EC6-4B56-A280-129B239C6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15E34-1DC0-4A4C-A8CE-4F9440665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EB8A2-3BD9-45F5-A743-A7650343F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7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aueb.gr/users/ion/data/PU123ACorpora.tar.gz" TargetMode="External"/><Relationship Id="rId2" Type="http://schemas.openxmlformats.org/officeDocument/2006/relationships/hyperlink" Target="http://www.aueb.gr/users/ion/data/lingspam_public.tar.g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9233-606A-44B2-B7AA-0EFB6D8BA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Spam mail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4CA37-CEA1-460B-B357-9BA2F2E45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3 - Kunal Chugh &amp; </a:t>
            </a:r>
            <a:r>
              <a:rPr lang="en-US" dirty="0" err="1"/>
              <a:t>Vighnesh</a:t>
            </a:r>
            <a:r>
              <a:rPr lang="en-US" dirty="0"/>
              <a:t> </a:t>
            </a:r>
            <a:r>
              <a:rPr lang="en-US" dirty="0" err="1"/>
              <a:t>Venkatakrishnan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22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1A9C-E786-44C9-9C38-F326218E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2FEF8-3C67-4C58-B4D7-7B68C4833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Following datasets will be used:</a:t>
            </a:r>
          </a:p>
          <a:p>
            <a:r>
              <a:rPr lang="en-US" dirty="0" err="1"/>
              <a:t>Trec</a:t>
            </a:r>
            <a:r>
              <a:rPr lang="en-US" dirty="0"/>
              <a:t> spam dataset (https://trec.nist.gov/data/spam.html )</a:t>
            </a:r>
          </a:p>
          <a:p>
            <a:r>
              <a:rPr lang="nb-NO" dirty="0"/>
              <a:t>Lingspam dataset (</a:t>
            </a:r>
            <a:r>
              <a:rPr lang="nb-NO" dirty="0">
                <a:hlinkClick r:id="rId2"/>
              </a:rPr>
              <a:t>http://www.aueb.gr/users/ion/data/lingspam_public.tar.gz</a:t>
            </a:r>
            <a:r>
              <a:rPr lang="nb-NO" dirty="0"/>
              <a:t> )</a:t>
            </a:r>
          </a:p>
          <a:p>
            <a:r>
              <a:rPr lang="en-US" dirty="0"/>
              <a:t>PU Dataset (</a:t>
            </a:r>
            <a:r>
              <a:rPr lang="en-US" dirty="0">
                <a:hlinkClick r:id="rId3"/>
              </a:rPr>
              <a:t>http://www2.aueb.gr/users/ion/data/PU123ACorpora.tar.gz</a:t>
            </a:r>
            <a:r>
              <a:rPr lang="en-US" dirty="0"/>
              <a:t>)</a:t>
            </a:r>
          </a:p>
          <a:p>
            <a:r>
              <a:rPr lang="en-US" dirty="0"/>
              <a:t>The combined size of the 3 datasets is approximately 600MB</a:t>
            </a:r>
          </a:p>
          <a:p>
            <a:r>
              <a:rPr lang="en-US" dirty="0"/>
              <a:t>The data is unstructured, but can be grouped into columns From, Date, Return-Path, Received, Message-ID, Reply-To, To, Subject, Date, X-Mailer, MIME-Version, Content-Type, Subject and Body.</a:t>
            </a:r>
          </a:p>
        </p:txBody>
      </p:sp>
    </p:spTree>
    <p:extLst>
      <p:ext uri="{BB962C8B-B14F-4D97-AF65-F5344CB8AC3E}">
        <p14:creationId xmlns:p14="http://schemas.microsoft.com/office/powerpoint/2010/main" val="4258593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60E80-7DCF-4556-AC51-AFC2750E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&amp;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ADF86-97E5-4683-9CC1-318B51804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data is unstructured, it will be converted to a structured format.</a:t>
            </a:r>
          </a:p>
          <a:p>
            <a:r>
              <a:rPr lang="en-US" dirty="0"/>
              <a:t>As part of data cleaning phase, removal of punctuation &amp; additional white spaces will be done. Missing values in categorical columns will be filled with NA, to make another categorical value.</a:t>
            </a:r>
          </a:p>
          <a:p>
            <a:r>
              <a:rPr lang="en-US" dirty="0"/>
              <a:t>Stop-word removal, Stemming &amp; Lemmatization, Tokenization will be done to prepare data for feature engineering.</a:t>
            </a:r>
          </a:p>
        </p:txBody>
      </p:sp>
    </p:spTree>
    <p:extLst>
      <p:ext uri="{BB962C8B-B14F-4D97-AF65-F5344CB8AC3E}">
        <p14:creationId xmlns:p14="http://schemas.microsoft.com/office/powerpoint/2010/main" val="392188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6B8E-E52C-424E-A332-DE68C972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D3FB-AC39-46FA-B471-CD21D94EB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tokenized text, a count vectorizer will be used to create a feature.</a:t>
            </a:r>
          </a:p>
          <a:p>
            <a:r>
              <a:rPr lang="en-US" dirty="0"/>
              <a:t>TF-IDF will be applied to all words in the corpus, and top 10 words will be selected to create another feature.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34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DBE5-00B4-4A73-B0E6-0AFF39AD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&amp; Acceptance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5D327-BE9F-402C-B5E1-5E11CC7FE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model has been trained on a corpus of spam and ham mails, a user can use it to predict whether mails in the test.csv are classified as spam or not. </a:t>
            </a:r>
          </a:p>
          <a:p>
            <a:r>
              <a:rPr lang="en-US" dirty="0"/>
              <a:t>We aim to improve the model up to 75% accuracy for classifying spam correctly. </a:t>
            </a:r>
          </a:p>
        </p:txBody>
      </p:sp>
    </p:spTree>
    <p:extLst>
      <p:ext uri="{BB962C8B-B14F-4D97-AF65-F5344CB8AC3E}">
        <p14:creationId xmlns:p14="http://schemas.microsoft.com/office/powerpoint/2010/main" val="3938619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304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Spam mail classifier</vt:lpstr>
      <vt:lpstr>Data Source</vt:lpstr>
      <vt:lpstr>Data Cleaning &amp; Transformation</vt:lpstr>
      <vt:lpstr>Feature Engineering</vt:lpstr>
      <vt:lpstr>Use Case &amp; Acceptance Criteria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 mail classifier</dc:title>
  <dc:creator>Kunal Chugh</dc:creator>
  <cp:lastModifiedBy>Kunal Chugh</cp:lastModifiedBy>
  <cp:revision>8</cp:revision>
  <dcterms:created xsi:type="dcterms:W3CDTF">2018-07-25T22:30:43Z</dcterms:created>
  <dcterms:modified xsi:type="dcterms:W3CDTF">2018-07-26T00:23:25Z</dcterms:modified>
</cp:coreProperties>
</file>