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5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6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1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5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5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2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35E133-4174-45EC-806F-AC5F94A4250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5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35E133-4174-45EC-806F-AC5F94A4250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6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nalchugh91/csye7200-team2-spring201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ousehead/songlyrics" TargetMode="External"/><Relationship Id="rId2" Type="http://schemas.openxmlformats.org/officeDocument/2006/relationships/hyperlink" Target="https://www.kaggle.com/gyani95/380000-lyrics-from-metrolyr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eirotis/ReadabilityMetrics" TargetMode="External"/><Relationship Id="rId2" Type="http://schemas.openxmlformats.org/officeDocument/2006/relationships/hyperlink" Target="https://developer.spotify.com/web-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ordsapi.com/docs/?javascript#get-a-wo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6DB1-A3E5-48A2-BDF4-0BCE04DC8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#Genre Predictor from Lyrics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A8915-8958-4C5E-995B-8AE595174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12671"/>
          </a:xfrm>
        </p:spPr>
        <p:txBody>
          <a:bodyPr>
            <a:normAutofit/>
          </a:bodyPr>
          <a:lstStyle/>
          <a:p>
            <a:r>
              <a:rPr lang="en-IN" dirty="0"/>
              <a:t>Team: Kunal </a:t>
            </a:r>
            <a:r>
              <a:rPr lang="en-IN" dirty="0" err="1"/>
              <a:t>Chugh</a:t>
            </a:r>
            <a:r>
              <a:rPr lang="en-IN" dirty="0"/>
              <a:t>, Rohan Jahagirdar</a:t>
            </a:r>
          </a:p>
          <a:p>
            <a:r>
              <a:rPr lang="en-IN" dirty="0" err="1">
                <a:hlinkClick r:id="rId2"/>
              </a:rPr>
              <a:t>GithuB</a:t>
            </a:r>
            <a:endParaRPr lang="en-IN" dirty="0"/>
          </a:p>
          <a:p>
            <a:r>
              <a:rPr lang="en-IN" dirty="0"/>
              <a:t>Team 2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C3A-3C30-4C20-81A9-32D56A88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68" y="1105409"/>
            <a:ext cx="10058400" cy="1450757"/>
          </a:xfrm>
        </p:spPr>
        <p:txBody>
          <a:bodyPr/>
          <a:lstStyle/>
          <a:p>
            <a:r>
              <a:rPr lang="en-IN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F68D-A316-4404-A0A7-7A95CBB8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C0B2-0609-4E3D-9ED8-62180952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Predicting Genre from lyrics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Predicting Artist from lyrics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Predicting similar songs:</a:t>
            </a:r>
          </a:p>
          <a:p>
            <a:pPr lvl="1"/>
            <a:r>
              <a:rPr lang="en-IN" dirty="0"/>
              <a:t>Reading levels</a:t>
            </a:r>
          </a:p>
          <a:p>
            <a:pPr lvl="1"/>
            <a:r>
              <a:rPr lang="en-IN" dirty="0"/>
              <a:t>Artist</a:t>
            </a:r>
          </a:p>
          <a:p>
            <a:pPr lvl="1"/>
            <a:r>
              <a:rPr lang="en-IN" dirty="0"/>
              <a:t>Rhyming scheme</a:t>
            </a:r>
          </a:p>
          <a:p>
            <a:pPr lvl="1"/>
            <a:r>
              <a:rPr lang="en-IN" dirty="0"/>
              <a:t>Key combination of words</a:t>
            </a:r>
          </a:p>
          <a:p>
            <a:pPr lvl="2"/>
            <a:r>
              <a:rPr lang="en-IN" dirty="0" err="1"/>
              <a:t>tf-idf</a:t>
            </a:r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3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DDE-08AD-4B6C-8537-A42D8ED6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16" y="347555"/>
            <a:ext cx="10058400" cy="851781"/>
          </a:xfrm>
        </p:spPr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62EEEA-0997-4328-B2F7-CA93FD837BE9}"/>
              </a:ext>
            </a:extLst>
          </p:cNvPr>
          <p:cNvSpPr/>
          <p:nvPr/>
        </p:nvSpPr>
        <p:spPr>
          <a:xfrm>
            <a:off x="1263536" y="1645457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Ingest Raw Data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5E7F2-CC6E-46C9-8B54-C260ACAD5200}"/>
              </a:ext>
            </a:extLst>
          </p:cNvPr>
          <p:cNvSpPr/>
          <p:nvPr/>
        </p:nvSpPr>
        <p:spPr>
          <a:xfrm>
            <a:off x="3228109" y="1645456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5B1E92-C80E-42EE-BF95-BA1A05C90BCB}"/>
              </a:ext>
            </a:extLst>
          </p:cNvPr>
          <p:cNvSpPr/>
          <p:nvPr/>
        </p:nvSpPr>
        <p:spPr>
          <a:xfrm>
            <a:off x="5247410" y="1645454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 word removal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6644B-E2BD-4024-9824-CF2309AC7320}"/>
              </a:ext>
            </a:extLst>
          </p:cNvPr>
          <p:cNvSpPr/>
          <p:nvPr/>
        </p:nvSpPr>
        <p:spPr>
          <a:xfrm>
            <a:off x="7266711" y="1645454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 lyrics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58E21-B262-4513-B595-85EB06B9A4FA}"/>
              </a:ext>
            </a:extLst>
          </p:cNvPr>
          <p:cNvSpPr/>
          <p:nvPr/>
        </p:nvSpPr>
        <p:spPr>
          <a:xfrm>
            <a:off x="9199417" y="1645454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word identification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AB7F0E-0538-47A2-8636-E20681C71B1C}"/>
              </a:ext>
            </a:extLst>
          </p:cNvPr>
          <p:cNvSpPr/>
          <p:nvPr/>
        </p:nvSpPr>
        <p:spPr>
          <a:xfrm>
            <a:off x="9198034" y="3175920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Most Frequent words by Genre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56036E-7EE3-411D-A5C2-379824890CAA}"/>
              </a:ext>
            </a:extLst>
          </p:cNvPr>
          <p:cNvSpPr/>
          <p:nvPr/>
        </p:nvSpPr>
        <p:spPr>
          <a:xfrm>
            <a:off x="7266711" y="3178689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Most Frequent words by Artist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18B44-FF8D-4A2F-ACBC-84EFF243F749}"/>
              </a:ext>
            </a:extLst>
          </p:cNvPr>
          <p:cNvSpPr/>
          <p:nvPr/>
        </p:nvSpPr>
        <p:spPr>
          <a:xfrm>
            <a:off x="838200" y="2761672"/>
            <a:ext cx="10434782" cy="1491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Feature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669C1-0911-452B-833E-660B2EA49917}"/>
              </a:ext>
            </a:extLst>
          </p:cNvPr>
          <p:cNvSpPr/>
          <p:nvPr/>
        </p:nvSpPr>
        <p:spPr>
          <a:xfrm>
            <a:off x="5247410" y="3178689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N-gram for key combination of words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4E4C74-6D01-42B2-ADE3-02141B8E07EA}"/>
              </a:ext>
            </a:extLst>
          </p:cNvPr>
          <p:cNvSpPr/>
          <p:nvPr/>
        </p:nvSpPr>
        <p:spPr>
          <a:xfrm>
            <a:off x="3228109" y="3184232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Readability score of lyrics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8BFE7B-8416-4A4C-827B-3569E86EF228}"/>
              </a:ext>
            </a:extLst>
          </p:cNvPr>
          <p:cNvSpPr/>
          <p:nvPr/>
        </p:nvSpPr>
        <p:spPr>
          <a:xfrm>
            <a:off x="1263536" y="3178689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Rhyme Scheme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CA2F1C-E8AF-4CBD-A47D-C9AF093698E3}"/>
              </a:ext>
            </a:extLst>
          </p:cNvPr>
          <p:cNvSpPr/>
          <p:nvPr/>
        </p:nvSpPr>
        <p:spPr>
          <a:xfrm>
            <a:off x="1199803" y="4771963"/>
            <a:ext cx="1796473" cy="520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 Vectorization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BA0A0F-B693-4E30-9593-1FFD1EE642DA}"/>
              </a:ext>
            </a:extLst>
          </p:cNvPr>
          <p:cNvSpPr/>
          <p:nvPr/>
        </p:nvSpPr>
        <p:spPr>
          <a:xfrm>
            <a:off x="3201781" y="4771963"/>
            <a:ext cx="1901308" cy="520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Clustering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980B60-612F-4A78-8C1C-F3B35CA00780}"/>
              </a:ext>
            </a:extLst>
          </p:cNvPr>
          <p:cNvSpPr/>
          <p:nvPr/>
        </p:nvSpPr>
        <p:spPr>
          <a:xfrm>
            <a:off x="828960" y="1302325"/>
            <a:ext cx="10434782" cy="1260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Dataset Transform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E6C54-14A7-4AB6-9503-499F24B6E734}"/>
              </a:ext>
            </a:extLst>
          </p:cNvPr>
          <p:cNvSpPr/>
          <p:nvPr/>
        </p:nvSpPr>
        <p:spPr>
          <a:xfrm>
            <a:off x="889002" y="4424220"/>
            <a:ext cx="4528125" cy="1528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ML algorithm using </a:t>
            </a:r>
            <a:r>
              <a:rPr lang="en-IN" dirty="0" err="1">
                <a:solidFill>
                  <a:schemeClr val="tx1"/>
                </a:solidFill>
              </a:rPr>
              <a:t>MLlib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F78108-4F74-44C1-A231-BA5A499ACC3A}"/>
              </a:ext>
            </a:extLst>
          </p:cNvPr>
          <p:cNvSpPr/>
          <p:nvPr/>
        </p:nvSpPr>
        <p:spPr>
          <a:xfrm>
            <a:off x="1199803" y="5371635"/>
            <a:ext cx="1796473" cy="4558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Clustering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1C054E-14A6-4CDD-ACA9-DB20DBC6AF35}"/>
              </a:ext>
            </a:extLst>
          </p:cNvPr>
          <p:cNvSpPr/>
          <p:nvPr/>
        </p:nvSpPr>
        <p:spPr>
          <a:xfrm>
            <a:off x="3228108" y="5371635"/>
            <a:ext cx="1874981" cy="4558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Regression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B1A0FA-ADC5-4EBC-86EE-AFDDCE4754D0}"/>
              </a:ext>
            </a:extLst>
          </p:cNvPr>
          <p:cNvSpPr/>
          <p:nvPr/>
        </p:nvSpPr>
        <p:spPr>
          <a:xfrm>
            <a:off x="5691911" y="4553530"/>
            <a:ext cx="5571831" cy="1274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F3650E-7114-46F2-B98A-F2504B000478}"/>
              </a:ext>
            </a:extLst>
          </p:cNvPr>
          <p:cNvSpPr/>
          <p:nvPr/>
        </p:nvSpPr>
        <p:spPr>
          <a:xfrm>
            <a:off x="5979622" y="4896656"/>
            <a:ext cx="1571106" cy="5442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Genre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CC14C4-91E0-4858-900C-5C44316E2C9E}"/>
              </a:ext>
            </a:extLst>
          </p:cNvPr>
          <p:cNvSpPr/>
          <p:nvPr/>
        </p:nvSpPr>
        <p:spPr>
          <a:xfrm>
            <a:off x="7756233" y="4896656"/>
            <a:ext cx="1554022" cy="5442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Artist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9E22EF-366F-4C56-8866-0037ED47FDE0}"/>
              </a:ext>
            </a:extLst>
          </p:cNvPr>
          <p:cNvSpPr/>
          <p:nvPr/>
        </p:nvSpPr>
        <p:spPr>
          <a:xfrm>
            <a:off x="9476510" y="4892036"/>
            <a:ext cx="1565564" cy="5442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Similar songs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3DC54C-FD39-4DC0-9015-B78CA35025B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25834" y="2007060"/>
            <a:ext cx="202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CA019C-3F32-491C-86C8-B855B24C01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990407" y="2007058"/>
            <a:ext cx="2570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3777C0-7293-4B1B-9120-6E816845629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009708" y="2007058"/>
            <a:ext cx="257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1468AC-989D-4145-8EC5-B4ABC9AA1C0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029009" y="2007058"/>
            <a:ext cx="170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951A60A-BE2F-465C-83CB-461655409653}"/>
              </a:ext>
            </a:extLst>
          </p:cNvPr>
          <p:cNvCxnSpPr>
            <a:stCxn id="18" idx="3"/>
            <a:endCxn id="12" idx="3"/>
          </p:cNvCxnSpPr>
          <p:nvPr/>
        </p:nvCxnSpPr>
        <p:spPr>
          <a:xfrm>
            <a:off x="11263742" y="1932708"/>
            <a:ext cx="9240" cy="1574801"/>
          </a:xfrm>
          <a:prstGeom prst="bentConnector3">
            <a:avLst>
              <a:gd name="adj1" fmla="val 2574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F1C7558-7E84-4FA8-9B34-82262F020BBF}"/>
              </a:ext>
            </a:extLst>
          </p:cNvPr>
          <p:cNvCxnSpPr>
            <a:stCxn id="12" idx="1"/>
            <a:endCxn id="19" idx="1"/>
          </p:cNvCxnSpPr>
          <p:nvPr/>
        </p:nvCxnSpPr>
        <p:spPr>
          <a:xfrm rot="10800000" flipH="1" flipV="1">
            <a:off x="838200" y="3507508"/>
            <a:ext cx="50802" cy="1681019"/>
          </a:xfrm>
          <a:prstGeom prst="bentConnector3">
            <a:avLst>
              <a:gd name="adj1" fmla="val -449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EFA16F-9D48-48BD-9754-D189631B561B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5417127" y="5188528"/>
            <a:ext cx="274784" cy="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329BF18-5505-44C4-A91F-EC77197E10EF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996276" y="5032200"/>
            <a:ext cx="20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61EFFE-D676-438B-B23F-C8D9E03FAB12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2996276" y="5599546"/>
            <a:ext cx="231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9720DB-F97D-4F6B-8CAF-E8257CDFDC17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V="1">
            <a:off x="2098040" y="5292436"/>
            <a:ext cx="0" cy="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0AAEB1-AE21-4409-AC44-6536110A2B4C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4152435" y="5292436"/>
            <a:ext cx="13164" cy="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1DE55F-B59A-4B1A-9997-7197CD69D94A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7550728" y="5168784"/>
            <a:ext cx="20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DD2956-3596-4172-AC24-292C437374A6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9310255" y="5164165"/>
            <a:ext cx="166255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EC888-A919-448E-9902-E9A62C068C9B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>
            <a:off x="9029009" y="3537524"/>
            <a:ext cx="169025" cy="2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4909A1-8306-4E64-87F3-14F242DCCFC1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>
            <a:off x="7009708" y="3540293"/>
            <a:ext cx="25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A930C8-50CA-4337-AAC4-2CA4A459DF47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4990407" y="3540293"/>
            <a:ext cx="257003" cy="5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7308CF-F535-450B-8E3B-B63BB19F1725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3025834" y="3540293"/>
            <a:ext cx="202275" cy="5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0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B1F2-00C2-4FEC-9CA0-835D98E2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DE10-A297-465E-91E0-992CDC9A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400000 song lyrics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hlinkClick r:id="rId2"/>
              </a:rPr>
              <a:t>kaggle</a:t>
            </a:r>
            <a:r>
              <a:rPr lang="en-IN" dirty="0"/>
              <a:t> 380000 songs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hlinkClick r:id="rId3"/>
              </a:rPr>
              <a:t>kaggle</a:t>
            </a:r>
            <a:r>
              <a:rPr lang="en-IN" dirty="0"/>
              <a:t> 55000 songs dataset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Song additional features from Spotify:</a:t>
            </a:r>
          </a:p>
          <a:p>
            <a:pPr lvl="1"/>
            <a:r>
              <a:rPr lang="en-IN" dirty="0"/>
              <a:t>Details of album and genre</a:t>
            </a:r>
          </a:p>
          <a:p>
            <a:pPr marL="164592" indent="0">
              <a:buNone/>
            </a:pPr>
            <a:endParaRPr lang="en-IN" dirty="0"/>
          </a:p>
          <a:p>
            <a:pPr marL="507492" indent="-342900">
              <a:buFont typeface="Arial" panose="020B0604020202020204" pitchFamily="34" charset="0"/>
              <a:buChar char="•"/>
            </a:pPr>
            <a:r>
              <a:rPr lang="en-IN" dirty="0"/>
              <a:t>For missing data fetch it from Spotify and </a:t>
            </a:r>
            <a:r>
              <a:rPr lang="en-IN" dirty="0" err="1"/>
              <a:t>Musixmatch</a:t>
            </a:r>
            <a:r>
              <a:rPr lang="en-IN" dirty="0"/>
              <a:t> APIs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9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6692-CCD8-48DB-8863-BDFA83FD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F340-258A-4510-A346-B5F68FEE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841"/>
            <a:ext cx="10515600" cy="32774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Data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Feature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err="1"/>
              <a:t>MLlib</a:t>
            </a:r>
            <a:r>
              <a:rPr lang="en-IN" dirty="0"/>
              <a:t> algorithms for different models and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Prediction: genre, artist, similar songs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Unit testing and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41119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1DA7-E874-46EF-92BD-37A941D7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in 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8E5F-6472-4D5B-B3EC-1C66EE49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Data Ingestion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Feature Extraction using Scala and Spark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Spark </a:t>
            </a:r>
            <a:r>
              <a:rPr lang="en-IN" dirty="0" err="1"/>
              <a:t>MLlib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FB34-664C-4D7B-9ED7-5B647E0A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24C6-731E-48C4-9CAE-66DEE747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Minimum of 65% success rate for predicting genre</a:t>
            </a:r>
          </a:p>
          <a:p>
            <a:pPr lvl="1"/>
            <a:r>
              <a:rPr lang="en-IN" dirty="0"/>
              <a:t>More the lyrics provided the better the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Top 5 artists that match given lyrics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Up to 10 similar songs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Prediction to be completed within 60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9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B597-5ECD-44C7-A681-58E35C76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E04D-0420-47D5-8E12-6F23CA129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025" y="1849582"/>
            <a:ext cx="10224655" cy="40195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Correct prediction of genre of a song from a lyric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Provide a prediction for list of artists for the song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Similar songs from the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0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65C7-BCDC-4021-B884-D62F08E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E2ED-B9CE-4DC9-89AB-40961A5C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Spotify API</a:t>
            </a:r>
            <a:r>
              <a:rPr lang="en-IN" dirty="0"/>
              <a:t>: for features</a:t>
            </a:r>
          </a:p>
          <a:p>
            <a:r>
              <a:rPr lang="en-IN" dirty="0"/>
              <a:t>Kaggle: for dataset</a:t>
            </a:r>
          </a:p>
          <a:p>
            <a:r>
              <a:rPr lang="en-IN" dirty="0" err="1">
                <a:hlinkClick r:id="rId3"/>
              </a:rPr>
              <a:t>ReadabilityMetrics</a:t>
            </a:r>
            <a:r>
              <a:rPr lang="en-IN" dirty="0"/>
              <a:t>: for reading level of words/sentences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hlinkClick r:id="rId4"/>
              </a:rPr>
              <a:t>Rhyming Scheme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032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272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#Genre Predictor from Lyrics</vt:lpstr>
      <vt:lpstr>Use Cases</vt:lpstr>
      <vt:lpstr>Methodology</vt:lpstr>
      <vt:lpstr>Data source</vt:lpstr>
      <vt:lpstr>Milestones</vt:lpstr>
      <vt:lpstr>Programming in Scala</vt:lpstr>
      <vt:lpstr>Acceptance Criteria</vt:lpstr>
      <vt:lpstr>Goals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#Genre Predictor from Lyrics</dc:title>
  <dc:creator>Rohan Jahagirdar</dc:creator>
  <cp:lastModifiedBy>Rohan Jahagirdar</cp:lastModifiedBy>
  <cp:revision>26</cp:revision>
  <dcterms:created xsi:type="dcterms:W3CDTF">2018-03-15T00:23:06Z</dcterms:created>
  <dcterms:modified xsi:type="dcterms:W3CDTF">2018-03-15T16:19:59Z</dcterms:modified>
</cp:coreProperties>
</file>