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66EA5-3956-49BA-A1DE-1F77944193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3DA5DD-8C64-4511-9049-EDC4067F4621}">
      <dgm:prSet/>
      <dgm:spPr/>
      <dgm:t>
        <a:bodyPr/>
        <a:lstStyle/>
        <a:p>
          <a:r>
            <a:rPr lang="en-IN"/>
            <a:t>The project can send email on changes found.</a:t>
          </a:r>
          <a:endParaRPr lang="en-US"/>
        </a:p>
      </dgm:t>
    </dgm:pt>
    <dgm:pt modelId="{A43B36A4-C3CD-4CF0-B62E-218FE51C33D5}" type="parTrans" cxnId="{D14A7040-BCCE-4CFF-98E2-28C1F9BCABF1}">
      <dgm:prSet/>
      <dgm:spPr/>
      <dgm:t>
        <a:bodyPr/>
        <a:lstStyle/>
        <a:p>
          <a:endParaRPr lang="en-US"/>
        </a:p>
      </dgm:t>
    </dgm:pt>
    <dgm:pt modelId="{B43DB32E-F49E-4BD9-80B8-70FF48E0FD88}" type="sibTrans" cxnId="{D14A7040-BCCE-4CFF-98E2-28C1F9BCABF1}">
      <dgm:prSet/>
      <dgm:spPr/>
      <dgm:t>
        <a:bodyPr/>
        <a:lstStyle/>
        <a:p>
          <a:endParaRPr lang="en-US"/>
        </a:p>
      </dgm:t>
    </dgm:pt>
    <dgm:pt modelId="{908C7618-E824-45AF-99B1-1115E6C30E2C}">
      <dgm:prSet/>
      <dgm:spPr/>
      <dgm:t>
        <a:bodyPr/>
        <a:lstStyle/>
        <a:p>
          <a:r>
            <a:rPr lang="en-IN"/>
            <a:t>Uses third-party email service</a:t>
          </a:r>
          <a:endParaRPr lang="en-US"/>
        </a:p>
      </dgm:t>
    </dgm:pt>
    <dgm:pt modelId="{473A62AB-007B-46C5-8C22-8EA3A43D0D38}" type="parTrans" cxnId="{6B02C506-2F2E-4198-A893-993D7E0C07D9}">
      <dgm:prSet/>
      <dgm:spPr/>
      <dgm:t>
        <a:bodyPr/>
        <a:lstStyle/>
        <a:p>
          <a:endParaRPr lang="en-US"/>
        </a:p>
      </dgm:t>
    </dgm:pt>
    <dgm:pt modelId="{4026F7A3-BAB1-4E7B-98E7-C7B197A2E0B3}" type="sibTrans" cxnId="{6B02C506-2F2E-4198-A893-993D7E0C07D9}">
      <dgm:prSet/>
      <dgm:spPr/>
      <dgm:t>
        <a:bodyPr/>
        <a:lstStyle/>
        <a:p>
          <a:endParaRPr lang="en-US"/>
        </a:p>
      </dgm:t>
    </dgm:pt>
    <dgm:pt modelId="{33A8BC6E-80AF-4DF1-9DA2-D1631C204C21}">
      <dgm:prSet/>
      <dgm:spPr/>
      <dgm:t>
        <a:bodyPr/>
        <a:lstStyle/>
        <a:p>
          <a:r>
            <a:rPr lang="en-IN"/>
            <a:t>Limited to UI for the end passenger, and not Admin.</a:t>
          </a:r>
          <a:endParaRPr lang="en-US"/>
        </a:p>
      </dgm:t>
    </dgm:pt>
    <dgm:pt modelId="{A9E505E2-8B6D-4B29-9518-B1A611811C7C}" type="parTrans" cxnId="{644B4703-4BC4-4AB5-A596-627036492647}">
      <dgm:prSet/>
      <dgm:spPr/>
      <dgm:t>
        <a:bodyPr/>
        <a:lstStyle/>
        <a:p>
          <a:endParaRPr lang="en-US"/>
        </a:p>
      </dgm:t>
    </dgm:pt>
    <dgm:pt modelId="{DDB8ECD0-379C-4A0D-8D1D-129C05763034}" type="sibTrans" cxnId="{644B4703-4BC4-4AB5-A596-627036492647}">
      <dgm:prSet/>
      <dgm:spPr/>
      <dgm:t>
        <a:bodyPr/>
        <a:lstStyle/>
        <a:p>
          <a:endParaRPr lang="en-US"/>
        </a:p>
      </dgm:t>
    </dgm:pt>
    <dgm:pt modelId="{0A22A0F5-20F4-40ED-8167-095F1EC71132}">
      <dgm:prSet/>
      <dgm:spPr/>
      <dgm:t>
        <a:bodyPr/>
        <a:lstStyle/>
        <a:p>
          <a:r>
            <a:rPr lang="en-IN"/>
            <a:t>Admin needs to feed in data using API tools, for now.</a:t>
          </a:r>
          <a:endParaRPr lang="en-US"/>
        </a:p>
      </dgm:t>
    </dgm:pt>
    <dgm:pt modelId="{EE189D3C-0B5B-423B-BA94-A34E2F6034B4}" type="parTrans" cxnId="{6E49BDD1-0D68-4073-A90E-3CC0302545EF}">
      <dgm:prSet/>
      <dgm:spPr/>
      <dgm:t>
        <a:bodyPr/>
        <a:lstStyle/>
        <a:p>
          <a:endParaRPr lang="en-US"/>
        </a:p>
      </dgm:t>
    </dgm:pt>
    <dgm:pt modelId="{7C3E210F-FC14-4308-93BB-6B694DA5CC8B}" type="sibTrans" cxnId="{6E49BDD1-0D68-4073-A90E-3CC0302545EF}">
      <dgm:prSet/>
      <dgm:spPr/>
      <dgm:t>
        <a:bodyPr/>
        <a:lstStyle/>
        <a:p>
          <a:endParaRPr lang="en-US"/>
        </a:p>
      </dgm:t>
    </dgm:pt>
    <dgm:pt modelId="{0E7D1CF3-D9B3-47C7-9892-E941DA2F9FC6}" type="pres">
      <dgm:prSet presAssocID="{DB866EA5-3956-49BA-A1DE-1F7794419344}" presName="root" presStyleCnt="0">
        <dgm:presLayoutVars>
          <dgm:dir/>
          <dgm:resizeHandles val="exact"/>
        </dgm:presLayoutVars>
      </dgm:prSet>
      <dgm:spPr/>
    </dgm:pt>
    <dgm:pt modelId="{22A5088E-471F-402B-8376-7F6A7725B5C8}" type="pres">
      <dgm:prSet presAssocID="{2F3DA5DD-8C64-4511-9049-EDC4067F4621}" presName="compNode" presStyleCnt="0"/>
      <dgm:spPr/>
    </dgm:pt>
    <dgm:pt modelId="{7BCEC7EF-1FCA-477C-BE0D-6DA250B5E238}" type="pres">
      <dgm:prSet presAssocID="{2F3DA5DD-8C64-4511-9049-EDC4067F46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8CC1338C-080A-49D9-BC73-1A86E194D40D}" type="pres">
      <dgm:prSet presAssocID="{2F3DA5DD-8C64-4511-9049-EDC4067F4621}" presName="spaceRect" presStyleCnt="0"/>
      <dgm:spPr/>
    </dgm:pt>
    <dgm:pt modelId="{37E3F821-AEF5-4E5E-BC25-3C0A19DE98F0}" type="pres">
      <dgm:prSet presAssocID="{2F3DA5DD-8C64-4511-9049-EDC4067F4621}" presName="textRect" presStyleLbl="revTx" presStyleIdx="0" presStyleCnt="4">
        <dgm:presLayoutVars>
          <dgm:chMax val="1"/>
          <dgm:chPref val="1"/>
        </dgm:presLayoutVars>
      </dgm:prSet>
      <dgm:spPr/>
    </dgm:pt>
    <dgm:pt modelId="{B01481D9-E9B4-4DD1-9B65-4C017163C2BA}" type="pres">
      <dgm:prSet presAssocID="{B43DB32E-F49E-4BD9-80B8-70FF48E0FD88}" presName="sibTrans" presStyleCnt="0"/>
      <dgm:spPr/>
    </dgm:pt>
    <dgm:pt modelId="{E4469C15-0D15-4345-B2E7-7516DC2DDCAD}" type="pres">
      <dgm:prSet presAssocID="{908C7618-E824-45AF-99B1-1115E6C30E2C}" presName="compNode" presStyleCnt="0"/>
      <dgm:spPr/>
    </dgm:pt>
    <dgm:pt modelId="{8644A0ED-3038-4B20-93E6-ED8DB3B918A7}" type="pres">
      <dgm:prSet presAssocID="{908C7618-E824-45AF-99B1-1115E6C30E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A684769-B3A3-45B8-BF7D-2475D40EE9EF}" type="pres">
      <dgm:prSet presAssocID="{908C7618-E824-45AF-99B1-1115E6C30E2C}" presName="spaceRect" presStyleCnt="0"/>
      <dgm:spPr/>
    </dgm:pt>
    <dgm:pt modelId="{95A2F8C5-A547-444C-9F48-840C3E6742FC}" type="pres">
      <dgm:prSet presAssocID="{908C7618-E824-45AF-99B1-1115E6C30E2C}" presName="textRect" presStyleLbl="revTx" presStyleIdx="1" presStyleCnt="4">
        <dgm:presLayoutVars>
          <dgm:chMax val="1"/>
          <dgm:chPref val="1"/>
        </dgm:presLayoutVars>
      </dgm:prSet>
      <dgm:spPr/>
    </dgm:pt>
    <dgm:pt modelId="{E788369D-51B9-4F95-9D01-7D5BC76619DE}" type="pres">
      <dgm:prSet presAssocID="{4026F7A3-BAB1-4E7B-98E7-C7B197A2E0B3}" presName="sibTrans" presStyleCnt="0"/>
      <dgm:spPr/>
    </dgm:pt>
    <dgm:pt modelId="{A255AE55-9EEA-4DAA-A69B-A89E7B01EC66}" type="pres">
      <dgm:prSet presAssocID="{33A8BC6E-80AF-4DF1-9DA2-D1631C204C21}" presName="compNode" presStyleCnt="0"/>
      <dgm:spPr/>
    </dgm:pt>
    <dgm:pt modelId="{19A4848D-EADD-447A-85C4-E7B59FCA9632}" type="pres">
      <dgm:prSet presAssocID="{33A8BC6E-80AF-4DF1-9DA2-D1631C204C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7A0E8-499B-431B-8912-7CAF5126715E}" type="pres">
      <dgm:prSet presAssocID="{33A8BC6E-80AF-4DF1-9DA2-D1631C204C21}" presName="spaceRect" presStyleCnt="0"/>
      <dgm:spPr/>
    </dgm:pt>
    <dgm:pt modelId="{2AB7B915-C62F-424A-84E3-F23892F0CCF3}" type="pres">
      <dgm:prSet presAssocID="{33A8BC6E-80AF-4DF1-9DA2-D1631C204C21}" presName="textRect" presStyleLbl="revTx" presStyleIdx="2" presStyleCnt="4">
        <dgm:presLayoutVars>
          <dgm:chMax val="1"/>
          <dgm:chPref val="1"/>
        </dgm:presLayoutVars>
      </dgm:prSet>
      <dgm:spPr/>
    </dgm:pt>
    <dgm:pt modelId="{7DE23924-7468-421B-BE8A-B71B744C05CC}" type="pres">
      <dgm:prSet presAssocID="{DDB8ECD0-379C-4A0D-8D1D-129C05763034}" presName="sibTrans" presStyleCnt="0"/>
      <dgm:spPr/>
    </dgm:pt>
    <dgm:pt modelId="{15D60133-8EF2-4A88-92D0-6445C77D6484}" type="pres">
      <dgm:prSet presAssocID="{0A22A0F5-20F4-40ED-8167-095F1EC71132}" presName="compNode" presStyleCnt="0"/>
      <dgm:spPr/>
    </dgm:pt>
    <dgm:pt modelId="{566B0B3B-5513-4A3D-9964-9C81072667FC}" type="pres">
      <dgm:prSet presAssocID="{0A22A0F5-20F4-40ED-8167-095F1EC711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FD35B6-BAF7-4B4B-BFA4-11E966B99B2E}" type="pres">
      <dgm:prSet presAssocID="{0A22A0F5-20F4-40ED-8167-095F1EC71132}" presName="spaceRect" presStyleCnt="0"/>
      <dgm:spPr/>
    </dgm:pt>
    <dgm:pt modelId="{AC17D4E5-D4DC-4A91-942E-A2A372AE7E2C}" type="pres">
      <dgm:prSet presAssocID="{0A22A0F5-20F4-40ED-8167-095F1EC711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4B4703-4BC4-4AB5-A596-627036492647}" srcId="{DB866EA5-3956-49BA-A1DE-1F7794419344}" destId="{33A8BC6E-80AF-4DF1-9DA2-D1631C204C21}" srcOrd="2" destOrd="0" parTransId="{A9E505E2-8B6D-4B29-9518-B1A611811C7C}" sibTransId="{DDB8ECD0-379C-4A0D-8D1D-129C05763034}"/>
    <dgm:cxn modelId="{6B02C506-2F2E-4198-A893-993D7E0C07D9}" srcId="{DB866EA5-3956-49BA-A1DE-1F7794419344}" destId="{908C7618-E824-45AF-99B1-1115E6C30E2C}" srcOrd="1" destOrd="0" parTransId="{473A62AB-007B-46C5-8C22-8EA3A43D0D38}" sibTransId="{4026F7A3-BAB1-4E7B-98E7-C7B197A2E0B3}"/>
    <dgm:cxn modelId="{447FF417-D771-4DA1-A1FD-62253BA47D0E}" type="presOf" srcId="{908C7618-E824-45AF-99B1-1115E6C30E2C}" destId="{95A2F8C5-A547-444C-9F48-840C3E6742FC}" srcOrd="0" destOrd="0" presId="urn:microsoft.com/office/officeart/2018/2/layout/IconLabelList"/>
    <dgm:cxn modelId="{D14A7040-BCCE-4CFF-98E2-28C1F9BCABF1}" srcId="{DB866EA5-3956-49BA-A1DE-1F7794419344}" destId="{2F3DA5DD-8C64-4511-9049-EDC4067F4621}" srcOrd="0" destOrd="0" parTransId="{A43B36A4-C3CD-4CF0-B62E-218FE51C33D5}" sibTransId="{B43DB32E-F49E-4BD9-80B8-70FF48E0FD88}"/>
    <dgm:cxn modelId="{5CAAC047-1A57-4EFC-A590-1092BCDA16D6}" type="presOf" srcId="{DB866EA5-3956-49BA-A1DE-1F7794419344}" destId="{0E7D1CF3-D9B3-47C7-9892-E941DA2F9FC6}" srcOrd="0" destOrd="0" presId="urn:microsoft.com/office/officeart/2018/2/layout/IconLabelList"/>
    <dgm:cxn modelId="{8E4FD848-156D-4378-AACC-68EC3FFAFE45}" type="presOf" srcId="{33A8BC6E-80AF-4DF1-9DA2-D1631C204C21}" destId="{2AB7B915-C62F-424A-84E3-F23892F0CCF3}" srcOrd="0" destOrd="0" presId="urn:microsoft.com/office/officeart/2018/2/layout/IconLabelList"/>
    <dgm:cxn modelId="{C8EA318F-7E69-4EE1-9F89-B2FB80DB0DA6}" type="presOf" srcId="{0A22A0F5-20F4-40ED-8167-095F1EC71132}" destId="{AC17D4E5-D4DC-4A91-942E-A2A372AE7E2C}" srcOrd="0" destOrd="0" presId="urn:microsoft.com/office/officeart/2018/2/layout/IconLabelList"/>
    <dgm:cxn modelId="{6E49BDD1-0D68-4073-A90E-3CC0302545EF}" srcId="{DB866EA5-3956-49BA-A1DE-1F7794419344}" destId="{0A22A0F5-20F4-40ED-8167-095F1EC71132}" srcOrd="3" destOrd="0" parTransId="{EE189D3C-0B5B-423B-BA94-A34E2F6034B4}" sibTransId="{7C3E210F-FC14-4308-93BB-6B694DA5CC8B}"/>
    <dgm:cxn modelId="{63A142FA-621F-4815-B6B6-ADE0321A2099}" type="presOf" srcId="{2F3DA5DD-8C64-4511-9049-EDC4067F4621}" destId="{37E3F821-AEF5-4E5E-BC25-3C0A19DE98F0}" srcOrd="0" destOrd="0" presId="urn:microsoft.com/office/officeart/2018/2/layout/IconLabelList"/>
    <dgm:cxn modelId="{1995503A-654D-4EE5-AB10-0E55BD2B3C43}" type="presParOf" srcId="{0E7D1CF3-D9B3-47C7-9892-E941DA2F9FC6}" destId="{22A5088E-471F-402B-8376-7F6A7725B5C8}" srcOrd="0" destOrd="0" presId="urn:microsoft.com/office/officeart/2018/2/layout/IconLabelList"/>
    <dgm:cxn modelId="{DE5511D7-7E95-424E-84F2-FBFBC34C764A}" type="presParOf" srcId="{22A5088E-471F-402B-8376-7F6A7725B5C8}" destId="{7BCEC7EF-1FCA-477C-BE0D-6DA250B5E238}" srcOrd="0" destOrd="0" presId="urn:microsoft.com/office/officeart/2018/2/layout/IconLabelList"/>
    <dgm:cxn modelId="{33EF062E-BCCA-45D5-A226-69B8B1FE7F14}" type="presParOf" srcId="{22A5088E-471F-402B-8376-7F6A7725B5C8}" destId="{8CC1338C-080A-49D9-BC73-1A86E194D40D}" srcOrd="1" destOrd="0" presId="urn:microsoft.com/office/officeart/2018/2/layout/IconLabelList"/>
    <dgm:cxn modelId="{1002EE08-A951-4E49-9E4B-CD3ACB5DEB17}" type="presParOf" srcId="{22A5088E-471F-402B-8376-7F6A7725B5C8}" destId="{37E3F821-AEF5-4E5E-BC25-3C0A19DE98F0}" srcOrd="2" destOrd="0" presId="urn:microsoft.com/office/officeart/2018/2/layout/IconLabelList"/>
    <dgm:cxn modelId="{E01CE958-9CE5-468A-BA06-497A259E817D}" type="presParOf" srcId="{0E7D1CF3-D9B3-47C7-9892-E941DA2F9FC6}" destId="{B01481D9-E9B4-4DD1-9B65-4C017163C2BA}" srcOrd="1" destOrd="0" presId="urn:microsoft.com/office/officeart/2018/2/layout/IconLabelList"/>
    <dgm:cxn modelId="{90CE0FB9-E34D-4959-85EE-3F7DD1869C4B}" type="presParOf" srcId="{0E7D1CF3-D9B3-47C7-9892-E941DA2F9FC6}" destId="{E4469C15-0D15-4345-B2E7-7516DC2DDCAD}" srcOrd="2" destOrd="0" presId="urn:microsoft.com/office/officeart/2018/2/layout/IconLabelList"/>
    <dgm:cxn modelId="{C2C9A1C8-ED4D-46FE-95FB-38571E530B2A}" type="presParOf" srcId="{E4469C15-0D15-4345-B2E7-7516DC2DDCAD}" destId="{8644A0ED-3038-4B20-93E6-ED8DB3B918A7}" srcOrd="0" destOrd="0" presId="urn:microsoft.com/office/officeart/2018/2/layout/IconLabelList"/>
    <dgm:cxn modelId="{E767C617-E098-4E92-844A-80E27EBC6172}" type="presParOf" srcId="{E4469C15-0D15-4345-B2E7-7516DC2DDCAD}" destId="{7A684769-B3A3-45B8-BF7D-2475D40EE9EF}" srcOrd="1" destOrd="0" presId="urn:microsoft.com/office/officeart/2018/2/layout/IconLabelList"/>
    <dgm:cxn modelId="{528308B5-4FFD-4BE5-A15F-3B02E66F968C}" type="presParOf" srcId="{E4469C15-0D15-4345-B2E7-7516DC2DDCAD}" destId="{95A2F8C5-A547-444C-9F48-840C3E6742FC}" srcOrd="2" destOrd="0" presId="urn:microsoft.com/office/officeart/2018/2/layout/IconLabelList"/>
    <dgm:cxn modelId="{35748859-3ADA-4463-9C2B-9363F7E605E0}" type="presParOf" srcId="{0E7D1CF3-D9B3-47C7-9892-E941DA2F9FC6}" destId="{E788369D-51B9-4F95-9D01-7D5BC76619DE}" srcOrd="3" destOrd="0" presId="urn:microsoft.com/office/officeart/2018/2/layout/IconLabelList"/>
    <dgm:cxn modelId="{D09C2CF5-5506-470D-BF0E-410F8EB3056E}" type="presParOf" srcId="{0E7D1CF3-D9B3-47C7-9892-E941DA2F9FC6}" destId="{A255AE55-9EEA-4DAA-A69B-A89E7B01EC66}" srcOrd="4" destOrd="0" presId="urn:microsoft.com/office/officeart/2018/2/layout/IconLabelList"/>
    <dgm:cxn modelId="{997023A6-2EEF-4C34-AB5D-4CCCC3B20BBB}" type="presParOf" srcId="{A255AE55-9EEA-4DAA-A69B-A89E7B01EC66}" destId="{19A4848D-EADD-447A-85C4-E7B59FCA9632}" srcOrd="0" destOrd="0" presId="urn:microsoft.com/office/officeart/2018/2/layout/IconLabelList"/>
    <dgm:cxn modelId="{F3009E43-7AD2-4EB6-84C5-CFD75D358975}" type="presParOf" srcId="{A255AE55-9EEA-4DAA-A69B-A89E7B01EC66}" destId="{F777A0E8-499B-431B-8912-7CAF5126715E}" srcOrd="1" destOrd="0" presId="urn:microsoft.com/office/officeart/2018/2/layout/IconLabelList"/>
    <dgm:cxn modelId="{1F90B3BC-FA7D-4A32-AC48-69E914239442}" type="presParOf" srcId="{A255AE55-9EEA-4DAA-A69B-A89E7B01EC66}" destId="{2AB7B915-C62F-424A-84E3-F23892F0CCF3}" srcOrd="2" destOrd="0" presId="urn:microsoft.com/office/officeart/2018/2/layout/IconLabelList"/>
    <dgm:cxn modelId="{ADADAEDD-EA4C-4219-A094-6DE347A51E8A}" type="presParOf" srcId="{0E7D1CF3-D9B3-47C7-9892-E941DA2F9FC6}" destId="{7DE23924-7468-421B-BE8A-B71B744C05CC}" srcOrd="5" destOrd="0" presId="urn:microsoft.com/office/officeart/2018/2/layout/IconLabelList"/>
    <dgm:cxn modelId="{93AF458D-0065-4DF8-8E9A-087E50F2F89B}" type="presParOf" srcId="{0E7D1CF3-D9B3-47C7-9892-E941DA2F9FC6}" destId="{15D60133-8EF2-4A88-92D0-6445C77D6484}" srcOrd="6" destOrd="0" presId="urn:microsoft.com/office/officeart/2018/2/layout/IconLabelList"/>
    <dgm:cxn modelId="{2AE526A9-2FAB-4830-B8B2-E57ADA242ED7}" type="presParOf" srcId="{15D60133-8EF2-4A88-92D0-6445C77D6484}" destId="{566B0B3B-5513-4A3D-9964-9C81072667FC}" srcOrd="0" destOrd="0" presId="urn:microsoft.com/office/officeart/2018/2/layout/IconLabelList"/>
    <dgm:cxn modelId="{5B43372E-CDD6-416D-B625-1DDB6C4D650C}" type="presParOf" srcId="{15D60133-8EF2-4A88-92D0-6445C77D6484}" destId="{BFFD35B6-BAF7-4B4B-BFA4-11E966B99B2E}" srcOrd="1" destOrd="0" presId="urn:microsoft.com/office/officeart/2018/2/layout/IconLabelList"/>
    <dgm:cxn modelId="{71131B2E-ECC6-401A-9E2A-A47DA661B248}" type="presParOf" srcId="{15D60133-8EF2-4A88-92D0-6445C77D6484}" destId="{AC17D4E5-D4DC-4A91-942E-A2A372AE7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C7EF-1FCA-477C-BE0D-6DA250B5E23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F821-AEF5-4E5E-BC25-3C0A19DE98F0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project can send email on changes found.</a:t>
          </a:r>
          <a:endParaRPr lang="en-US" sz="1700" kern="1200"/>
        </a:p>
      </dsp:txBody>
      <dsp:txXfrm>
        <a:off x="100682" y="2427484"/>
        <a:ext cx="2370489" cy="720000"/>
      </dsp:txXfrm>
    </dsp:sp>
    <dsp:sp modelId="{8644A0ED-3038-4B20-93E6-ED8DB3B918A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2F8C5-A547-444C-9F48-840C3E6742FC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Uses third-party email service</a:t>
          </a:r>
          <a:endParaRPr lang="en-US" sz="1700" kern="1200"/>
        </a:p>
      </dsp:txBody>
      <dsp:txXfrm>
        <a:off x="2886007" y="2427484"/>
        <a:ext cx="2370489" cy="720000"/>
      </dsp:txXfrm>
    </dsp:sp>
    <dsp:sp modelId="{19A4848D-EADD-447A-85C4-E7B59FCA963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B915-C62F-424A-84E3-F23892F0CCF3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Limited to UI for the end passenger, and not Admin.</a:t>
          </a:r>
          <a:endParaRPr lang="en-US" sz="1700" kern="1200"/>
        </a:p>
      </dsp:txBody>
      <dsp:txXfrm>
        <a:off x="5671332" y="2427484"/>
        <a:ext cx="2370489" cy="720000"/>
      </dsp:txXfrm>
    </dsp:sp>
    <dsp:sp modelId="{566B0B3B-5513-4A3D-9964-9C81072667FC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7D4E5-D4DC-4A91-942E-A2A372AE7E2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Admin needs to feed in data using API tools, for now.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8CA9-EE1F-C259-79BE-963FF2DE5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01F4D-CE8B-B8CB-4299-EB3E2E4E9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6232-BFD2-BCC9-93AD-703D5EF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891B-1C9B-F475-3BD5-023B33ED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3793-9CFA-D99A-D0E0-A5A69B2F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410-E4FF-8F29-2024-295D63BC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4A51-0CED-789C-A9CE-93552395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4767-99E3-31B6-1CF9-1E46E28D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1797-3FE2-1124-D544-198C166E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72A4-EB34-278D-48B0-4407F1D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ED6E7-17C4-9335-196E-B12F9F45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DADF8-87E7-8ED5-A668-241BBFC9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7B9A-E0C2-EA9E-4BF4-0B74451F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A31D-4DAD-3303-A32A-A7C3EF8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9A6B-C3BE-8A70-5915-BB47254C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33A5-3C0B-2C42-12EB-B21446EE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F98F-6DD2-2333-4D47-FCD63A48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8589-9E18-6758-5B6E-F704BEFC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5F2B-EAAE-EFD9-12FE-21A38AE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D2FF-5A51-33FD-3075-F4DA5217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70AB-E861-9F00-9466-6E9313C2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6CBF-D68B-4DA3-53EF-A04F3DEE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8745-EEF1-F725-B10B-FB620E3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E512-97B6-31B7-8720-74419713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9B59-2368-D31F-4FFE-D40C7380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38A3-E32D-67B7-2F9F-029D7A87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2258-4B0D-84C1-82EC-B71320048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DD02-BD99-0723-0DD4-938E5391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12E8-EEED-8378-5B37-93FFDCCE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23E-F8F7-2EA4-728B-8573C6E5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A3EFE-60CF-5D6E-574E-57284B3D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F8C8-E6F2-E262-6600-B44CD19E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B94E-9B94-E022-9F24-E4263636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EA91E-7122-C4F7-B0F1-573EF7F2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680E-9547-7ACE-5161-B996ABFC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CE864-FFDB-3A4E-5F28-580F72A28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5C9EF-F46E-ADEC-59FF-E0F6D199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37C48-AE1C-E99B-2CAF-39A2BDD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D6626-614D-15E0-5B3B-15F98E8D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9E-1AC2-FAF7-8EB0-AF4A29C2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38EEB-ACB4-A29D-378F-AB7D399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77E70-A15D-BA01-C29F-6E1C6259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2C830-AC14-B69F-40B3-2ABFB4B6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C1BB-5C87-65B8-8691-36DDFE1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6F21D-7225-E828-8A07-1F25589E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5917-634D-3696-B650-58D4528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5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8D53-7FA3-BAA6-59EC-4EA30F3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023A-269B-3EDB-60C1-B81C3F5E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9996-5919-6619-ECC1-800B2BFF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4EA5-C086-6243-28F0-A4D65030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9ABA-4A2A-CBDB-4D3C-D09EE60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F5A58-AFB4-3C07-6CC8-A902A058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3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06C3-18F6-D5D8-A586-35B4AA36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637DB-1A31-9733-520C-C1887799F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F7499-9E12-3652-22ED-F2016204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C579-6816-6083-0981-7DCCC370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73888-C6D5-AD4A-01C8-6D9FCFD7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A53A-71E5-7FC0-1DFB-36EB5178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C5E52-8882-B473-5FEE-B62E9901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3B83-3389-462B-2ABC-ECCBE2EC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A739-69F2-7A0D-9433-C48A5CE2B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2DDF1-D449-461D-BE6A-11C31AC15CB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E0D7-BD11-53FC-AC31-80B7E5023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A34D-5427-3355-DB0E-21033CE93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445AC-8F29-44AC-9358-993A1366B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BEAD7-03A7-D2A8-2315-1D8A44DF5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IN" sz="8200"/>
              <a:t>Flight Tracker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0BC7-8399-39DA-2397-2E07F664E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IN"/>
              <a:t>Kunal Das</a:t>
            </a:r>
          </a:p>
          <a:p>
            <a:pPr algn="r"/>
            <a:r>
              <a:rPr lang="en-IN"/>
              <a:t>29/07/2024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7217844-833A-2C53-A019-1ADCE382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02539-EA0D-2836-B1E9-E8718C15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6912-C9C4-87E7-82BE-B090612F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IN" sz="2000"/>
              <a:t>Every passenger needs a real-time update for their upcoming flight</a:t>
            </a:r>
          </a:p>
          <a:p>
            <a:r>
              <a:rPr lang="en-IN" sz="2000"/>
              <a:t>A System is required to send notification to the passenger about their flight status, not limited to cancellation, delays etc.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3352F85B-0F02-4E67-5553-22B9F74A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5" r="19253" b="1"/>
          <a:stretch/>
        </p:blipFill>
        <p:spPr>
          <a:xfrm>
            <a:off x="7075967" y="1101675"/>
            <a:ext cx="4170530" cy="46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4CEFF-8663-D9D0-39D5-2A675620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Project Scope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6E98C37-2D12-05B1-156B-24FC797C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566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5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5EC44-32AA-F2BF-0D8F-3ECD7B9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690F-58CC-E8F4-07B1-F0FFD93D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Passenger End: Let user add their email and flight number to register for email notifications.</a:t>
            </a:r>
          </a:p>
          <a:p>
            <a:r>
              <a:rPr lang="en-IN" sz="2000"/>
              <a:t>Backend: Let Admin add and update flight data using tools like Postman for now. </a:t>
            </a:r>
          </a:p>
          <a:p>
            <a:r>
              <a:rPr lang="en-IN" sz="2000"/>
              <a:t>Data Storage: Store data in three databases, flight collection, topic collection and user collection</a:t>
            </a:r>
          </a:p>
          <a:p>
            <a:r>
              <a:rPr lang="en-IN" sz="2000"/>
              <a:t>Flight collection holds all the flight data</a:t>
            </a:r>
          </a:p>
          <a:p>
            <a:r>
              <a:rPr lang="en-IN" sz="2000"/>
              <a:t>Topic collection holds all the flight name and their subscribed passengers</a:t>
            </a:r>
          </a:p>
          <a:p>
            <a:r>
              <a:rPr lang="en-IN" sz="2000"/>
              <a:t>User collection holds admin users</a:t>
            </a:r>
          </a:p>
        </p:txBody>
      </p:sp>
    </p:spTree>
    <p:extLst>
      <p:ext uri="{BB962C8B-B14F-4D97-AF65-F5344CB8AC3E}">
        <p14:creationId xmlns:p14="http://schemas.microsoft.com/office/powerpoint/2010/main" val="136246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ECAF-CBB5-F7E2-581C-7CF888A2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5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2A0F501-AFF1-9E36-1CDE-8B1E02FE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08375"/>
            <a:ext cx="7225748" cy="4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E51C4-7E23-5D01-7738-B3F39FEE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60504A-1271-4F7D-1455-C3249067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9" y="2200459"/>
            <a:ext cx="3061813" cy="166868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393CA79-38CB-C5EA-49F8-51DEE5A7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97" y="2200459"/>
            <a:ext cx="2700001" cy="2133001"/>
          </a:xfrm>
          <a:prstGeom prst="rect">
            <a:avLst/>
          </a:prstGeom>
        </p:spPr>
      </p:pic>
      <p:pic>
        <p:nvPicPr>
          <p:cNvPr id="7" name="Picture 6" descr="A screen shot of a flight status&#10;&#10;Description automatically generated">
            <a:extLst>
              <a:ext uri="{FF2B5EF4-FFF2-40B4-BE49-F238E27FC236}">
                <a16:creationId xmlns:a16="http://schemas.microsoft.com/office/drawing/2014/main" id="{AE343736-D24B-7EDC-6F13-068524661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95" y="2200459"/>
            <a:ext cx="3061813" cy="1668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5B6E-9843-D663-C06F-CF22906D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Autofit/>
          </a:bodyPr>
          <a:lstStyle/>
          <a:p>
            <a:r>
              <a:rPr lang="en-IN" sz="2400" dirty="0"/>
              <a:t>An Email is successfully sent to the passenger</a:t>
            </a:r>
          </a:p>
          <a:p>
            <a:r>
              <a:rPr lang="en-IN" sz="2400" dirty="0"/>
              <a:t>Mail is received in case of On Time, Rescheduled, Boarding, Cancellation, and Gate Change</a:t>
            </a:r>
          </a:p>
        </p:txBody>
      </p:sp>
    </p:spTree>
    <p:extLst>
      <p:ext uri="{BB962C8B-B14F-4D97-AF65-F5344CB8AC3E}">
        <p14:creationId xmlns:p14="http://schemas.microsoft.com/office/powerpoint/2010/main" val="221549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C4A1F-0D53-94E0-B923-B7323635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Future Implementation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5FBE29-2CBD-93F8-A9A1-D813D7E0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This project can be enhanced by adding a push notification, using RabbitMQ, and Websockets</a:t>
            </a:r>
          </a:p>
          <a:p>
            <a:r>
              <a:rPr lang="en-IN" sz="2000"/>
              <a:t>Admin can have a UI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43030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9884-8C4E-A319-CBA9-56AFD4D4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045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Flight Tracker Case Study</vt:lpstr>
      <vt:lpstr>Introduction</vt:lpstr>
      <vt:lpstr>Project Scope</vt:lpstr>
      <vt:lpstr>Approach </vt:lpstr>
      <vt:lpstr>System Design</vt:lpstr>
      <vt:lpstr>Results</vt:lpstr>
      <vt:lpstr>Future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Das</dc:creator>
  <cp:lastModifiedBy>Kunal Das</cp:lastModifiedBy>
  <cp:revision>1</cp:revision>
  <dcterms:created xsi:type="dcterms:W3CDTF">2024-07-29T17:24:41Z</dcterms:created>
  <dcterms:modified xsi:type="dcterms:W3CDTF">2024-07-29T18:21:30Z</dcterms:modified>
</cp:coreProperties>
</file>