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4" r:id="rId4"/>
    <p:sldId id="266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76" r:id="rId14"/>
    <p:sldId id="277" r:id="rId15"/>
    <p:sldId id="270" r:id="rId16"/>
    <p:sldId id="267" r:id="rId17"/>
    <p:sldId id="269" r:id="rId18"/>
    <p:sldId id="278" r:id="rId19"/>
    <p:sldId id="268" r:id="rId20"/>
    <p:sldId id="271" r:id="rId21"/>
    <p:sldId id="292" r:id="rId22"/>
    <p:sldId id="293" r:id="rId23"/>
    <p:sldId id="279" r:id="rId24"/>
    <p:sldId id="272" r:id="rId25"/>
    <p:sldId id="273" r:id="rId26"/>
    <p:sldId id="274" r:id="rId27"/>
    <p:sldId id="275" r:id="rId28"/>
    <p:sldId id="294" r:id="rId29"/>
    <p:sldId id="295" r:id="rId30"/>
    <p:sldId id="296" r:id="rId31"/>
    <p:sldId id="290" r:id="rId32"/>
    <p:sldId id="297" r:id="rId33"/>
    <p:sldId id="280" r:id="rId34"/>
    <p:sldId id="283" r:id="rId35"/>
    <p:sldId id="284" r:id="rId36"/>
    <p:sldId id="281" r:id="rId37"/>
    <p:sldId id="282" r:id="rId38"/>
    <p:sldId id="285" r:id="rId39"/>
    <p:sldId id="286" r:id="rId40"/>
    <p:sldId id="287" r:id="rId41"/>
    <p:sldId id="288" r:id="rId42"/>
    <p:sldId id="289" r:id="rId43"/>
    <p:sldId id="29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EFF70-8034-46F1-BA9A-A3CCCB9B9D95}" v="787" dt="2021-09-15T06:29:48.090"/>
    <p1510:client id="{34C3A9C9-694B-4262-BEF4-6668D977C3BC}" v="82" dt="2021-09-15T06:35:35.936"/>
    <p1510:client id="{B5033E7B-774C-4184-91CC-DCE55EE839AC}" v="422" dt="2021-09-15T07:24:13.411"/>
    <p1510:client id="{C24D0EF7-BC56-4D89-932F-16781C8D8CC9}" v="37" dt="2021-09-15T04:37:5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C0605-1E12-41AB-ABE4-515A2ABAEF3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38EBAD-D2EF-47FA-9ABF-6D557A76D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use</a:t>
          </a:r>
        </a:p>
      </dgm:t>
    </dgm:pt>
    <dgm:pt modelId="{15894CC9-DFFC-4CD2-B005-4AEBF8382E96}" type="parTrans" cxnId="{C5B4C916-8CC7-45E8-A939-F34333B950EE}">
      <dgm:prSet/>
      <dgm:spPr/>
      <dgm:t>
        <a:bodyPr/>
        <a:lstStyle/>
        <a:p>
          <a:endParaRPr lang="en-US"/>
        </a:p>
      </dgm:t>
    </dgm:pt>
    <dgm:pt modelId="{C7F44166-C1EE-4177-B04A-ED0992C6AC2B}" type="sibTrans" cxnId="{C5B4C916-8CC7-45E8-A939-F34333B950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63601D-1118-4D5D-800E-0EFB6173B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 cost</a:t>
          </a:r>
        </a:p>
      </dgm:t>
    </dgm:pt>
    <dgm:pt modelId="{A0E71A2F-1EFE-4357-B707-B63C9683B531}" type="parTrans" cxnId="{EB5900E4-827E-43D3-BC7A-47E743757AED}">
      <dgm:prSet/>
      <dgm:spPr/>
      <dgm:t>
        <a:bodyPr/>
        <a:lstStyle/>
        <a:p>
          <a:endParaRPr lang="en-US"/>
        </a:p>
      </dgm:t>
    </dgm:pt>
    <dgm:pt modelId="{2513F1FD-775E-4431-B650-3143E910A273}" type="sibTrans" cxnId="{EB5900E4-827E-43D3-BC7A-47E743757A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62EB8-B468-4B4D-92B6-76023D5BC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Elastic</a:t>
          </a:r>
        </a:p>
      </dgm:t>
    </dgm:pt>
    <dgm:pt modelId="{4409DAAE-703D-41A1-B4A6-AE0B90DA0B55}" type="parTrans" cxnId="{2174467F-5009-4873-A4A3-564B27CC5365}">
      <dgm:prSet/>
      <dgm:spPr/>
      <dgm:t>
        <a:bodyPr/>
        <a:lstStyle/>
        <a:p>
          <a:endParaRPr lang="en-US"/>
        </a:p>
      </dgm:t>
    </dgm:pt>
    <dgm:pt modelId="{23B100F1-B771-4648-B368-AA91E32D57FC}" type="sibTrans" cxnId="{2174467F-5009-4873-A4A3-564B27CC53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2DFDF8-5F42-4B91-9793-17B7FBB41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Reliable</a:t>
          </a:r>
        </a:p>
      </dgm:t>
    </dgm:pt>
    <dgm:pt modelId="{F18C1EC8-7CAD-42BD-BB2C-E726603016A9}" type="parTrans" cxnId="{C03D1F77-C8FA-4E08-B17B-B01AB9F7357D}">
      <dgm:prSet/>
      <dgm:spPr/>
      <dgm:t>
        <a:bodyPr/>
        <a:lstStyle/>
        <a:p>
          <a:endParaRPr lang="en-US"/>
        </a:p>
      </dgm:t>
    </dgm:pt>
    <dgm:pt modelId="{C6658D2C-F18C-401A-8FED-D6118CF7DC09}" type="sibTrans" cxnId="{C03D1F77-C8FA-4E08-B17B-B01AB9F735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DF41CC-B5AD-42AB-81F8-17FA5D341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</a:t>
          </a:r>
        </a:p>
      </dgm:t>
    </dgm:pt>
    <dgm:pt modelId="{C3699034-B3FC-4779-A979-E531488CA877}" type="parTrans" cxnId="{03AC6C01-7AB8-43D1-971B-3AB0FD313CBB}">
      <dgm:prSet/>
      <dgm:spPr/>
      <dgm:t>
        <a:bodyPr/>
        <a:lstStyle/>
        <a:p>
          <a:endParaRPr lang="en-US"/>
        </a:p>
      </dgm:t>
    </dgm:pt>
    <dgm:pt modelId="{5A18CFFB-1543-4C89-93CB-16DBF823B332}" type="sibTrans" cxnId="{03AC6C01-7AB8-43D1-971B-3AB0FD313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B59ED-B416-4FA5-BF25-200FFA18D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</a:t>
          </a:r>
        </a:p>
      </dgm:t>
    </dgm:pt>
    <dgm:pt modelId="{7FF346C8-A318-41AA-ADBC-5DD7E28D788F}" type="parTrans" cxnId="{BD5577A4-A85F-476C-8D27-321ACD82DAD9}">
      <dgm:prSet/>
      <dgm:spPr/>
      <dgm:t>
        <a:bodyPr/>
        <a:lstStyle/>
        <a:p>
          <a:endParaRPr lang="en-US"/>
        </a:p>
      </dgm:t>
    </dgm:pt>
    <dgm:pt modelId="{DBF43B44-1FE2-4D86-A522-C39A330940B9}" type="sibTrans" cxnId="{BD5577A4-A85F-476C-8D27-321ACD82DAD9}">
      <dgm:prSet/>
      <dgm:spPr/>
      <dgm:t>
        <a:bodyPr/>
        <a:lstStyle/>
        <a:p>
          <a:endParaRPr lang="en-US"/>
        </a:p>
      </dgm:t>
    </dgm:pt>
    <dgm:pt modelId="{DB216791-AD4C-4159-9FC2-AB715AABB3C5}" type="pres">
      <dgm:prSet presAssocID="{1B1C0605-1E12-41AB-ABE4-515A2ABAEF3F}" presName="root" presStyleCnt="0">
        <dgm:presLayoutVars>
          <dgm:dir/>
          <dgm:resizeHandles val="exact"/>
        </dgm:presLayoutVars>
      </dgm:prSet>
      <dgm:spPr/>
    </dgm:pt>
    <dgm:pt modelId="{27807575-F3F7-4A13-A436-34E2D1F8327D}" type="pres">
      <dgm:prSet presAssocID="{1B1C0605-1E12-41AB-ABE4-515A2ABAEF3F}" presName="container" presStyleCnt="0">
        <dgm:presLayoutVars>
          <dgm:dir/>
          <dgm:resizeHandles val="exact"/>
        </dgm:presLayoutVars>
      </dgm:prSet>
      <dgm:spPr/>
    </dgm:pt>
    <dgm:pt modelId="{7538396B-80FC-458A-AC4B-B44A43BA8A27}" type="pres">
      <dgm:prSet presAssocID="{AD38EBAD-D2EF-47FA-9ABF-6D557A76D01D}" presName="compNode" presStyleCnt="0"/>
      <dgm:spPr/>
    </dgm:pt>
    <dgm:pt modelId="{10DDEDDF-B74E-400F-A4D3-145EE219095E}" type="pres">
      <dgm:prSet presAssocID="{AD38EBAD-D2EF-47FA-9ABF-6D557A76D01D}" presName="iconBgRect" presStyleLbl="bgShp" presStyleIdx="0" presStyleCnt="6"/>
      <dgm:spPr/>
    </dgm:pt>
    <dgm:pt modelId="{694429CA-0A22-4C1C-A131-EE74FDEFB894}" type="pres">
      <dgm:prSet presAssocID="{AD38EBAD-D2EF-47FA-9ABF-6D557A76D01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E6F66FB-E1FC-42DF-B3D4-44B394C29FD4}" type="pres">
      <dgm:prSet presAssocID="{AD38EBAD-D2EF-47FA-9ABF-6D557A76D01D}" presName="spaceRect" presStyleCnt="0"/>
      <dgm:spPr/>
    </dgm:pt>
    <dgm:pt modelId="{3477DA84-456E-433E-9D52-234AC7EFDA64}" type="pres">
      <dgm:prSet presAssocID="{AD38EBAD-D2EF-47FA-9ABF-6D557A76D01D}" presName="textRect" presStyleLbl="revTx" presStyleIdx="0" presStyleCnt="6">
        <dgm:presLayoutVars>
          <dgm:chMax val="1"/>
          <dgm:chPref val="1"/>
        </dgm:presLayoutVars>
      </dgm:prSet>
      <dgm:spPr/>
    </dgm:pt>
    <dgm:pt modelId="{D7E42CF0-4D58-4C95-85E7-203A5C7FF2AD}" type="pres">
      <dgm:prSet presAssocID="{C7F44166-C1EE-4177-B04A-ED0992C6AC2B}" presName="sibTrans" presStyleLbl="sibTrans2D1" presStyleIdx="0" presStyleCnt="0"/>
      <dgm:spPr/>
    </dgm:pt>
    <dgm:pt modelId="{2218E893-8270-4E53-84C4-4E11B96CAFAC}" type="pres">
      <dgm:prSet presAssocID="{6F63601D-1118-4D5D-800E-0EFB6173B4EA}" presName="compNode" presStyleCnt="0"/>
      <dgm:spPr/>
    </dgm:pt>
    <dgm:pt modelId="{730C20D5-0578-4E2A-827C-FD9B87303732}" type="pres">
      <dgm:prSet presAssocID="{6F63601D-1118-4D5D-800E-0EFB6173B4EA}" presName="iconBgRect" presStyleLbl="bgShp" presStyleIdx="1" presStyleCnt="6"/>
      <dgm:spPr/>
    </dgm:pt>
    <dgm:pt modelId="{D08B8875-BBC9-45C3-83F0-F1959BE2279C}" type="pres">
      <dgm:prSet presAssocID="{6F63601D-1118-4D5D-800E-0EFB6173B4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D9E2657-A315-40DC-B1AB-1F065BB2A3B3}" type="pres">
      <dgm:prSet presAssocID="{6F63601D-1118-4D5D-800E-0EFB6173B4EA}" presName="spaceRect" presStyleCnt="0"/>
      <dgm:spPr/>
    </dgm:pt>
    <dgm:pt modelId="{762ABEEF-5770-4DB1-A65C-15E8915AD418}" type="pres">
      <dgm:prSet presAssocID="{6F63601D-1118-4D5D-800E-0EFB6173B4EA}" presName="textRect" presStyleLbl="revTx" presStyleIdx="1" presStyleCnt="6">
        <dgm:presLayoutVars>
          <dgm:chMax val="1"/>
          <dgm:chPref val="1"/>
        </dgm:presLayoutVars>
      </dgm:prSet>
      <dgm:spPr/>
    </dgm:pt>
    <dgm:pt modelId="{C5AD987A-DD99-4743-85B9-3F29823BC99F}" type="pres">
      <dgm:prSet presAssocID="{2513F1FD-775E-4431-B650-3143E910A273}" presName="sibTrans" presStyleLbl="sibTrans2D1" presStyleIdx="0" presStyleCnt="0"/>
      <dgm:spPr/>
    </dgm:pt>
    <dgm:pt modelId="{2AB1FA84-B29D-422D-911C-B6EADB1F2C8A}" type="pres">
      <dgm:prSet presAssocID="{00262EB8-B468-4B4D-92B6-76023D5BC1A9}" presName="compNode" presStyleCnt="0"/>
      <dgm:spPr/>
    </dgm:pt>
    <dgm:pt modelId="{ED216856-A31D-42BB-B9BA-DC19507CE683}" type="pres">
      <dgm:prSet presAssocID="{00262EB8-B468-4B4D-92B6-76023D5BC1A9}" presName="iconBgRect" presStyleLbl="bgShp" presStyleIdx="2" presStyleCnt="6"/>
      <dgm:spPr/>
    </dgm:pt>
    <dgm:pt modelId="{CBE82B12-9B33-4993-B5CA-78B1D500BCEA}" type="pres">
      <dgm:prSet presAssocID="{00262EB8-B468-4B4D-92B6-76023D5BC1A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C4AAD54-4451-468E-93BB-337CB026012C}" type="pres">
      <dgm:prSet presAssocID="{00262EB8-B468-4B4D-92B6-76023D5BC1A9}" presName="spaceRect" presStyleCnt="0"/>
      <dgm:spPr/>
    </dgm:pt>
    <dgm:pt modelId="{17F9F178-CF56-4702-9A20-A6415CB1FD6E}" type="pres">
      <dgm:prSet presAssocID="{00262EB8-B468-4B4D-92B6-76023D5BC1A9}" presName="textRect" presStyleLbl="revTx" presStyleIdx="2" presStyleCnt="6">
        <dgm:presLayoutVars>
          <dgm:chMax val="1"/>
          <dgm:chPref val="1"/>
        </dgm:presLayoutVars>
      </dgm:prSet>
      <dgm:spPr/>
    </dgm:pt>
    <dgm:pt modelId="{3979662D-B80B-4483-8F81-D990B6485429}" type="pres">
      <dgm:prSet presAssocID="{23B100F1-B771-4648-B368-AA91E32D57FC}" presName="sibTrans" presStyleLbl="sibTrans2D1" presStyleIdx="0" presStyleCnt="0"/>
      <dgm:spPr/>
    </dgm:pt>
    <dgm:pt modelId="{2DF39CE0-6621-4BB7-8A93-EAB241F0C79A}" type="pres">
      <dgm:prSet presAssocID="{0D2DFDF8-5F42-4B91-9793-17B7FBB41CC4}" presName="compNode" presStyleCnt="0"/>
      <dgm:spPr/>
    </dgm:pt>
    <dgm:pt modelId="{E98A7B59-BFE4-40FD-AC25-0A2E44468B37}" type="pres">
      <dgm:prSet presAssocID="{0D2DFDF8-5F42-4B91-9793-17B7FBB41CC4}" presName="iconBgRect" presStyleLbl="bgShp" presStyleIdx="3" presStyleCnt="6"/>
      <dgm:spPr/>
    </dgm:pt>
    <dgm:pt modelId="{1DB01478-CFDD-496C-9E02-8B09E3CEEDBF}" type="pres">
      <dgm:prSet presAssocID="{0D2DFDF8-5F42-4B91-9793-17B7FBB41CC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41C4D07-AAD9-4BA5-B488-1057F9718842}" type="pres">
      <dgm:prSet presAssocID="{0D2DFDF8-5F42-4B91-9793-17B7FBB41CC4}" presName="spaceRect" presStyleCnt="0"/>
      <dgm:spPr/>
    </dgm:pt>
    <dgm:pt modelId="{0B81857E-F59E-4D1E-A9BD-CA99FB929651}" type="pres">
      <dgm:prSet presAssocID="{0D2DFDF8-5F42-4B91-9793-17B7FBB41CC4}" presName="textRect" presStyleLbl="revTx" presStyleIdx="3" presStyleCnt="6">
        <dgm:presLayoutVars>
          <dgm:chMax val="1"/>
          <dgm:chPref val="1"/>
        </dgm:presLayoutVars>
      </dgm:prSet>
      <dgm:spPr/>
    </dgm:pt>
    <dgm:pt modelId="{59182DBC-49CF-4C91-8970-03EB2EF3F17F}" type="pres">
      <dgm:prSet presAssocID="{C6658D2C-F18C-401A-8FED-D6118CF7DC09}" presName="sibTrans" presStyleLbl="sibTrans2D1" presStyleIdx="0" presStyleCnt="0"/>
      <dgm:spPr/>
    </dgm:pt>
    <dgm:pt modelId="{0FAF5336-4286-4466-86B6-21E7B44204A8}" type="pres">
      <dgm:prSet presAssocID="{3CDF41CC-B5AD-42AB-81F8-17FA5D341E58}" presName="compNode" presStyleCnt="0"/>
      <dgm:spPr/>
    </dgm:pt>
    <dgm:pt modelId="{194FCFA1-B264-462E-901D-0ADFD2F445E8}" type="pres">
      <dgm:prSet presAssocID="{3CDF41CC-B5AD-42AB-81F8-17FA5D341E58}" presName="iconBgRect" presStyleLbl="bgShp" presStyleIdx="4" presStyleCnt="6"/>
      <dgm:spPr/>
    </dgm:pt>
    <dgm:pt modelId="{FA4F4FB3-72EF-4E41-990A-96A0187BE3B3}" type="pres">
      <dgm:prSet presAssocID="{3CDF41CC-B5AD-42AB-81F8-17FA5D341E5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A889F69-A302-4E26-A493-A291B73CE881}" type="pres">
      <dgm:prSet presAssocID="{3CDF41CC-B5AD-42AB-81F8-17FA5D341E58}" presName="spaceRect" presStyleCnt="0"/>
      <dgm:spPr/>
    </dgm:pt>
    <dgm:pt modelId="{DC2B230D-F32B-4A5D-89A7-A920127D5CAD}" type="pres">
      <dgm:prSet presAssocID="{3CDF41CC-B5AD-42AB-81F8-17FA5D341E58}" presName="textRect" presStyleLbl="revTx" presStyleIdx="4" presStyleCnt="6">
        <dgm:presLayoutVars>
          <dgm:chMax val="1"/>
          <dgm:chPref val="1"/>
        </dgm:presLayoutVars>
      </dgm:prSet>
      <dgm:spPr/>
    </dgm:pt>
    <dgm:pt modelId="{21E36B8A-85DA-4E1A-A980-6884E5A1C885}" type="pres">
      <dgm:prSet presAssocID="{5A18CFFB-1543-4C89-93CB-16DBF823B332}" presName="sibTrans" presStyleLbl="sibTrans2D1" presStyleIdx="0" presStyleCnt="0"/>
      <dgm:spPr/>
    </dgm:pt>
    <dgm:pt modelId="{7E2D0F78-76CA-4EFC-BBD2-DA78147CE6F9}" type="pres">
      <dgm:prSet presAssocID="{08EB59ED-B416-4FA5-BF25-200FFA18DF6B}" presName="compNode" presStyleCnt="0"/>
      <dgm:spPr/>
    </dgm:pt>
    <dgm:pt modelId="{88A7403B-6267-405B-9691-CF4CC9B7CB17}" type="pres">
      <dgm:prSet presAssocID="{08EB59ED-B416-4FA5-BF25-200FFA18DF6B}" presName="iconBgRect" presStyleLbl="bgShp" presStyleIdx="5" presStyleCnt="6"/>
      <dgm:spPr/>
    </dgm:pt>
    <dgm:pt modelId="{DE335351-EEAA-4468-817A-5C58B879F484}" type="pres">
      <dgm:prSet presAssocID="{08EB59ED-B416-4FA5-BF25-200FFA18DF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ymnast - Floor Routine"/>
        </a:ext>
      </dgm:extLst>
    </dgm:pt>
    <dgm:pt modelId="{F7E943FD-0848-4735-A114-9F72BCE04C7B}" type="pres">
      <dgm:prSet presAssocID="{08EB59ED-B416-4FA5-BF25-200FFA18DF6B}" presName="spaceRect" presStyleCnt="0"/>
      <dgm:spPr/>
    </dgm:pt>
    <dgm:pt modelId="{3A6E0A4E-A687-423E-BD6C-F88991C9290A}" type="pres">
      <dgm:prSet presAssocID="{08EB59ED-B416-4FA5-BF25-200FFA18DF6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3AC6C01-7AB8-43D1-971B-3AB0FD313CBB}" srcId="{1B1C0605-1E12-41AB-ABE4-515A2ABAEF3F}" destId="{3CDF41CC-B5AD-42AB-81F8-17FA5D341E58}" srcOrd="4" destOrd="0" parTransId="{C3699034-B3FC-4779-A979-E531488CA877}" sibTransId="{5A18CFFB-1543-4C89-93CB-16DBF823B332}"/>
    <dgm:cxn modelId="{9BEE8004-0D4A-4EE9-A021-D1486D8E5316}" type="presOf" srcId="{2513F1FD-775E-4431-B650-3143E910A273}" destId="{C5AD987A-DD99-4743-85B9-3F29823BC99F}" srcOrd="0" destOrd="0" presId="urn:microsoft.com/office/officeart/2018/2/layout/IconCircleList"/>
    <dgm:cxn modelId="{C5B4C916-8CC7-45E8-A939-F34333B950EE}" srcId="{1B1C0605-1E12-41AB-ABE4-515A2ABAEF3F}" destId="{AD38EBAD-D2EF-47FA-9ABF-6D557A76D01D}" srcOrd="0" destOrd="0" parTransId="{15894CC9-DFFC-4CD2-B005-4AEBF8382E96}" sibTransId="{C7F44166-C1EE-4177-B04A-ED0992C6AC2B}"/>
    <dgm:cxn modelId="{FAC91519-0DE8-48C5-BA49-9EE01B648A3E}" type="presOf" srcId="{08EB59ED-B416-4FA5-BF25-200FFA18DF6B}" destId="{3A6E0A4E-A687-423E-BD6C-F88991C9290A}" srcOrd="0" destOrd="0" presId="urn:microsoft.com/office/officeart/2018/2/layout/IconCircleList"/>
    <dgm:cxn modelId="{9A1F7532-721D-4FCD-A8F2-8238C207433A}" type="presOf" srcId="{C7F44166-C1EE-4177-B04A-ED0992C6AC2B}" destId="{D7E42CF0-4D58-4C95-85E7-203A5C7FF2AD}" srcOrd="0" destOrd="0" presId="urn:microsoft.com/office/officeart/2018/2/layout/IconCircleList"/>
    <dgm:cxn modelId="{9956D234-D277-4C03-B398-90A9A00CC1F5}" type="presOf" srcId="{5A18CFFB-1543-4C89-93CB-16DBF823B332}" destId="{21E36B8A-85DA-4E1A-A980-6884E5A1C885}" srcOrd="0" destOrd="0" presId="urn:microsoft.com/office/officeart/2018/2/layout/IconCircleList"/>
    <dgm:cxn modelId="{7E38D235-777F-46E5-BC49-2BDE84636ECA}" type="presOf" srcId="{0D2DFDF8-5F42-4B91-9793-17B7FBB41CC4}" destId="{0B81857E-F59E-4D1E-A9BD-CA99FB929651}" srcOrd="0" destOrd="0" presId="urn:microsoft.com/office/officeart/2018/2/layout/IconCircleList"/>
    <dgm:cxn modelId="{C03D1F77-C8FA-4E08-B17B-B01AB9F7357D}" srcId="{1B1C0605-1E12-41AB-ABE4-515A2ABAEF3F}" destId="{0D2DFDF8-5F42-4B91-9793-17B7FBB41CC4}" srcOrd="3" destOrd="0" parTransId="{F18C1EC8-7CAD-42BD-BB2C-E726603016A9}" sibTransId="{C6658D2C-F18C-401A-8FED-D6118CF7DC09}"/>
    <dgm:cxn modelId="{2174467F-5009-4873-A4A3-564B27CC5365}" srcId="{1B1C0605-1E12-41AB-ABE4-515A2ABAEF3F}" destId="{00262EB8-B468-4B4D-92B6-76023D5BC1A9}" srcOrd="2" destOrd="0" parTransId="{4409DAAE-703D-41A1-B4A6-AE0B90DA0B55}" sibTransId="{23B100F1-B771-4648-B368-AA91E32D57FC}"/>
    <dgm:cxn modelId="{0067569C-B915-4967-A376-8296225957A4}" type="presOf" srcId="{23B100F1-B771-4648-B368-AA91E32D57FC}" destId="{3979662D-B80B-4483-8F81-D990B6485429}" srcOrd="0" destOrd="0" presId="urn:microsoft.com/office/officeart/2018/2/layout/IconCircleList"/>
    <dgm:cxn modelId="{BD5577A4-A85F-476C-8D27-321ACD82DAD9}" srcId="{1B1C0605-1E12-41AB-ABE4-515A2ABAEF3F}" destId="{08EB59ED-B416-4FA5-BF25-200FFA18DF6B}" srcOrd="5" destOrd="0" parTransId="{7FF346C8-A318-41AA-ADBC-5DD7E28D788F}" sibTransId="{DBF43B44-1FE2-4D86-A522-C39A330940B9}"/>
    <dgm:cxn modelId="{608D1FAD-6B24-4D07-8408-44E5A14FBBC8}" type="presOf" srcId="{AD38EBAD-D2EF-47FA-9ABF-6D557A76D01D}" destId="{3477DA84-456E-433E-9D52-234AC7EFDA64}" srcOrd="0" destOrd="0" presId="urn:microsoft.com/office/officeart/2018/2/layout/IconCircleList"/>
    <dgm:cxn modelId="{6D55FDB3-9666-4B70-A502-D1D35B254512}" type="presOf" srcId="{00262EB8-B468-4B4D-92B6-76023D5BC1A9}" destId="{17F9F178-CF56-4702-9A20-A6415CB1FD6E}" srcOrd="0" destOrd="0" presId="urn:microsoft.com/office/officeart/2018/2/layout/IconCircleList"/>
    <dgm:cxn modelId="{749A0DC4-1080-4343-AE53-87C031FF484B}" type="presOf" srcId="{6F63601D-1118-4D5D-800E-0EFB6173B4EA}" destId="{762ABEEF-5770-4DB1-A65C-15E8915AD418}" srcOrd="0" destOrd="0" presId="urn:microsoft.com/office/officeart/2018/2/layout/IconCircleList"/>
    <dgm:cxn modelId="{076817E1-7C1E-4C4A-B349-92D476E73E8E}" type="presOf" srcId="{1B1C0605-1E12-41AB-ABE4-515A2ABAEF3F}" destId="{DB216791-AD4C-4159-9FC2-AB715AABB3C5}" srcOrd="0" destOrd="0" presId="urn:microsoft.com/office/officeart/2018/2/layout/IconCircleList"/>
    <dgm:cxn modelId="{EB5900E4-827E-43D3-BC7A-47E743757AED}" srcId="{1B1C0605-1E12-41AB-ABE4-515A2ABAEF3F}" destId="{6F63601D-1118-4D5D-800E-0EFB6173B4EA}" srcOrd="1" destOrd="0" parTransId="{A0E71A2F-1EFE-4357-B707-B63C9683B531}" sibTransId="{2513F1FD-775E-4431-B650-3143E910A273}"/>
    <dgm:cxn modelId="{FAC870F3-3E8D-43B6-BC8B-3038BECBE22A}" type="presOf" srcId="{3CDF41CC-B5AD-42AB-81F8-17FA5D341E58}" destId="{DC2B230D-F32B-4A5D-89A7-A920127D5CAD}" srcOrd="0" destOrd="0" presId="urn:microsoft.com/office/officeart/2018/2/layout/IconCircleList"/>
    <dgm:cxn modelId="{AB0397F9-C396-47DB-9C3A-01212105F104}" type="presOf" srcId="{C6658D2C-F18C-401A-8FED-D6118CF7DC09}" destId="{59182DBC-49CF-4C91-8970-03EB2EF3F17F}" srcOrd="0" destOrd="0" presId="urn:microsoft.com/office/officeart/2018/2/layout/IconCircleList"/>
    <dgm:cxn modelId="{70058E68-4A04-4788-9746-D0D369EFB44B}" type="presParOf" srcId="{DB216791-AD4C-4159-9FC2-AB715AABB3C5}" destId="{27807575-F3F7-4A13-A436-34E2D1F8327D}" srcOrd="0" destOrd="0" presId="urn:microsoft.com/office/officeart/2018/2/layout/IconCircleList"/>
    <dgm:cxn modelId="{054D8E61-1938-45D0-AF5B-6DA0D5FD753A}" type="presParOf" srcId="{27807575-F3F7-4A13-A436-34E2D1F8327D}" destId="{7538396B-80FC-458A-AC4B-B44A43BA8A27}" srcOrd="0" destOrd="0" presId="urn:microsoft.com/office/officeart/2018/2/layout/IconCircleList"/>
    <dgm:cxn modelId="{63374C33-6FC3-44E7-BACF-49FEAEEAA64B}" type="presParOf" srcId="{7538396B-80FC-458A-AC4B-B44A43BA8A27}" destId="{10DDEDDF-B74E-400F-A4D3-145EE219095E}" srcOrd="0" destOrd="0" presId="urn:microsoft.com/office/officeart/2018/2/layout/IconCircleList"/>
    <dgm:cxn modelId="{2B7C112E-D585-47C4-9B08-19CA8924C943}" type="presParOf" srcId="{7538396B-80FC-458A-AC4B-B44A43BA8A27}" destId="{694429CA-0A22-4C1C-A131-EE74FDEFB894}" srcOrd="1" destOrd="0" presId="urn:microsoft.com/office/officeart/2018/2/layout/IconCircleList"/>
    <dgm:cxn modelId="{15A4913A-70EB-4EBD-936D-075C5FB6FAE6}" type="presParOf" srcId="{7538396B-80FC-458A-AC4B-B44A43BA8A27}" destId="{3E6F66FB-E1FC-42DF-B3D4-44B394C29FD4}" srcOrd="2" destOrd="0" presId="urn:microsoft.com/office/officeart/2018/2/layout/IconCircleList"/>
    <dgm:cxn modelId="{5401571D-B918-4838-B52A-E0978BA7FC23}" type="presParOf" srcId="{7538396B-80FC-458A-AC4B-B44A43BA8A27}" destId="{3477DA84-456E-433E-9D52-234AC7EFDA64}" srcOrd="3" destOrd="0" presId="urn:microsoft.com/office/officeart/2018/2/layout/IconCircleList"/>
    <dgm:cxn modelId="{7399A385-09C8-4609-AFE1-62F7B10276A1}" type="presParOf" srcId="{27807575-F3F7-4A13-A436-34E2D1F8327D}" destId="{D7E42CF0-4D58-4C95-85E7-203A5C7FF2AD}" srcOrd="1" destOrd="0" presId="urn:microsoft.com/office/officeart/2018/2/layout/IconCircleList"/>
    <dgm:cxn modelId="{33F42E11-309D-4541-836E-66E1090627A5}" type="presParOf" srcId="{27807575-F3F7-4A13-A436-34E2D1F8327D}" destId="{2218E893-8270-4E53-84C4-4E11B96CAFAC}" srcOrd="2" destOrd="0" presId="urn:microsoft.com/office/officeart/2018/2/layout/IconCircleList"/>
    <dgm:cxn modelId="{C52414E7-5F84-470F-8A36-37240AA94226}" type="presParOf" srcId="{2218E893-8270-4E53-84C4-4E11B96CAFAC}" destId="{730C20D5-0578-4E2A-827C-FD9B87303732}" srcOrd="0" destOrd="0" presId="urn:microsoft.com/office/officeart/2018/2/layout/IconCircleList"/>
    <dgm:cxn modelId="{900AB24F-AED2-4539-8001-4503140AC570}" type="presParOf" srcId="{2218E893-8270-4E53-84C4-4E11B96CAFAC}" destId="{D08B8875-BBC9-45C3-83F0-F1959BE2279C}" srcOrd="1" destOrd="0" presId="urn:microsoft.com/office/officeart/2018/2/layout/IconCircleList"/>
    <dgm:cxn modelId="{F4D294D4-A3BD-4286-B3CD-BD512834CC8F}" type="presParOf" srcId="{2218E893-8270-4E53-84C4-4E11B96CAFAC}" destId="{FD9E2657-A315-40DC-B1AB-1F065BB2A3B3}" srcOrd="2" destOrd="0" presId="urn:microsoft.com/office/officeart/2018/2/layout/IconCircleList"/>
    <dgm:cxn modelId="{7989604E-E370-4650-A262-7CCC4C105730}" type="presParOf" srcId="{2218E893-8270-4E53-84C4-4E11B96CAFAC}" destId="{762ABEEF-5770-4DB1-A65C-15E8915AD418}" srcOrd="3" destOrd="0" presId="urn:microsoft.com/office/officeart/2018/2/layout/IconCircleList"/>
    <dgm:cxn modelId="{F22D79EC-14A4-4FD4-97FC-637E12699857}" type="presParOf" srcId="{27807575-F3F7-4A13-A436-34E2D1F8327D}" destId="{C5AD987A-DD99-4743-85B9-3F29823BC99F}" srcOrd="3" destOrd="0" presId="urn:microsoft.com/office/officeart/2018/2/layout/IconCircleList"/>
    <dgm:cxn modelId="{D406B5B9-B561-4081-8732-7133E3DA124C}" type="presParOf" srcId="{27807575-F3F7-4A13-A436-34E2D1F8327D}" destId="{2AB1FA84-B29D-422D-911C-B6EADB1F2C8A}" srcOrd="4" destOrd="0" presId="urn:microsoft.com/office/officeart/2018/2/layout/IconCircleList"/>
    <dgm:cxn modelId="{1A999009-ECDB-4349-9ABD-08823C26AE76}" type="presParOf" srcId="{2AB1FA84-B29D-422D-911C-B6EADB1F2C8A}" destId="{ED216856-A31D-42BB-B9BA-DC19507CE683}" srcOrd="0" destOrd="0" presId="urn:microsoft.com/office/officeart/2018/2/layout/IconCircleList"/>
    <dgm:cxn modelId="{C0EA84A9-C4EA-4764-BE70-0DBE833E72B1}" type="presParOf" srcId="{2AB1FA84-B29D-422D-911C-B6EADB1F2C8A}" destId="{CBE82B12-9B33-4993-B5CA-78B1D500BCEA}" srcOrd="1" destOrd="0" presId="urn:microsoft.com/office/officeart/2018/2/layout/IconCircleList"/>
    <dgm:cxn modelId="{798873CB-24A3-41C5-8E32-424D902D093A}" type="presParOf" srcId="{2AB1FA84-B29D-422D-911C-B6EADB1F2C8A}" destId="{4C4AAD54-4451-468E-93BB-337CB026012C}" srcOrd="2" destOrd="0" presId="urn:microsoft.com/office/officeart/2018/2/layout/IconCircleList"/>
    <dgm:cxn modelId="{395ECF8B-5361-4857-9FFA-E7DCDF6F6CC4}" type="presParOf" srcId="{2AB1FA84-B29D-422D-911C-B6EADB1F2C8A}" destId="{17F9F178-CF56-4702-9A20-A6415CB1FD6E}" srcOrd="3" destOrd="0" presId="urn:microsoft.com/office/officeart/2018/2/layout/IconCircleList"/>
    <dgm:cxn modelId="{6A6628E8-0388-4AC2-81AE-812B0B601A5E}" type="presParOf" srcId="{27807575-F3F7-4A13-A436-34E2D1F8327D}" destId="{3979662D-B80B-4483-8F81-D990B6485429}" srcOrd="5" destOrd="0" presId="urn:microsoft.com/office/officeart/2018/2/layout/IconCircleList"/>
    <dgm:cxn modelId="{254ABC9C-644F-4859-8912-07E2162884CB}" type="presParOf" srcId="{27807575-F3F7-4A13-A436-34E2D1F8327D}" destId="{2DF39CE0-6621-4BB7-8A93-EAB241F0C79A}" srcOrd="6" destOrd="0" presId="urn:microsoft.com/office/officeart/2018/2/layout/IconCircleList"/>
    <dgm:cxn modelId="{4140CCAB-7B9B-43C1-84D1-0077F1E79BBB}" type="presParOf" srcId="{2DF39CE0-6621-4BB7-8A93-EAB241F0C79A}" destId="{E98A7B59-BFE4-40FD-AC25-0A2E44468B37}" srcOrd="0" destOrd="0" presId="urn:microsoft.com/office/officeart/2018/2/layout/IconCircleList"/>
    <dgm:cxn modelId="{049D4E41-84C9-4052-9942-405641F0CD87}" type="presParOf" srcId="{2DF39CE0-6621-4BB7-8A93-EAB241F0C79A}" destId="{1DB01478-CFDD-496C-9E02-8B09E3CEEDBF}" srcOrd="1" destOrd="0" presId="urn:microsoft.com/office/officeart/2018/2/layout/IconCircleList"/>
    <dgm:cxn modelId="{AD72250B-0C7E-4688-9B96-680E8DCAC90C}" type="presParOf" srcId="{2DF39CE0-6621-4BB7-8A93-EAB241F0C79A}" destId="{D41C4D07-AAD9-4BA5-B488-1057F9718842}" srcOrd="2" destOrd="0" presId="urn:microsoft.com/office/officeart/2018/2/layout/IconCircleList"/>
    <dgm:cxn modelId="{0778E5DF-B1E2-429E-8CFE-41E1BCC3FFC3}" type="presParOf" srcId="{2DF39CE0-6621-4BB7-8A93-EAB241F0C79A}" destId="{0B81857E-F59E-4D1E-A9BD-CA99FB929651}" srcOrd="3" destOrd="0" presId="urn:microsoft.com/office/officeart/2018/2/layout/IconCircleList"/>
    <dgm:cxn modelId="{0EB41F74-B407-4F24-B4B7-63A42CD436CD}" type="presParOf" srcId="{27807575-F3F7-4A13-A436-34E2D1F8327D}" destId="{59182DBC-49CF-4C91-8970-03EB2EF3F17F}" srcOrd="7" destOrd="0" presId="urn:microsoft.com/office/officeart/2018/2/layout/IconCircleList"/>
    <dgm:cxn modelId="{0C3EEE41-8469-45D4-8B82-3388119E055A}" type="presParOf" srcId="{27807575-F3F7-4A13-A436-34E2D1F8327D}" destId="{0FAF5336-4286-4466-86B6-21E7B44204A8}" srcOrd="8" destOrd="0" presId="urn:microsoft.com/office/officeart/2018/2/layout/IconCircleList"/>
    <dgm:cxn modelId="{9FF05FF7-0256-4134-9A85-4D8D1A0050F0}" type="presParOf" srcId="{0FAF5336-4286-4466-86B6-21E7B44204A8}" destId="{194FCFA1-B264-462E-901D-0ADFD2F445E8}" srcOrd="0" destOrd="0" presId="urn:microsoft.com/office/officeart/2018/2/layout/IconCircleList"/>
    <dgm:cxn modelId="{B96294ED-840B-4BA4-9267-9AC9146F3745}" type="presParOf" srcId="{0FAF5336-4286-4466-86B6-21E7B44204A8}" destId="{FA4F4FB3-72EF-4E41-990A-96A0187BE3B3}" srcOrd="1" destOrd="0" presId="urn:microsoft.com/office/officeart/2018/2/layout/IconCircleList"/>
    <dgm:cxn modelId="{88731F34-5E3B-4C41-A83C-31CD6D3F1D28}" type="presParOf" srcId="{0FAF5336-4286-4466-86B6-21E7B44204A8}" destId="{0A889F69-A302-4E26-A493-A291B73CE881}" srcOrd="2" destOrd="0" presId="urn:microsoft.com/office/officeart/2018/2/layout/IconCircleList"/>
    <dgm:cxn modelId="{43CC0C9A-567B-4D76-BDC6-6F59FC18A283}" type="presParOf" srcId="{0FAF5336-4286-4466-86B6-21E7B44204A8}" destId="{DC2B230D-F32B-4A5D-89A7-A920127D5CAD}" srcOrd="3" destOrd="0" presId="urn:microsoft.com/office/officeart/2018/2/layout/IconCircleList"/>
    <dgm:cxn modelId="{44CB27FE-23F5-471B-A8D4-AC4BF042172E}" type="presParOf" srcId="{27807575-F3F7-4A13-A436-34E2D1F8327D}" destId="{21E36B8A-85DA-4E1A-A980-6884E5A1C885}" srcOrd="9" destOrd="0" presId="urn:microsoft.com/office/officeart/2018/2/layout/IconCircleList"/>
    <dgm:cxn modelId="{2AFA923C-C426-4D81-83EA-1A80F675F62C}" type="presParOf" srcId="{27807575-F3F7-4A13-A436-34E2D1F8327D}" destId="{7E2D0F78-76CA-4EFC-BBD2-DA78147CE6F9}" srcOrd="10" destOrd="0" presId="urn:microsoft.com/office/officeart/2018/2/layout/IconCircleList"/>
    <dgm:cxn modelId="{439CE20D-3419-4F6F-9F15-5A388267FD9A}" type="presParOf" srcId="{7E2D0F78-76CA-4EFC-BBD2-DA78147CE6F9}" destId="{88A7403B-6267-405B-9691-CF4CC9B7CB17}" srcOrd="0" destOrd="0" presId="urn:microsoft.com/office/officeart/2018/2/layout/IconCircleList"/>
    <dgm:cxn modelId="{C4584D5E-F0BB-4CFB-A563-24559AF1F67F}" type="presParOf" srcId="{7E2D0F78-76CA-4EFC-BBD2-DA78147CE6F9}" destId="{DE335351-EEAA-4468-817A-5C58B879F484}" srcOrd="1" destOrd="0" presId="urn:microsoft.com/office/officeart/2018/2/layout/IconCircleList"/>
    <dgm:cxn modelId="{D026901D-526A-4BD1-B6C7-224C784DC7C4}" type="presParOf" srcId="{7E2D0F78-76CA-4EFC-BBD2-DA78147CE6F9}" destId="{F7E943FD-0848-4735-A114-9F72BCE04C7B}" srcOrd="2" destOrd="0" presId="urn:microsoft.com/office/officeart/2018/2/layout/IconCircleList"/>
    <dgm:cxn modelId="{9E5D1B74-26A5-4007-9104-4379158121C5}" type="presParOf" srcId="{7E2D0F78-76CA-4EFC-BBD2-DA78147CE6F9}" destId="{3A6E0A4E-A687-423E-BD6C-F88991C929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40D2C0-C12E-4D00-B5DE-1FDC4EE6E40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F0F106-031E-4C20-AF5B-29FC93377E5E}">
      <dgm:prSet/>
      <dgm:spPr/>
      <dgm:t>
        <a:bodyPr/>
        <a:lstStyle/>
        <a:p>
          <a:r>
            <a:rPr lang="en-US"/>
            <a:t>Grok</a:t>
          </a:r>
        </a:p>
      </dgm:t>
    </dgm:pt>
    <dgm:pt modelId="{6D49ABFE-FBEE-4852-BE51-F26E5A4C29B5}" type="parTrans" cxnId="{0106BF52-A0E8-470E-95F1-A1A8F1F86986}">
      <dgm:prSet/>
      <dgm:spPr/>
      <dgm:t>
        <a:bodyPr/>
        <a:lstStyle/>
        <a:p>
          <a:endParaRPr lang="en-US"/>
        </a:p>
      </dgm:t>
    </dgm:pt>
    <dgm:pt modelId="{28CEA6D4-8DDB-44C8-8CDC-9B5F5E6D9001}" type="sibTrans" cxnId="{0106BF52-A0E8-470E-95F1-A1A8F1F86986}">
      <dgm:prSet/>
      <dgm:spPr/>
      <dgm:t>
        <a:bodyPr/>
        <a:lstStyle/>
        <a:p>
          <a:endParaRPr lang="en-US"/>
        </a:p>
      </dgm:t>
    </dgm:pt>
    <dgm:pt modelId="{AECF236E-EC95-4FFA-825B-E6AF9A971EE4}">
      <dgm:prSet/>
      <dgm:spPr/>
      <dgm:t>
        <a:bodyPr/>
        <a:lstStyle/>
        <a:p>
          <a:r>
            <a:rPr lang="en-IN"/>
            <a:t>XML</a:t>
          </a:r>
          <a:endParaRPr lang="en-US"/>
        </a:p>
      </dgm:t>
    </dgm:pt>
    <dgm:pt modelId="{1074EE10-C961-4914-9E63-425BEFC9D20D}" type="parTrans" cxnId="{70E07443-E3F9-4F0C-B108-A64F9E03E7E1}">
      <dgm:prSet/>
      <dgm:spPr/>
      <dgm:t>
        <a:bodyPr/>
        <a:lstStyle/>
        <a:p>
          <a:endParaRPr lang="en-US"/>
        </a:p>
      </dgm:t>
    </dgm:pt>
    <dgm:pt modelId="{5780B761-F706-4748-8B0F-CDE29E4C3F1F}" type="sibTrans" cxnId="{70E07443-E3F9-4F0C-B108-A64F9E03E7E1}">
      <dgm:prSet/>
      <dgm:spPr/>
      <dgm:t>
        <a:bodyPr/>
        <a:lstStyle/>
        <a:p>
          <a:endParaRPr lang="en-US"/>
        </a:p>
      </dgm:t>
    </dgm:pt>
    <dgm:pt modelId="{277B923B-8631-40DF-AF49-4A0C028DE67B}">
      <dgm:prSet/>
      <dgm:spPr/>
      <dgm:t>
        <a:bodyPr/>
        <a:lstStyle/>
        <a:p>
          <a:r>
            <a:rPr lang="en-IN"/>
            <a:t>JSON</a:t>
          </a:r>
          <a:endParaRPr lang="en-US"/>
        </a:p>
      </dgm:t>
    </dgm:pt>
    <dgm:pt modelId="{B89091F8-991B-4A3A-B51A-77105AC1EF4C}" type="parTrans" cxnId="{F72D40C7-A705-40A5-A2ED-6F268B372B01}">
      <dgm:prSet/>
      <dgm:spPr/>
      <dgm:t>
        <a:bodyPr/>
        <a:lstStyle/>
        <a:p>
          <a:endParaRPr lang="en-US"/>
        </a:p>
      </dgm:t>
    </dgm:pt>
    <dgm:pt modelId="{3D003198-EE51-4C92-9A70-64BD017FAD93}" type="sibTrans" cxnId="{F72D40C7-A705-40A5-A2ED-6F268B372B01}">
      <dgm:prSet/>
      <dgm:spPr/>
      <dgm:t>
        <a:bodyPr/>
        <a:lstStyle/>
        <a:p>
          <a:endParaRPr lang="en-US"/>
        </a:p>
      </dgm:t>
    </dgm:pt>
    <dgm:pt modelId="{665AECCD-DE1E-4377-BEAA-3802648232CC}">
      <dgm:prSet/>
      <dgm:spPr/>
      <dgm:t>
        <a:bodyPr/>
        <a:lstStyle/>
        <a:p>
          <a:r>
            <a:rPr lang="en-IN"/>
            <a:t>CSV</a:t>
          </a:r>
          <a:endParaRPr lang="en-US"/>
        </a:p>
      </dgm:t>
    </dgm:pt>
    <dgm:pt modelId="{D564C5D9-C6FD-4ECD-B510-FF375328A6E9}" type="parTrans" cxnId="{EE4572EA-D5A2-449A-8626-888B34473547}">
      <dgm:prSet/>
      <dgm:spPr/>
      <dgm:t>
        <a:bodyPr/>
        <a:lstStyle/>
        <a:p>
          <a:endParaRPr lang="en-US"/>
        </a:p>
      </dgm:t>
    </dgm:pt>
    <dgm:pt modelId="{FE20375F-7AB3-4B2D-A954-D1E2F3714D1A}" type="sibTrans" cxnId="{EE4572EA-D5A2-449A-8626-888B34473547}">
      <dgm:prSet/>
      <dgm:spPr/>
      <dgm:t>
        <a:bodyPr/>
        <a:lstStyle/>
        <a:p>
          <a:endParaRPr lang="en-US"/>
        </a:p>
      </dgm:t>
    </dgm:pt>
    <dgm:pt modelId="{0D06BDCD-E21C-4687-99E5-AAE6D629809F}" type="pres">
      <dgm:prSet presAssocID="{3A40D2C0-C12E-4D00-B5DE-1FDC4EE6E40C}" presName="matrix" presStyleCnt="0">
        <dgm:presLayoutVars>
          <dgm:chMax val="1"/>
          <dgm:dir/>
          <dgm:resizeHandles val="exact"/>
        </dgm:presLayoutVars>
      </dgm:prSet>
      <dgm:spPr/>
    </dgm:pt>
    <dgm:pt modelId="{8B3A8CD2-C26F-443D-9696-55A928D2D891}" type="pres">
      <dgm:prSet presAssocID="{3A40D2C0-C12E-4D00-B5DE-1FDC4EE6E40C}" presName="diamond" presStyleLbl="bgShp" presStyleIdx="0" presStyleCnt="1"/>
      <dgm:spPr/>
    </dgm:pt>
    <dgm:pt modelId="{7C0AF92B-AEF5-4395-AEB0-8D945187F434}" type="pres">
      <dgm:prSet presAssocID="{3A40D2C0-C12E-4D00-B5DE-1FDC4EE6E4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B72E978-4446-4973-AF94-33463D7B7395}" type="pres">
      <dgm:prSet presAssocID="{3A40D2C0-C12E-4D00-B5DE-1FDC4EE6E40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057C29-42DE-4FA1-833D-C35FD0CB3445}" type="pres">
      <dgm:prSet presAssocID="{3A40D2C0-C12E-4D00-B5DE-1FDC4EE6E4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04F94C-06C4-4462-B8D5-A9307AE181C4}" type="pres">
      <dgm:prSet presAssocID="{3A40D2C0-C12E-4D00-B5DE-1FDC4EE6E4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28DEE02-0FF5-4515-A817-A72048B50DDD}" type="presOf" srcId="{47F0F106-031E-4C20-AF5B-29FC93377E5E}" destId="{7C0AF92B-AEF5-4395-AEB0-8D945187F434}" srcOrd="0" destOrd="0" presId="urn:microsoft.com/office/officeart/2005/8/layout/matrix3"/>
    <dgm:cxn modelId="{87C3AD35-6739-4B7C-9CAB-C9E0979C7601}" type="presOf" srcId="{277B923B-8631-40DF-AF49-4A0C028DE67B}" destId="{30057C29-42DE-4FA1-833D-C35FD0CB3445}" srcOrd="0" destOrd="0" presId="urn:microsoft.com/office/officeart/2005/8/layout/matrix3"/>
    <dgm:cxn modelId="{335ED13A-F305-4CB4-AA00-205AFEFA008B}" type="presOf" srcId="{665AECCD-DE1E-4377-BEAA-3802648232CC}" destId="{1C04F94C-06C4-4462-B8D5-A9307AE181C4}" srcOrd="0" destOrd="0" presId="urn:microsoft.com/office/officeart/2005/8/layout/matrix3"/>
    <dgm:cxn modelId="{FEBBF63A-952E-4EBA-BD64-B28E3DDFF02A}" type="presOf" srcId="{AECF236E-EC95-4FFA-825B-E6AF9A971EE4}" destId="{2B72E978-4446-4973-AF94-33463D7B7395}" srcOrd="0" destOrd="0" presId="urn:microsoft.com/office/officeart/2005/8/layout/matrix3"/>
    <dgm:cxn modelId="{70E07443-E3F9-4F0C-B108-A64F9E03E7E1}" srcId="{3A40D2C0-C12E-4D00-B5DE-1FDC4EE6E40C}" destId="{AECF236E-EC95-4FFA-825B-E6AF9A971EE4}" srcOrd="1" destOrd="0" parTransId="{1074EE10-C961-4914-9E63-425BEFC9D20D}" sibTransId="{5780B761-F706-4748-8B0F-CDE29E4C3F1F}"/>
    <dgm:cxn modelId="{0106BF52-A0E8-470E-95F1-A1A8F1F86986}" srcId="{3A40D2C0-C12E-4D00-B5DE-1FDC4EE6E40C}" destId="{47F0F106-031E-4C20-AF5B-29FC93377E5E}" srcOrd="0" destOrd="0" parTransId="{6D49ABFE-FBEE-4852-BE51-F26E5A4C29B5}" sibTransId="{28CEA6D4-8DDB-44C8-8CDC-9B5F5E6D9001}"/>
    <dgm:cxn modelId="{F72D40C7-A705-40A5-A2ED-6F268B372B01}" srcId="{3A40D2C0-C12E-4D00-B5DE-1FDC4EE6E40C}" destId="{277B923B-8631-40DF-AF49-4A0C028DE67B}" srcOrd="2" destOrd="0" parTransId="{B89091F8-991B-4A3A-B51A-77105AC1EF4C}" sibTransId="{3D003198-EE51-4C92-9A70-64BD017FAD93}"/>
    <dgm:cxn modelId="{3D38CFDC-BC06-44A4-AA7B-BF92FA818408}" type="presOf" srcId="{3A40D2C0-C12E-4D00-B5DE-1FDC4EE6E40C}" destId="{0D06BDCD-E21C-4687-99E5-AAE6D629809F}" srcOrd="0" destOrd="0" presId="urn:microsoft.com/office/officeart/2005/8/layout/matrix3"/>
    <dgm:cxn modelId="{EE4572EA-D5A2-449A-8626-888B34473547}" srcId="{3A40D2C0-C12E-4D00-B5DE-1FDC4EE6E40C}" destId="{665AECCD-DE1E-4377-BEAA-3802648232CC}" srcOrd="3" destOrd="0" parTransId="{D564C5D9-C6FD-4ECD-B510-FF375328A6E9}" sibTransId="{FE20375F-7AB3-4B2D-A954-D1E2F3714D1A}"/>
    <dgm:cxn modelId="{4EA1E79D-B206-47DD-813F-9AFAAD95F6CF}" type="presParOf" srcId="{0D06BDCD-E21C-4687-99E5-AAE6D629809F}" destId="{8B3A8CD2-C26F-443D-9696-55A928D2D891}" srcOrd="0" destOrd="0" presId="urn:microsoft.com/office/officeart/2005/8/layout/matrix3"/>
    <dgm:cxn modelId="{62B7AA03-B0F7-45E0-BAF8-F8F3328034BE}" type="presParOf" srcId="{0D06BDCD-E21C-4687-99E5-AAE6D629809F}" destId="{7C0AF92B-AEF5-4395-AEB0-8D945187F434}" srcOrd="1" destOrd="0" presId="urn:microsoft.com/office/officeart/2005/8/layout/matrix3"/>
    <dgm:cxn modelId="{232D93D6-2142-4750-8258-870D191269A1}" type="presParOf" srcId="{0D06BDCD-E21C-4687-99E5-AAE6D629809F}" destId="{2B72E978-4446-4973-AF94-33463D7B7395}" srcOrd="2" destOrd="0" presId="urn:microsoft.com/office/officeart/2005/8/layout/matrix3"/>
    <dgm:cxn modelId="{B6290ACD-B379-4756-B334-8B68DDA2881E}" type="presParOf" srcId="{0D06BDCD-E21C-4687-99E5-AAE6D629809F}" destId="{30057C29-42DE-4FA1-833D-C35FD0CB3445}" srcOrd="3" destOrd="0" presId="urn:microsoft.com/office/officeart/2005/8/layout/matrix3"/>
    <dgm:cxn modelId="{2E9D4F48-23A1-4E71-830F-FF6E006A4B51}" type="presParOf" srcId="{0D06BDCD-E21C-4687-99E5-AAE6D629809F}" destId="{1C04F94C-06C4-4462-B8D5-A9307AE181C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EBEC9F-2FAF-41AC-97E4-D8C2D9B863D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F36AC4B-FD94-4838-A77B-217203FEE853}">
      <dgm:prSet/>
      <dgm:spPr/>
      <dgm:t>
        <a:bodyPr/>
        <a:lstStyle/>
        <a:p>
          <a:r>
            <a:rPr lang="en-US"/>
            <a:t>Start</a:t>
          </a:r>
        </a:p>
      </dgm:t>
    </dgm:pt>
    <dgm:pt modelId="{7538BE23-0E33-43BC-84BB-1169CE31D8E1}" type="parTrans" cxnId="{B4E55B78-DD69-41AA-A54E-0A597204FCC4}">
      <dgm:prSet/>
      <dgm:spPr/>
      <dgm:t>
        <a:bodyPr/>
        <a:lstStyle/>
        <a:p>
          <a:endParaRPr lang="en-US"/>
        </a:p>
      </dgm:t>
    </dgm:pt>
    <dgm:pt modelId="{A3EF07C9-4217-4717-B471-31E671DEC6C3}" type="sibTrans" cxnId="{B4E55B78-DD69-41AA-A54E-0A597204FCC4}">
      <dgm:prSet/>
      <dgm:spPr/>
      <dgm:t>
        <a:bodyPr/>
        <a:lstStyle/>
        <a:p>
          <a:endParaRPr lang="en-US"/>
        </a:p>
      </dgm:t>
    </dgm:pt>
    <dgm:pt modelId="{9B393820-062D-4802-931D-632F9528DFAE}">
      <dgm:prSet/>
      <dgm:spPr/>
      <dgm:t>
        <a:bodyPr/>
        <a:lstStyle/>
        <a:p>
          <a:r>
            <a:rPr lang="en-US"/>
            <a:t>Trigger</a:t>
          </a:r>
        </a:p>
      </dgm:t>
    </dgm:pt>
    <dgm:pt modelId="{EB625164-BCBE-45AC-A6D4-6CF4F86DE7EE}" type="parTrans" cxnId="{DB8C237E-4601-4F36-BBC5-5B63FACBBB7A}">
      <dgm:prSet/>
      <dgm:spPr/>
      <dgm:t>
        <a:bodyPr/>
        <a:lstStyle/>
        <a:p>
          <a:endParaRPr lang="en-US"/>
        </a:p>
      </dgm:t>
    </dgm:pt>
    <dgm:pt modelId="{CA51E277-B9D3-4DC8-9BE0-B47007FAB9F9}" type="sibTrans" cxnId="{DB8C237E-4601-4F36-BBC5-5B63FACBBB7A}">
      <dgm:prSet/>
      <dgm:spPr/>
      <dgm:t>
        <a:bodyPr/>
        <a:lstStyle/>
        <a:p>
          <a:endParaRPr lang="en-US"/>
        </a:p>
      </dgm:t>
    </dgm:pt>
    <dgm:pt modelId="{2F6DB25B-E7B6-4611-96DF-B548CAC6CFBF}">
      <dgm:prSet/>
      <dgm:spPr/>
      <dgm:t>
        <a:bodyPr/>
        <a:lstStyle/>
        <a:p>
          <a:r>
            <a:rPr lang="en-US"/>
            <a:t>Job</a:t>
          </a:r>
        </a:p>
      </dgm:t>
    </dgm:pt>
    <dgm:pt modelId="{55C7BBBC-8F01-4634-A2FD-F9B85B359A9F}" type="parTrans" cxnId="{A31792BF-B412-4EA4-881C-C1B348521AB3}">
      <dgm:prSet/>
      <dgm:spPr/>
      <dgm:t>
        <a:bodyPr/>
        <a:lstStyle/>
        <a:p>
          <a:endParaRPr lang="en-US"/>
        </a:p>
      </dgm:t>
    </dgm:pt>
    <dgm:pt modelId="{4F644D59-D7BD-42C8-9825-478CC8A23139}" type="sibTrans" cxnId="{A31792BF-B412-4EA4-881C-C1B348521AB3}">
      <dgm:prSet/>
      <dgm:spPr/>
      <dgm:t>
        <a:bodyPr/>
        <a:lstStyle/>
        <a:p>
          <a:endParaRPr lang="en-US"/>
        </a:p>
      </dgm:t>
    </dgm:pt>
    <dgm:pt modelId="{8322CD0A-4E7E-4B14-B819-66BDED816C7A}">
      <dgm:prSet/>
      <dgm:spPr/>
      <dgm:t>
        <a:bodyPr/>
        <a:lstStyle/>
        <a:p>
          <a:r>
            <a:rPr lang="en-US"/>
            <a:t>Crawler</a:t>
          </a:r>
        </a:p>
      </dgm:t>
    </dgm:pt>
    <dgm:pt modelId="{10C7ACDC-51C5-47FB-ABD7-B8D9F0ED968B}" type="parTrans" cxnId="{F1024331-FF15-465E-99F9-5B745F2EEF4B}">
      <dgm:prSet/>
      <dgm:spPr/>
      <dgm:t>
        <a:bodyPr/>
        <a:lstStyle/>
        <a:p>
          <a:endParaRPr lang="en-US"/>
        </a:p>
      </dgm:t>
    </dgm:pt>
    <dgm:pt modelId="{56E6C260-DA58-482C-8305-61DB78D83F57}" type="sibTrans" cxnId="{F1024331-FF15-465E-99F9-5B745F2EEF4B}">
      <dgm:prSet/>
      <dgm:spPr/>
      <dgm:t>
        <a:bodyPr/>
        <a:lstStyle/>
        <a:p>
          <a:endParaRPr lang="en-US"/>
        </a:p>
      </dgm:t>
    </dgm:pt>
    <dgm:pt modelId="{1454F5FA-1FD7-411A-B4F8-4A5E3A6D8E5D}" type="pres">
      <dgm:prSet presAssocID="{5AEBEC9F-2FAF-41AC-97E4-D8C2D9B863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A0909E-11A1-4095-9982-EB6271F767EB}" type="pres">
      <dgm:prSet presAssocID="{BF36AC4B-FD94-4838-A77B-217203FEE853}" presName="hierRoot1" presStyleCnt="0"/>
      <dgm:spPr/>
    </dgm:pt>
    <dgm:pt modelId="{AB4DE3DF-6F76-46F6-A592-D32ECA1C7E6C}" type="pres">
      <dgm:prSet presAssocID="{BF36AC4B-FD94-4838-A77B-217203FEE853}" presName="composite" presStyleCnt="0"/>
      <dgm:spPr/>
    </dgm:pt>
    <dgm:pt modelId="{26421ED1-49A4-41E6-8504-252E188AFF40}" type="pres">
      <dgm:prSet presAssocID="{BF36AC4B-FD94-4838-A77B-217203FEE853}" presName="background" presStyleLbl="node0" presStyleIdx="0" presStyleCnt="4"/>
      <dgm:spPr/>
    </dgm:pt>
    <dgm:pt modelId="{A54CC339-CFB7-4194-9671-61AE9662C2DE}" type="pres">
      <dgm:prSet presAssocID="{BF36AC4B-FD94-4838-A77B-217203FEE853}" presName="text" presStyleLbl="fgAcc0" presStyleIdx="0" presStyleCnt="4">
        <dgm:presLayoutVars>
          <dgm:chPref val="3"/>
        </dgm:presLayoutVars>
      </dgm:prSet>
      <dgm:spPr/>
    </dgm:pt>
    <dgm:pt modelId="{00DBE918-3696-4D9D-A148-5AF7AEEA5153}" type="pres">
      <dgm:prSet presAssocID="{BF36AC4B-FD94-4838-A77B-217203FEE853}" presName="hierChild2" presStyleCnt="0"/>
      <dgm:spPr/>
    </dgm:pt>
    <dgm:pt modelId="{3A1A7E09-0A48-48AF-872E-CCE2D8221C9F}" type="pres">
      <dgm:prSet presAssocID="{9B393820-062D-4802-931D-632F9528DFAE}" presName="hierRoot1" presStyleCnt="0"/>
      <dgm:spPr/>
    </dgm:pt>
    <dgm:pt modelId="{73012499-3CDA-45A1-BD6A-917D478ACA96}" type="pres">
      <dgm:prSet presAssocID="{9B393820-062D-4802-931D-632F9528DFAE}" presName="composite" presStyleCnt="0"/>
      <dgm:spPr/>
    </dgm:pt>
    <dgm:pt modelId="{7B216B23-3409-4EDA-A81A-6C2409225480}" type="pres">
      <dgm:prSet presAssocID="{9B393820-062D-4802-931D-632F9528DFAE}" presName="background" presStyleLbl="node0" presStyleIdx="1" presStyleCnt="4"/>
      <dgm:spPr/>
    </dgm:pt>
    <dgm:pt modelId="{A30C2B17-7768-4ACC-B1C5-44754FC3DA8E}" type="pres">
      <dgm:prSet presAssocID="{9B393820-062D-4802-931D-632F9528DFAE}" presName="text" presStyleLbl="fgAcc0" presStyleIdx="1" presStyleCnt="4">
        <dgm:presLayoutVars>
          <dgm:chPref val="3"/>
        </dgm:presLayoutVars>
      </dgm:prSet>
      <dgm:spPr/>
    </dgm:pt>
    <dgm:pt modelId="{BA5BAFE0-DAD2-4081-B55B-9C53CA2DC69F}" type="pres">
      <dgm:prSet presAssocID="{9B393820-062D-4802-931D-632F9528DFAE}" presName="hierChild2" presStyleCnt="0"/>
      <dgm:spPr/>
    </dgm:pt>
    <dgm:pt modelId="{041804EC-CE69-44B5-9EA8-8918E9167EF7}" type="pres">
      <dgm:prSet presAssocID="{2F6DB25B-E7B6-4611-96DF-B548CAC6CFBF}" presName="hierRoot1" presStyleCnt="0"/>
      <dgm:spPr/>
    </dgm:pt>
    <dgm:pt modelId="{467D2C6C-B3F6-4D73-9308-FC3491B65AA9}" type="pres">
      <dgm:prSet presAssocID="{2F6DB25B-E7B6-4611-96DF-B548CAC6CFBF}" presName="composite" presStyleCnt="0"/>
      <dgm:spPr/>
    </dgm:pt>
    <dgm:pt modelId="{F3EE2668-DA46-4246-877B-1613A6B7FC87}" type="pres">
      <dgm:prSet presAssocID="{2F6DB25B-E7B6-4611-96DF-B548CAC6CFBF}" presName="background" presStyleLbl="node0" presStyleIdx="2" presStyleCnt="4"/>
      <dgm:spPr/>
    </dgm:pt>
    <dgm:pt modelId="{167375F4-261E-4C3C-9762-0AAF148CEB2A}" type="pres">
      <dgm:prSet presAssocID="{2F6DB25B-E7B6-4611-96DF-B548CAC6CFBF}" presName="text" presStyleLbl="fgAcc0" presStyleIdx="2" presStyleCnt="4">
        <dgm:presLayoutVars>
          <dgm:chPref val="3"/>
        </dgm:presLayoutVars>
      </dgm:prSet>
      <dgm:spPr/>
    </dgm:pt>
    <dgm:pt modelId="{8C406CA1-55D0-48E1-BD3E-E9C28748BE4A}" type="pres">
      <dgm:prSet presAssocID="{2F6DB25B-E7B6-4611-96DF-B548CAC6CFBF}" presName="hierChild2" presStyleCnt="0"/>
      <dgm:spPr/>
    </dgm:pt>
    <dgm:pt modelId="{645324DE-7445-4F61-B228-0367561514E0}" type="pres">
      <dgm:prSet presAssocID="{8322CD0A-4E7E-4B14-B819-66BDED816C7A}" presName="hierRoot1" presStyleCnt="0"/>
      <dgm:spPr/>
    </dgm:pt>
    <dgm:pt modelId="{39D4E453-320F-4FE9-AB85-4C9BB1696BA9}" type="pres">
      <dgm:prSet presAssocID="{8322CD0A-4E7E-4B14-B819-66BDED816C7A}" presName="composite" presStyleCnt="0"/>
      <dgm:spPr/>
    </dgm:pt>
    <dgm:pt modelId="{DA909650-54E0-4DFE-8233-A9ECA49C05E3}" type="pres">
      <dgm:prSet presAssocID="{8322CD0A-4E7E-4B14-B819-66BDED816C7A}" presName="background" presStyleLbl="node0" presStyleIdx="3" presStyleCnt="4"/>
      <dgm:spPr/>
    </dgm:pt>
    <dgm:pt modelId="{CA31506A-626F-4DB3-8219-D1FBBFB673AC}" type="pres">
      <dgm:prSet presAssocID="{8322CD0A-4E7E-4B14-B819-66BDED816C7A}" presName="text" presStyleLbl="fgAcc0" presStyleIdx="3" presStyleCnt="4">
        <dgm:presLayoutVars>
          <dgm:chPref val="3"/>
        </dgm:presLayoutVars>
      </dgm:prSet>
      <dgm:spPr/>
    </dgm:pt>
    <dgm:pt modelId="{BA0A0DEE-B7E0-4595-8982-24BD63F8F2F1}" type="pres">
      <dgm:prSet presAssocID="{8322CD0A-4E7E-4B14-B819-66BDED816C7A}" presName="hierChild2" presStyleCnt="0"/>
      <dgm:spPr/>
    </dgm:pt>
  </dgm:ptLst>
  <dgm:cxnLst>
    <dgm:cxn modelId="{20D54722-BAE3-46A5-8FAE-A1BA8325D3CE}" type="presOf" srcId="{2F6DB25B-E7B6-4611-96DF-B548CAC6CFBF}" destId="{167375F4-261E-4C3C-9762-0AAF148CEB2A}" srcOrd="0" destOrd="0" presId="urn:microsoft.com/office/officeart/2005/8/layout/hierarchy1"/>
    <dgm:cxn modelId="{F1024331-FF15-465E-99F9-5B745F2EEF4B}" srcId="{5AEBEC9F-2FAF-41AC-97E4-D8C2D9B863DD}" destId="{8322CD0A-4E7E-4B14-B819-66BDED816C7A}" srcOrd="3" destOrd="0" parTransId="{10C7ACDC-51C5-47FB-ABD7-B8D9F0ED968B}" sibTransId="{56E6C260-DA58-482C-8305-61DB78D83F57}"/>
    <dgm:cxn modelId="{0917825F-97AD-4F69-8380-88158032F45D}" type="presOf" srcId="{BF36AC4B-FD94-4838-A77B-217203FEE853}" destId="{A54CC339-CFB7-4194-9671-61AE9662C2DE}" srcOrd="0" destOrd="0" presId="urn:microsoft.com/office/officeart/2005/8/layout/hierarchy1"/>
    <dgm:cxn modelId="{AF589976-200A-4387-BA18-D0AEAB8D7CC9}" type="presOf" srcId="{5AEBEC9F-2FAF-41AC-97E4-D8C2D9B863DD}" destId="{1454F5FA-1FD7-411A-B4F8-4A5E3A6D8E5D}" srcOrd="0" destOrd="0" presId="urn:microsoft.com/office/officeart/2005/8/layout/hierarchy1"/>
    <dgm:cxn modelId="{B4E55B78-DD69-41AA-A54E-0A597204FCC4}" srcId="{5AEBEC9F-2FAF-41AC-97E4-D8C2D9B863DD}" destId="{BF36AC4B-FD94-4838-A77B-217203FEE853}" srcOrd="0" destOrd="0" parTransId="{7538BE23-0E33-43BC-84BB-1169CE31D8E1}" sibTransId="{A3EF07C9-4217-4717-B471-31E671DEC6C3}"/>
    <dgm:cxn modelId="{DB8C237E-4601-4F36-BBC5-5B63FACBBB7A}" srcId="{5AEBEC9F-2FAF-41AC-97E4-D8C2D9B863DD}" destId="{9B393820-062D-4802-931D-632F9528DFAE}" srcOrd="1" destOrd="0" parTransId="{EB625164-BCBE-45AC-A6D4-6CF4F86DE7EE}" sibTransId="{CA51E277-B9D3-4DC8-9BE0-B47007FAB9F9}"/>
    <dgm:cxn modelId="{98CDE08B-039D-4301-8806-CFFC15A9C277}" type="presOf" srcId="{9B393820-062D-4802-931D-632F9528DFAE}" destId="{A30C2B17-7768-4ACC-B1C5-44754FC3DA8E}" srcOrd="0" destOrd="0" presId="urn:microsoft.com/office/officeart/2005/8/layout/hierarchy1"/>
    <dgm:cxn modelId="{4ACB92A3-E2B1-4916-8EE9-711309CD669B}" type="presOf" srcId="{8322CD0A-4E7E-4B14-B819-66BDED816C7A}" destId="{CA31506A-626F-4DB3-8219-D1FBBFB673AC}" srcOrd="0" destOrd="0" presId="urn:microsoft.com/office/officeart/2005/8/layout/hierarchy1"/>
    <dgm:cxn modelId="{A31792BF-B412-4EA4-881C-C1B348521AB3}" srcId="{5AEBEC9F-2FAF-41AC-97E4-D8C2D9B863DD}" destId="{2F6DB25B-E7B6-4611-96DF-B548CAC6CFBF}" srcOrd="2" destOrd="0" parTransId="{55C7BBBC-8F01-4634-A2FD-F9B85B359A9F}" sibTransId="{4F644D59-D7BD-42C8-9825-478CC8A23139}"/>
    <dgm:cxn modelId="{84B41BEF-D0BB-4CB0-B571-A574730E215A}" type="presParOf" srcId="{1454F5FA-1FD7-411A-B4F8-4A5E3A6D8E5D}" destId="{F7A0909E-11A1-4095-9982-EB6271F767EB}" srcOrd="0" destOrd="0" presId="urn:microsoft.com/office/officeart/2005/8/layout/hierarchy1"/>
    <dgm:cxn modelId="{14491BDB-1112-4CE9-8F5C-32196B21194B}" type="presParOf" srcId="{F7A0909E-11A1-4095-9982-EB6271F767EB}" destId="{AB4DE3DF-6F76-46F6-A592-D32ECA1C7E6C}" srcOrd="0" destOrd="0" presId="urn:microsoft.com/office/officeart/2005/8/layout/hierarchy1"/>
    <dgm:cxn modelId="{6FC82E29-3762-40CE-9EFE-78A6A0A3AF11}" type="presParOf" srcId="{AB4DE3DF-6F76-46F6-A592-D32ECA1C7E6C}" destId="{26421ED1-49A4-41E6-8504-252E188AFF40}" srcOrd="0" destOrd="0" presId="urn:microsoft.com/office/officeart/2005/8/layout/hierarchy1"/>
    <dgm:cxn modelId="{9AAAE1BE-FAB8-4852-8A73-A3A56302AC9A}" type="presParOf" srcId="{AB4DE3DF-6F76-46F6-A592-D32ECA1C7E6C}" destId="{A54CC339-CFB7-4194-9671-61AE9662C2DE}" srcOrd="1" destOrd="0" presId="urn:microsoft.com/office/officeart/2005/8/layout/hierarchy1"/>
    <dgm:cxn modelId="{4E62E79D-8669-4FD6-9DFD-40299F3A878F}" type="presParOf" srcId="{F7A0909E-11A1-4095-9982-EB6271F767EB}" destId="{00DBE918-3696-4D9D-A148-5AF7AEEA5153}" srcOrd="1" destOrd="0" presId="urn:microsoft.com/office/officeart/2005/8/layout/hierarchy1"/>
    <dgm:cxn modelId="{5D8C3476-94DA-430F-8E9E-170AB0E6BD72}" type="presParOf" srcId="{1454F5FA-1FD7-411A-B4F8-4A5E3A6D8E5D}" destId="{3A1A7E09-0A48-48AF-872E-CCE2D8221C9F}" srcOrd="1" destOrd="0" presId="urn:microsoft.com/office/officeart/2005/8/layout/hierarchy1"/>
    <dgm:cxn modelId="{7F3AC987-91F1-4F5A-BF25-8069E570F1F0}" type="presParOf" srcId="{3A1A7E09-0A48-48AF-872E-CCE2D8221C9F}" destId="{73012499-3CDA-45A1-BD6A-917D478ACA96}" srcOrd="0" destOrd="0" presId="urn:microsoft.com/office/officeart/2005/8/layout/hierarchy1"/>
    <dgm:cxn modelId="{B0BC761F-A3CF-4FE6-85E7-85391646CD43}" type="presParOf" srcId="{73012499-3CDA-45A1-BD6A-917D478ACA96}" destId="{7B216B23-3409-4EDA-A81A-6C2409225480}" srcOrd="0" destOrd="0" presId="urn:microsoft.com/office/officeart/2005/8/layout/hierarchy1"/>
    <dgm:cxn modelId="{024E60B1-D4FC-407F-AE9D-BF997BC3CCEE}" type="presParOf" srcId="{73012499-3CDA-45A1-BD6A-917D478ACA96}" destId="{A30C2B17-7768-4ACC-B1C5-44754FC3DA8E}" srcOrd="1" destOrd="0" presId="urn:microsoft.com/office/officeart/2005/8/layout/hierarchy1"/>
    <dgm:cxn modelId="{27A7B993-8055-4146-A070-02975D038164}" type="presParOf" srcId="{3A1A7E09-0A48-48AF-872E-CCE2D8221C9F}" destId="{BA5BAFE0-DAD2-4081-B55B-9C53CA2DC69F}" srcOrd="1" destOrd="0" presId="urn:microsoft.com/office/officeart/2005/8/layout/hierarchy1"/>
    <dgm:cxn modelId="{9CFEF8E9-BB31-47BE-AE7F-CCC88A973AC4}" type="presParOf" srcId="{1454F5FA-1FD7-411A-B4F8-4A5E3A6D8E5D}" destId="{041804EC-CE69-44B5-9EA8-8918E9167EF7}" srcOrd="2" destOrd="0" presId="urn:microsoft.com/office/officeart/2005/8/layout/hierarchy1"/>
    <dgm:cxn modelId="{EE8FC8E9-ABC6-4FF2-8A5B-7FDED78751BD}" type="presParOf" srcId="{041804EC-CE69-44B5-9EA8-8918E9167EF7}" destId="{467D2C6C-B3F6-4D73-9308-FC3491B65AA9}" srcOrd="0" destOrd="0" presId="urn:microsoft.com/office/officeart/2005/8/layout/hierarchy1"/>
    <dgm:cxn modelId="{3F351F97-C023-41BE-9A8F-6DD5CEF5DBBD}" type="presParOf" srcId="{467D2C6C-B3F6-4D73-9308-FC3491B65AA9}" destId="{F3EE2668-DA46-4246-877B-1613A6B7FC87}" srcOrd="0" destOrd="0" presId="urn:microsoft.com/office/officeart/2005/8/layout/hierarchy1"/>
    <dgm:cxn modelId="{77FDE06B-CD26-4DCA-971B-532ECEC03214}" type="presParOf" srcId="{467D2C6C-B3F6-4D73-9308-FC3491B65AA9}" destId="{167375F4-261E-4C3C-9762-0AAF148CEB2A}" srcOrd="1" destOrd="0" presId="urn:microsoft.com/office/officeart/2005/8/layout/hierarchy1"/>
    <dgm:cxn modelId="{5388BA64-9E10-41CD-95D8-31C0B2C9523F}" type="presParOf" srcId="{041804EC-CE69-44B5-9EA8-8918E9167EF7}" destId="{8C406CA1-55D0-48E1-BD3E-E9C28748BE4A}" srcOrd="1" destOrd="0" presId="urn:microsoft.com/office/officeart/2005/8/layout/hierarchy1"/>
    <dgm:cxn modelId="{FC5ECB94-2937-459B-BD9B-B4602D1AF6FF}" type="presParOf" srcId="{1454F5FA-1FD7-411A-B4F8-4A5E3A6D8E5D}" destId="{645324DE-7445-4F61-B228-0367561514E0}" srcOrd="3" destOrd="0" presId="urn:microsoft.com/office/officeart/2005/8/layout/hierarchy1"/>
    <dgm:cxn modelId="{2071D444-A05C-4304-BFE1-8F2CBFEBFB25}" type="presParOf" srcId="{645324DE-7445-4F61-B228-0367561514E0}" destId="{39D4E453-320F-4FE9-AB85-4C9BB1696BA9}" srcOrd="0" destOrd="0" presId="urn:microsoft.com/office/officeart/2005/8/layout/hierarchy1"/>
    <dgm:cxn modelId="{E3E802D4-9F88-401E-B930-ED48EBC3B648}" type="presParOf" srcId="{39D4E453-320F-4FE9-AB85-4C9BB1696BA9}" destId="{DA909650-54E0-4DFE-8233-A9ECA49C05E3}" srcOrd="0" destOrd="0" presId="urn:microsoft.com/office/officeart/2005/8/layout/hierarchy1"/>
    <dgm:cxn modelId="{49E434A1-4E1C-4003-BA0E-A125C9BE1644}" type="presParOf" srcId="{39D4E453-320F-4FE9-AB85-4C9BB1696BA9}" destId="{CA31506A-626F-4DB3-8219-D1FBBFB673AC}" srcOrd="1" destOrd="0" presId="urn:microsoft.com/office/officeart/2005/8/layout/hierarchy1"/>
    <dgm:cxn modelId="{DE396091-C05E-43F5-898F-E8FC57591811}" type="presParOf" srcId="{645324DE-7445-4F61-B228-0367561514E0}" destId="{BA0A0DEE-B7E0-4595-8982-24BD63F8F2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AC5A4F1-4D99-483A-9BCE-0ACB006523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75EA438-5300-4B97-A332-E5E32AF645CE}">
      <dgm:prSet/>
      <dgm:spPr/>
      <dgm:t>
        <a:bodyPr/>
        <a:lstStyle/>
        <a:p>
          <a:pPr>
            <a:defRPr cap="all"/>
          </a:pPr>
          <a:r>
            <a:rPr lang="en-US"/>
            <a:t>Spark</a:t>
          </a:r>
        </a:p>
      </dgm:t>
    </dgm:pt>
    <dgm:pt modelId="{69F29560-B64A-4F68-AE6D-9D0BD94A8907}" type="parTrans" cxnId="{CC1692B6-3269-48EC-B566-CEAE4242E953}">
      <dgm:prSet/>
      <dgm:spPr/>
      <dgm:t>
        <a:bodyPr/>
        <a:lstStyle/>
        <a:p>
          <a:endParaRPr lang="en-US"/>
        </a:p>
      </dgm:t>
    </dgm:pt>
    <dgm:pt modelId="{23DF12C5-2AB8-4DC1-BC15-C1A664C0BA3A}" type="sibTrans" cxnId="{CC1692B6-3269-48EC-B566-CEAE4242E953}">
      <dgm:prSet/>
      <dgm:spPr/>
      <dgm:t>
        <a:bodyPr/>
        <a:lstStyle/>
        <a:p>
          <a:endParaRPr lang="en-US"/>
        </a:p>
      </dgm:t>
    </dgm:pt>
    <dgm:pt modelId="{615E5954-838A-40C9-87CD-ACBA90CF1AE0}">
      <dgm:prSet/>
      <dgm:spPr/>
      <dgm:t>
        <a:bodyPr/>
        <a:lstStyle/>
        <a:p>
          <a:pPr>
            <a:defRPr cap="all"/>
          </a:pPr>
          <a:r>
            <a:rPr lang="en-US"/>
            <a:t>Spark Streaming</a:t>
          </a:r>
        </a:p>
      </dgm:t>
    </dgm:pt>
    <dgm:pt modelId="{96DA8B35-EF30-42B1-9E54-2CCB2796E3FF}" type="parTrans" cxnId="{6BD363BC-90E9-400E-AE06-D24CDD616F40}">
      <dgm:prSet/>
      <dgm:spPr/>
      <dgm:t>
        <a:bodyPr/>
        <a:lstStyle/>
        <a:p>
          <a:endParaRPr lang="en-US"/>
        </a:p>
      </dgm:t>
    </dgm:pt>
    <dgm:pt modelId="{E4FC8E28-CDD0-495F-A225-EA3DCCCFEF2D}" type="sibTrans" cxnId="{6BD363BC-90E9-400E-AE06-D24CDD616F40}">
      <dgm:prSet/>
      <dgm:spPr/>
      <dgm:t>
        <a:bodyPr/>
        <a:lstStyle/>
        <a:p>
          <a:endParaRPr lang="en-US"/>
        </a:p>
      </dgm:t>
    </dgm:pt>
    <dgm:pt modelId="{D0B3A58A-25AD-4131-BE8D-037F3F973F0D}">
      <dgm:prSet/>
      <dgm:spPr/>
      <dgm:t>
        <a:bodyPr/>
        <a:lstStyle/>
        <a:p>
          <a:pPr>
            <a:defRPr cap="all"/>
          </a:pPr>
          <a:r>
            <a:rPr lang="en-US"/>
            <a:t>Python Shell</a:t>
          </a:r>
        </a:p>
      </dgm:t>
    </dgm:pt>
    <dgm:pt modelId="{1D3BF876-52E2-40CC-9AB5-2065455F143F}" type="parTrans" cxnId="{D4732BEB-BC55-42E3-938B-79D472401C27}">
      <dgm:prSet/>
      <dgm:spPr/>
      <dgm:t>
        <a:bodyPr/>
        <a:lstStyle/>
        <a:p>
          <a:endParaRPr lang="en-US"/>
        </a:p>
      </dgm:t>
    </dgm:pt>
    <dgm:pt modelId="{B31B427A-04B7-4DAE-8DB1-4E0F37C34109}" type="sibTrans" cxnId="{D4732BEB-BC55-42E3-938B-79D472401C27}">
      <dgm:prSet/>
      <dgm:spPr/>
      <dgm:t>
        <a:bodyPr/>
        <a:lstStyle/>
        <a:p>
          <a:endParaRPr lang="en-US"/>
        </a:p>
      </dgm:t>
    </dgm:pt>
    <dgm:pt modelId="{1AC12C46-ACD9-4D30-99D4-70EE3E55B5E4}" type="pres">
      <dgm:prSet presAssocID="{5AC5A4F1-4D99-483A-9BCE-0ACB006523E1}" presName="root" presStyleCnt="0">
        <dgm:presLayoutVars>
          <dgm:dir/>
          <dgm:resizeHandles val="exact"/>
        </dgm:presLayoutVars>
      </dgm:prSet>
      <dgm:spPr/>
    </dgm:pt>
    <dgm:pt modelId="{6E759575-DEFE-41EB-9B4D-D627827A727C}" type="pres">
      <dgm:prSet presAssocID="{A75EA438-5300-4B97-A332-E5E32AF645CE}" presName="compNode" presStyleCnt="0"/>
      <dgm:spPr/>
    </dgm:pt>
    <dgm:pt modelId="{615BF8E4-236B-40E2-94C8-EF7BF06471F5}" type="pres">
      <dgm:prSet presAssocID="{A75EA438-5300-4B97-A332-E5E32AF645CE}" presName="iconBgRect" presStyleLbl="bgShp" presStyleIdx="0" presStyleCnt="3"/>
      <dgm:spPr/>
    </dgm:pt>
    <dgm:pt modelId="{0E5B897D-720D-4B3A-AC74-457796F71EDB}" type="pres">
      <dgm:prSet presAssocID="{A75EA438-5300-4B97-A332-E5E32AF645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7521E13D-06A4-43AD-B754-69E2E7BE5694}" type="pres">
      <dgm:prSet presAssocID="{A75EA438-5300-4B97-A332-E5E32AF645CE}" presName="spaceRect" presStyleCnt="0"/>
      <dgm:spPr/>
    </dgm:pt>
    <dgm:pt modelId="{0106F071-7983-4859-A5F1-17998AD9AE45}" type="pres">
      <dgm:prSet presAssocID="{A75EA438-5300-4B97-A332-E5E32AF645CE}" presName="textRect" presStyleLbl="revTx" presStyleIdx="0" presStyleCnt="3">
        <dgm:presLayoutVars>
          <dgm:chMax val="1"/>
          <dgm:chPref val="1"/>
        </dgm:presLayoutVars>
      </dgm:prSet>
      <dgm:spPr/>
    </dgm:pt>
    <dgm:pt modelId="{8D1B21BE-79EC-4956-A3D3-7A9137689C8B}" type="pres">
      <dgm:prSet presAssocID="{23DF12C5-2AB8-4DC1-BC15-C1A664C0BA3A}" presName="sibTrans" presStyleCnt="0"/>
      <dgm:spPr/>
    </dgm:pt>
    <dgm:pt modelId="{29B76EBF-BE5B-469B-96E1-4818B45941E5}" type="pres">
      <dgm:prSet presAssocID="{615E5954-838A-40C9-87CD-ACBA90CF1AE0}" presName="compNode" presStyleCnt="0"/>
      <dgm:spPr/>
    </dgm:pt>
    <dgm:pt modelId="{C1E5B18F-84E3-4666-B996-9F82E9F21F75}" type="pres">
      <dgm:prSet presAssocID="{615E5954-838A-40C9-87CD-ACBA90CF1AE0}" presName="iconBgRect" presStyleLbl="bgShp" presStyleIdx="1" presStyleCnt="3"/>
      <dgm:spPr/>
    </dgm:pt>
    <dgm:pt modelId="{534D0DC2-341C-466D-B689-31B39439C061}" type="pres">
      <dgm:prSet presAssocID="{615E5954-838A-40C9-87CD-ACBA90CF1A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725DDA6-CF25-4CC6-A0ED-A0FED303852F}" type="pres">
      <dgm:prSet presAssocID="{615E5954-838A-40C9-87CD-ACBA90CF1AE0}" presName="spaceRect" presStyleCnt="0"/>
      <dgm:spPr/>
    </dgm:pt>
    <dgm:pt modelId="{5B2787F4-CA9B-4C83-97C5-1E3796B934B4}" type="pres">
      <dgm:prSet presAssocID="{615E5954-838A-40C9-87CD-ACBA90CF1AE0}" presName="textRect" presStyleLbl="revTx" presStyleIdx="1" presStyleCnt="3">
        <dgm:presLayoutVars>
          <dgm:chMax val="1"/>
          <dgm:chPref val="1"/>
        </dgm:presLayoutVars>
      </dgm:prSet>
      <dgm:spPr/>
    </dgm:pt>
    <dgm:pt modelId="{F03EA0E7-B20F-4F09-96AE-6CF851365CA9}" type="pres">
      <dgm:prSet presAssocID="{E4FC8E28-CDD0-495F-A225-EA3DCCCFEF2D}" presName="sibTrans" presStyleCnt="0"/>
      <dgm:spPr/>
    </dgm:pt>
    <dgm:pt modelId="{A2D132F4-9021-46DE-813D-A0830FA4033D}" type="pres">
      <dgm:prSet presAssocID="{D0B3A58A-25AD-4131-BE8D-037F3F973F0D}" presName="compNode" presStyleCnt="0"/>
      <dgm:spPr/>
    </dgm:pt>
    <dgm:pt modelId="{CE7F4BEC-BD00-455F-BA09-7AB1BBE46F27}" type="pres">
      <dgm:prSet presAssocID="{D0B3A58A-25AD-4131-BE8D-037F3F973F0D}" presName="iconBgRect" presStyleLbl="bgShp" presStyleIdx="2" presStyleCnt="3"/>
      <dgm:spPr/>
    </dgm:pt>
    <dgm:pt modelId="{1768B862-7314-4BEB-98F7-29A28A140479}" type="pres">
      <dgm:prSet presAssocID="{D0B3A58A-25AD-4131-BE8D-037F3F973F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B4D9180-A64E-4CB1-A548-19BE2F0D115E}" type="pres">
      <dgm:prSet presAssocID="{D0B3A58A-25AD-4131-BE8D-037F3F973F0D}" presName="spaceRect" presStyleCnt="0"/>
      <dgm:spPr/>
    </dgm:pt>
    <dgm:pt modelId="{483AE12E-4B6A-4D10-9290-AF3C37BB0275}" type="pres">
      <dgm:prSet presAssocID="{D0B3A58A-25AD-4131-BE8D-037F3F973F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652F4F-5F3D-4B11-90F5-B8664401E099}" type="presOf" srcId="{D0B3A58A-25AD-4131-BE8D-037F3F973F0D}" destId="{483AE12E-4B6A-4D10-9290-AF3C37BB0275}" srcOrd="0" destOrd="0" presId="urn:microsoft.com/office/officeart/2018/5/layout/IconCircleLabelList"/>
    <dgm:cxn modelId="{992C7CA1-E2F5-4B24-A3CD-BCF5465236A7}" type="presOf" srcId="{A75EA438-5300-4B97-A332-E5E32AF645CE}" destId="{0106F071-7983-4859-A5F1-17998AD9AE45}" srcOrd="0" destOrd="0" presId="urn:microsoft.com/office/officeart/2018/5/layout/IconCircleLabelList"/>
    <dgm:cxn modelId="{B8BE0DB1-0348-480A-A45D-DB885ECF225D}" type="presOf" srcId="{615E5954-838A-40C9-87CD-ACBA90CF1AE0}" destId="{5B2787F4-CA9B-4C83-97C5-1E3796B934B4}" srcOrd="0" destOrd="0" presId="urn:microsoft.com/office/officeart/2018/5/layout/IconCircleLabelList"/>
    <dgm:cxn modelId="{CC1692B6-3269-48EC-B566-CEAE4242E953}" srcId="{5AC5A4F1-4D99-483A-9BCE-0ACB006523E1}" destId="{A75EA438-5300-4B97-A332-E5E32AF645CE}" srcOrd="0" destOrd="0" parTransId="{69F29560-B64A-4F68-AE6D-9D0BD94A8907}" sibTransId="{23DF12C5-2AB8-4DC1-BC15-C1A664C0BA3A}"/>
    <dgm:cxn modelId="{6BD363BC-90E9-400E-AE06-D24CDD616F40}" srcId="{5AC5A4F1-4D99-483A-9BCE-0ACB006523E1}" destId="{615E5954-838A-40C9-87CD-ACBA90CF1AE0}" srcOrd="1" destOrd="0" parTransId="{96DA8B35-EF30-42B1-9E54-2CCB2796E3FF}" sibTransId="{E4FC8E28-CDD0-495F-A225-EA3DCCCFEF2D}"/>
    <dgm:cxn modelId="{6120C2D8-E2AC-40F4-84AF-54D1DCD7ABF4}" type="presOf" srcId="{5AC5A4F1-4D99-483A-9BCE-0ACB006523E1}" destId="{1AC12C46-ACD9-4D30-99D4-70EE3E55B5E4}" srcOrd="0" destOrd="0" presId="urn:microsoft.com/office/officeart/2018/5/layout/IconCircleLabelList"/>
    <dgm:cxn modelId="{D4732BEB-BC55-42E3-938B-79D472401C27}" srcId="{5AC5A4F1-4D99-483A-9BCE-0ACB006523E1}" destId="{D0B3A58A-25AD-4131-BE8D-037F3F973F0D}" srcOrd="2" destOrd="0" parTransId="{1D3BF876-52E2-40CC-9AB5-2065455F143F}" sibTransId="{B31B427A-04B7-4DAE-8DB1-4E0F37C34109}"/>
    <dgm:cxn modelId="{EC3A0014-0CF0-49C1-9D25-E1BAADDA70FA}" type="presParOf" srcId="{1AC12C46-ACD9-4D30-99D4-70EE3E55B5E4}" destId="{6E759575-DEFE-41EB-9B4D-D627827A727C}" srcOrd="0" destOrd="0" presId="urn:microsoft.com/office/officeart/2018/5/layout/IconCircleLabelList"/>
    <dgm:cxn modelId="{04AA70A8-3281-49B9-895F-B3CB30359587}" type="presParOf" srcId="{6E759575-DEFE-41EB-9B4D-D627827A727C}" destId="{615BF8E4-236B-40E2-94C8-EF7BF06471F5}" srcOrd="0" destOrd="0" presId="urn:microsoft.com/office/officeart/2018/5/layout/IconCircleLabelList"/>
    <dgm:cxn modelId="{F3ACC17D-C768-439B-BA24-813291DBC6E7}" type="presParOf" srcId="{6E759575-DEFE-41EB-9B4D-D627827A727C}" destId="{0E5B897D-720D-4B3A-AC74-457796F71EDB}" srcOrd="1" destOrd="0" presId="urn:microsoft.com/office/officeart/2018/5/layout/IconCircleLabelList"/>
    <dgm:cxn modelId="{CEF8CF42-28A2-4F4B-BDE4-4026D97D9DCD}" type="presParOf" srcId="{6E759575-DEFE-41EB-9B4D-D627827A727C}" destId="{7521E13D-06A4-43AD-B754-69E2E7BE5694}" srcOrd="2" destOrd="0" presId="urn:microsoft.com/office/officeart/2018/5/layout/IconCircleLabelList"/>
    <dgm:cxn modelId="{885A4425-EF89-4CFA-B549-36BB6DD73B68}" type="presParOf" srcId="{6E759575-DEFE-41EB-9B4D-D627827A727C}" destId="{0106F071-7983-4859-A5F1-17998AD9AE45}" srcOrd="3" destOrd="0" presId="urn:microsoft.com/office/officeart/2018/5/layout/IconCircleLabelList"/>
    <dgm:cxn modelId="{67B997B2-98FD-4A85-BAAE-BF75B53E67EF}" type="presParOf" srcId="{1AC12C46-ACD9-4D30-99D4-70EE3E55B5E4}" destId="{8D1B21BE-79EC-4956-A3D3-7A9137689C8B}" srcOrd="1" destOrd="0" presId="urn:microsoft.com/office/officeart/2018/5/layout/IconCircleLabelList"/>
    <dgm:cxn modelId="{315F2391-B55E-4D38-B4C3-0AF48C2B8055}" type="presParOf" srcId="{1AC12C46-ACD9-4D30-99D4-70EE3E55B5E4}" destId="{29B76EBF-BE5B-469B-96E1-4818B45941E5}" srcOrd="2" destOrd="0" presId="urn:microsoft.com/office/officeart/2018/5/layout/IconCircleLabelList"/>
    <dgm:cxn modelId="{034E7A10-AC39-4594-97E3-6A6287623017}" type="presParOf" srcId="{29B76EBF-BE5B-469B-96E1-4818B45941E5}" destId="{C1E5B18F-84E3-4666-B996-9F82E9F21F75}" srcOrd="0" destOrd="0" presId="urn:microsoft.com/office/officeart/2018/5/layout/IconCircleLabelList"/>
    <dgm:cxn modelId="{0E59EE6A-4C6E-4EDC-863C-CC5821F2C5A3}" type="presParOf" srcId="{29B76EBF-BE5B-469B-96E1-4818B45941E5}" destId="{534D0DC2-341C-466D-B689-31B39439C061}" srcOrd="1" destOrd="0" presId="urn:microsoft.com/office/officeart/2018/5/layout/IconCircleLabelList"/>
    <dgm:cxn modelId="{1D64B38E-AD56-47F9-B908-91BB324503F6}" type="presParOf" srcId="{29B76EBF-BE5B-469B-96E1-4818B45941E5}" destId="{E725DDA6-CF25-4CC6-A0ED-A0FED303852F}" srcOrd="2" destOrd="0" presId="urn:microsoft.com/office/officeart/2018/5/layout/IconCircleLabelList"/>
    <dgm:cxn modelId="{1C242976-333F-4A34-ADCE-689502303E5D}" type="presParOf" srcId="{29B76EBF-BE5B-469B-96E1-4818B45941E5}" destId="{5B2787F4-CA9B-4C83-97C5-1E3796B934B4}" srcOrd="3" destOrd="0" presId="urn:microsoft.com/office/officeart/2018/5/layout/IconCircleLabelList"/>
    <dgm:cxn modelId="{0EA5B5B4-004E-4D4F-B86C-5D8B81147F6C}" type="presParOf" srcId="{1AC12C46-ACD9-4D30-99D4-70EE3E55B5E4}" destId="{F03EA0E7-B20F-4F09-96AE-6CF851365CA9}" srcOrd="3" destOrd="0" presId="urn:microsoft.com/office/officeart/2018/5/layout/IconCircleLabelList"/>
    <dgm:cxn modelId="{75654CD2-1EE0-4BF3-A8A0-A15BA0A9FCC9}" type="presParOf" srcId="{1AC12C46-ACD9-4D30-99D4-70EE3E55B5E4}" destId="{A2D132F4-9021-46DE-813D-A0830FA4033D}" srcOrd="4" destOrd="0" presId="urn:microsoft.com/office/officeart/2018/5/layout/IconCircleLabelList"/>
    <dgm:cxn modelId="{61A71540-B563-41E7-92C2-E225FB62107A}" type="presParOf" srcId="{A2D132F4-9021-46DE-813D-A0830FA4033D}" destId="{CE7F4BEC-BD00-455F-BA09-7AB1BBE46F27}" srcOrd="0" destOrd="0" presId="urn:microsoft.com/office/officeart/2018/5/layout/IconCircleLabelList"/>
    <dgm:cxn modelId="{4FB976CD-F921-4F9B-8EAD-F9809DD72338}" type="presParOf" srcId="{A2D132F4-9021-46DE-813D-A0830FA4033D}" destId="{1768B862-7314-4BEB-98F7-29A28A140479}" srcOrd="1" destOrd="0" presId="urn:microsoft.com/office/officeart/2018/5/layout/IconCircleLabelList"/>
    <dgm:cxn modelId="{1DC57B5B-6D5D-4A1C-A9C1-D2E6EF0B5555}" type="presParOf" srcId="{A2D132F4-9021-46DE-813D-A0830FA4033D}" destId="{EB4D9180-A64E-4CB1-A548-19BE2F0D115E}" srcOrd="2" destOrd="0" presId="urn:microsoft.com/office/officeart/2018/5/layout/IconCircleLabelList"/>
    <dgm:cxn modelId="{82F077CC-CDFB-47AD-9D3D-E47DB6F8CEC4}" type="presParOf" srcId="{A2D132F4-9021-46DE-813D-A0830FA4033D}" destId="{483AE12E-4B6A-4D10-9290-AF3C37BB02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B788DC6-4B4F-4E17-A436-AE2C6EA9E6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B45EC3-A16A-406C-B1C4-38F9F2A1A428}">
      <dgm:prSet/>
      <dgm:spPr/>
      <dgm:t>
        <a:bodyPr/>
        <a:lstStyle/>
        <a:p>
          <a:r>
            <a:rPr lang="en-US"/>
            <a:t>ETL is a three-fold process including extract, transform and load.</a:t>
          </a:r>
        </a:p>
      </dgm:t>
    </dgm:pt>
    <dgm:pt modelId="{E4FD37D8-24F9-45A4-9A11-1F4D7E5064CD}" type="parTrans" cxnId="{650E475F-794B-4397-A13E-2BAC124D4ADA}">
      <dgm:prSet/>
      <dgm:spPr/>
      <dgm:t>
        <a:bodyPr/>
        <a:lstStyle/>
        <a:p>
          <a:endParaRPr lang="en-US"/>
        </a:p>
      </dgm:t>
    </dgm:pt>
    <dgm:pt modelId="{8C7DD6BF-DA16-480E-B0E8-F84016FECB59}" type="sibTrans" cxnId="{650E475F-794B-4397-A13E-2BAC124D4ADA}">
      <dgm:prSet/>
      <dgm:spPr/>
      <dgm:t>
        <a:bodyPr/>
        <a:lstStyle/>
        <a:p>
          <a:endParaRPr lang="en-US"/>
        </a:p>
      </dgm:t>
    </dgm:pt>
    <dgm:pt modelId="{976DD61C-E030-4CB2-AA95-C80ABA4F5A86}">
      <dgm:prSet/>
      <dgm:spPr/>
      <dgm:t>
        <a:bodyPr/>
        <a:lstStyle/>
        <a:p>
          <a:r>
            <a:rPr lang="en-US"/>
            <a:t>It is used to transform raw data so it can be used to gain actionable insights.</a:t>
          </a:r>
        </a:p>
      </dgm:t>
    </dgm:pt>
    <dgm:pt modelId="{C5FC601C-3DB5-4851-91AF-59C1CD7E1596}" type="parTrans" cxnId="{32A26634-8927-417C-A24F-3D2518F5F1B5}">
      <dgm:prSet/>
      <dgm:spPr/>
      <dgm:t>
        <a:bodyPr/>
        <a:lstStyle/>
        <a:p>
          <a:endParaRPr lang="en-US"/>
        </a:p>
      </dgm:t>
    </dgm:pt>
    <dgm:pt modelId="{5A831B3B-B0C5-4708-B893-C543A1E51F43}" type="sibTrans" cxnId="{32A26634-8927-417C-A24F-3D2518F5F1B5}">
      <dgm:prSet/>
      <dgm:spPr/>
      <dgm:t>
        <a:bodyPr/>
        <a:lstStyle/>
        <a:p>
          <a:endParaRPr lang="en-US"/>
        </a:p>
      </dgm:t>
    </dgm:pt>
    <dgm:pt modelId="{F4D89DC3-0A4B-438A-8F01-51ED7BB18DE9}" type="pres">
      <dgm:prSet presAssocID="{6B788DC6-4B4F-4E17-A436-AE2C6EA9E6B5}" presName="root" presStyleCnt="0">
        <dgm:presLayoutVars>
          <dgm:dir/>
          <dgm:resizeHandles val="exact"/>
        </dgm:presLayoutVars>
      </dgm:prSet>
      <dgm:spPr/>
    </dgm:pt>
    <dgm:pt modelId="{49ECEF7A-DA8B-4695-AB9D-326366D9D2DE}" type="pres">
      <dgm:prSet presAssocID="{0DB45EC3-A16A-406C-B1C4-38F9F2A1A428}" presName="compNode" presStyleCnt="0"/>
      <dgm:spPr/>
    </dgm:pt>
    <dgm:pt modelId="{98DE5718-2DA5-446A-8334-ED3C2603EBBE}" type="pres">
      <dgm:prSet presAssocID="{0DB45EC3-A16A-406C-B1C4-38F9F2A1A428}" presName="bgRect" presStyleLbl="bgShp" presStyleIdx="0" presStyleCnt="2"/>
      <dgm:spPr/>
    </dgm:pt>
    <dgm:pt modelId="{6D43C1B2-079D-42A4-803A-06AEC9AA88EF}" type="pres">
      <dgm:prSet presAssocID="{0DB45EC3-A16A-406C-B1C4-38F9F2A1A4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7478FF3-D621-4512-A78F-F7FF5A316D26}" type="pres">
      <dgm:prSet presAssocID="{0DB45EC3-A16A-406C-B1C4-38F9F2A1A428}" presName="spaceRect" presStyleCnt="0"/>
      <dgm:spPr/>
    </dgm:pt>
    <dgm:pt modelId="{FD32CADA-C675-4431-924E-54898B617E79}" type="pres">
      <dgm:prSet presAssocID="{0DB45EC3-A16A-406C-B1C4-38F9F2A1A428}" presName="parTx" presStyleLbl="revTx" presStyleIdx="0" presStyleCnt="2">
        <dgm:presLayoutVars>
          <dgm:chMax val="0"/>
          <dgm:chPref val="0"/>
        </dgm:presLayoutVars>
      </dgm:prSet>
      <dgm:spPr/>
    </dgm:pt>
    <dgm:pt modelId="{0CF95AA0-941F-492B-A473-5CA1173BF07A}" type="pres">
      <dgm:prSet presAssocID="{8C7DD6BF-DA16-480E-B0E8-F84016FECB59}" presName="sibTrans" presStyleCnt="0"/>
      <dgm:spPr/>
    </dgm:pt>
    <dgm:pt modelId="{FBBA416F-A50A-448D-A024-A012EDFB0598}" type="pres">
      <dgm:prSet presAssocID="{976DD61C-E030-4CB2-AA95-C80ABA4F5A86}" presName="compNode" presStyleCnt="0"/>
      <dgm:spPr/>
    </dgm:pt>
    <dgm:pt modelId="{AF02A156-EBAC-41D2-8FCE-95F746F8E63C}" type="pres">
      <dgm:prSet presAssocID="{976DD61C-E030-4CB2-AA95-C80ABA4F5A86}" presName="bgRect" presStyleLbl="bgShp" presStyleIdx="1" presStyleCnt="2"/>
      <dgm:spPr/>
    </dgm:pt>
    <dgm:pt modelId="{ED6F9E06-5785-46D7-80CD-FAC4EDE20276}" type="pres">
      <dgm:prSet presAssocID="{976DD61C-E030-4CB2-AA95-C80ABA4F5A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8DECB90-BA4E-4827-A44A-E348E75D4FEA}" type="pres">
      <dgm:prSet presAssocID="{976DD61C-E030-4CB2-AA95-C80ABA4F5A86}" presName="spaceRect" presStyleCnt="0"/>
      <dgm:spPr/>
    </dgm:pt>
    <dgm:pt modelId="{65F97E94-0C3F-48CC-86AC-9204B50240AC}" type="pres">
      <dgm:prSet presAssocID="{976DD61C-E030-4CB2-AA95-C80ABA4F5A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D8A632F-FB40-4066-81EF-EAFD24BBEF39}" type="presOf" srcId="{976DD61C-E030-4CB2-AA95-C80ABA4F5A86}" destId="{65F97E94-0C3F-48CC-86AC-9204B50240AC}" srcOrd="0" destOrd="0" presId="urn:microsoft.com/office/officeart/2018/2/layout/IconVerticalSolidList"/>
    <dgm:cxn modelId="{32A26634-8927-417C-A24F-3D2518F5F1B5}" srcId="{6B788DC6-4B4F-4E17-A436-AE2C6EA9E6B5}" destId="{976DD61C-E030-4CB2-AA95-C80ABA4F5A86}" srcOrd="1" destOrd="0" parTransId="{C5FC601C-3DB5-4851-91AF-59C1CD7E1596}" sibTransId="{5A831B3B-B0C5-4708-B893-C543A1E51F43}"/>
    <dgm:cxn modelId="{650E475F-794B-4397-A13E-2BAC124D4ADA}" srcId="{6B788DC6-4B4F-4E17-A436-AE2C6EA9E6B5}" destId="{0DB45EC3-A16A-406C-B1C4-38F9F2A1A428}" srcOrd="0" destOrd="0" parTransId="{E4FD37D8-24F9-45A4-9A11-1F4D7E5064CD}" sibTransId="{8C7DD6BF-DA16-480E-B0E8-F84016FECB59}"/>
    <dgm:cxn modelId="{C21FCD7A-F069-4D72-BF25-3D69E8A110A4}" type="presOf" srcId="{0DB45EC3-A16A-406C-B1C4-38F9F2A1A428}" destId="{FD32CADA-C675-4431-924E-54898B617E79}" srcOrd="0" destOrd="0" presId="urn:microsoft.com/office/officeart/2018/2/layout/IconVerticalSolidList"/>
    <dgm:cxn modelId="{2C7D7DFF-1711-4D5F-BB64-75EB51F26BA8}" type="presOf" srcId="{6B788DC6-4B4F-4E17-A436-AE2C6EA9E6B5}" destId="{F4D89DC3-0A4B-438A-8F01-51ED7BB18DE9}" srcOrd="0" destOrd="0" presId="urn:microsoft.com/office/officeart/2018/2/layout/IconVerticalSolidList"/>
    <dgm:cxn modelId="{6D361D8C-FDD7-428D-8192-7D6B7DC405F9}" type="presParOf" srcId="{F4D89DC3-0A4B-438A-8F01-51ED7BB18DE9}" destId="{49ECEF7A-DA8B-4695-AB9D-326366D9D2DE}" srcOrd="0" destOrd="0" presId="urn:microsoft.com/office/officeart/2018/2/layout/IconVerticalSolidList"/>
    <dgm:cxn modelId="{3D4334F6-B8FA-4069-90DD-E7BF4D7DC7FC}" type="presParOf" srcId="{49ECEF7A-DA8B-4695-AB9D-326366D9D2DE}" destId="{98DE5718-2DA5-446A-8334-ED3C2603EBBE}" srcOrd="0" destOrd="0" presId="urn:microsoft.com/office/officeart/2018/2/layout/IconVerticalSolidList"/>
    <dgm:cxn modelId="{BC94B410-6E10-4016-B0E8-54F3E590EC40}" type="presParOf" srcId="{49ECEF7A-DA8B-4695-AB9D-326366D9D2DE}" destId="{6D43C1B2-079D-42A4-803A-06AEC9AA88EF}" srcOrd="1" destOrd="0" presId="urn:microsoft.com/office/officeart/2018/2/layout/IconVerticalSolidList"/>
    <dgm:cxn modelId="{A865592B-A7BB-4A77-AB01-DE4528AAAC72}" type="presParOf" srcId="{49ECEF7A-DA8B-4695-AB9D-326366D9D2DE}" destId="{77478FF3-D621-4512-A78F-F7FF5A316D26}" srcOrd="2" destOrd="0" presId="urn:microsoft.com/office/officeart/2018/2/layout/IconVerticalSolidList"/>
    <dgm:cxn modelId="{29138D1B-3225-4CEF-BC43-0A97BF50405E}" type="presParOf" srcId="{49ECEF7A-DA8B-4695-AB9D-326366D9D2DE}" destId="{FD32CADA-C675-4431-924E-54898B617E79}" srcOrd="3" destOrd="0" presId="urn:microsoft.com/office/officeart/2018/2/layout/IconVerticalSolidList"/>
    <dgm:cxn modelId="{14854006-F713-44C8-A411-128486E38B50}" type="presParOf" srcId="{F4D89DC3-0A4B-438A-8F01-51ED7BB18DE9}" destId="{0CF95AA0-941F-492B-A473-5CA1173BF07A}" srcOrd="1" destOrd="0" presId="urn:microsoft.com/office/officeart/2018/2/layout/IconVerticalSolidList"/>
    <dgm:cxn modelId="{A5BF9AA2-6523-49E6-A0EC-1DE8F45B1205}" type="presParOf" srcId="{F4D89DC3-0A4B-438A-8F01-51ED7BB18DE9}" destId="{FBBA416F-A50A-448D-A024-A012EDFB0598}" srcOrd="2" destOrd="0" presId="urn:microsoft.com/office/officeart/2018/2/layout/IconVerticalSolidList"/>
    <dgm:cxn modelId="{1C291A1D-7461-4AE0-9DB5-35F014AF95D1}" type="presParOf" srcId="{FBBA416F-A50A-448D-A024-A012EDFB0598}" destId="{AF02A156-EBAC-41D2-8FCE-95F746F8E63C}" srcOrd="0" destOrd="0" presId="urn:microsoft.com/office/officeart/2018/2/layout/IconVerticalSolidList"/>
    <dgm:cxn modelId="{4490EC79-9C68-4248-B41A-4EB81521513B}" type="presParOf" srcId="{FBBA416F-A50A-448D-A024-A012EDFB0598}" destId="{ED6F9E06-5785-46D7-80CD-FAC4EDE20276}" srcOrd="1" destOrd="0" presId="urn:microsoft.com/office/officeart/2018/2/layout/IconVerticalSolidList"/>
    <dgm:cxn modelId="{56E28964-BB99-4D05-8C27-E0E9D7EB4D83}" type="presParOf" srcId="{FBBA416F-A50A-448D-A024-A012EDFB0598}" destId="{E8DECB90-BA4E-4827-A44A-E348E75D4FEA}" srcOrd="2" destOrd="0" presId="urn:microsoft.com/office/officeart/2018/2/layout/IconVerticalSolidList"/>
    <dgm:cxn modelId="{D4CA39C3-4999-4C2A-9478-81A0B19DF4B0}" type="presParOf" srcId="{FBBA416F-A50A-448D-A024-A012EDFB0598}" destId="{65F97E94-0C3F-48CC-86AC-9204B50240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ACB81C-D326-46C6-B242-37346BC40C1D}" type="doc">
      <dgm:prSet loTypeId="urn:microsoft.com/office/officeart/2005/8/layout/b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5626A7-CE99-42C0-9695-2BE3757FA66B}">
      <dgm:prSet/>
      <dgm:spPr/>
      <dgm:t>
        <a:bodyPr/>
        <a:lstStyle/>
        <a:p>
          <a:r>
            <a:rPr lang="en-US"/>
            <a:t>ApplyMapping</a:t>
          </a:r>
        </a:p>
      </dgm:t>
    </dgm:pt>
    <dgm:pt modelId="{C93F184F-E3CB-4FBF-B15B-12568C94F336}" type="parTrans" cxnId="{40E744E6-968B-4DCE-AA6A-AFF663AA6B76}">
      <dgm:prSet/>
      <dgm:spPr/>
      <dgm:t>
        <a:bodyPr/>
        <a:lstStyle/>
        <a:p>
          <a:endParaRPr lang="en-US"/>
        </a:p>
      </dgm:t>
    </dgm:pt>
    <dgm:pt modelId="{27DA6C57-78E3-4E56-9CD2-8D569DDEFD49}" type="sibTrans" cxnId="{40E744E6-968B-4DCE-AA6A-AFF663AA6B76}">
      <dgm:prSet/>
      <dgm:spPr/>
      <dgm:t>
        <a:bodyPr/>
        <a:lstStyle/>
        <a:p>
          <a:endParaRPr lang="en-US"/>
        </a:p>
      </dgm:t>
    </dgm:pt>
    <dgm:pt modelId="{452B1088-E484-40DE-83E7-9030A17524A0}">
      <dgm:prSet/>
      <dgm:spPr/>
      <dgm:t>
        <a:bodyPr/>
        <a:lstStyle/>
        <a:p>
          <a:r>
            <a:rPr lang="en-US"/>
            <a:t>DropFields</a:t>
          </a:r>
        </a:p>
      </dgm:t>
    </dgm:pt>
    <dgm:pt modelId="{D87EBBA6-94F7-49E0-86EC-1FE8F04AFBCE}" type="parTrans" cxnId="{A1516E00-BA7D-49E2-90CE-1FAA498497ED}">
      <dgm:prSet/>
      <dgm:spPr/>
      <dgm:t>
        <a:bodyPr/>
        <a:lstStyle/>
        <a:p>
          <a:endParaRPr lang="en-US"/>
        </a:p>
      </dgm:t>
    </dgm:pt>
    <dgm:pt modelId="{DEADB392-8DC0-4FAF-B966-077004189426}" type="sibTrans" cxnId="{A1516E00-BA7D-49E2-90CE-1FAA498497ED}">
      <dgm:prSet/>
      <dgm:spPr/>
      <dgm:t>
        <a:bodyPr/>
        <a:lstStyle/>
        <a:p>
          <a:endParaRPr lang="en-US"/>
        </a:p>
      </dgm:t>
    </dgm:pt>
    <dgm:pt modelId="{2DCADCA7-1A31-4BC2-B7E6-9FC92D442DDF}">
      <dgm:prSet/>
      <dgm:spPr/>
      <dgm:t>
        <a:bodyPr/>
        <a:lstStyle/>
        <a:p>
          <a:r>
            <a:rPr lang="en-US"/>
            <a:t>DropNullFields</a:t>
          </a:r>
        </a:p>
      </dgm:t>
    </dgm:pt>
    <dgm:pt modelId="{FD67659D-F9C7-454B-AFBB-4F10D330F169}" type="parTrans" cxnId="{FE332EAB-8D83-485B-88F1-FCA413573019}">
      <dgm:prSet/>
      <dgm:spPr/>
      <dgm:t>
        <a:bodyPr/>
        <a:lstStyle/>
        <a:p>
          <a:endParaRPr lang="en-US"/>
        </a:p>
      </dgm:t>
    </dgm:pt>
    <dgm:pt modelId="{378DC247-B8BF-4152-9626-5D572F055C4C}" type="sibTrans" cxnId="{FE332EAB-8D83-485B-88F1-FCA413573019}">
      <dgm:prSet/>
      <dgm:spPr/>
      <dgm:t>
        <a:bodyPr/>
        <a:lstStyle/>
        <a:p>
          <a:endParaRPr lang="en-US"/>
        </a:p>
      </dgm:t>
    </dgm:pt>
    <dgm:pt modelId="{18BBD752-D060-4A1F-B06F-D5EA7B0F6986}">
      <dgm:prSet/>
      <dgm:spPr/>
      <dgm:t>
        <a:bodyPr/>
        <a:lstStyle/>
        <a:p>
          <a:r>
            <a:rPr lang="en-US"/>
            <a:t>Filter</a:t>
          </a:r>
        </a:p>
      </dgm:t>
    </dgm:pt>
    <dgm:pt modelId="{7D075FE3-6010-4EA8-ACD8-B88466F71034}" type="parTrans" cxnId="{A2B3CA23-C55D-49EE-9B40-EE7E330D2328}">
      <dgm:prSet/>
      <dgm:spPr/>
      <dgm:t>
        <a:bodyPr/>
        <a:lstStyle/>
        <a:p>
          <a:endParaRPr lang="en-US"/>
        </a:p>
      </dgm:t>
    </dgm:pt>
    <dgm:pt modelId="{B0904185-E7CE-40B6-993A-1B559B5098F1}" type="sibTrans" cxnId="{A2B3CA23-C55D-49EE-9B40-EE7E330D2328}">
      <dgm:prSet/>
      <dgm:spPr/>
      <dgm:t>
        <a:bodyPr/>
        <a:lstStyle/>
        <a:p>
          <a:endParaRPr lang="en-US"/>
        </a:p>
      </dgm:t>
    </dgm:pt>
    <dgm:pt modelId="{7AEF69B6-723C-4599-98E7-601896835B82}">
      <dgm:prSet/>
      <dgm:spPr/>
      <dgm:t>
        <a:bodyPr/>
        <a:lstStyle/>
        <a:p>
          <a:r>
            <a:rPr lang="en-US"/>
            <a:t>FindMatches</a:t>
          </a:r>
        </a:p>
      </dgm:t>
    </dgm:pt>
    <dgm:pt modelId="{C7D24679-3C27-4A7A-88E0-A8B9B1A1CEFD}" type="parTrans" cxnId="{64697AB8-AFE3-4637-929E-B29EB3761512}">
      <dgm:prSet/>
      <dgm:spPr/>
      <dgm:t>
        <a:bodyPr/>
        <a:lstStyle/>
        <a:p>
          <a:endParaRPr lang="en-US"/>
        </a:p>
      </dgm:t>
    </dgm:pt>
    <dgm:pt modelId="{554F3AAB-200F-4267-AE5B-6AABF1CC8F3D}" type="sibTrans" cxnId="{64697AB8-AFE3-4637-929E-B29EB3761512}">
      <dgm:prSet/>
      <dgm:spPr/>
      <dgm:t>
        <a:bodyPr/>
        <a:lstStyle/>
        <a:p>
          <a:endParaRPr lang="en-US"/>
        </a:p>
      </dgm:t>
    </dgm:pt>
    <dgm:pt modelId="{AFB35207-F57B-45C3-9DA4-57D5D38EAEDB}">
      <dgm:prSet/>
      <dgm:spPr/>
      <dgm:t>
        <a:bodyPr/>
        <a:lstStyle/>
        <a:p>
          <a:r>
            <a:rPr lang="en-US"/>
            <a:t>Join</a:t>
          </a:r>
        </a:p>
      </dgm:t>
    </dgm:pt>
    <dgm:pt modelId="{58D02781-44DB-476F-87FF-32508044D68E}" type="parTrans" cxnId="{5E410374-1203-4342-A980-2DFFA1853A8D}">
      <dgm:prSet/>
      <dgm:spPr/>
      <dgm:t>
        <a:bodyPr/>
        <a:lstStyle/>
        <a:p>
          <a:endParaRPr lang="en-US"/>
        </a:p>
      </dgm:t>
    </dgm:pt>
    <dgm:pt modelId="{CB93EE15-97CC-48E5-98AF-FFFA34A6728C}" type="sibTrans" cxnId="{5E410374-1203-4342-A980-2DFFA1853A8D}">
      <dgm:prSet/>
      <dgm:spPr/>
      <dgm:t>
        <a:bodyPr/>
        <a:lstStyle/>
        <a:p>
          <a:endParaRPr lang="en-US"/>
        </a:p>
      </dgm:t>
    </dgm:pt>
    <dgm:pt modelId="{7133B3F7-DA0F-4A6F-9251-1921DC220A30}">
      <dgm:prSet/>
      <dgm:spPr/>
      <dgm:t>
        <a:bodyPr/>
        <a:lstStyle/>
        <a:p>
          <a:r>
            <a:rPr lang="en-US"/>
            <a:t>Map</a:t>
          </a:r>
        </a:p>
      </dgm:t>
    </dgm:pt>
    <dgm:pt modelId="{944EC54B-60EF-46F2-945D-FAB62E3B578F}" type="parTrans" cxnId="{74DF4C93-BC0C-4173-85AD-C7B20D00B547}">
      <dgm:prSet/>
      <dgm:spPr/>
      <dgm:t>
        <a:bodyPr/>
        <a:lstStyle/>
        <a:p>
          <a:endParaRPr lang="en-US"/>
        </a:p>
      </dgm:t>
    </dgm:pt>
    <dgm:pt modelId="{B49C2444-2AB5-4835-966D-239F66B48282}" type="sibTrans" cxnId="{74DF4C93-BC0C-4173-85AD-C7B20D00B547}">
      <dgm:prSet/>
      <dgm:spPr/>
      <dgm:t>
        <a:bodyPr/>
        <a:lstStyle/>
        <a:p>
          <a:endParaRPr lang="en-US"/>
        </a:p>
      </dgm:t>
    </dgm:pt>
    <dgm:pt modelId="{51527E6A-2525-4ED6-A04E-E8374EBA5CCD}">
      <dgm:prSet/>
      <dgm:spPr/>
      <dgm:t>
        <a:bodyPr/>
        <a:lstStyle/>
        <a:p>
          <a:r>
            <a:rPr lang="en-US"/>
            <a:t>MapToCollection</a:t>
          </a:r>
        </a:p>
      </dgm:t>
    </dgm:pt>
    <dgm:pt modelId="{2798E71D-AEC3-4D4D-8A9F-D864EE406093}" type="parTrans" cxnId="{9630BAF0-6AAC-4D37-B3EF-7D01E06F6E18}">
      <dgm:prSet/>
      <dgm:spPr/>
      <dgm:t>
        <a:bodyPr/>
        <a:lstStyle/>
        <a:p>
          <a:endParaRPr lang="en-US"/>
        </a:p>
      </dgm:t>
    </dgm:pt>
    <dgm:pt modelId="{724E5F8E-6DD1-47F2-935A-41E0C014C532}" type="sibTrans" cxnId="{9630BAF0-6AAC-4D37-B3EF-7D01E06F6E18}">
      <dgm:prSet/>
      <dgm:spPr/>
      <dgm:t>
        <a:bodyPr/>
        <a:lstStyle/>
        <a:p>
          <a:endParaRPr lang="en-US"/>
        </a:p>
      </dgm:t>
    </dgm:pt>
    <dgm:pt modelId="{3D3134F6-E8F6-4AC4-8969-2DFA341E325C}">
      <dgm:prSet/>
      <dgm:spPr/>
      <dgm:t>
        <a:bodyPr/>
        <a:lstStyle/>
        <a:p>
          <a:r>
            <a:rPr lang="en-US"/>
            <a:t>Relationalize</a:t>
          </a:r>
        </a:p>
      </dgm:t>
    </dgm:pt>
    <dgm:pt modelId="{91D659A9-41F0-4C3C-8F37-1223A72734D3}" type="parTrans" cxnId="{196B5672-188C-44C7-A22D-ED864E80DE34}">
      <dgm:prSet/>
      <dgm:spPr/>
      <dgm:t>
        <a:bodyPr/>
        <a:lstStyle/>
        <a:p>
          <a:endParaRPr lang="en-US"/>
        </a:p>
      </dgm:t>
    </dgm:pt>
    <dgm:pt modelId="{2C49BB34-653C-42E7-9877-DB287E5DFCA0}" type="sibTrans" cxnId="{196B5672-188C-44C7-A22D-ED864E80DE34}">
      <dgm:prSet/>
      <dgm:spPr/>
      <dgm:t>
        <a:bodyPr/>
        <a:lstStyle/>
        <a:p>
          <a:endParaRPr lang="en-US"/>
        </a:p>
      </dgm:t>
    </dgm:pt>
    <dgm:pt modelId="{A669A299-D8C3-4938-81D7-FFC908B8710D}">
      <dgm:prSet/>
      <dgm:spPr/>
      <dgm:t>
        <a:bodyPr/>
        <a:lstStyle/>
        <a:p>
          <a:r>
            <a:rPr lang="en-US"/>
            <a:t>RenameField</a:t>
          </a:r>
        </a:p>
      </dgm:t>
    </dgm:pt>
    <dgm:pt modelId="{A4A66255-C69F-4166-857A-F5113AFEC0DC}" type="parTrans" cxnId="{F0DF3052-19A6-4E78-AA48-1EB3F0AA3108}">
      <dgm:prSet/>
      <dgm:spPr/>
      <dgm:t>
        <a:bodyPr/>
        <a:lstStyle/>
        <a:p>
          <a:endParaRPr lang="en-US"/>
        </a:p>
      </dgm:t>
    </dgm:pt>
    <dgm:pt modelId="{DDCC7B78-45DB-4B7B-BD0E-C7187CAFEA92}" type="sibTrans" cxnId="{F0DF3052-19A6-4E78-AA48-1EB3F0AA3108}">
      <dgm:prSet/>
      <dgm:spPr/>
      <dgm:t>
        <a:bodyPr/>
        <a:lstStyle/>
        <a:p>
          <a:endParaRPr lang="en-US"/>
        </a:p>
      </dgm:t>
    </dgm:pt>
    <dgm:pt modelId="{2A9D77DB-12D5-44E8-850D-192B4F673EB3}">
      <dgm:prSet/>
      <dgm:spPr/>
      <dgm:t>
        <a:bodyPr/>
        <a:lstStyle/>
        <a:p>
          <a:r>
            <a:rPr lang="en-US"/>
            <a:t>ResolveChoice</a:t>
          </a:r>
        </a:p>
      </dgm:t>
    </dgm:pt>
    <dgm:pt modelId="{96292655-9B37-4220-906F-3C52AEB899AA}" type="parTrans" cxnId="{C19541BE-52AE-4373-B924-0125DEFDBF24}">
      <dgm:prSet/>
      <dgm:spPr/>
      <dgm:t>
        <a:bodyPr/>
        <a:lstStyle/>
        <a:p>
          <a:endParaRPr lang="en-US"/>
        </a:p>
      </dgm:t>
    </dgm:pt>
    <dgm:pt modelId="{8BED1843-8F1E-4A2B-B3FA-AA1803B8F402}" type="sibTrans" cxnId="{C19541BE-52AE-4373-B924-0125DEFDBF24}">
      <dgm:prSet/>
      <dgm:spPr/>
      <dgm:t>
        <a:bodyPr/>
        <a:lstStyle/>
        <a:p>
          <a:endParaRPr lang="en-US"/>
        </a:p>
      </dgm:t>
    </dgm:pt>
    <dgm:pt modelId="{E115DE80-6C2A-44D7-AF9C-640620C828D2}">
      <dgm:prSet/>
      <dgm:spPr/>
      <dgm:t>
        <a:bodyPr/>
        <a:lstStyle/>
        <a:p>
          <a:r>
            <a:rPr lang="en-US"/>
            <a:t>SelectFields</a:t>
          </a:r>
        </a:p>
      </dgm:t>
    </dgm:pt>
    <dgm:pt modelId="{F2A376B6-9139-47E6-8932-3E8F86FC568B}" type="parTrans" cxnId="{80B9FC03-CB11-418A-AFA9-D1C0E02F1B8C}">
      <dgm:prSet/>
      <dgm:spPr/>
      <dgm:t>
        <a:bodyPr/>
        <a:lstStyle/>
        <a:p>
          <a:endParaRPr lang="en-US"/>
        </a:p>
      </dgm:t>
    </dgm:pt>
    <dgm:pt modelId="{387F46FF-1354-42FF-8EE2-F95350EACEF1}" type="sibTrans" cxnId="{80B9FC03-CB11-418A-AFA9-D1C0E02F1B8C}">
      <dgm:prSet/>
      <dgm:spPr/>
      <dgm:t>
        <a:bodyPr/>
        <a:lstStyle/>
        <a:p>
          <a:endParaRPr lang="en-US"/>
        </a:p>
      </dgm:t>
    </dgm:pt>
    <dgm:pt modelId="{E1E62A5C-2BE9-43A7-9515-B31A6BF763AF}">
      <dgm:prSet/>
      <dgm:spPr/>
      <dgm:t>
        <a:bodyPr/>
        <a:lstStyle/>
        <a:p>
          <a:r>
            <a:rPr lang="en-US"/>
            <a:t>SelectFromCollection</a:t>
          </a:r>
        </a:p>
      </dgm:t>
    </dgm:pt>
    <dgm:pt modelId="{C1A00809-6178-4517-9726-C6E0B9013AE3}" type="parTrans" cxnId="{E05B9F4A-E1A8-48FC-89F5-FBF13AC6AD4D}">
      <dgm:prSet/>
      <dgm:spPr/>
      <dgm:t>
        <a:bodyPr/>
        <a:lstStyle/>
        <a:p>
          <a:endParaRPr lang="en-US"/>
        </a:p>
      </dgm:t>
    </dgm:pt>
    <dgm:pt modelId="{C4924A2C-5589-4B3C-9758-A1B52DBE2B73}" type="sibTrans" cxnId="{E05B9F4A-E1A8-48FC-89F5-FBF13AC6AD4D}">
      <dgm:prSet/>
      <dgm:spPr/>
      <dgm:t>
        <a:bodyPr/>
        <a:lstStyle/>
        <a:p>
          <a:endParaRPr lang="en-US"/>
        </a:p>
      </dgm:t>
    </dgm:pt>
    <dgm:pt modelId="{1C186343-C191-4778-9C5C-DC424BFB5E2B}">
      <dgm:prSet/>
      <dgm:spPr/>
      <dgm:t>
        <a:bodyPr/>
        <a:lstStyle/>
        <a:p>
          <a:r>
            <a:rPr lang="en-US"/>
            <a:t>SplitFields</a:t>
          </a:r>
        </a:p>
      </dgm:t>
    </dgm:pt>
    <dgm:pt modelId="{532BDB6E-5256-4591-9E6E-92DDBDE34AE0}" type="parTrans" cxnId="{8597A074-E390-40DF-8AC8-05D02405D7F5}">
      <dgm:prSet/>
      <dgm:spPr/>
      <dgm:t>
        <a:bodyPr/>
        <a:lstStyle/>
        <a:p>
          <a:endParaRPr lang="en-US"/>
        </a:p>
      </dgm:t>
    </dgm:pt>
    <dgm:pt modelId="{0D43E23A-856C-4678-9226-633F2AB93DB9}" type="sibTrans" cxnId="{8597A074-E390-40DF-8AC8-05D02405D7F5}">
      <dgm:prSet/>
      <dgm:spPr/>
      <dgm:t>
        <a:bodyPr/>
        <a:lstStyle/>
        <a:p>
          <a:endParaRPr lang="en-US"/>
        </a:p>
      </dgm:t>
    </dgm:pt>
    <dgm:pt modelId="{0AD817CA-FB4F-4B15-8A72-720F79710350}">
      <dgm:prSet/>
      <dgm:spPr/>
      <dgm:t>
        <a:bodyPr/>
        <a:lstStyle/>
        <a:p>
          <a:r>
            <a:rPr lang="en-US"/>
            <a:t>SplitRows</a:t>
          </a:r>
        </a:p>
      </dgm:t>
    </dgm:pt>
    <dgm:pt modelId="{C4D9D739-8F02-4020-9412-B1FE28A7F7A9}" type="parTrans" cxnId="{EF814B4D-A30C-4ACB-8CF4-AC2582266016}">
      <dgm:prSet/>
      <dgm:spPr/>
      <dgm:t>
        <a:bodyPr/>
        <a:lstStyle/>
        <a:p>
          <a:endParaRPr lang="en-US"/>
        </a:p>
      </dgm:t>
    </dgm:pt>
    <dgm:pt modelId="{3BFE307B-9F13-4AA7-8FA9-B7D349205862}" type="sibTrans" cxnId="{EF814B4D-A30C-4ACB-8CF4-AC2582266016}">
      <dgm:prSet/>
      <dgm:spPr/>
      <dgm:t>
        <a:bodyPr/>
        <a:lstStyle/>
        <a:p>
          <a:endParaRPr lang="en-US"/>
        </a:p>
      </dgm:t>
    </dgm:pt>
    <dgm:pt modelId="{C120F8BB-A2CF-4277-B818-063F91C0E72F}">
      <dgm:prSet/>
      <dgm:spPr/>
      <dgm:t>
        <a:bodyPr/>
        <a:lstStyle/>
        <a:p>
          <a:r>
            <a:rPr lang="en-US"/>
            <a:t>Unbox</a:t>
          </a:r>
        </a:p>
      </dgm:t>
    </dgm:pt>
    <dgm:pt modelId="{25AFEC98-8A75-46CA-9C39-69CC024D1656}" type="parTrans" cxnId="{4E817155-86FE-4984-9CCA-51CAE3AA4CB7}">
      <dgm:prSet/>
      <dgm:spPr/>
      <dgm:t>
        <a:bodyPr/>
        <a:lstStyle/>
        <a:p>
          <a:endParaRPr lang="en-US"/>
        </a:p>
      </dgm:t>
    </dgm:pt>
    <dgm:pt modelId="{FEC04B30-B6C1-4C6B-AF8B-2885754FA17C}" type="sibTrans" cxnId="{4E817155-86FE-4984-9CCA-51CAE3AA4CB7}">
      <dgm:prSet/>
      <dgm:spPr/>
      <dgm:t>
        <a:bodyPr/>
        <a:lstStyle/>
        <a:p>
          <a:endParaRPr lang="en-US"/>
        </a:p>
      </dgm:t>
    </dgm:pt>
    <dgm:pt modelId="{2FD3DD9B-2E21-477E-A9F7-7ACA4554DC97}" type="pres">
      <dgm:prSet presAssocID="{DCACB81C-D326-46C6-B242-37346BC40C1D}" presName="Name0" presStyleCnt="0">
        <dgm:presLayoutVars>
          <dgm:dir/>
          <dgm:resizeHandles/>
        </dgm:presLayoutVars>
      </dgm:prSet>
      <dgm:spPr/>
    </dgm:pt>
    <dgm:pt modelId="{6F4CBE9C-745E-47E6-B618-FD90BDC1F681}" type="pres">
      <dgm:prSet presAssocID="{0B5626A7-CE99-42C0-9695-2BE3757FA66B}" presName="compNode" presStyleCnt="0"/>
      <dgm:spPr/>
    </dgm:pt>
    <dgm:pt modelId="{C4882FF0-ADD1-459E-9490-99CDE1AA604D}" type="pres">
      <dgm:prSet presAssocID="{0B5626A7-CE99-42C0-9695-2BE3757FA66B}" presName="dummyConnPt" presStyleCnt="0"/>
      <dgm:spPr/>
    </dgm:pt>
    <dgm:pt modelId="{ACC09AA8-80F2-4D39-95C4-9B3BA4F9478C}" type="pres">
      <dgm:prSet presAssocID="{0B5626A7-CE99-42C0-9695-2BE3757FA66B}" presName="node" presStyleLbl="node1" presStyleIdx="0" presStyleCnt="16">
        <dgm:presLayoutVars>
          <dgm:bulletEnabled val="1"/>
        </dgm:presLayoutVars>
      </dgm:prSet>
      <dgm:spPr/>
    </dgm:pt>
    <dgm:pt modelId="{97EA1C8B-0A11-4F3D-887A-37250559DDC5}" type="pres">
      <dgm:prSet presAssocID="{27DA6C57-78E3-4E56-9CD2-8D569DDEFD49}" presName="sibTrans" presStyleLbl="bgSibTrans2D1" presStyleIdx="0" presStyleCnt="15"/>
      <dgm:spPr/>
    </dgm:pt>
    <dgm:pt modelId="{B19D6D38-40AB-4EF3-9F82-495502CD96F8}" type="pres">
      <dgm:prSet presAssocID="{452B1088-E484-40DE-83E7-9030A17524A0}" presName="compNode" presStyleCnt="0"/>
      <dgm:spPr/>
    </dgm:pt>
    <dgm:pt modelId="{9203C26F-0621-4CC0-8955-2183DD2710CA}" type="pres">
      <dgm:prSet presAssocID="{452B1088-E484-40DE-83E7-9030A17524A0}" presName="dummyConnPt" presStyleCnt="0"/>
      <dgm:spPr/>
    </dgm:pt>
    <dgm:pt modelId="{D9F81326-5EED-42C3-ADFE-3667B7CA7775}" type="pres">
      <dgm:prSet presAssocID="{452B1088-E484-40DE-83E7-9030A17524A0}" presName="node" presStyleLbl="node1" presStyleIdx="1" presStyleCnt="16">
        <dgm:presLayoutVars>
          <dgm:bulletEnabled val="1"/>
        </dgm:presLayoutVars>
      </dgm:prSet>
      <dgm:spPr/>
    </dgm:pt>
    <dgm:pt modelId="{F5B5BFB5-558D-40E5-8DD7-A2A5C178C1F5}" type="pres">
      <dgm:prSet presAssocID="{DEADB392-8DC0-4FAF-B966-077004189426}" presName="sibTrans" presStyleLbl="bgSibTrans2D1" presStyleIdx="1" presStyleCnt="15"/>
      <dgm:spPr/>
    </dgm:pt>
    <dgm:pt modelId="{C70C804B-C005-456E-A358-E408E3D4428A}" type="pres">
      <dgm:prSet presAssocID="{2DCADCA7-1A31-4BC2-B7E6-9FC92D442DDF}" presName="compNode" presStyleCnt="0"/>
      <dgm:spPr/>
    </dgm:pt>
    <dgm:pt modelId="{AA88EC88-C47E-462B-A8A1-816306486D62}" type="pres">
      <dgm:prSet presAssocID="{2DCADCA7-1A31-4BC2-B7E6-9FC92D442DDF}" presName="dummyConnPt" presStyleCnt="0"/>
      <dgm:spPr/>
    </dgm:pt>
    <dgm:pt modelId="{7F31F0D3-2CA4-4C1F-9FF7-3FC7AA4D0714}" type="pres">
      <dgm:prSet presAssocID="{2DCADCA7-1A31-4BC2-B7E6-9FC92D442DDF}" presName="node" presStyleLbl="node1" presStyleIdx="2" presStyleCnt="16">
        <dgm:presLayoutVars>
          <dgm:bulletEnabled val="1"/>
        </dgm:presLayoutVars>
      </dgm:prSet>
      <dgm:spPr/>
    </dgm:pt>
    <dgm:pt modelId="{B1CB68A1-3216-4E57-9E8E-75D8AC1EEDDF}" type="pres">
      <dgm:prSet presAssocID="{378DC247-B8BF-4152-9626-5D572F055C4C}" presName="sibTrans" presStyleLbl="bgSibTrans2D1" presStyleIdx="2" presStyleCnt="15"/>
      <dgm:spPr/>
    </dgm:pt>
    <dgm:pt modelId="{ED78FAC4-838E-476C-B40C-E61270CAFA1B}" type="pres">
      <dgm:prSet presAssocID="{18BBD752-D060-4A1F-B06F-D5EA7B0F6986}" presName="compNode" presStyleCnt="0"/>
      <dgm:spPr/>
    </dgm:pt>
    <dgm:pt modelId="{18248D12-9650-47C1-8C25-B79583284EF2}" type="pres">
      <dgm:prSet presAssocID="{18BBD752-D060-4A1F-B06F-D5EA7B0F6986}" presName="dummyConnPt" presStyleCnt="0"/>
      <dgm:spPr/>
    </dgm:pt>
    <dgm:pt modelId="{21531F55-F63C-4197-84B3-CE4DD779701B}" type="pres">
      <dgm:prSet presAssocID="{18BBD752-D060-4A1F-B06F-D5EA7B0F6986}" presName="node" presStyleLbl="node1" presStyleIdx="3" presStyleCnt="16">
        <dgm:presLayoutVars>
          <dgm:bulletEnabled val="1"/>
        </dgm:presLayoutVars>
      </dgm:prSet>
      <dgm:spPr/>
    </dgm:pt>
    <dgm:pt modelId="{3CD1976A-8A86-47CD-A5A1-C68BD573062B}" type="pres">
      <dgm:prSet presAssocID="{B0904185-E7CE-40B6-993A-1B559B5098F1}" presName="sibTrans" presStyleLbl="bgSibTrans2D1" presStyleIdx="3" presStyleCnt="15"/>
      <dgm:spPr/>
    </dgm:pt>
    <dgm:pt modelId="{7EB7A999-9D36-4C7F-AB0A-2852F9AF242A}" type="pres">
      <dgm:prSet presAssocID="{7AEF69B6-723C-4599-98E7-601896835B82}" presName="compNode" presStyleCnt="0"/>
      <dgm:spPr/>
    </dgm:pt>
    <dgm:pt modelId="{6F2FF94E-1989-4EE3-9FD6-916B5BD84A72}" type="pres">
      <dgm:prSet presAssocID="{7AEF69B6-723C-4599-98E7-601896835B82}" presName="dummyConnPt" presStyleCnt="0"/>
      <dgm:spPr/>
    </dgm:pt>
    <dgm:pt modelId="{A809A45D-3D9E-4B66-8F27-B15BAFBE908E}" type="pres">
      <dgm:prSet presAssocID="{7AEF69B6-723C-4599-98E7-601896835B82}" presName="node" presStyleLbl="node1" presStyleIdx="4" presStyleCnt="16">
        <dgm:presLayoutVars>
          <dgm:bulletEnabled val="1"/>
        </dgm:presLayoutVars>
      </dgm:prSet>
      <dgm:spPr/>
    </dgm:pt>
    <dgm:pt modelId="{36BEA1BC-DFB5-4440-9194-71277EADD660}" type="pres">
      <dgm:prSet presAssocID="{554F3AAB-200F-4267-AE5B-6AABF1CC8F3D}" presName="sibTrans" presStyleLbl="bgSibTrans2D1" presStyleIdx="4" presStyleCnt="15"/>
      <dgm:spPr/>
    </dgm:pt>
    <dgm:pt modelId="{A68AB9A1-065E-45AE-84A6-599369A41D5D}" type="pres">
      <dgm:prSet presAssocID="{AFB35207-F57B-45C3-9DA4-57D5D38EAEDB}" presName="compNode" presStyleCnt="0"/>
      <dgm:spPr/>
    </dgm:pt>
    <dgm:pt modelId="{015E67DD-D146-4A11-ACDD-14F89877173C}" type="pres">
      <dgm:prSet presAssocID="{AFB35207-F57B-45C3-9DA4-57D5D38EAEDB}" presName="dummyConnPt" presStyleCnt="0"/>
      <dgm:spPr/>
    </dgm:pt>
    <dgm:pt modelId="{89FAC33A-D6BD-4BFF-B7B6-1593F63127AA}" type="pres">
      <dgm:prSet presAssocID="{AFB35207-F57B-45C3-9DA4-57D5D38EAEDB}" presName="node" presStyleLbl="node1" presStyleIdx="5" presStyleCnt="16">
        <dgm:presLayoutVars>
          <dgm:bulletEnabled val="1"/>
        </dgm:presLayoutVars>
      </dgm:prSet>
      <dgm:spPr/>
    </dgm:pt>
    <dgm:pt modelId="{8DC4E5A4-BA5C-47AC-9335-07E1334CFFC6}" type="pres">
      <dgm:prSet presAssocID="{CB93EE15-97CC-48E5-98AF-FFFA34A6728C}" presName="sibTrans" presStyleLbl="bgSibTrans2D1" presStyleIdx="5" presStyleCnt="15"/>
      <dgm:spPr/>
    </dgm:pt>
    <dgm:pt modelId="{30195D6E-4E2D-477C-A83C-F8769DC4551C}" type="pres">
      <dgm:prSet presAssocID="{7133B3F7-DA0F-4A6F-9251-1921DC220A30}" presName="compNode" presStyleCnt="0"/>
      <dgm:spPr/>
    </dgm:pt>
    <dgm:pt modelId="{19BA80D5-1C75-4BAF-BDC9-3CF0D5E57E6F}" type="pres">
      <dgm:prSet presAssocID="{7133B3F7-DA0F-4A6F-9251-1921DC220A30}" presName="dummyConnPt" presStyleCnt="0"/>
      <dgm:spPr/>
    </dgm:pt>
    <dgm:pt modelId="{6DD9B172-6AFC-4408-815C-4D5E65474082}" type="pres">
      <dgm:prSet presAssocID="{7133B3F7-DA0F-4A6F-9251-1921DC220A30}" presName="node" presStyleLbl="node1" presStyleIdx="6" presStyleCnt="16">
        <dgm:presLayoutVars>
          <dgm:bulletEnabled val="1"/>
        </dgm:presLayoutVars>
      </dgm:prSet>
      <dgm:spPr/>
    </dgm:pt>
    <dgm:pt modelId="{DEF4C3D5-0C42-4F98-83FC-9D934500745F}" type="pres">
      <dgm:prSet presAssocID="{B49C2444-2AB5-4835-966D-239F66B48282}" presName="sibTrans" presStyleLbl="bgSibTrans2D1" presStyleIdx="6" presStyleCnt="15"/>
      <dgm:spPr/>
    </dgm:pt>
    <dgm:pt modelId="{1C6D0A2D-383C-4C72-A5BF-35969865EDF2}" type="pres">
      <dgm:prSet presAssocID="{51527E6A-2525-4ED6-A04E-E8374EBA5CCD}" presName="compNode" presStyleCnt="0"/>
      <dgm:spPr/>
    </dgm:pt>
    <dgm:pt modelId="{84A20043-90CC-4501-881F-C245414BAE64}" type="pres">
      <dgm:prSet presAssocID="{51527E6A-2525-4ED6-A04E-E8374EBA5CCD}" presName="dummyConnPt" presStyleCnt="0"/>
      <dgm:spPr/>
    </dgm:pt>
    <dgm:pt modelId="{330EC127-916D-44B1-916B-6C1736AB16E0}" type="pres">
      <dgm:prSet presAssocID="{51527E6A-2525-4ED6-A04E-E8374EBA5CCD}" presName="node" presStyleLbl="node1" presStyleIdx="7" presStyleCnt="16">
        <dgm:presLayoutVars>
          <dgm:bulletEnabled val="1"/>
        </dgm:presLayoutVars>
      </dgm:prSet>
      <dgm:spPr/>
    </dgm:pt>
    <dgm:pt modelId="{CD6771C7-75E2-4456-95AB-3A7691ADC8C4}" type="pres">
      <dgm:prSet presAssocID="{724E5F8E-6DD1-47F2-935A-41E0C014C532}" presName="sibTrans" presStyleLbl="bgSibTrans2D1" presStyleIdx="7" presStyleCnt="15"/>
      <dgm:spPr/>
    </dgm:pt>
    <dgm:pt modelId="{408504EE-D756-47B1-83FE-8443BD2854A3}" type="pres">
      <dgm:prSet presAssocID="{3D3134F6-E8F6-4AC4-8969-2DFA341E325C}" presName="compNode" presStyleCnt="0"/>
      <dgm:spPr/>
    </dgm:pt>
    <dgm:pt modelId="{8C90D2AF-4EBE-4115-9199-63D7558BBDD4}" type="pres">
      <dgm:prSet presAssocID="{3D3134F6-E8F6-4AC4-8969-2DFA341E325C}" presName="dummyConnPt" presStyleCnt="0"/>
      <dgm:spPr/>
    </dgm:pt>
    <dgm:pt modelId="{CA00C617-5C03-4BDA-B9AB-F1872A23C136}" type="pres">
      <dgm:prSet presAssocID="{3D3134F6-E8F6-4AC4-8969-2DFA341E325C}" presName="node" presStyleLbl="node1" presStyleIdx="8" presStyleCnt="16">
        <dgm:presLayoutVars>
          <dgm:bulletEnabled val="1"/>
        </dgm:presLayoutVars>
      </dgm:prSet>
      <dgm:spPr/>
    </dgm:pt>
    <dgm:pt modelId="{DB5ABEDE-5589-4873-ADD6-B96DA6499B48}" type="pres">
      <dgm:prSet presAssocID="{2C49BB34-653C-42E7-9877-DB287E5DFCA0}" presName="sibTrans" presStyleLbl="bgSibTrans2D1" presStyleIdx="8" presStyleCnt="15"/>
      <dgm:spPr/>
    </dgm:pt>
    <dgm:pt modelId="{7161FBE2-7814-470D-8A11-CB49FC686678}" type="pres">
      <dgm:prSet presAssocID="{A669A299-D8C3-4938-81D7-FFC908B8710D}" presName="compNode" presStyleCnt="0"/>
      <dgm:spPr/>
    </dgm:pt>
    <dgm:pt modelId="{B2EEAABA-EA9D-4851-A09B-74215640409D}" type="pres">
      <dgm:prSet presAssocID="{A669A299-D8C3-4938-81D7-FFC908B8710D}" presName="dummyConnPt" presStyleCnt="0"/>
      <dgm:spPr/>
    </dgm:pt>
    <dgm:pt modelId="{08B20F12-566C-4FE5-8B24-F5ACB59A1748}" type="pres">
      <dgm:prSet presAssocID="{A669A299-D8C3-4938-81D7-FFC908B8710D}" presName="node" presStyleLbl="node1" presStyleIdx="9" presStyleCnt="16">
        <dgm:presLayoutVars>
          <dgm:bulletEnabled val="1"/>
        </dgm:presLayoutVars>
      </dgm:prSet>
      <dgm:spPr/>
    </dgm:pt>
    <dgm:pt modelId="{A6B8F91A-C4F7-4485-BD6C-2A7E9E2F4D8C}" type="pres">
      <dgm:prSet presAssocID="{DDCC7B78-45DB-4B7B-BD0E-C7187CAFEA92}" presName="sibTrans" presStyleLbl="bgSibTrans2D1" presStyleIdx="9" presStyleCnt="15"/>
      <dgm:spPr/>
    </dgm:pt>
    <dgm:pt modelId="{4BF31033-76B8-474D-B586-2E344366D11C}" type="pres">
      <dgm:prSet presAssocID="{2A9D77DB-12D5-44E8-850D-192B4F673EB3}" presName="compNode" presStyleCnt="0"/>
      <dgm:spPr/>
    </dgm:pt>
    <dgm:pt modelId="{EA71FBD6-5059-45E8-9A2A-8B9CB32D56B5}" type="pres">
      <dgm:prSet presAssocID="{2A9D77DB-12D5-44E8-850D-192B4F673EB3}" presName="dummyConnPt" presStyleCnt="0"/>
      <dgm:spPr/>
    </dgm:pt>
    <dgm:pt modelId="{E724E83D-B51F-4560-BE6B-16F458D03E2D}" type="pres">
      <dgm:prSet presAssocID="{2A9D77DB-12D5-44E8-850D-192B4F673EB3}" presName="node" presStyleLbl="node1" presStyleIdx="10" presStyleCnt="16">
        <dgm:presLayoutVars>
          <dgm:bulletEnabled val="1"/>
        </dgm:presLayoutVars>
      </dgm:prSet>
      <dgm:spPr/>
    </dgm:pt>
    <dgm:pt modelId="{ACD0DBAA-ABE4-45DC-B4E4-681A56129A08}" type="pres">
      <dgm:prSet presAssocID="{8BED1843-8F1E-4A2B-B3FA-AA1803B8F402}" presName="sibTrans" presStyleLbl="bgSibTrans2D1" presStyleIdx="10" presStyleCnt="15"/>
      <dgm:spPr/>
    </dgm:pt>
    <dgm:pt modelId="{A49A36A5-9FD4-43E6-9128-5E2979671F42}" type="pres">
      <dgm:prSet presAssocID="{E115DE80-6C2A-44D7-AF9C-640620C828D2}" presName="compNode" presStyleCnt="0"/>
      <dgm:spPr/>
    </dgm:pt>
    <dgm:pt modelId="{B340504A-9E9E-42FD-8919-157464CD3A1F}" type="pres">
      <dgm:prSet presAssocID="{E115DE80-6C2A-44D7-AF9C-640620C828D2}" presName="dummyConnPt" presStyleCnt="0"/>
      <dgm:spPr/>
    </dgm:pt>
    <dgm:pt modelId="{01C4A272-FB0B-4527-B18E-0701AA8FF91D}" type="pres">
      <dgm:prSet presAssocID="{E115DE80-6C2A-44D7-AF9C-640620C828D2}" presName="node" presStyleLbl="node1" presStyleIdx="11" presStyleCnt="16">
        <dgm:presLayoutVars>
          <dgm:bulletEnabled val="1"/>
        </dgm:presLayoutVars>
      </dgm:prSet>
      <dgm:spPr/>
    </dgm:pt>
    <dgm:pt modelId="{3E2AE311-5E20-4F16-B609-01BCBC4B1DB8}" type="pres">
      <dgm:prSet presAssocID="{387F46FF-1354-42FF-8EE2-F95350EACEF1}" presName="sibTrans" presStyleLbl="bgSibTrans2D1" presStyleIdx="11" presStyleCnt="15"/>
      <dgm:spPr/>
    </dgm:pt>
    <dgm:pt modelId="{BEC56CDE-7AB7-4CFD-ABBB-491ED345FBB1}" type="pres">
      <dgm:prSet presAssocID="{E1E62A5C-2BE9-43A7-9515-B31A6BF763AF}" presName="compNode" presStyleCnt="0"/>
      <dgm:spPr/>
    </dgm:pt>
    <dgm:pt modelId="{68049EB1-8E89-4FC8-98C3-ED70902778F3}" type="pres">
      <dgm:prSet presAssocID="{E1E62A5C-2BE9-43A7-9515-B31A6BF763AF}" presName="dummyConnPt" presStyleCnt="0"/>
      <dgm:spPr/>
    </dgm:pt>
    <dgm:pt modelId="{AE08D40A-72F4-4776-8681-9587BFD3BAF5}" type="pres">
      <dgm:prSet presAssocID="{E1E62A5C-2BE9-43A7-9515-B31A6BF763AF}" presName="node" presStyleLbl="node1" presStyleIdx="12" presStyleCnt="16">
        <dgm:presLayoutVars>
          <dgm:bulletEnabled val="1"/>
        </dgm:presLayoutVars>
      </dgm:prSet>
      <dgm:spPr/>
    </dgm:pt>
    <dgm:pt modelId="{C5FBD7A0-6D23-413B-9541-D5FAEE8E2524}" type="pres">
      <dgm:prSet presAssocID="{C4924A2C-5589-4B3C-9758-A1B52DBE2B73}" presName="sibTrans" presStyleLbl="bgSibTrans2D1" presStyleIdx="12" presStyleCnt="15"/>
      <dgm:spPr/>
    </dgm:pt>
    <dgm:pt modelId="{0AE0B1FD-E63A-4943-A902-50C79375584A}" type="pres">
      <dgm:prSet presAssocID="{1C186343-C191-4778-9C5C-DC424BFB5E2B}" presName="compNode" presStyleCnt="0"/>
      <dgm:spPr/>
    </dgm:pt>
    <dgm:pt modelId="{165FFEF6-011C-416C-AF57-19860AF23C56}" type="pres">
      <dgm:prSet presAssocID="{1C186343-C191-4778-9C5C-DC424BFB5E2B}" presName="dummyConnPt" presStyleCnt="0"/>
      <dgm:spPr/>
    </dgm:pt>
    <dgm:pt modelId="{18D8F2DF-F881-4BDE-A102-1879901C6F11}" type="pres">
      <dgm:prSet presAssocID="{1C186343-C191-4778-9C5C-DC424BFB5E2B}" presName="node" presStyleLbl="node1" presStyleIdx="13" presStyleCnt="16">
        <dgm:presLayoutVars>
          <dgm:bulletEnabled val="1"/>
        </dgm:presLayoutVars>
      </dgm:prSet>
      <dgm:spPr/>
    </dgm:pt>
    <dgm:pt modelId="{D75C5733-699E-4934-986B-A471D88C222A}" type="pres">
      <dgm:prSet presAssocID="{0D43E23A-856C-4678-9226-633F2AB93DB9}" presName="sibTrans" presStyleLbl="bgSibTrans2D1" presStyleIdx="13" presStyleCnt="15"/>
      <dgm:spPr/>
    </dgm:pt>
    <dgm:pt modelId="{84892AB4-25B6-4DB7-AE79-E5F889873CC6}" type="pres">
      <dgm:prSet presAssocID="{0AD817CA-FB4F-4B15-8A72-720F79710350}" presName="compNode" presStyleCnt="0"/>
      <dgm:spPr/>
    </dgm:pt>
    <dgm:pt modelId="{8A52E89A-B99E-47ED-A0C4-43A2178A3354}" type="pres">
      <dgm:prSet presAssocID="{0AD817CA-FB4F-4B15-8A72-720F79710350}" presName="dummyConnPt" presStyleCnt="0"/>
      <dgm:spPr/>
    </dgm:pt>
    <dgm:pt modelId="{6646E532-8631-4440-B842-BBBF0D8BFDAE}" type="pres">
      <dgm:prSet presAssocID="{0AD817CA-FB4F-4B15-8A72-720F79710350}" presName="node" presStyleLbl="node1" presStyleIdx="14" presStyleCnt="16">
        <dgm:presLayoutVars>
          <dgm:bulletEnabled val="1"/>
        </dgm:presLayoutVars>
      </dgm:prSet>
      <dgm:spPr/>
    </dgm:pt>
    <dgm:pt modelId="{40CC6475-951D-405C-9767-ABD2B8D16A9E}" type="pres">
      <dgm:prSet presAssocID="{3BFE307B-9F13-4AA7-8FA9-B7D349205862}" presName="sibTrans" presStyleLbl="bgSibTrans2D1" presStyleIdx="14" presStyleCnt="15"/>
      <dgm:spPr/>
    </dgm:pt>
    <dgm:pt modelId="{D2C88D7E-3B4B-4B6F-9DDA-5DA4F3BB0C1F}" type="pres">
      <dgm:prSet presAssocID="{C120F8BB-A2CF-4277-B818-063F91C0E72F}" presName="compNode" presStyleCnt="0"/>
      <dgm:spPr/>
    </dgm:pt>
    <dgm:pt modelId="{D5BD6F0F-D6A0-47C8-8237-638E1E64D8AE}" type="pres">
      <dgm:prSet presAssocID="{C120F8BB-A2CF-4277-B818-063F91C0E72F}" presName="dummyConnPt" presStyleCnt="0"/>
      <dgm:spPr/>
    </dgm:pt>
    <dgm:pt modelId="{64C168EF-7961-44FF-AAB8-B72D484091B2}" type="pres">
      <dgm:prSet presAssocID="{C120F8BB-A2CF-4277-B818-063F91C0E72F}" presName="node" presStyleLbl="node1" presStyleIdx="15" presStyleCnt="16">
        <dgm:presLayoutVars>
          <dgm:bulletEnabled val="1"/>
        </dgm:presLayoutVars>
      </dgm:prSet>
      <dgm:spPr/>
    </dgm:pt>
  </dgm:ptLst>
  <dgm:cxnLst>
    <dgm:cxn modelId="{A1516E00-BA7D-49E2-90CE-1FAA498497ED}" srcId="{DCACB81C-D326-46C6-B242-37346BC40C1D}" destId="{452B1088-E484-40DE-83E7-9030A17524A0}" srcOrd="1" destOrd="0" parTransId="{D87EBBA6-94F7-49E0-86EC-1FE8F04AFBCE}" sibTransId="{DEADB392-8DC0-4FAF-B966-077004189426}"/>
    <dgm:cxn modelId="{80B9FC03-CB11-418A-AFA9-D1C0E02F1B8C}" srcId="{DCACB81C-D326-46C6-B242-37346BC40C1D}" destId="{E115DE80-6C2A-44D7-AF9C-640620C828D2}" srcOrd="11" destOrd="0" parTransId="{F2A376B6-9139-47E6-8932-3E8F86FC568B}" sibTransId="{387F46FF-1354-42FF-8EE2-F95350EACEF1}"/>
    <dgm:cxn modelId="{A3713109-3948-40B7-B6B8-289DCA725E9B}" type="presOf" srcId="{A669A299-D8C3-4938-81D7-FFC908B8710D}" destId="{08B20F12-566C-4FE5-8B24-F5ACB59A1748}" srcOrd="0" destOrd="0" presId="urn:microsoft.com/office/officeart/2005/8/layout/bProcess4"/>
    <dgm:cxn modelId="{05695A0C-379F-43FD-9402-7C3B6086EF74}" type="presOf" srcId="{DDCC7B78-45DB-4B7B-BD0E-C7187CAFEA92}" destId="{A6B8F91A-C4F7-4485-BD6C-2A7E9E2F4D8C}" srcOrd="0" destOrd="0" presId="urn:microsoft.com/office/officeart/2005/8/layout/bProcess4"/>
    <dgm:cxn modelId="{9994F015-47A1-4AB3-9B22-9EB9127A6B3C}" type="presOf" srcId="{7AEF69B6-723C-4599-98E7-601896835B82}" destId="{A809A45D-3D9E-4B66-8F27-B15BAFBE908E}" srcOrd="0" destOrd="0" presId="urn:microsoft.com/office/officeart/2005/8/layout/bProcess4"/>
    <dgm:cxn modelId="{C3D7151F-F15E-4654-B71F-2436EE4007EF}" type="presOf" srcId="{0AD817CA-FB4F-4B15-8A72-720F79710350}" destId="{6646E532-8631-4440-B842-BBBF0D8BFDAE}" srcOrd="0" destOrd="0" presId="urn:microsoft.com/office/officeart/2005/8/layout/bProcess4"/>
    <dgm:cxn modelId="{A2B3CA23-C55D-49EE-9B40-EE7E330D2328}" srcId="{DCACB81C-D326-46C6-B242-37346BC40C1D}" destId="{18BBD752-D060-4A1F-B06F-D5EA7B0F6986}" srcOrd="3" destOrd="0" parTransId="{7D075FE3-6010-4EA8-ACD8-B88466F71034}" sibTransId="{B0904185-E7CE-40B6-993A-1B559B5098F1}"/>
    <dgm:cxn modelId="{62D4AF2D-792D-4692-808D-973F74DD2B29}" type="presOf" srcId="{B0904185-E7CE-40B6-993A-1B559B5098F1}" destId="{3CD1976A-8A86-47CD-A5A1-C68BD573062B}" srcOrd="0" destOrd="0" presId="urn:microsoft.com/office/officeart/2005/8/layout/bProcess4"/>
    <dgm:cxn modelId="{BD5C6030-0654-4610-9886-4037337FC3AF}" type="presOf" srcId="{C120F8BB-A2CF-4277-B818-063F91C0E72F}" destId="{64C168EF-7961-44FF-AAB8-B72D484091B2}" srcOrd="0" destOrd="0" presId="urn:microsoft.com/office/officeart/2005/8/layout/bProcess4"/>
    <dgm:cxn modelId="{8D3C645E-B5AA-4412-A57F-44E3A9C1EEB2}" type="presOf" srcId="{387F46FF-1354-42FF-8EE2-F95350EACEF1}" destId="{3E2AE311-5E20-4F16-B609-01BCBC4B1DB8}" srcOrd="0" destOrd="0" presId="urn:microsoft.com/office/officeart/2005/8/layout/bProcess4"/>
    <dgm:cxn modelId="{0B3C8B5F-FC04-45AE-90AD-ADF56852DC90}" type="presOf" srcId="{0D43E23A-856C-4678-9226-633F2AB93DB9}" destId="{D75C5733-699E-4934-986B-A471D88C222A}" srcOrd="0" destOrd="0" presId="urn:microsoft.com/office/officeart/2005/8/layout/bProcess4"/>
    <dgm:cxn modelId="{94DD8C44-130B-4213-9030-BE77FA498314}" type="presOf" srcId="{554F3AAB-200F-4267-AE5B-6AABF1CC8F3D}" destId="{36BEA1BC-DFB5-4440-9194-71277EADD660}" srcOrd="0" destOrd="0" presId="urn:microsoft.com/office/officeart/2005/8/layout/bProcess4"/>
    <dgm:cxn modelId="{F5165147-35EC-4396-BF14-4F2963CBB26F}" type="presOf" srcId="{1C186343-C191-4778-9C5C-DC424BFB5E2B}" destId="{18D8F2DF-F881-4BDE-A102-1879901C6F11}" srcOrd="0" destOrd="0" presId="urn:microsoft.com/office/officeart/2005/8/layout/bProcess4"/>
    <dgm:cxn modelId="{DC5D5A4A-8961-4D7C-94F5-6A7A7D8E65DD}" type="presOf" srcId="{7133B3F7-DA0F-4A6F-9251-1921DC220A30}" destId="{6DD9B172-6AFC-4408-815C-4D5E65474082}" srcOrd="0" destOrd="0" presId="urn:microsoft.com/office/officeart/2005/8/layout/bProcess4"/>
    <dgm:cxn modelId="{E05B9F4A-E1A8-48FC-89F5-FBF13AC6AD4D}" srcId="{DCACB81C-D326-46C6-B242-37346BC40C1D}" destId="{E1E62A5C-2BE9-43A7-9515-B31A6BF763AF}" srcOrd="12" destOrd="0" parTransId="{C1A00809-6178-4517-9726-C6E0B9013AE3}" sibTransId="{C4924A2C-5589-4B3C-9758-A1B52DBE2B73}"/>
    <dgm:cxn modelId="{EF814B4D-A30C-4ACB-8CF4-AC2582266016}" srcId="{DCACB81C-D326-46C6-B242-37346BC40C1D}" destId="{0AD817CA-FB4F-4B15-8A72-720F79710350}" srcOrd="14" destOrd="0" parTransId="{C4D9D739-8F02-4020-9412-B1FE28A7F7A9}" sibTransId="{3BFE307B-9F13-4AA7-8FA9-B7D349205862}"/>
    <dgm:cxn modelId="{694C5671-0FFD-4915-B364-51C554D9E695}" type="presOf" srcId="{724E5F8E-6DD1-47F2-935A-41E0C014C532}" destId="{CD6771C7-75E2-4456-95AB-3A7691ADC8C4}" srcOrd="0" destOrd="0" presId="urn:microsoft.com/office/officeart/2005/8/layout/bProcess4"/>
    <dgm:cxn modelId="{F32EB371-E575-47BF-9898-8786BC0381B5}" type="presOf" srcId="{DEADB392-8DC0-4FAF-B966-077004189426}" destId="{F5B5BFB5-558D-40E5-8DD7-A2A5C178C1F5}" srcOrd="0" destOrd="0" presId="urn:microsoft.com/office/officeart/2005/8/layout/bProcess4"/>
    <dgm:cxn modelId="{F0DF3052-19A6-4E78-AA48-1EB3F0AA3108}" srcId="{DCACB81C-D326-46C6-B242-37346BC40C1D}" destId="{A669A299-D8C3-4938-81D7-FFC908B8710D}" srcOrd="9" destOrd="0" parTransId="{A4A66255-C69F-4166-857A-F5113AFEC0DC}" sibTransId="{DDCC7B78-45DB-4B7B-BD0E-C7187CAFEA92}"/>
    <dgm:cxn modelId="{196B5672-188C-44C7-A22D-ED864E80DE34}" srcId="{DCACB81C-D326-46C6-B242-37346BC40C1D}" destId="{3D3134F6-E8F6-4AC4-8969-2DFA341E325C}" srcOrd="8" destOrd="0" parTransId="{91D659A9-41F0-4C3C-8F37-1223A72734D3}" sibTransId="{2C49BB34-653C-42E7-9877-DB287E5DFCA0}"/>
    <dgm:cxn modelId="{5E410374-1203-4342-A980-2DFFA1853A8D}" srcId="{DCACB81C-D326-46C6-B242-37346BC40C1D}" destId="{AFB35207-F57B-45C3-9DA4-57D5D38EAEDB}" srcOrd="5" destOrd="0" parTransId="{58D02781-44DB-476F-87FF-32508044D68E}" sibTransId="{CB93EE15-97CC-48E5-98AF-FFFA34A6728C}"/>
    <dgm:cxn modelId="{8597A074-E390-40DF-8AC8-05D02405D7F5}" srcId="{DCACB81C-D326-46C6-B242-37346BC40C1D}" destId="{1C186343-C191-4778-9C5C-DC424BFB5E2B}" srcOrd="13" destOrd="0" parTransId="{532BDB6E-5256-4591-9E6E-92DDBDE34AE0}" sibTransId="{0D43E23A-856C-4678-9226-633F2AB93DB9}"/>
    <dgm:cxn modelId="{4E817155-86FE-4984-9CCA-51CAE3AA4CB7}" srcId="{DCACB81C-D326-46C6-B242-37346BC40C1D}" destId="{C120F8BB-A2CF-4277-B818-063F91C0E72F}" srcOrd="15" destOrd="0" parTransId="{25AFEC98-8A75-46CA-9C39-69CC024D1656}" sibTransId="{FEC04B30-B6C1-4C6B-AF8B-2885754FA17C}"/>
    <dgm:cxn modelId="{76669284-37DC-458B-9ED3-E9069F609768}" type="presOf" srcId="{CB93EE15-97CC-48E5-98AF-FFFA34A6728C}" destId="{8DC4E5A4-BA5C-47AC-9335-07E1334CFFC6}" srcOrd="0" destOrd="0" presId="urn:microsoft.com/office/officeart/2005/8/layout/bProcess4"/>
    <dgm:cxn modelId="{9FF4FE92-C4D7-4376-9EAC-D008C5579DFC}" type="presOf" srcId="{378DC247-B8BF-4152-9626-5D572F055C4C}" destId="{B1CB68A1-3216-4E57-9E8E-75D8AC1EEDDF}" srcOrd="0" destOrd="0" presId="urn:microsoft.com/office/officeart/2005/8/layout/bProcess4"/>
    <dgm:cxn modelId="{74DF4C93-BC0C-4173-85AD-C7B20D00B547}" srcId="{DCACB81C-D326-46C6-B242-37346BC40C1D}" destId="{7133B3F7-DA0F-4A6F-9251-1921DC220A30}" srcOrd="6" destOrd="0" parTransId="{944EC54B-60EF-46F2-945D-FAB62E3B578F}" sibTransId="{B49C2444-2AB5-4835-966D-239F66B48282}"/>
    <dgm:cxn modelId="{003F7C98-8233-4176-88F3-A2F1B082A57A}" type="presOf" srcId="{18BBD752-D060-4A1F-B06F-D5EA7B0F6986}" destId="{21531F55-F63C-4197-84B3-CE4DD779701B}" srcOrd="0" destOrd="0" presId="urn:microsoft.com/office/officeart/2005/8/layout/bProcess4"/>
    <dgm:cxn modelId="{F623E89C-B1BD-4222-98F1-5184F488D4D8}" type="presOf" srcId="{3BFE307B-9F13-4AA7-8FA9-B7D349205862}" destId="{40CC6475-951D-405C-9767-ABD2B8D16A9E}" srcOrd="0" destOrd="0" presId="urn:microsoft.com/office/officeart/2005/8/layout/bProcess4"/>
    <dgm:cxn modelId="{8141BF9E-B7F6-488A-B790-A0FF5637F172}" type="presOf" srcId="{3D3134F6-E8F6-4AC4-8969-2DFA341E325C}" destId="{CA00C617-5C03-4BDA-B9AB-F1872A23C136}" srcOrd="0" destOrd="0" presId="urn:microsoft.com/office/officeart/2005/8/layout/bProcess4"/>
    <dgm:cxn modelId="{D82FD49E-EBFF-42EF-BF86-BC73F856815B}" type="presOf" srcId="{AFB35207-F57B-45C3-9DA4-57D5D38EAEDB}" destId="{89FAC33A-D6BD-4BFF-B7B6-1593F63127AA}" srcOrd="0" destOrd="0" presId="urn:microsoft.com/office/officeart/2005/8/layout/bProcess4"/>
    <dgm:cxn modelId="{54B14DA2-52EE-4B1B-929E-6572C9D2E2A3}" type="presOf" srcId="{B49C2444-2AB5-4835-966D-239F66B48282}" destId="{DEF4C3D5-0C42-4F98-83FC-9D934500745F}" srcOrd="0" destOrd="0" presId="urn:microsoft.com/office/officeart/2005/8/layout/bProcess4"/>
    <dgm:cxn modelId="{09088CA9-3328-4237-8966-6A2F4CBC6C16}" type="presOf" srcId="{27DA6C57-78E3-4E56-9CD2-8D569DDEFD49}" destId="{97EA1C8B-0A11-4F3D-887A-37250559DDC5}" srcOrd="0" destOrd="0" presId="urn:microsoft.com/office/officeart/2005/8/layout/bProcess4"/>
    <dgm:cxn modelId="{FE332EAB-8D83-485B-88F1-FCA413573019}" srcId="{DCACB81C-D326-46C6-B242-37346BC40C1D}" destId="{2DCADCA7-1A31-4BC2-B7E6-9FC92D442DDF}" srcOrd="2" destOrd="0" parTransId="{FD67659D-F9C7-454B-AFBB-4F10D330F169}" sibTransId="{378DC247-B8BF-4152-9626-5D572F055C4C}"/>
    <dgm:cxn modelId="{B6446CAD-B9D6-463B-9E63-C5A589620613}" type="presOf" srcId="{E115DE80-6C2A-44D7-AF9C-640620C828D2}" destId="{01C4A272-FB0B-4527-B18E-0701AA8FF91D}" srcOrd="0" destOrd="0" presId="urn:microsoft.com/office/officeart/2005/8/layout/bProcess4"/>
    <dgm:cxn modelId="{670FCAAD-D775-4860-B6B9-4F9007DB0113}" type="presOf" srcId="{DCACB81C-D326-46C6-B242-37346BC40C1D}" destId="{2FD3DD9B-2E21-477E-A9F7-7ACA4554DC97}" srcOrd="0" destOrd="0" presId="urn:microsoft.com/office/officeart/2005/8/layout/bProcess4"/>
    <dgm:cxn modelId="{5350F1AF-6309-4B8B-8142-363B6BC3F4C0}" type="presOf" srcId="{2C49BB34-653C-42E7-9877-DB287E5DFCA0}" destId="{DB5ABEDE-5589-4873-ADD6-B96DA6499B48}" srcOrd="0" destOrd="0" presId="urn:microsoft.com/office/officeart/2005/8/layout/bProcess4"/>
    <dgm:cxn modelId="{64697AB8-AFE3-4637-929E-B29EB3761512}" srcId="{DCACB81C-D326-46C6-B242-37346BC40C1D}" destId="{7AEF69B6-723C-4599-98E7-601896835B82}" srcOrd="4" destOrd="0" parTransId="{C7D24679-3C27-4A7A-88E0-A8B9B1A1CEFD}" sibTransId="{554F3AAB-200F-4267-AE5B-6AABF1CC8F3D}"/>
    <dgm:cxn modelId="{A91B12BB-9F8B-4B9B-A475-45880A9213E1}" type="presOf" srcId="{452B1088-E484-40DE-83E7-9030A17524A0}" destId="{D9F81326-5EED-42C3-ADFE-3667B7CA7775}" srcOrd="0" destOrd="0" presId="urn:microsoft.com/office/officeart/2005/8/layout/bProcess4"/>
    <dgm:cxn modelId="{C19541BE-52AE-4373-B924-0125DEFDBF24}" srcId="{DCACB81C-D326-46C6-B242-37346BC40C1D}" destId="{2A9D77DB-12D5-44E8-850D-192B4F673EB3}" srcOrd="10" destOrd="0" parTransId="{96292655-9B37-4220-906F-3C52AEB899AA}" sibTransId="{8BED1843-8F1E-4A2B-B3FA-AA1803B8F402}"/>
    <dgm:cxn modelId="{ACBD77C5-E6DE-4FDD-BD69-1CC0C1629204}" type="presOf" srcId="{E1E62A5C-2BE9-43A7-9515-B31A6BF763AF}" destId="{AE08D40A-72F4-4776-8681-9587BFD3BAF5}" srcOrd="0" destOrd="0" presId="urn:microsoft.com/office/officeart/2005/8/layout/bProcess4"/>
    <dgm:cxn modelId="{A60FF0C6-A1AB-4E5D-B9FF-96DC4E065E86}" type="presOf" srcId="{C4924A2C-5589-4B3C-9758-A1B52DBE2B73}" destId="{C5FBD7A0-6D23-413B-9541-D5FAEE8E2524}" srcOrd="0" destOrd="0" presId="urn:microsoft.com/office/officeart/2005/8/layout/bProcess4"/>
    <dgm:cxn modelId="{D08174D0-F496-40ED-95E8-F9D1F9A9C49B}" type="presOf" srcId="{51527E6A-2525-4ED6-A04E-E8374EBA5CCD}" destId="{330EC127-916D-44B1-916B-6C1736AB16E0}" srcOrd="0" destOrd="0" presId="urn:microsoft.com/office/officeart/2005/8/layout/bProcess4"/>
    <dgm:cxn modelId="{986F3ED6-3B3C-46A6-96B0-F23EBE6169C1}" type="presOf" srcId="{0B5626A7-CE99-42C0-9695-2BE3757FA66B}" destId="{ACC09AA8-80F2-4D39-95C4-9B3BA4F9478C}" srcOrd="0" destOrd="0" presId="urn:microsoft.com/office/officeart/2005/8/layout/bProcess4"/>
    <dgm:cxn modelId="{FB8253D9-995F-4AC9-A623-1160D89CB2EA}" type="presOf" srcId="{8BED1843-8F1E-4A2B-B3FA-AA1803B8F402}" destId="{ACD0DBAA-ABE4-45DC-B4E4-681A56129A08}" srcOrd="0" destOrd="0" presId="urn:microsoft.com/office/officeart/2005/8/layout/bProcess4"/>
    <dgm:cxn modelId="{D9F3A5E0-6E8E-4207-B7EF-20FA8EB0A465}" type="presOf" srcId="{2A9D77DB-12D5-44E8-850D-192B4F673EB3}" destId="{E724E83D-B51F-4560-BE6B-16F458D03E2D}" srcOrd="0" destOrd="0" presId="urn:microsoft.com/office/officeart/2005/8/layout/bProcess4"/>
    <dgm:cxn modelId="{40E744E6-968B-4DCE-AA6A-AFF663AA6B76}" srcId="{DCACB81C-D326-46C6-B242-37346BC40C1D}" destId="{0B5626A7-CE99-42C0-9695-2BE3757FA66B}" srcOrd="0" destOrd="0" parTransId="{C93F184F-E3CB-4FBF-B15B-12568C94F336}" sibTransId="{27DA6C57-78E3-4E56-9CD2-8D569DDEFD49}"/>
    <dgm:cxn modelId="{9630BAF0-6AAC-4D37-B3EF-7D01E06F6E18}" srcId="{DCACB81C-D326-46C6-B242-37346BC40C1D}" destId="{51527E6A-2525-4ED6-A04E-E8374EBA5CCD}" srcOrd="7" destOrd="0" parTransId="{2798E71D-AEC3-4D4D-8A9F-D864EE406093}" sibTransId="{724E5F8E-6DD1-47F2-935A-41E0C014C532}"/>
    <dgm:cxn modelId="{7168C1FE-6015-4353-9EC8-14C193B4E055}" type="presOf" srcId="{2DCADCA7-1A31-4BC2-B7E6-9FC92D442DDF}" destId="{7F31F0D3-2CA4-4C1F-9FF7-3FC7AA4D0714}" srcOrd="0" destOrd="0" presId="urn:microsoft.com/office/officeart/2005/8/layout/bProcess4"/>
    <dgm:cxn modelId="{9851A010-6D53-46B7-8603-E0A12C934011}" type="presParOf" srcId="{2FD3DD9B-2E21-477E-A9F7-7ACA4554DC97}" destId="{6F4CBE9C-745E-47E6-B618-FD90BDC1F681}" srcOrd="0" destOrd="0" presId="urn:microsoft.com/office/officeart/2005/8/layout/bProcess4"/>
    <dgm:cxn modelId="{71AC5BC0-AC3A-4B5E-8C9E-8C123A5CE972}" type="presParOf" srcId="{6F4CBE9C-745E-47E6-B618-FD90BDC1F681}" destId="{C4882FF0-ADD1-459E-9490-99CDE1AA604D}" srcOrd="0" destOrd="0" presId="urn:microsoft.com/office/officeart/2005/8/layout/bProcess4"/>
    <dgm:cxn modelId="{790D24F3-EB74-47A1-ADB8-20750C89B879}" type="presParOf" srcId="{6F4CBE9C-745E-47E6-B618-FD90BDC1F681}" destId="{ACC09AA8-80F2-4D39-95C4-9B3BA4F9478C}" srcOrd="1" destOrd="0" presId="urn:microsoft.com/office/officeart/2005/8/layout/bProcess4"/>
    <dgm:cxn modelId="{FCD5188B-3077-4D7A-B107-D3ECAD326816}" type="presParOf" srcId="{2FD3DD9B-2E21-477E-A9F7-7ACA4554DC97}" destId="{97EA1C8B-0A11-4F3D-887A-37250559DDC5}" srcOrd="1" destOrd="0" presId="urn:microsoft.com/office/officeart/2005/8/layout/bProcess4"/>
    <dgm:cxn modelId="{BEFB96DA-0151-4A68-9885-B516987E8036}" type="presParOf" srcId="{2FD3DD9B-2E21-477E-A9F7-7ACA4554DC97}" destId="{B19D6D38-40AB-4EF3-9F82-495502CD96F8}" srcOrd="2" destOrd="0" presId="urn:microsoft.com/office/officeart/2005/8/layout/bProcess4"/>
    <dgm:cxn modelId="{E26F2BB6-ED38-40DA-A955-1D6D7402C4C3}" type="presParOf" srcId="{B19D6D38-40AB-4EF3-9F82-495502CD96F8}" destId="{9203C26F-0621-4CC0-8955-2183DD2710CA}" srcOrd="0" destOrd="0" presId="urn:microsoft.com/office/officeart/2005/8/layout/bProcess4"/>
    <dgm:cxn modelId="{686E9B41-3C0C-4413-BD5E-51CF7CC1FE3B}" type="presParOf" srcId="{B19D6D38-40AB-4EF3-9F82-495502CD96F8}" destId="{D9F81326-5EED-42C3-ADFE-3667B7CA7775}" srcOrd="1" destOrd="0" presId="urn:microsoft.com/office/officeart/2005/8/layout/bProcess4"/>
    <dgm:cxn modelId="{B515AEB4-BA31-48E4-B085-A22830E65B89}" type="presParOf" srcId="{2FD3DD9B-2E21-477E-A9F7-7ACA4554DC97}" destId="{F5B5BFB5-558D-40E5-8DD7-A2A5C178C1F5}" srcOrd="3" destOrd="0" presId="urn:microsoft.com/office/officeart/2005/8/layout/bProcess4"/>
    <dgm:cxn modelId="{0577B1DA-FE02-4266-ADC1-ACAFD230032F}" type="presParOf" srcId="{2FD3DD9B-2E21-477E-A9F7-7ACA4554DC97}" destId="{C70C804B-C005-456E-A358-E408E3D4428A}" srcOrd="4" destOrd="0" presId="urn:microsoft.com/office/officeart/2005/8/layout/bProcess4"/>
    <dgm:cxn modelId="{CAE8B6EA-1780-4AB0-8A8D-D70F105FE1D0}" type="presParOf" srcId="{C70C804B-C005-456E-A358-E408E3D4428A}" destId="{AA88EC88-C47E-462B-A8A1-816306486D62}" srcOrd="0" destOrd="0" presId="urn:microsoft.com/office/officeart/2005/8/layout/bProcess4"/>
    <dgm:cxn modelId="{7BC764A9-FB84-41F2-8959-5C53746C4140}" type="presParOf" srcId="{C70C804B-C005-456E-A358-E408E3D4428A}" destId="{7F31F0D3-2CA4-4C1F-9FF7-3FC7AA4D0714}" srcOrd="1" destOrd="0" presId="urn:microsoft.com/office/officeart/2005/8/layout/bProcess4"/>
    <dgm:cxn modelId="{002959E9-7E50-46AB-91FA-C41CEEC83C12}" type="presParOf" srcId="{2FD3DD9B-2E21-477E-A9F7-7ACA4554DC97}" destId="{B1CB68A1-3216-4E57-9E8E-75D8AC1EEDDF}" srcOrd="5" destOrd="0" presId="urn:microsoft.com/office/officeart/2005/8/layout/bProcess4"/>
    <dgm:cxn modelId="{D0E0C157-7F49-4813-8498-393816845F33}" type="presParOf" srcId="{2FD3DD9B-2E21-477E-A9F7-7ACA4554DC97}" destId="{ED78FAC4-838E-476C-B40C-E61270CAFA1B}" srcOrd="6" destOrd="0" presId="urn:microsoft.com/office/officeart/2005/8/layout/bProcess4"/>
    <dgm:cxn modelId="{FC1FB02B-1E37-46C6-933A-0C3E3C36AE3B}" type="presParOf" srcId="{ED78FAC4-838E-476C-B40C-E61270CAFA1B}" destId="{18248D12-9650-47C1-8C25-B79583284EF2}" srcOrd="0" destOrd="0" presId="urn:microsoft.com/office/officeart/2005/8/layout/bProcess4"/>
    <dgm:cxn modelId="{F42B3969-FF7B-46B8-BC26-ADADB1BDED9C}" type="presParOf" srcId="{ED78FAC4-838E-476C-B40C-E61270CAFA1B}" destId="{21531F55-F63C-4197-84B3-CE4DD779701B}" srcOrd="1" destOrd="0" presId="urn:microsoft.com/office/officeart/2005/8/layout/bProcess4"/>
    <dgm:cxn modelId="{5D66C4C9-0E87-4FD1-929E-6BE775EC2D07}" type="presParOf" srcId="{2FD3DD9B-2E21-477E-A9F7-7ACA4554DC97}" destId="{3CD1976A-8A86-47CD-A5A1-C68BD573062B}" srcOrd="7" destOrd="0" presId="urn:microsoft.com/office/officeart/2005/8/layout/bProcess4"/>
    <dgm:cxn modelId="{F4B28034-C46B-4C44-99F3-B7FF512F1BC3}" type="presParOf" srcId="{2FD3DD9B-2E21-477E-A9F7-7ACA4554DC97}" destId="{7EB7A999-9D36-4C7F-AB0A-2852F9AF242A}" srcOrd="8" destOrd="0" presId="urn:microsoft.com/office/officeart/2005/8/layout/bProcess4"/>
    <dgm:cxn modelId="{E9D12450-F98B-4107-B1B5-9A8F3C6FBF7E}" type="presParOf" srcId="{7EB7A999-9D36-4C7F-AB0A-2852F9AF242A}" destId="{6F2FF94E-1989-4EE3-9FD6-916B5BD84A72}" srcOrd="0" destOrd="0" presId="urn:microsoft.com/office/officeart/2005/8/layout/bProcess4"/>
    <dgm:cxn modelId="{5A825EA8-1F25-41E9-A7E4-5C772EE4C815}" type="presParOf" srcId="{7EB7A999-9D36-4C7F-AB0A-2852F9AF242A}" destId="{A809A45D-3D9E-4B66-8F27-B15BAFBE908E}" srcOrd="1" destOrd="0" presId="urn:microsoft.com/office/officeart/2005/8/layout/bProcess4"/>
    <dgm:cxn modelId="{541AFCA3-81DA-4934-8442-B8750EA01DAF}" type="presParOf" srcId="{2FD3DD9B-2E21-477E-A9F7-7ACA4554DC97}" destId="{36BEA1BC-DFB5-4440-9194-71277EADD660}" srcOrd="9" destOrd="0" presId="urn:microsoft.com/office/officeart/2005/8/layout/bProcess4"/>
    <dgm:cxn modelId="{CAF7B1EA-3245-4CFA-AC29-E092040A7D51}" type="presParOf" srcId="{2FD3DD9B-2E21-477E-A9F7-7ACA4554DC97}" destId="{A68AB9A1-065E-45AE-84A6-599369A41D5D}" srcOrd="10" destOrd="0" presId="urn:microsoft.com/office/officeart/2005/8/layout/bProcess4"/>
    <dgm:cxn modelId="{AEB01FD5-B9CF-411E-B9CC-23B0ECE904C7}" type="presParOf" srcId="{A68AB9A1-065E-45AE-84A6-599369A41D5D}" destId="{015E67DD-D146-4A11-ACDD-14F89877173C}" srcOrd="0" destOrd="0" presId="urn:microsoft.com/office/officeart/2005/8/layout/bProcess4"/>
    <dgm:cxn modelId="{774EE5AF-D011-4CFE-B461-C0BFC6CC1C56}" type="presParOf" srcId="{A68AB9A1-065E-45AE-84A6-599369A41D5D}" destId="{89FAC33A-D6BD-4BFF-B7B6-1593F63127AA}" srcOrd="1" destOrd="0" presId="urn:microsoft.com/office/officeart/2005/8/layout/bProcess4"/>
    <dgm:cxn modelId="{413FDE86-C62C-46A1-AFF2-8E52257AC299}" type="presParOf" srcId="{2FD3DD9B-2E21-477E-A9F7-7ACA4554DC97}" destId="{8DC4E5A4-BA5C-47AC-9335-07E1334CFFC6}" srcOrd="11" destOrd="0" presId="urn:microsoft.com/office/officeart/2005/8/layout/bProcess4"/>
    <dgm:cxn modelId="{44A19E3C-C592-4FDE-8FFE-20D4943D0BA4}" type="presParOf" srcId="{2FD3DD9B-2E21-477E-A9F7-7ACA4554DC97}" destId="{30195D6E-4E2D-477C-A83C-F8769DC4551C}" srcOrd="12" destOrd="0" presId="urn:microsoft.com/office/officeart/2005/8/layout/bProcess4"/>
    <dgm:cxn modelId="{09B99CEC-CB6B-4E45-AAD7-2F53DCC1E275}" type="presParOf" srcId="{30195D6E-4E2D-477C-A83C-F8769DC4551C}" destId="{19BA80D5-1C75-4BAF-BDC9-3CF0D5E57E6F}" srcOrd="0" destOrd="0" presId="urn:microsoft.com/office/officeart/2005/8/layout/bProcess4"/>
    <dgm:cxn modelId="{95B209EB-3BEF-4C79-81F6-BF9B971EE794}" type="presParOf" srcId="{30195D6E-4E2D-477C-A83C-F8769DC4551C}" destId="{6DD9B172-6AFC-4408-815C-4D5E65474082}" srcOrd="1" destOrd="0" presId="urn:microsoft.com/office/officeart/2005/8/layout/bProcess4"/>
    <dgm:cxn modelId="{2DE98030-8F9C-46BE-959C-8E9244401855}" type="presParOf" srcId="{2FD3DD9B-2E21-477E-A9F7-7ACA4554DC97}" destId="{DEF4C3D5-0C42-4F98-83FC-9D934500745F}" srcOrd="13" destOrd="0" presId="urn:microsoft.com/office/officeart/2005/8/layout/bProcess4"/>
    <dgm:cxn modelId="{B460A367-3103-4EDB-9B92-9A91F81EC531}" type="presParOf" srcId="{2FD3DD9B-2E21-477E-A9F7-7ACA4554DC97}" destId="{1C6D0A2D-383C-4C72-A5BF-35969865EDF2}" srcOrd="14" destOrd="0" presId="urn:microsoft.com/office/officeart/2005/8/layout/bProcess4"/>
    <dgm:cxn modelId="{7EF2E982-E7A2-4FA5-BA3E-A187DAD2F3B7}" type="presParOf" srcId="{1C6D0A2D-383C-4C72-A5BF-35969865EDF2}" destId="{84A20043-90CC-4501-881F-C245414BAE64}" srcOrd="0" destOrd="0" presId="urn:microsoft.com/office/officeart/2005/8/layout/bProcess4"/>
    <dgm:cxn modelId="{C9EC3590-0982-45EE-BF14-97FA34446410}" type="presParOf" srcId="{1C6D0A2D-383C-4C72-A5BF-35969865EDF2}" destId="{330EC127-916D-44B1-916B-6C1736AB16E0}" srcOrd="1" destOrd="0" presId="urn:microsoft.com/office/officeart/2005/8/layout/bProcess4"/>
    <dgm:cxn modelId="{7001F5C6-152E-492F-962C-F0DB68B5E8C5}" type="presParOf" srcId="{2FD3DD9B-2E21-477E-A9F7-7ACA4554DC97}" destId="{CD6771C7-75E2-4456-95AB-3A7691ADC8C4}" srcOrd="15" destOrd="0" presId="urn:microsoft.com/office/officeart/2005/8/layout/bProcess4"/>
    <dgm:cxn modelId="{3CD35F51-3FC2-4E7C-9865-854AB1184FBE}" type="presParOf" srcId="{2FD3DD9B-2E21-477E-A9F7-7ACA4554DC97}" destId="{408504EE-D756-47B1-83FE-8443BD2854A3}" srcOrd="16" destOrd="0" presId="urn:microsoft.com/office/officeart/2005/8/layout/bProcess4"/>
    <dgm:cxn modelId="{27BA4F88-66B0-4648-82E7-933643EACF02}" type="presParOf" srcId="{408504EE-D756-47B1-83FE-8443BD2854A3}" destId="{8C90D2AF-4EBE-4115-9199-63D7558BBDD4}" srcOrd="0" destOrd="0" presId="urn:microsoft.com/office/officeart/2005/8/layout/bProcess4"/>
    <dgm:cxn modelId="{49CE92C1-F06B-4BDF-9F6A-67057E6032FC}" type="presParOf" srcId="{408504EE-D756-47B1-83FE-8443BD2854A3}" destId="{CA00C617-5C03-4BDA-B9AB-F1872A23C136}" srcOrd="1" destOrd="0" presId="urn:microsoft.com/office/officeart/2005/8/layout/bProcess4"/>
    <dgm:cxn modelId="{98C45AD4-19C1-4AA9-BC38-83730EFCF044}" type="presParOf" srcId="{2FD3DD9B-2E21-477E-A9F7-7ACA4554DC97}" destId="{DB5ABEDE-5589-4873-ADD6-B96DA6499B48}" srcOrd="17" destOrd="0" presId="urn:microsoft.com/office/officeart/2005/8/layout/bProcess4"/>
    <dgm:cxn modelId="{E326CB1D-BA9F-40A5-B57F-79C835B478C6}" type="presParOf" srcId="{2FD3DD9B-2E21-477E-A9F7-7ACA4554DC97}" destId="{7161FBE2-7814-470D-8A11-CB49FC686678}" srcOrd="18" destOrd="0" presId="urn:microsoft.com/office/officeart/2005/8/layout/bProcess4"/>
    <dgm:cxn modelId="{4282D91F-3A4E-4C88-B423-D1A9C544D741}" type="presParOf" srcId="{7161FBE2-7814-470D-8A11-CB49FC686678}" destId="{B2EEAABA-EA9D-4851-A09B-74215640409D}" srcOrd="0" destOrd="0" presId="urn:microsoft.com/office/officeart/2005/8/layout/bProcess4"/>
    <dgm:cxn modelId="{233AB823-18DA-446D-B737-423D6E9A7544}" type="presParOf" srcId="{7161FBE2-7814-470D-8A11-CB49FC686678}" destId="{08B20F12-566C-4FE5-8B24-F5ACB59A1748}" srcOrd="1" destOrd="0" presId="urn:microsoft.com/office/officeart/2005/8/layout/bProcess4"/>
    <dgm:cxn modelId="{7EFD708F-FA03-4C5E-9D98-5CD91A2CFCDE}" type="presParOf" srcId="{2FD3DD9B-2E21-477E-A9F7-7ACA4554DC97}" destId="{A6B8F91A-C4F7-4485-BD6C-2A7E9E2F4D8C}" srcOrd="19" destOrd="0" presId="urn:microsoft.com/office/officeart/2005/8/layout/bProcess4"/>
    <dgm:cxn modelId="{AB4EEA8B-BC28-45E1-AE80-F3EEDE78C1ED}" type="presParOf" srcId="{2FD3DD9B-2E21-477E-A9F7-7ACA4554DC97}" destId="{4BF31033-76B8-474D-B586-2E344366D11C}" srcOrd="20" destOrd="0" presId="urn:microsoft.com/office/officeart/2005/8/layout/bProcess4"/>
    <dgm:cxn modelId="{1E480CDC-A40F-4C12-9F26-5B792C5935C8}" type="presParOf" srcId="{4BF31033-76B8-474D-B586-2E344366D11C}" destId="{EA71FBD6-5059-45E8-9A2A-8B9CB32D56B5}" srcOrd="0" destOrd="0" presId="urn:microsoft.com/office/officeart/2005/8/layout/bProcess4"/>
    <dgm:cxn modelId="{082C23F8-BBA6-40FC-A2F9-29ADF7D74CEA}" type="presParOf" srcId="{4BF31033-76B8-474D-B586-2E344366D11C}" destId="{E724E83D-B51F-4560-BE6B-16F458D03E2D}" srcOrd="1" destOrd="0" presId="urn:microsoft.com/office/officeart/2005/8/layout/bProcess4"/>
    <dgm:cxn modelId="{2F5875BA-EFAB-43ED-A190-90E4B11379A9}" type="presParOf" srcId="{2FD3DD9B-2E21-477E-A9F7-7ACA4554DC97}" destId="{ACD0DBAA-ABE4-45DC-B4E4-681A56129A08}" srcOrd="21" destOrd="0" presId="urn:microsoft.com/office/officeart/2005/8/layout/bProcess4"/>
    <dgm:cxn modelId="{2FB8254E-7C02-4C3A-8AC8-6FF541176DD4}" type="presParOf" srcId="{2FD3DD9B-2E21-477E-A9F7-7ACA4554DC97}" destId="{A49A36A5-9FD4-43E6-9128-5E2979671F42}" srcOrd="22" destOrd="0" presId="urn:microsoft.com/office/officeart/2005/8/layout/bProcess4"/>
    <dgm:cxn modelId="{A3DD80E8-95FC-4C7E-A968-96AFC8ED92A2}" type="presParOf" srcId="{A49A36A5-9FD4-43E6-9128-5E2979671F42}" destId="{B340504A-9E9E-42FD-8919-157464CD3A1F}" srcOrd="0" destOrd="0" presId="urn:microsoft.com/office/officeart/2005/8/layout/bProcess4"/>
    <dgm:cxn modelId="{ACC9138E-3D8D-4A42-B4B5-48DC28D051FD}" type="presParOf" srcId="{A49A36A5-9FD4-43E6-9128-5E2979671F42}" destId="{01C4A272-FB0B-4527-B18E-0701AA8FF91D}" srcOrd="1" destOrd="0" presId="urn:microsoft.com/office/officeart/2005/8/layout/bProcess4"/>
    <dgm:cxn modelId="{D98EBFB3-0B09-479C-A809-C1568A12699D}" type="presParOf" srcId="{2FD3DD9B-2E21-477E-A9F7-7ACA4554DC97}" destId="{3E2AE311-5E20-4F16-B609-01BCBC4B1DB8}" srcOrd="23" destOrd="0" presId="urn:microsoft.com/office/officeart/2005/8/layout/bProcess4"/>
    <dgm:cxn modelId="{83DBD7D4-FD85-409D-ABA3-C391223D0AB3}" type="presParOf" srcId="{2FD3DD9B-2E21-477E-A9F7-7ACA4554DC97}" destId="{BEC56CDE-7AB7-4CFD-ABBB-491ED345FBB1}" srcOrd="24" destOrd="0" presId="urn:microsoft.com/office/officeart/2005/8/layout/bProcess4"/>
    <dgm:cxn modelId="{AB72EB46-0C19-4768-A479-12E8903FD98D}" type="presParOf" srcId="{BEC56CDE-7AB7-4CFD-ABBB-491ED345FBB1}" destId="{68049EB1-8E89-4FC8-98C3-ED70902778F3}" srcOrd="0" destOrd="0" presId="urn:microsoft.com/office/officeart/2005/8/layout/bProcess4"/>
    <dgm:cxn modelId="{3A14E922-0934-4A99-B670-9C8BD73712D5}" type="presParOf" srcId="{BEC56CDE-7AB7-4CFD-ABBB-491ED345FBB1}" destId="{AE08D40A-72F4-4776-8681-9587BFD3BAF5}" srcOrd="1" destOrd="0" presId="urn:microsoft.com/office/officeart/2005/8/layout/bProcess4"/>
    <dgm:cxn modelId="{57F7F395-D940-4B2F-B55D-5A6195385FBF}" type="presParOf" srcId="{2FD3DD9B-2E21-477E-A9F7-7ACA4554DC97}" destId="{C5FBD7A0-6D23-413B-9541-D5FAEE8E2524}" srcOrd="25" destOrd="0" presId="urn:microsoft.com/office/officeart/2005/8/layout/bProcess4"/>
    <dgm:cxn modelId="{A59252B7-5BF7-41CF-9C26-F3A61380DEE4}" type="presParOf" srcId="{2FD3DD9B-2E21-477E-A9F7-7ACA4554DC97}" destId="{0AE0B1FD-E63A-4943-A902-50C79375584A}" srcOrd="26" destOrd="0" presId="urn:microsoft.com/office/officeart/2005/8/layout/bProcess4"/>
    <dgm:cxn modelId="{72939DE1-9886-43C9-8E5D-70D350FD0D02}" type="presParOf" srcId="{0AE0B1FD-E63A-4943-A902-50C79375584A}" destId="{165FFEF6-011C-416C-AF57-19860AF23C56}" srcOrd="0" destOrd="0" presId="urn:microsoft.com/office/officeart/2005/8/layout/bProcess4"/>
    <dgm:cxn modelId="{E9EF7DFC-4B1B-434F-BA5F-4179FF068F3C}" type="presParOf" srcId="{0AE0B1FD-E63A-4943-A902-50C79375584A}" destId="{18D8F2DF-F881-4BDE-A102-1879901C6F11}" srcOrd="1" destOrd="0" presId="urn:microsoft.com/office/officeart/2005/8/layout/bProcess4"/>
    <dgm:cxn modelId="{3EBEDCE4-15BA-47F3-A069-7CA6B631F727}" type="presParOf" srcId="{2FD3DD9B-2E21-477E-A9F7-7ACA4554DC97}" destId="{D75C5733-699E-4934-986B-A471D88C222A}" srcOrd="27" destOrd="0" presId="urn:microsoft.com/office/officeart/2005/8/layout/bProcess4"/>
    <dgm:cxn modelId="{2D7087F1-A5F7-45FA-9743-A1FA24AB9D2A}" type="presParOf" srcId="{2FD3DD9B-2E21-477E-A9F7-7ACA4554DC97}" destId="{84892AB4-25B6-4DB7-AE79-E5F889873CC6}" srcOrd="28" destOrd="0" presId="urn:microsoft.com/office/officeart/2005/8/layout/bProcess4"/>
    <dgm:cxn modelId="{6350A2D8-1425-45A3-8339-AE5C727712A2}" type="presParOf" srcId="{84892AB4-25B6-4DB7-AE79-E5F889873CC6}" destId="{8A52E89A-B99E-47ED-A0C4-43A2178A3354}" srcOrd="0" destOrd="0" presId="urn:microsoft.com/office/officeart/2005/8/layout/bProcess4"/>
    <dgm:cxn modelId="{D090A640-7BDC-42B3-BF18-C93A1BCA4523}" type="presParOf" srcId="{84892AB4-25B6-4DB7-AE79-E5F889873CC6}" destId="{6646E532-8631-4440-B842-BBBF0D8BFDAE}" srcOrd="1" destOrd="0" presId="urn:microsoft.com/office/officeart/2005/8/layout/bProcess4"/>
    <dgm:cxn modelId="{87721A95-64CE-4D80-8991-1255DF8C1ACB}" type="presParOf" srcId="{2FD3DD9B-2E21-477E-A9F7-7ACA4554DC97}" destId="{40CC6475-951D-405C-9767-ABD2B8D16A9E}" srcOrd="29" destOrd="0" presId="urn:microsoft.com/office/officeart/2005/8/layout/bProcess4"/>
    <dgm:cxn modelId="{4B0D2AB0-2B1D-4ED4-9825-237BB292226C}" type="presParOf" srcId="{2FD3DD9B-2E21-477E-A9F7-7ACA4554DC97}" destId="{D2C88D7E-3B4B-4B6F-9DDA-5DA4F3BB0C1F}" srcOrd="30" destOrd="0" presId="urn:microsoft.com/office/officeart/2005/8/layout/bProcess4"/>
    <dgm:cxn modelId="{F7A29864-1369-498E-ACA0-22A82044751B}" type="presParOf" srcId="{D2C88D7E-3B4B-4B6F-9DDA-5DA4F3BB0C1F}" destId="{D5BD6F0F-D6A0-47C8-8237-638E1E64D8AE}" srcOrd="0" destOrd="0" presId="urn:microsoft.com/office/officeart/2005/8/layout/bProcess4"/>
    <dgm:cxn modelId="{945D1F65-A19C-4771-9242-89851F9909A1}" type="presParOf" srcId="{D2C88D7E-3B4B-4B6F-9DDA-5DA4F3BB0C1F}" destId="{64C168EF-7961-44FF-AAB8-B72D484091B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766374-D8E1-408E-A9A6-13548C4CCAB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EE6AA-3C27-402F-9394-3F8FC28A5E69}">
      <dgm:prSet/>
      <dgm:spPr/>
      <dgm:t>
        <a:bodyPr/>
        <a:lstStyle/>
        <a:p>
          <a:r>
            <a:rPr lang="en-US"/>
            <a:t>Schedule</a:t>
          </a:r>
        </a:p>
      </dgm:t>
    </dgm:pt>
    <dgm:pt modelId="{2F63E4FF-F4A1-4E8A-B24F-6D1812866D4D}" type="parTrans" cxnId="{DEB4057D-D039-43B4-9B7A-0B070FF39CE5}">
      <dgm:prSet/>
      <dgm:spPr/>
      <dgm:t>
        <a:bodyPr/>
        <a:lstStyle/>
        <a:p>
          <a:endParaRPr lang="en-US"/>
        </a:p>
      </dgm:t>
    </dgm:pt>
    <dgm:pt modelId="{EBFB73C1-4C3B-4A76-982B-E72B277F5C66}" type="sibTrans" cxnId="{DEB4057D-D039-43B4-9B7A-0B070FF39CE5}">
      <dgm:prSet/>
      <dgm:spPr/>
      <dgm:t>
        <a:bodyPr/>
        <a:lstStyle/>
        <a:p>
          <a:endParaRPr lang="en-US"/>
        </a:p>
      </dgm:t>
    </dgm:pt>
    <dgm:pt modelId="{F6F65577-395C-4B79-A34D-01016F1636E7}">
      <dgm:prSet/>
      <dgm:spPr/>
      <dgm:t>
        <a:bodyPr/>
        <a:lstStyle/>
        <a:p>
          <a:r>
            <a:rPr lang="en-US"/>
            <a:t>Job events</a:t>
          </a:r>
        </a:p>
      </dgm:t>
    </dgm:pt>
    <dgm:pt modelId="{55BDEF3E-A1B5-4E40-A3AA-CEEFE0007BB6}" type="parTrans" cxnId="{F613194D-F548-4B64-B8AE-B761EE45ED70}">
      <dgm:prSet/>
      <dgm:spPr/>
      <dgm:t>
        <a:bodyPr/>
        <a:lstStyle/>
        <a:p>
          <a:endParaRPr lang="en-US"/>
        </a:p>
      </dgm:t>
    </dgm:pt>
    <dgm:pt modelId="{0A1F413D-A362-4270-9519-4618620C15CC}" type="sibTrans" cxnId="{F613194D-F548-4B64-B8AE-B761EE45ED70}">
      <dgm:prSet/>
      <dgm:spPr/>
      <dgm:t>
        <a:bodyPr/>
        <a:lstStyle/>
        <a:p>
          <a:endParaRPr lang="en-US"/>
        </a:p>
      </dgm:t>
    </dgm:pt>
    <dgm:pt modelId="{AF32B3CB-31B1-4536-8CA4-92A355373F3E}">
      <dgm:prSet/>
      <dgm:spPr/>
      <dgm:t>
        <a:bodyPr/>
        <a:lstStyle/>
        <a:p>
          <a:r>
            <a:rPr lang="en-US"/>
            <a:t>On-demand</a:t>
          </a:r>
        </a:p>
      </dgm:t>
    </dgm:pt>
    <dgm:pt modelId="{D84463C4-BDE2-43AE-831A-2528E7A538F6}" type="parTrans" cxnId="{0D70BF61-8B94-47BD-A90B-6986120F8290}">
      <dgm:prSet/>
      <dgm:spPr/>
      <dgm:t>
        <a:bodyPr/>
        <a:lstStyle/>
        <a:p>
          <a:endParaRPr lang="en-US"/>
        </a:p>
      </dgm:t>
    </dgm:pt>
    <dgm:pt modelId="{60EF695B-0858-4FC3-8F8C-82EA49DBB7A0}" type="sibTrans" cxnId="{0D70BF61-8B94-47BD-A90B-6986120F8290}">
      <dgm:prSet/>
      <dgm:spPr/>
      <dgm:t>
        <a:bodyPr/>
        <a:lstStyle/>
        <a:p>
          <a:endParaRPr lang="en-US"/>
        </a:p>
      </dgm:t>
    </dgm:pt>
    <dgm:pt modelId="{25C237BC-FAD9-4743-A231-7FE8BBB7C829}">
      <dgm:prSet/>
      <dgm:spPr/>
      <dgm:t>
        <a:bodyPr/>
        <a:lstStyle/>
        <a:p>
          <a:r>
            <a:rPr lang="en-US"/>
            <a:t>EventBridge event</a:t>
          </a:r>
        </a:p>
      </dgm:t>
    </dgm:pt>
    <dgm:pt modelId="{104CC277-DB23-4AA6-A590-B30031AA48EE}" type="parTrans" cxnId="{BF110F8B-5D5A-49DA-81AF-FB1C0D5E2946}">
      <dgm:prSet/>
      <dgm:spPr/>
      <dgm:t>
        <a:bodyPr/>
        <a:lstStyle/>
        <a:p>
          <a:endParaRPr lang="en-US"/>
        </a:p>
      </dgm:t>
    </dgm:pt>
    <dgm:pt modelId="{BB3516D5-E26F-4802-AFA7-71E592601825}" type="sibTrans" cxnId="{BF110F8B-5D5A-49DA-81AF-FB1C0D5E2946}">
      <dgm:prSet/>
      <dgm:spPr/>
      <dgm:t>
        <a:bodyPr/>
        <a:lstStyle/>
        <a:p>
          <a:endParaRPr lang="en-US"/>
        </a:p>
      </dgm:t>
    </dgm:pt>
    <dgm:pt modelId="{6FF11DE5-F56B-4980-8804-50FBCB957472}" type="pres">
      <dgm:prSet presAssocID="{5E766374-D8E1-408E-A9A6-13548C4CCABB}" presName="linear" presStyleCnt="0">
        <dgm:presLayoutVars>
          <dgm:dir/>
          <dgm:animLvl val="lvl"/>
          <dgm:resizeHandles val="exact"/>
        </dgm:presLayoutVars>
      </dgm:prSet>
      <dgm:spPr/>
    </dgm:pt>
    <dgm:pt modelId="{CF97A950-53A7-4D52-B17B-2D6288FEC3EC}" type="pres">
      <dgm:prSet presAssocID="{E3CEE6AA-3C27-402F-9394-3F8FC28A5E69}" presName="parentLin" presStyleCnt="0"/>
      <dgm:spPr/>
    </dgm:pt>
    <dgm:pt modelId="{B8E9FE89-691E-4797-A378-A24023E97D00}" type="pres">
      <dgm:prSet presAssocID="{E3CEE6AA-3C27-402F-9394-3F8FC28A5E69}" presName="parentLeftMargin" presStyleLbl="node1" presStyleIdx="0" presStyleCnt="4"/>
      <dgm:spPr/>
    </dgm:pt>
    <dgm:pt modelId="{F87FB93F-0845-43BE-9089-2F8EE2CBA60B}" type="pres">
      <dgm:prSet presAssocID="{E3CEE6AA-3C27-402F-9394-3F8FC28A5E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EDC344-EE42-44DA-9E85-2720D67BBBBD}" type="pres">
      <dgm:prSet presAssocID="{E3CEE6AA-3C27-402F-9394-3F8FC28A5E69}" presName="negativeSpace" presStyleCnt="0"/>
      <dgm:spPr/>
    </dgm:pt>
    <dgm:pt modelId="{A4A48202-FAD2-4DE6-AFB2-8BEDF10C45D9}" type="pres">
      <dgm:prSet presAssocID="{E3CEE6AA-3C27-402F-9394-3F8FC28A5E69}" presName="childText" presStyleLbl="conFgAcc1" presStyleIdx="0" presStyleCnt="4">
        <dgm:presLayoutVars>
          <dgm:bulletEnabled val="1"/>
        </dgm:presLayoutVars>
      </dgm:prSet>
      <dgm:spPr/>
    </dgm:pt>
    <dgm:pt modelId="{2E593CF5-AA8A-4BF9-8941-70C4444C12DE}" type="pres">
      <dgm:prSet presAssocID="{EBFB73C1-4C3B-4A76-982B-E72B277F5C66}" presName="spaceBetweenRectangles" presStyleCnt="0"/>
      <dgm:spPr/>
    </dgm:pt>
    <dgm:pt modelId="{0E26F753-2B51-4E0A-8EF4-1F14FC4B5D61}" type="pres">
      <dgm:prSet presAssocID="{F6F65577-395C-4B79-A34D-01016F1636E7}" presName="parentLin" presStyleCnt="0"/>
      <dgm:spPr/>
    </dgm:pt>
    <dgm:pt modelId="{ECE82B6D-0785-46DC-9EF3-F2FBE828F53D}" type="pres">
      <dgm:prSet presAssocID="{F6F65577-395C-4B79-A34D-01016F1636E7}" presName="parentLeftMargin" presStyleLbl="node1" presStyleIdx="0" presStyleCnt="4"/>
      <dgm:spPr/>
    </dgm:pt>
    <dgm:pt modelId="{338D5BC0-0A36-4A67-8EE3-626F6461F379}" type="pres">
      <dgm:prSet presAssocID="{F6F65577-395C-4B79-A34D-01016F1636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DA0CDA-E4AA-4471-B61D-4F003119326C}" type="pres">
      <dgm:prSet presAssocID="{F6F65577-395C-4B79-A34D-01016F1636E7}" presName="negativeSpace" presStyleCnt="0"/>
      <dgm:spPr/>
    </dgm:pt>
    <dgm:pt modelId="{E3FEDB9E-8F88-42CA-835D-3F2B4114639F}" type="pres">
      <dgm:prSet presAssocID="{F6F65577-395C-4B79-A34D-01016F1636E7}" presName="childText" presStyleLbl="conFgAcc1" presStyleIdx="1" presStyleCnt="4">
        <dgm:presLayoutVars>
          <dgm:bulletEnabled val="1"/>
        </dgm:presLayoutVars>
      </dgm:prSet>
      <dgm:spPr/>
    </dgm:pt>
    <dgm:pt modelId="{86470E2B-D877-45EB-93AF-D19A0F07939D}" type="pres">
      <dgm:prSet presAssocID="{0A1F413D-A362-4270-9519-4618620C15CC}" presName="spaceBetweenRectangles" presStyleCnt="0"/>
      <dgm:spPr/>
    </dgm:pt>
    <dgm:pt modelId="{670BF961-A271-4071-B29E-AC41DB45D7E4}" type="pres">
      <dgm:prSet presAssocID="{AF32B3CB-31B1-4536-8CA4-92A355373F3E}" presName="parentLin" presStyleCnt="0"/>
      <dgm:spPr/>
    </dgm:pt>
    <dgm:pt modelId="{D0EE5314-EADC-4A70-9E06-E7598075CE49}" type="pres">
      <dgm:prSet presAssocID="{AF32B3CB-31B1-4536-8CA4-92A355373F3E}" presName="parentLeftMargin" presStyleLbl="node1" presStyleIdx="1" presStyleCnt="4"/>
      <dgm:spPr/>
    </dgm:pt>
    <dgm:pt modelId="{1508459A-6B17-4FF1-BA10-40002325902F}" type="pres">
      <dgm:prSet presAssocID="{AF32B3CB-31B1-4536-8CA4-92A355373F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DAFFEC-7680-4BF7-9D9C-9C54B2DE00E1}" type="pres">
      <dgm:prSet presAssocID="{AF32B3CB-31B1-4536-8CA4-92A355373F3E}" presName="negativeSpace" presStyleCnt="0"/>
      <dgm:spPr/>
    </dgm:pt>
    <dgm:pt modelId="{962D2D2D-84B1-47F3-A984-BE504462A3D7}" type="pres">
      <dgm:prSet presAssocID="{AF32B3CB-31B1-4536-8CA4-92A355373F3E}" presName="childText" presStyleLbl="conFgAcc1" presStyleIdx="2" presStyleCnt="4">
        <dgm:presLayoutVars>
          <dgm:bulletEnabled val="1"/>
        </dgm:presLayoutVars>
      </dgm:prSet>
      <dgm:spPr/>
    </dgm:pt>
    <dgm:pt modelId="{A311B8D4-EB27-4DD7-BBD2-0AFBDD966918}" type="pres">
      <dgm:prSet presAssocID="{60EF695B-0858-4FC3-8F8C-82EA49DBB7A0}" presName="spaceBetweenRectangles" presStyleCnt="0"/>
      <dgm:spPr/>
    </dgm:pt>
    <dgm:pt modelId="{51A1A437-4A13-410A-B3E0-94BCC09FB171}" type="pres">
      <dgm:prSet presAssocID="{25C237BC-FAD9-4743-A231-7FE8BBB7C829}" presName="parentLin" presStyleCnt="0"/>
      <dgm:spPr/>
    </dgm:pt>
    <dgm:pt modelId="{AAB04C00-FA4D-4CAB-89E3-971EEDEF5EB3}" type="pres">
      <dgm:prSet presAssocID="{25C237BC-FAD9-4743-A231-7FE8BBB7C829}" presName="parentLeftMargin" presStyleLbl="node1" presStyleIdx="2" presStyleCnt="4"/>
      <dgm:spPr/>
    </dgm:pt>
    <dgm:pt modelId="{1EE2BA93-5A69-4023-B210-9E39143A6B80}" type="pres">
      <dgm:prSet presAssocID="{25C237BC-FAD9-4743-A231-7FE8BBB7C82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339EBE-5F1D-4D60-A5A4-C858955CE795}" type="pres">
      <dgm:prSet presAssocID="{25C237BC-FAD9-4743-A231-7FE8BBB7C829}" presName="negativeSpace" presStyleCnt="0"/>
      <dgm:spPr/>
    </dgm:pt>
    <dgm:pt modelId="{BDEA5320-CECB-4D84-80F6-CEBD055802A3}" type="pres">
      <dgm:prSet presAssocID="{25C237BC-FAD9-4743-A231-7FE8BBB7C82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D1DB13A-4CF9-4849-BF30-58DBE46FF38B}" type="presOf" srcId="{5E766374-D8E1-408E-A9A6-13548C4CCABB}" destId="{6FF11DE5-F56B-4980-8804-50FBCB957472}" srcOrd="0" destOrd="0" presId="urn:microsoft.com/office/officeart/2005/8/layout/list1"/>
    <dgm:cxn modelId="{D33D665E-D27C-47CE-AB2B-7DBE3D9CB8E5}" type="presOf" srcId="{F6F65577-395C-4B79-A34D-01016F1636E7}" destId="{338D5BC0-0A36-4A67-8EE3-626F6461F379}" srcOrd="1" destOrd="0" presId="urn:microsoft.com/office/officeart/2005/8/layout/list1"/>
    <dgm:cxn modelId="{0D70BF61-8B94-47BD-A90B-6986120F8290}" srcId="{5E766374-D8E1-408E-A9A6-13548C4CCABB}" destId="{AF32B3CB-31B1-4536-8CA4-92A355373F3E}" srcOrd="2" destOrd="0" parTransId="{D84463C4-BDE2-43AE-831A-2528E7A538F6}" sibTransId="{60EF695B-0858-4FC3-8F8C-82EA49DBB7A0}"/>
    <dgm:cxn modelId="{5633766C-FC40-4E36-BF70-1688D2B36F36}" type="presOf" srcId="{E3CEE6AA-3C27-402F-9394-3F8FC28A5E69}" destId="{B8E9FE89-691E-4797-A378-A24023E97D00}" srcOrd="0" destOrd="0" presId="urn:microsoft.com/office/officeart/2005/8/layout/list1"/>
    <dgm:cxn modelId="{F613194D-F548-4B64-B8AE-B761EE45ED70}" srcId="{5E766374-D8E1-408E-A9A6-13548C4CCABB}" destId="{F6F65577-395C-4B79-A34D-01016F1636E7}" srcOrd="1" destOrd="0" parTransId="{55BDEF3E-A1B5-4E40-A3AA-CEEFE0007BB6}" sibTransId="{0A1F413D-A362-4270-9519-4618620C15CC}"/>
    <dgm:cxn modelId="{872C106E-06F9-418E-8A03-4C75763127EF}" type="presOf" srcId="{F6F65577-395C-4B79-A34D-01016F1636E7}" destId="{ECE82B6D-0785-46DC-9EF3-F2FBE828F53D}" srcOrd="0" destOrd="0" presId="urn:microsoft.com/office/officeart/2005/8/layout/list1"/>
    <dgm:cxn modelId="{DEB4057D-D039-43B4-9B7A-0B070FF39CE5}" srcId="{5E766374-D8E1-408E-A9A6-13548C4CCABB}" destId="{E3CEE6AA-3C27-402F-9394-3F8FC28A5E69}" srcOrd="0" destOrd="0" parTransId="{2F63E4FF-F4A1-4E8A-B24F-6D1812866D4D}" sibTransId="{EBFB73C1-4C3B-4A76-982B-E72B277F5C66}"/>
    <dgm:cxn modelId="{BF110F8B-5D5A-49DA-81AF-FB1C0D5E2946}" srcId="{5E766374-D8E1-408E-A9A6-13548C4CCABB}" destId="{25C237BC-FAD9-4743-A231-7FE8BBB7C829}" srcOrd="3" destOrd="0" parTransId="{104CC277-DB23-4AA6-A590-B30031AA48EE}" sibTransId="{BB3516D5-E26F-4802-AFA7-71E592601825}"/>
    <dgm:cxn modelId="{45DFAB91-0371-4687-A9F3-117C89C84CF0}" type="presOf" srcId="{25C237BC-FAD9-4743-A231-7FE8BBB7C829}" destId="{1EE2BA93-5A69-4023-B210-9E39143A6B80}" srcOrd="1" destOrd="0" presId="urn:microsoft.com/office/officeart/2005/8/layout/list1"/>
    <dgm:cxn modelId="{AB667A92-68A1-4124-AA63-686B2D453DC1}" type="presOf" srcId="{AF32B3CB-31B1-4536-8CA4-92A355373F3E}" destId="{1508459A-6B17-4FF1-BA10-40002325902F}" srcOrd="1" destOrd="0" presId="urn:microsoft.com/office/officeart/2005/8/layout/list1"/>
    <dgm:cxn modelId="{70EB31CE-7956-45A7-8018-63FE0CA4661B}" type="presOf" srcId="{25C237BC-FAD9-4743-A231-7FE8BBB7C829}" destId="{AAB04C00-FA4D-4CAB-89E3-971EEDEF5EB3}" srcOrd="0" destOrd="0" presId="urn:microsoft.com/office/officeart/2005/8/layout/list1"/>
    <dgm:cxn modelId="{275DF1DD-C8C8-4D00-8D28-1E2649EAA7EA}" type="presOf" srcId="{E3CEE6AA-3C27-402F-9394-3F8FC28A5E69}" destId="{F87FB93F-0845-43BE-9089-2F8EE2CBA60B}" srcOrd="1" destOrd="0" presId="urn:microsoft.com/office/officeart/2005/8/layout/list1"/>
    <dgm:cxn modelId="{943AD9EC-2471-46C2-AE03-75C13D072338}" type="presOf" srcId="{AF32B3CB-31B1-4536-8CA4-92A355373F3E}" destId="{D0EE5314-EADC-4A70-9E06-E7598075CE49}" srcOrd="0" destOrd="0" presId="urn:microsoft.com/office/officeart/2005/8/layout/list1"/>
    <dgm:cxn modelId="{2B44A4BE-17DA-4351-A585-863345E64D78}" type="presParOf" srcId="{6FF11DE5-F56B-4980-8804-50FBCB957472}" destId="{CF97A950-53A7-4D52-B17B-2D6288FEC3EC}" srcOrd="0" destOrd="0" presId="urn:microsoft.com/office/officeart/2005/8/layout/list1"/>
    <dgm:cxn modelId="{413E4985-3BC4-4F9B-915A-856221F3D6FE}" type="presParOf" srcId="{CF97A950-53A7-4D52-B17B-2D6288FEC3EC}" destId="{B8E9FE89-691E-4797-A378-A24023E97D00}" srcOrd="0" destOrd="0" presId="urn:microsoft.com/office/officeart/2005/8/layout/list1"/>
    <dgm:cxn modelId="{CC2789F0-3CF5-4901-9D98-C0C8E844E283}" type="presParOf" srcId="{CF97A950-53A7-4D52-B17B-2D6288FEC3EC}" destId="{F87FB93F-0845-43BE-9089-2F8EE2CBA60B}" srcOrd="1" destOrd="0" presId="urn:microsoft.com/office/officeart/2005/8/layout/list1"/>
    <dgm:cxn modelId="{122DF704-BE1A-429B-B4F4-9C56B0A2D4AE}" type="presParOf" srcId="{6FF11DE5-F56B-4980-8804-50FBCB957472}" destId="{7CEDC344-EE42-44DA-9E85-2720D67BBBBD}" srcOrd="1" destOrd="0" presId="urn:microsoft.com/office/officeart/2005/8/layout/list1"/>
    <dgm:cxn modelId="{8417604C-46E0-4806-B87C-55510C5B5A3F}" type="presParOf" srcId="{6FF11DE5-F56B-4980-8804-50FBCB957472}" destId="{A4A48202-FAD2-4DE6-AFB2-8BEDF10C45D9}" srcOrd="2" destOrd="0" presId="urn:microsoft.com/office/officeart/2005/8/layout/list1"/>
    <dgm:cxn modelId="{353D0373-990A-4BB5-BBDC-1E1D63165755}" type="presParOf" srcId="{6FF11DE5-F56B-4980-8804-50FBCB957472}" destId="{2E593CF5-AA8A-4BF9-8941-70C4444C12DE}" srcOrd="3" destOrd="0" presId="urn:microsoft.com/office/officeart/2005/8/layout/list1"/>
    <dgm:cxn modelId="{16CB057A-B8D1-46F2-B14F-B2A6D83DC756}" type="presParOf" srcId="{6FF11DE5-F56B-4980-8804-50FBCB957472}" destId="{0E26F753-2B51-4E0A-8EF4-1F14FC4B5D61}" srcOrd="4" destOrd="0" presId="urn:microsoft.com/office/officeart/2005/8/layout/list1"/>
    <dgm:cxn modelId="{5D59047F-0467-41AA-8C9F-30B21A51EA2C}" type="presParOf" srcId="{0E26F753-2B51-4E0A-8EF4-1F14FC4B5D61}" destId="{ECE82B6D-0785-46DC-9EF3-F2FBE828F53D}" srcOrd="0" destOrd="0" presId="urn:microsoft.com/office/officeart/2005/8/layout/list1"/>
    <dgm:cxn modelId="{302C5622-0DBE-46B1-A55E-EB838B7C329E}" type="presParOf" srcId="{0E26F753-2B51-4E0A-8EF4-1F14FC4B5D61}" destId="{338D5BC0-0A36-4A67-8EE3-626F6461F379}" srcOrd="1" destOrd="0" presId="urn:microsoft.com/office/officeart/2005/8/layout/list1"/>
    <dgm:cxn modelId="{2D6EE03C-EC27-4D1A-BBB2-89E31E3FED74}" type="presParOf" srcId="{6FF11DE5-F56B-4980-8804-50FBCB957472}" destId="{3FDA0CDA-E4AA-4471-B61D-4F003119326C}" srcOrd="5" destOrd="0" presId="urn:microsoft.com/office/officeart/2005/8/layout/list1"/>
    <dgm:cxn modelId="{C856BC5A-26EC-4195-B943-025115152A40}" type="presParOf" srcId="{6FF11DE5-F56B-4980-8804-50FBCB957472}" destId="{E3FEDB9E-8F88-42CA-835D-3F2B4114639F}" srcOrd="6" destOrd="0" presId="urn:microsoft.com/office/officeart/2005/8/layout/list1"/>
    <dgm:cxn modelId="{6DB89885-4B15-4573-8BA4-2462F82984E3}" type="presParOf" srcId="{6FF11DE5-F56B-4980-8804-50FBCB957472}" destId="{86470E2B-D877-45EB-93AF-D19A0F07939D}" srcOrd="7" destOrd="0" presId="urn:microsoft.com/office/officeart/2005/8/layout/list1"/>
    <dgm:cxn modelId="{7660BFFD-E43B-417A-9A16-50344367FAFE}" type="presParOf" srcId="{6FF11DE5-F56B-4980-8804-50FBCB957472}" destId="{670BF961-A271-4071-B29E-AC41DB45D7E4}" srcOrd="8" destOrd="0" presId="urn:microsoft.com/office/officeart/2005/8/layout/list1"/>
    <dgm:cxn modelId="{1135B269-33FD-4275-AE19-28ACDC8193D3}" type="presParOf" srcId="{670BF961-A271-4071-B29E-AC41DB45D7E4}" destId="{D0EE5314-EADC-4A70-9E06-E7598075CE49}" srcOrd="0" destOrd="0" presId="urn:microsoft.com/office/officeart/2005/8/layout/list1"/>
    <dgm:cxn modelId="{2F494098-708F-4DF0-8B35-FA204A9927CC}" type="presParOf" srcId="{670BF961-A271-4071-B29E-AC41DB45D7E4}" destId="{1508459A-6B17-4FF1-BA10-40002325902F}" srcOrd="1" destOrd="0" presId="urn:microsoft.com/office/officeart/2005/8/layout/list1"/>
    <dgm:cxn modelId="{E397E400-D52B-4FF9-94C4-604B51EA91AD}" type="presParOf" srcId="{6FF11DE5-F56B-4980-8804-50FBCB957472}" destId="{7FDAFFEC-7680-4BF7-9D9C-9C54B2DE00E1}" srcOrd="9" destOrd="0" presId="urn:microsoft.com/office/officeart/2005/8/layout/list1"/>
    <dgm:cxn modelId="{2B1B46F1-02CE-46D7-BF03-21E534AB07E8}" type="presParOf" srcId="{6FF11DE5-F56B-4980-8804-50FBCB957472}" destId="{962D2D2D-84B1-47F3-A984-BE504462A3D7}" srcOrd="10" destOrd="0" presId="urn:microsoft.com/office/officeart/2005/8/layout/list1"/>
    <dgm:cxn modelId="{29222F54-27EC-45FA-96F8-8CDD5D33351C}" type="presParOf" srcId="{6FF11DE5-F56B-4980-8804-50FBCB957472}" destId="{A311B8D4-EB27-4DD7-BBD2-0AFBDD966918}" srcOrd="11" destOrd="0" presId="urn:microsoft.com/office/officeart/2005/8/layout/list1"/>
    <dgm:cxn modelId="{9E7FB833-D064-4205-97BE-1B650BE0C9D9}" type="presParOf" srcId="{6FF11DE5-F56B-4980-8804-50FBCB957472}" destId="{51A1A437-4A13-410A-B3E0-94BCC09FB171}" srcOrd="12" destOrd="0" presId="urn:microsoft.com/office/officeart/2005/8/layout/list1"/>
    <dgm:cxn modelId="{EA46D6DA-98F0-4625-A1D8-D304D69DEED3}" type="presParOf" srcId="{51A1A437-4A13-410A-B3E0-94BCC09FB171}" destId="{AAB04C00-FA4D-4CAB-89E3-971EEDEF5EB3}" srcOrd="0" destOrd="0" presId="urn:microsoft.com/office/officeart/2005/8/layout/list1"/>
    <dgm:cxn modelId="{8ABB8496-F4EE-40DF-81AC-5C07C190AA57}" type="presParOf" srcId="{51A1A437-4A13-410A-B3E0-94BCC09FB171}" destId="{1EE2BA93-5A69-4023-B210-9E39143A6B80}" srcOrd="1" destOrd="0" presId="urn:microsoft.com/office/officeart/2005/8/layout/list1"/>
    <dgm:cxn modelId="{1F8B995A-B691-447B-AB39-4B38E8933FBE}" type="presParOf" srcId="{6FF11DE5-F56B-4980-8804-50FBCB957472}" destId="{95339EBE-5F1D-4D60-A5A4-C858955CE795}" srcOrd="13" destOrd="0" presId="urn:microsoft.com/office/officeart/2005/8/layout/list1"/>
    <dgm:cxn modelId="{BD4C7687-A578-4863-8BE0-9A6BF8F903EA}" type="presParOf" srcId="{6FF11DE5-F56B-4980-8804-50FBCB957472}" destId="{BDEA5320-CECB-4D84-80F6-CEBD055802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A46288-51B3-41DE-8052-7AFF3ED3A10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2BF712-43C5-469B-A72F-BE43C9F2B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development endpoint is an environment used to develop and test your AWS Glue scripts.</a:t>
          </a:r>
        </a:p>
      </dgm:t>
    </dgm:pt>
    <dgm:pt modelId="{087A7FA3-AB3C-4B5D-97A9-33A46A48FE2A}" type="parTrans" cxnId="{9EA869E8-4AA0-4BC1-86CF-5EAD2806836A}">
      <dgm:prSet/>
      <dgm:spPr/>
      <dgm:t>
        <a:bodyPr/>
        <a:lstStyle/>
        <a:p>
          <a:endParaRPr lang="en-US"/>
        </a:p>
      </dgm:t>
    </dgm:pt>
    <dgm:pt modelId="{445BBC87-0511-4744-AB4E-43FE675459DE}" type="sibTrans" cxnId="{9EA869E8-4AA0-4BC1-86CF-5EAD2806836A}">
      <dgm:prSet/>
      <dgm:spPr/>
      <dgm:t>
        <a:bodyPr/>
        <a:lstStyle/>
        <a:p>
          <a:endParaRPr lang="en-US"/>
        </a:p>
      </dgm:t>
    </dgm:pt>
    <dgm:pt modelId="{4775FE68-87A1-4CE1-BA66-1F33A313F1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Billing for a development endpoint is based on the Data Processing Unit (DPU) hours used during the entire time it remains in the READY state.</a:t>
          </a:r>
        </a:p>
      </dgm:t>
    </dgm:pt>
    <dgm:pt modelId="{64858CEB-4794-463A-B45B-0FAACE5C594E}" type="parTrans" cxnId="{437C5194-EDAD-44B2-871E-DAEC1B2EC008}">
      <dgm:prSet/>
      <dgm:spPr/>
      <dgm:t>
        <a:bodyPr/>
        <a:lstStyle/>
        <a:p>
          <a:endParaRPr lang="en-US"/>
        </a:p>
      </dgm:t>
    </dgm:pt>
    <dgm:pt modelId="{5B1CB76E-BC3C-471B-AC6A-B5B86F533455}" type="sibTrans" cxnId="{437C5194-EDAD-44B2-871E-DAEC1B2EC008}">
      <dgm:prSet/>
      <dgm:spPr/>
      <dgm:t>
        <a:bodyPr/>
        <a:lstStyle/>
        <a:p>
          <a:endParaRPr lang="en-US"/>
        </a:p>
      </dgm:t>
    </dgm:pt>
    <dgm:pt modelId="{41F45B5C-7424-4C70-B979-29B39C661A36}" type="pres">
      <dgm:prSet presAssocID="{0EA46288-51B3-41DE-8052-7AFF3ED3A105}" presName="root" presStyleCnt="0">
        <dgm:presLayoutVars>
          <dgm:dir/>
          <dgm:resizeHandles val="exact"/>
        </dgm:presLayoutVars>
      </dgm:prSet>
      <dgm:spPr/>
    </dgm:pt>
    <dgm:pt modelId="{0960D4B2-0CB9-412C-9AD4-1D16A5264577}" type="pres">
      <dgm:prSet presAssocID="{E92BF712-43C5-469B-A72F-BE43C9F2B9D4}" presName="compNode" presStyleCnt="0"/>
      <dgm:spPr/>
    </dgm:pt>
    <dgm:pt modelId="{9B7E4897-0724-40CE-9DC6-EA809BA56EC6}" type="pres">
      <dgm:prSet presAssocID="{E92BF712-43C5-469B-A72F-BE43C9F2B9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FF40F3D-F856-4A99-8027-21C9C648B1E1}" type="pres">
      <dgm:prSet presAssocID="{E92BF712-43C5-469B-A72F-BE43C9F2B9D4}" presName="spaceRect" presStyleCnt="0"/>
      <dgm:spPr/>
    </dgm:pt>
    <dgm:pt modelId="{3724644D-92C8-4B15-A6CA-BB0B1C2EC05E}" type="pres">
      <dgm:prSet presAssocID="{E92BF712-43C5-469B-A72F-BE43C9F2B9D4}" presName="textRect" presStyleLbl="revTx" presStyleIdx="0" presStyleCnt="2">
        <dgm:presLayoutVars>
          <dgm:chMax val="1"/>
          <dgm:chPref val="1"/>
        </dgm:presLayoutVars>
      </dgm:prSet>
      <dgm:spPr/>
    </dgm:pt>
    <dgm:pt modelId="{CB2C3FDB-7AEE-4127-ACEB-0CCEFC0518CB}" type="pres">
      <dgm:prSet presAssocID="{445BBC87-0511-4744-AB4E-43FE675459DE}" presName="sibTrans" presStyleCnt="0"/>
      <dgm:spPr/>
    </dgm:pt>
    <dgm:pt modelId="{C6FCE351-CF4B-47F5-B9E3-ACC9F3978030}" type="pres">
      <dgm:prSet presAssocID="{4775FE68-87A1-4CE1-BA66-1F33A313F1F6}" presName="compNode" presStyleCnt="0"/>
      <dgm:spPr/>
    </dgm:pt>
    <dgm:pt modelId="{8CB58140-316A-4690-BF0E-5B51DEDE33F2}" type="pres">
      <dgm:prSet presAssocID="{4775FE68-87A1-4CE1-BA66-1F33A313F1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41ACBC9-6E13-4F78-8421-1FD1A3CBE6C3}" type="pres">
      <dgm:prSet presAssocID="{4775FE68-87A1-4CE1-BA66-1F33A313F1F6}" presName="spaceRect" presStyleCnt="0"/>
      <dgm:spPr/>
    </dgm:pt>
    <dgm:pt modelId="{9DF8DBAE-0130-4461-BF92-45C145551DD0}" type="pres">
      <dgm:prSet presAssocID="{4775FE68-87A1-4CE1-BA66-1F33A313F1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13651B-E9BC-44B5-8552-9EE3B9ADD48A}" type="presOf" srcId="{4775FE68-87A1-4CE1-BA66-1F33A313F1F6}" destId="{9DF8DBAE-0130-4461-BF92-45C145551DD0}" srcOrd="0" destOrd="0" presId="urn:microsoft.com/office/officeart/2018/2/layout/IconLabelList"/>
    <dgm:cxn modelId="{47AB5A61-EE7B-4423-B505-982F0818D535}" type="presOf" srcId="{0EA46288-51B3-41DE-8052-7AFF3ED3A105}" destId="{41F45B5C-7424-4C70-B979-29B39C661A36}" srcOrd="0" destOrd="0" presId="urn:microsoft.com/office/officeart/2018/2/layout/IconLabelList"/>
    <dgm:cxn modelId="{B859B37D-1804-4A05-B02E-371D7DC77AA9}" type="presOf" srcId="{E92BF712-43C5-469B-A72F-BE43C9F2B9D4}" destId="{3724644D-92C8-4B15-A6CA-BB0B1C2EC05E}" srcOrd="0" destOrd="0" presId="urn:microsoft.com/office/officeart/2018/2/layout/IconLabelList"/>
    <dgm:cxn modelId="{437C5194-EDAD-44B2-871E-DAEC1B2EC008}" srcId="{0EA46288-51B3-41DE-8052-7AFF3ED3A105}" destId="{4775FE68-87A1-4CE1-BA66-1F33A313F1F6}" srcOrd="1" destOrd="0" parTransId="{64858CEB-4794-463A-B45B-0FAACE5C594E}" sibTransId="{5B1CB76E-BC3C-471B-AC6A-B5B86F533455}"/>
    <dgm:cxn modelId="{9EA869E8-4AA0-4BC1-86CF-5EAD2806836A}" srcId="{0EA46288-51B3-41DE-8052-7AFF3ED3A105}" destId="{E92BF712-43C5-469B-A72F-BE43C9F2B9D4}" srcOrd="0" destOrd="0" parTransId="{087A7FA3-AB3C-4B5D-97A9-33A46A48FE2A}" sibTransId="{445BBC87-0511-4744-AB4E-43FE675459DE}"/>
    <dgm:cxn modelId="{D042C28A-5DA3-45B6-8AD7-9C541F2907D4}" type="presParOf" srcId="{41F45B5C-7424-4C70-B979-29B39C661A36}" destId="{0960D4B2-0CB9-412C-9AD4-1D16A5264577}" srcOrd="0" destOrd="0" presId="urn:microsoft.com/office/officeart/2018/2/layout/IconLabelList"/>
    <dgm:cxn modelId="{69B471AA-DB3A-44D7-B38C-7CD66005C116}" type="presParOf" srcId="{0960D4B2-0CB9-412C-9AD4-1D16A5264577}" destId="{9B7E4897-0724-40CE-9DC6-EA809BA56EC6}" srcOrd="0" destOrd="0" presId="urn:microsoft.com/office/officeart/2018/2/layout/IconLabelList"/>
    <dgm:cxn modelId="{16C9EEC5-0B7D-454B-832C-8CCEAE53B37A}" type="presParOf" srcId="{0960D4B2-0CB9-412C-9AD4-1D16A5264577}" destId="{FFF40F3D-F856-4A99-8027-21C9C648B1E1}" srcOrd="1" destOrd="0" presId="urn:microsoft.com/office/officeart/2018/2/layout/IconLabelList"/>
    <dgm:cxn modelId="{749D4040-0D13-4641-B338-80365A0E2D26}" type="presParOf" srcId="{0960D4B2-0CB9-412C-9AD4-1D16A5264577}" destId="{3724644D-92C8-4B15-A6CA-BB0B1C2EC05E}" srcOrd="2" destOrd="0" presId="urn:microsoft.com/office/officeart/2018/2/layout/IconLabelList"/>
    <dgm:cxn modelId="{16D2626D-05F1-4BF1-8164-6873F291F8F6}" type="presParOf" srcId="{41F45B5C-7424-4C70-B979-29B39C661A36}" destId="{CB2C3FDB-7AEE-4127-ACEB-0CCEFC0518CB}" srcOrd="1" destOrd="0" presId="urn:microsoft.com/office/officeart/2018/2/layout/IconLabelList"/>
    <dgm:cxn modelId="{3CB3D8DF-DC0B-466E-A1FD-4759DD5A5B6F}" type="presParOf" srcId="{41F45B5C-7424-4C70-B979-29B39C661A36}" destId="{C6FCE351-CF4B-47F5-B9E3-ACC9F3978030}" srcOrd="2" destOrd="0" presId="urn:microsoft.com/office/officeart/2018/2/layout/IconLabelList"/>
    <dgm:cxn modelId="{934D2E88-2F63-4869-A2C8-B72C99CFB12A}" type="presParOf" srcId="{C6FCE351-CF4B-47F5-B9E3-ACC9F3978030}" destId="{8CB58140-316A-4690-BF0E-5B51DEDE33F2}" srcOrd="0" destOrd="0" presId="urn:microsoft.com/office/officeart/2018/2/layout/IconLabelList"/>
    <dgm:cxn modelId="{78E4194A-0B2F-43FF-A51E-5FD49C28FE0A}" type="presParOf" srcId="{C6FCE351-CF4B-47F5-B9E3-ACC9F3978030}" destId="{A41ACBC9-6E13-4F78-8421-1FD1A3CBE6C3}" srcOrd="1" destOrd="0" presId="urn:microsoft.com/office/officeart/2018/2/layout/IconLabelList"/>
    <dgm:cxn modelId="{37B867B6-F8F2-4053-BC63-AFA2F816573D}" type="presParOf" srcId="{C6FCE351-CF4B-47F5-B9E3-ACC9F3978030}" destId="{9DF8DBAE-0130-4461-BF92-45C145551D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2D9EC09-CD23-401F-A517-B03E721B33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BFFBE-503A-4C3D-8911-7CFD82F08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SageMaker Notebooks</a:t>
          </a:r>
        </a:p>
      </dgm:t>
    </dgm:pt>
    <dgm:pt modelId="{F704B70F-103B-4C99-BE12-2A724A8EEE5F}" type="parTrans" cxnId="{1F84CD59-2FF0-4151-8EA6-BEAD5CDC3718}">
      <dgm:prSet/>
      <dgm:spPr/>
      <dgm:t>
        <a:bodyPr/>
        <a:lstStyle/>
        <a:p>
          <a:endParaRPr lang="en-US"/>
        </a:p>
      </dgm:t>
    </dgm:pt>
    <dgm:pt modelId="{6C04BDB2-7F92-4450-A6C6-29BCBF217A9C}" type="sibTrans" cxnId="{1F84CD59-2FF0-4151-8EA6-BEAD5CDC37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0D06E9-FC21-4242-9B52-D138543DB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Zappelin Notenook Servers</a:t>
          </a:r>
        </a:p>
      </dgm:t>
    </dgm:pt>
    <dgm:pt modelId="{B70A8819-5C9A-48A5-A8C4-55B354EB1758}" type="parTrans" cxnId="{893F357E-9819-42E6-9CC6-13EFB03D7D07}">
      <dgm:prSet/>
      <dgm:spPr/>
      <dgm:t>
        <a:bodyPr/>
        <a:lstStyle/>
        <a:p>
          <a:endParaRPr lang="en-US"/>
        </a:p>
      </dgm:t>
    </dgm:pt>
    <dgm:pt modelId="{671A817D-AD6F-4692-8307-B74DE0B16490}" type="sibTrans" cxnId="{893F357E-9819-42E6-9CC6-13EFB03D7D07}">
      <dgm:prSet/>
      <dgm:spPr/>
      <dgm:t>
        <a:bodyPr/>
        <a:lstStyle/>
        <a:p>
          <a:endParaRPr lang="en-US"/>
        </a:p>
      </dgm:t>
    </dgm:pt>
    <dgm:pt modelId="{35F77E2B-9136-4299-A242-724524C7A7BC}" type="pres">
      <dgm:prSet presAssocID="{52D9EC09-CD23-401F-A517-B03E721B3348}" presName="root" presStyleCnt="0">
        <dgm:presLayoutVars>
          <dgm:dir/>
          <dgm:resizeHandles val="exact"/>
        </dgm:presLayoutVars>
      </dgm:prSet>
      <dgm:spPr/>
    </dgm:pt>
    <dgm:pt modelId="{50C3446A-DBBE-407F-AE19-54B20781D944}" type="pres">
      <dgm:prSet presAssocID="{52D9EC09-CD23-401F-A517-B03E721B3348}" presName="container" presStyleCnt="0">
        <dgm:presLayoutVars>
          <dgm:dir/>
          <dgm:resizeHandles val="exact"/>
        </dgm:presLayoutVars>
      </dgm:prSet>
      <dgm:spPr/>
    </dgm:pt>
    <dgm:pt modelId="{B2C480D0-5AFD-4359-B2CF-009937CCED29}" type="pres">
      <dgm:prSet presAssocID="{5C3BFFBE-503A-4C3D-8911-7CFD82F08087}" presName="compNode" presStyleCnt="0"/>
      <dgm:spPr/>
    </dgm:pt>
    <dgm:pt modelId="{1DA84901-7D58-4C65-9D2A-3066F5605841}" type="pres">
      <dgm:prSet presAssocID="{5C3BFFBE-503A-4C3D-8911-7CFD82F08087}" presName="iconBgRect" presStyleLbl="bgShp" presStyleIdx="0" presStyleCnt="2"/>
      <dgm:spPr/>
    </dgm:pt>
    <dgm:pt modelId="{FB7EDDE5-F894-4CCB-A0F1-E033CE06F1F6}" type="pres">
      <dgm:prSet presAssocID="{5C3BFFBE-503A-4C3D-8911-7CFD82F080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4E24F1F-01D0-430B-93DE-1EC5C0E51918}" type="pres">
      <dgm:prSet presAssocID="{5C3BFFBE-503A-4C3D-8911-7CFD82F08087}" presName="spaceRect" presStyleCnt="0"/>
      <dgm:spPr/>
    </dgm:pt>
    <dgm:pt modelId="{883F2147-7000-4EF0-A896-8C02084452C9}" type="pres">
      <dgm:prSet presAssocID="{5C3BFFBE-503A-4C3D-8911-7CFD82F08087}" presName="textRect" presStyleLbl="revTx" presStyleIdx="0" presStyleCnt="2">
        <dgm:presLayoutVars>
          <dgm:chMax val="1"/>
          <dgm:chPref val="1"/>
        </dgm:presLayoutVars>
      </dgm:prSet>
      <dgm:spPr/>
    </dgm:pt>
    <dgm:pt modelId="{AA0D8552-4FD5-45EE-9D39-E4625B7D8E81}" type="pres">
      <dgm:prSet presAssocID="{6C04BDB2-7F92-4450-A6C6-29BCBF217A9C}" presName="sibTrans" presStyleLbl="sibTrans2D1" presStyleIdx="0" presStyleCnt="0"/>
      <dgm:spPr/>
    </dgm:pt>
    <dgm:pt modelId="{E099E93F-D8C2-480A-BA0A-0FF52A2E4D28}" type="pres">
      <dgm:prSet presAssocID="{AA0D06E9-FC21-4242-9B52-D138543DBC0E}" presName="compNode" presStyleCnt="0"/>
      <dgm:spPr/>
    </dgm:pt>
    <dgm:pt modelId="{B3722BAB-5C79-4A32-A110-227648B4838D}" type="pres">
      <dgm:prSet presAssocID="{AA0D06E9-FC21-4242-9B52-D138543DBC0E}" presName="iconBgRect" presStyleLbl="bgShp" presStyleIdx="1" presStyleCnt="2"/>
      <dgm:spPr/>
    </dgm:pt>
    <dgm:pt modelId="{0433D033-924C-4EB5-9CDF-316901225D5F}" type="pres">
      <dgm:prSet presAssocID="{AA0D06E9-FC21-4242-9B52-D138543DBC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02184F6-22FD-40F5-92F6-131D12112564}" type="pres">
      <dgm:prSet presAssocID="{AA0D06E9-FC21-4242-9B52-D138543DBC0E}" presName="spaceRect" presStyleCnt="0"/>
      <dgm:spPr/>
    </dgm:pt>
    <dgm:pt modelId="{39C6C5C9-575E-4AAC-AD4B-79829D9A69A7}" type="pres">
      <dgm:prSet presAssocID="{AA0D06E9-FC21-4242-9B52-D138543DBC0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B11800-C37E-4B23-9B1B-C543B0775ADB}" type="presOf" srcId="{AA0D06E9-FC21-4242-9B52-D138543DBC0E}" destId="{39C6C5C9-575E-4AAC-AD4B-79829D9A69A7}" srcOrd="0" destOrd="0" presId="urn:microsoft.com/office/officeart/2018/2/layout/IconCircleList"/>
    <dgm:cxn modelId="{240C4A3C-E6C4-41A8-888C-3F10D7C98984}" type="presOf" srcId="{6C04BDB2-7F92-4450-A6C6-29BCBF217A9C}" destId="{AA0D8552-4FD5-45EE-9D39-E4625B7D8E81}" srcOrd="0" destOrd="0" presId="urn:microsoft.com/office/officeart/2018/2/layout/IconCircleList"/>
    <dgm:cxn modelId="{BEC3586D-9A86-4C8C-9C12-05D3DB4038DD}" type="presOf" srcId="{5C3BFFBE-503A-4C3D-8911-7CFD82F08087}" destId="{883F2147-7000-4EF0-A896-8C02084452C9}" srcOrd="0" destOrd="0" presId="urn:microsoft.com/office/officeart/2018/2/layout/IconCircleList"/>
    <dgm:cxn modelId="{1F84CD59-2FF0-4151-8EA6-BEAD5CDC3718}" srcId="{52D9EC09-CD23-401F-A517-B03E721B3348}" destId="{5C3BFFBE-503A-4C3D-8911-7CFD82F08087}" srcOrd="0" destOrd="0" parTransId="{F704B70F-103B-4C99-BE12-2A724A8EEE5F}" sibTransId="{6C04BDB2-7F92-4450-A6C6-29BCBF217A9C}"/>
    <dgm:cxn modelId="{893F357E-9819-42E6-9CC6-13EFB03D7D07}" srcId="{52D9EC09-CD23-401F-A517-B03E721B3348}" destId="{AA0D06E9-FC21-4242-9B52-D138543DBC0E}" srcOrd="1" destOrd="0" parTransId="{B70A8819-5C9A-48A5-A8C4-55B354EB1758}" sibTransId="{671A817D-AD6F-4692-8307-B74DE0B16490}"/>
    <dgm:cxn modelId="{EE93F6B3-C647-43A2-A87E-10895A437050}" type="presOf" srcId="{52D9EC09-CD23-401F-A517-B03E721B3348}" destId="{35F77E2B-9136-4299-A242-724524C7A7BC}" srcOrd="0" destOrd="0" presId="urn:microsoft.com/office/officeart/2018/2/layout/IconCircleList"/>
    <dgm:cxn modelId="{EBE10AE0-8CDF-40C3-B834-9F190FBCF9BC}" type="presParOf" srcId="{35F77E2B-9136-4299-A242-724524C7A7BC}" destId="{50C3446A-DBBE-407F-AE19-54B20781D944}" srcOrd="0" destOrd="0" presId="urn:microsoft.com/office/officeart/2018/2/layout/IconCircleList"/>
    <dgm:cxn modelId="{0944050B-A083-4E02-8E52-B092C5EC8072}" type="presParOf" srcId="{50C3446A-DBBE-407F-AE19-54B20781D944}" destId="{B2C480D0-5AFD-4359-B2CF-009937CCED29}" srcOrd="0" destOrd="0" presId="urn:microsoft.com/office/officeart/2018/2/layout/IconCircleList"/>
    <dgm:cxn modelId="{AA14C30E-A585-4BC8-9A47-8D7854A5C1F0}" type="presParOf" srcId="{B2C480D0-5AFD-4359-B2CF-009937CCED29}" destId="{1DA84901-7D58-4C65-9D2A-3066F5605841}" srcOrd="0" destOrd="0" presId="urn:microsoft.com/office/officeart/2018/2/layout/IconCircleList"/>
    <dgm:cxn modelId="{5E96C047-C216-480F-9E11-C75AA322896C}" type="presParOf" srcId="{B2C480D0-5AFD-4359-B2CF-009937CCED29}" destId="{FB7EDDE5-F894-4CCB-A0F1-E033CE06F1F6}" srcOrd="1" destOrd="0" presId="urn:microsoft.com/office/officeart/2018/2/layout/IconCircleList"/>
    <dgm:cxn modelId="{1ED859C2-CF2C-47AB-AB7B-D4C48A80C411}" type="presParOf" srcId="{B2C480D0-5AFD-4359-B2CF-009937CCED29}" destId="{A4E24F1F-01D0-430B-93DE-1EC5C0E51918}" srcOrd="2" destOrd="0" presId="urn:microsoft.com/office/officeart/2018/2/layout/IconCircleList"/>
    <dgm:cxn modelId="{0FFFD7DF-DF5F-4631-9B45-15C10574EF1C}" type="presParOf" srcId="{B2C480D0-5AFD-4359-B2CF-009937CCED29}" destId="{883F2147-7000-4EF0-A896-8C02084452C9}" srcOrd="3" destOrd="0" presId="urn:microsoft.com/office/officeart/2018/2/layout/IconCircleList"/>
    <dgm:cxn modelId="{70B3BFFB-5705-4851-9761-C2F008AC225D}" type="presParOf" srcId="{50C3446A-DBBE-407F-AE19-54B20781D944}" destId="{AA0D8552-4FD5-45EE-9D39-E4625B7D8E81}" srcOrd="1" destOrd="0" presId="urn:microsoft.com/office/officeart/2018/2/layout/IconCircleList"/>
    <dgm:cxn modelId="{154BFC94-B082-4FB0-8C92-D5D45D2643CA}" type="presParOf" srcId="{50C3446A-DBBE-407F-AE19-54B20781D944}" destId="{E099E93F-D8C2-480A-BA0A-0FF52A2E4D28}" srcOrd="2" destOrd="0" presId="urn:microsoft.com/office/officeart/2018/2/layout/IconCircleList"/>
    <dgm:cxn modelId="{C0C16D2F-C7B4-412F-8815-071739F016EF}" type="presParOf" srcId="{E099E93F-D8C2-480A-BA0A-0FF52A2E4D28}" destId="{B3722BAB-5C79-4A32-A110-227648B4838D}" srcOrd="0" destOrd="0" presId="urn:microsoft.com/office/officeart/2018/2/layout/IconCircleList"/>
    <dgm:cxn modelId="{397D574E-AED0-42D5-8514-B160ADD3DAF5}" type="presParOf" srcId="{E099E93F-D8C2-480A-BA0A-0FF52A2E4D28}" destId="{0433D033-924C-4EB5-9CDF-316901225D5F}" srcOrd="1" destOrd="0" presId="urn:microsoft.com/office/officeart/2018/2/layout/IconCircleList"/>
    <dgm:cxn modelId="{4C71A443-87AB-4FF2-9D2D-39250666B3F0}" type="presParOf" srcId="{E099E93F-D8C2-480A-BA0A-0FF52A2E4D28}" destId="{602184F6-22FD-40F5-92F6-131D12112564}" srcOrd="2" destOrd="0" presId="urn:microsoft.com/office/officeart/2018/2/layout/IconCircleList"/>
    <dgm:cxn modelId="{23C849FC-1800-40E5-8354-319CD7F6C32D}" type="presParOf" srcId="{E099E93F-D8C2-480A-BA0A-0FF52A2E4D28}" destId="{39C6C5C9-575E-4AAC-AD4B-79829D9A69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5695C-7154-43C7-8944-3FB29C6B94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DB2848-0552-4379-9EEF-7F841B854ED4}">
      <dgm:prSet/>
      <dgm:spPr/>
      <dgm:t>
        <a:bodyPr/>
        <a:lstStyle/>
        <a:p>
          <a:r>
            <a:rPr lang="en-US"/>
            <a:t>Machine learning</a:t>
          </a:r>
        </a:p>
      </dgm:t>
    </dgm:pt>
    <dgm:pt modelId="{F17C772F-05BC-4CD6-BE9D-9F9C52CDE789}" type="parTrans" cxnId="{B9036DC4-8841-4C74-9D14-A32A28566F4C}">
      <dgm:prSet/>
      <dgm:spPr/>
      <dgm:t>
        <a:bodyPr/>
        <a:lstStyle/>
        <a:p>
          <a:endParaRPr lang="en-US"/>
        </a:p>
      </dgm:t>
    </dgm:pt>
    <dgm:pt modelId="{BABEF8BC-2E04-4C59-B3E3-8E2C9D9580D5}" type="sibTrans" cxnId="{B9036DC4-8841-4C74-9D14-A32A28566F4C}">
      <dgm:prSet/>
      <dgm:spPr/>
      <dgm:t>
        <a:bodyPr/>
        <a:lstStyle/>
        <a:p>
          <a:endParaRPr lang="en-US"/>
        </a:p>
      </dgm:t>
    </dgm:pt>
    <dgm:pt modelId="{1DF21E95-B0CD-43A3-A320-D318808ECE18}">
      <dgm:prSet/>
      <dgm:spPr/>
      <dgm:t>
        <a:bodyPr/>
        <a:lstStyle/>
        <a:p>
          <a:r>
            <a:rPr lang="en-US"/>
            <a:t>Extract, transform, load (ETL)</a:t>
          </a:r>
        </a:p>
      </dgm:t>
    </dgm:pt>
    <dgm:pt modelId="{AC48D0A9-15CA-49D8-9F83-5325E90D6AF3}" type="parTrans" cxnId="{E83712F0-9A09-4489-B4CF-C5FC4C99DFF7}">
      <dgm:prSet/>
      <dgm:spPr/>
      <dgm:t>
        <a:bodyPr/>
        <a:lstStyle/>
        <a:p>
          <a:endParaRPr lang="en-US"/>
        </a:p>
      </dgm:t>
    </dgm:pt>
    <dgm:pt modelId="{ACDC9946-9F64-46C1-B73B-22A224E69F3E}" type="sibTrans" cxnId="{E83712F0-9A09-4489-B4CF-C5FC4C99DFF7}">
      <dgm:prSet/>
      <dgm:spPr/>
      <dgm:t>
        <a:bodyPr/>
        <a:lstStyle/>
        <a:p>
          <a:endParaRPr lang="en-US"/>
        </a:p>
      </dgm:t>
    </dgm:pt>
    <dgm:pt modelId="{6A83D5B5-38B3-4065-9760-22BC79B28446}">
      <dgm:prSet/>
      <dgm:spPr/>
      <dgm:t>
        <a:bodyPr/>
        <a:lstStyle/>
        <a:p>
          <a:r>
            <a:rPr lang="en-US"/>
            <a:t>Clickstream analysis</a:t>
          </a:r>
        </a:p>
      </dgm:t>
    </dgm:pt>
    <dgm:pt modelId="{F702FC37-AB44-4832-8D7B-A9102D7D0562}" type="parTrans" cxnId="{26A6BEAD-C59E-43C4-B0B3-918AE5586B0B}">
      <dgm:prSet/>
      <dgm:spPr/>
      <dgm:t>
        <a:bodyPr/>
        <a:lstStyle/>
        <a:p>
          <a:endParaRPr lang="en-US"/>
        </a:p>
      </dgm:t>
    </dgm:pt>
    <dgm:pt modelId="{7E832D37-047A-47D5-8526-1FDFEFB05959}" type="sibTrans" cxnId="{26A6BEAD-C59E-43C4-B0B3-918AE5586B0B}">
      <dgm:prSet/>
      <dgm:spPr/>
      <dgm:t>
        <a:bodyPr/>
        <a:lstStyle/>
        <a:p>
          <a:endParaRPr lang="en-US"/>
        </a:p>
      </dgm:t>
    </dgm:pt>
    <dgm:pt modelId="{B76B6D13-E819-4F29-A279-94137E0DF00B}">
      <dgm:prSet/>
      <dgm:spPr/>
      <dgm:t>
        <a:bodyPr/>
        <a:lstStyle/>
        <a:p>
          <a:r>
            <a:rPr lang="en-US"/>
            <a:t>Real-time streaming</a:t>
          </a:r>
        </a:p>
      </dgm:t>
    </dgm:pt>
    <dgm:pt modelId="{109055B3-5D15-498D-9CB9-1988D13ACBD1}" type="parTrans" cxnId="{F14F1F3C-70A9-4903-BEC4-773BD49BF302}">
      <dgm:prSet/>
      <dgm:spPr/>
      <dgm:t>
        <a:bodyPr/>
        <a:lstStyle/>
        <a:p>
          <a:endParaRPr lang="en-US"/>
        </a:p>
      </dgm:t>
    </dgm:pt>
    <dgm:pt modelId="{87EBB539-BF14-4124-AB6A-A6EEF63F7D7B}" type="sibTrans" cxnId="{F14F1F3C-70A9-4903-BEC4-773BD49BF302}">
      <dgm:prSet/>
      <dgm:spPr/>
      <dgm:t>
        <a:bodyPr/>
        <a:lstStyle/>
        <a:p>
          <a:endParaRPr lang="en-US"/>
        </a:p>
      </dgm:t>
    </dgm:pt>
    <dgm:pt modelId="{E71907A9-7E6B-4E40-AF34-B185301691CE}">
      <dgm:prSet/>
      <dgm:spPr/>
      <dgm:t>
        <a:bodyPr/>
        <a:lstStyle/>
        <a:p>
          <a:r>
            <a:rPr lang="en-US"/>
            <a:t>Interactive analytics</a:t>
          </a:r>
        </a:p>
      </dgm:t>
    </dgm:pt>
    <dgm:pt modelId="{F0F21808-6136-47EA-8882-974022EB6A48}" type="parTrans" cxnId="{C79BC036-BD20-43E8-9C8C-51C7850A2E24}">
      <dgm:prSet/>
      <dgm:spPr/>
      <dgm:t>
        <a:bodyPr/>
        <a:lstStyle/>
        <a:p>
          <a:endParaRPr lang="en-US"/>
        </a:p>
      </dgm:t>
    </dgm:pt>
    <dgm:pt modelId="{34CA9D4C-5BF3-4CFE-91CF-D9CE8C135552}" type="sibTrans" cxnId="{C79BC036-BD20-43E8-9C8C-51C7850A2E24}">
      <dgm:prSet/>
      <dgm:spPr/>
      <dgm:t>
        <a:bodyPr/>
        <a:lstStyle/>
        <a:p>
          <a:endParaRPr lang="en-US"/>
        </a:p>
      </dgm:t>
    </dgm:pt>
    <dgm:pt modelId="{50147E4F-C7FD-4D35-9854-67EBFC5BC55D}">
      <dgm:prSet/>
      <dgm:spPr/>
      <dgm:t>
        <a:bodyPr/>
        <a:lstStyle/>
        <a:p>
          <a:r>
            <a:rPr lang="en-US"/>
            <a:t>Genomics</a:t>
          </a:r>
        </a:p>
      </dgm:t>
    </dgm:pt>
    <dgm:pt modelId="{80596268-01A0-4969-8CF3-69975582FF4C}" type="parTrans" cxnId="{7F9EF086-79DD-44A1-8151-7BAE69B01950}">
      <dgm:prSet/>
      <dgm:spPr/>
      <dgm:t>
        <a:bodyPr/>
        <a:lstStyle/>
        <a:p>
          <a:endParaRPr lang="en-US"/>
        </a:p>
      </dgm:t>
    </dgm:pt>
    <dgm:pt modelId="{48D1A15D-283E-4D99-B7A3-58EE9C701D6E}" type="sibTrans" cxnId="{7F9EF086-79DD-44A1-8151-7BAE69B01950}">
      <dgm:prSet/>
      <dgm:spPr/>
      <dgm:t>
        <a:bodyPr/>
        <a:lstStyle/>
        <a:p>
          <a:endParaRPr lang="en-US"/>
        </a:p>
      </dgm:t>
    </dgm:pt>
    <dgm:pt modelId="{6505FB59-9FB1-4370-A36F-B89938DD351E}" type="pres">
      <dgm:prSet presAssocID="{B005695C-7154-43C7-8944-3FB29C6B9479}" presName="root" presStyleCnt="0">
        <dgm:presLayoutVars>
          <dgm:dir/>
          <dgm:resizeHandles val="exact"/>
        </dgm:presLayoutVars>
      </dgm:prSet>
      <dgm:spPr/>
    </dgm:pt>
    <dgm:pt modelId="{F8861E31-5A34-44D7-9899-BE2DAA88AFD0}" type="pres">
      <dgm:prSet presAssocID="{83DB2848-0552-4379-9EEF-7F841B854ED4}" presName="compNode" presStyleCnt="0"/>
      <dgm:spPr/>
    </dgm:pt>
    <dgm:pt modelId="{F37EF4C8-B027-49F5-8A99-961935881AC2}" type="pres">
      <dgm:prSet presAssocID="{83DB2848-0552-4379-9EEF-7F841B854ED4}" presName="bgRect" presStyleLbl="bgShp" presStyleIdx="0" presStyleCnt="6"/>
      <dgm:spPr/>
    </dgm:pt>
    <dgm:pt modelId="{F31142E2-0C54-47B4-BD56-A968DA32BB5B}" type="pres">
      <dgm:prSet presAssocID="{83DB2848-0552-4379-9EEF-7F841B854E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6A0AB0-67AE-4893-BFAB-874E1044360C}" type="pres">
      <dgm:prSet presAssocID="{83DB2848-0552-4379-9EEF-7F841B854ED4}" presName="spaceRect" presStyleCnt="0"/>
      <dgm:spPr/>
    </dgm:pt>
    <dgm:pt modelId="{AF3B386F-BCB4-48D2-A164-2B0A23C93516}" type="pres">
      <dgm:prSet presAssocID="{83DB2848-0552-4379-9EEF-7F841B854ED4}" presName="parTx" presStyleLbl="revTx" presStyleIdx="0" presStyleCnt="6">
        <dgm:presLayoutVars>
          <dgm:chMax val="0"/>
          <dgm:chPref val="0"/>
        </dgm:presLayoutVars>
      </dgm:prSet>
      <dgm:spPr/>
    </dgm:pt>
    <dgm:pt modelId="{A4BB4E66-FDB9-4DE2-B47E-B55A5F1E411B}" type="pres">
      <dgm:prSet presAssocID="{BABEF8BC-2E04-4C59-B3E3-8E2C9D9580D5}" presName="sibTrans" presStyleCnt="0"/>
      <dgm:spPr/>
    </dgm:pt>
    <dgm:pt modelId="{ADD3838A-17F3-4CFA-8D22-9FC757EED063}" type="pres">
      <dgm:prSet presAssocID="{1DF21E95-B0CD-43A3-A320-D318808ECE18}" presName="compNode" presStyleCnt="0"/>
      <dgm:spPr/>
    </dgm:pt>
    <dgm:pt modelId="{49DF8C02-D260-4AF5-997C-495B68B2228B}" type="pres">
      <dgm:prSet presAssocID="{1DF21E95-B0CD-43A3-A320-D318808ECE18}" presName="bgRect" presStyleLbl="bgShp" presStyleIdx="1" presStyleCnt="6"/>
      <dgm:spPr/>
    </dgm:pt>
    <dgm:pt modelId="{7518D5BD-FAD7-47D2-A9DA-D0B0DDD394EC}" type="pres">
      <dgm:prSet presAssocID="{1DF21E95-B0CD-43A3-A320-D318808ECE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697541-6D3D-4588-A3A7-3EC3A0625D26}" type="pres">
      <dgm:prSet presAssocID="{1DF21E95-B0CD-43A3-A320-D318808ECE18}" presName="spaceRect" presStyleCnt="0"/>
      <dgm:spPr/>
    </dgm:pt>
    <dgm:pt modelId="{5ADB9F1E-2D27-4743-AE28-EE4399A5B3F9}" type="pres">
      <dgm:prSet presAssocID="{1DF21E95-B0CD-43A3-A320-D318808ECE18}" presName="parTx" presStyleLbl="revTx" presStyleIdx="1" presStyleCnt="6">
        <dgm:presLayoutVars>
          <dgm:chMax val="0"/>
          <dgm:chPref val="0"/>
        </dgm:presLayoutVars>
      </dgm:prSet>
      <dgm:spPr/>
    </dgm:pt>
    <dgm:pt modelId="{C707015B-F5D1-4661-892B-91E9A454D908}" type="pres">
      <dgm:prSet presAssocID="{ACDC9946-9F64-46C1-B73B-22A224E69F3E}" presName="sibTrans" presStyleCnt="0"/>
      <dgm:spPr/>
    </dgm:pt>
    <dgm:pt modelId="{3ED71593-2D48-4053-B9E5-3D65FBBABDC3}" type="pres">
      <dgm:prSet presAssocID="{6A83D5B5-38B3-4065-9760-22BC79B28446}" presName="compNode" presStyleCnt="0"/>
      <dgm:spPr/>
    </dgm:pt>
    <dgm:pt modelId="{41D8462C-5669-4427-9DC3-AD1FED06BF98}" type="pres">
      <dgm:prSet presAssocID="{6A83D5B5-38B3-4065-9760-22BC79B28446}" presName="bgRect" presStyleLbl="bgShp" presStyleIdx="2" presStyleCnt="6"/>
      <dgm:spPr/>
    </dgm:pt>
    <dgm:pt modelId="{36E03C45-E969-409D-BC58-F27F42BBBD9F}" type="pres">
      <dgm:prSet presAssocID="{6A83D5B5-38B3-4065-9760-22BC79B2844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627CAA-FB12-432C-B4B4-EF09EBFEFA97}" type="pres">
      <dgm:prSet presAssocID="{6A83D5B5-38B3-4065-9760-22BC79B28446}" presName="spaceRect" presStyleCnt="0"/>
      <dgm:spPr/>
    </dgm:pt>
    <dgm:pt modelId="{29800375-1D7B-432B-9637-6F63135222DC}" type="pres">
      <dgm:prSet presAssocID="{6A83D5B5-38B3-4065-9760-22BC79B28446}" presName="parTx" presStyleLbl="revTx" presStyleIdx="2" presStyleCnt="6">
        <dgm:presLayoutVars>
          <dgm:chMax val="0"/>
          <dgm:chPref val="0"/>
        </dgm:presLayoutVars>
      </dgm:prSet>
      <dgm:spPr/>
    </dgm:pt>
    <dgm:pt modelId="{FB74A241-F708-4780-9641-C5595E8E637D}" type="pres">
      <dgm:prSet presAssocID="{7E832D37-047A-47D5-8526-1FDFEFB05959}" presName="sibTrans" presStyleCnt="0"/>
      <dgm:spPr/>
    </dgm:pt>
    <dgm:pt modelId="{0DCAA6D0-E6BF-4377-A370-521029125BF3}" type="pres">
      <dgm:prSet presAssocID="{B76B6D13-E819-4F29-A279-94137E0DF00B}" presName="compNode" presStyleCnt="0"/>
      <dgm:spPr/>
    </dgm:pt>
    <dgm:pt modelId="{98F58C00-F840-40C9-AB94-28388711DE31}" type="pres">
      <dgm:prSet presAssocID="{B76B6D13-E819-4F29-A279-94137E0DF00B}" presName="bgRect" presStyleLbl="bgShp" presStyleIdx="3" presStyleCnt="6"/>
      <dgm:spPr/>
    </dgm:pt>
    <dgm:pt modelId="{82BA9BB2-3B54-48DF-AB5F-420E02788790}" type="pres">
      <dgm:prSet presAssocID="{B76B6D13-E819-4F29-A279-94137E0DF0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D0452850-6936-44D6-8FD0-43F3D6493A72}" type="pres">
      <dgm:prSet presAssocID="{B76B6D13-E819-4F29-A279-94137E0DF00B}" presName="spaceRect" presStyleCnt="0"/>
      <dgm:spPr/>
    </dgm:pt>
    <dgm:pt modelId="{EE68A673-633C-4514-9937-BCD1568CA98C}" type="pres">
      <dgm:prSet presAssocID="{B76B6D13-E819-4F29-A279-94137E0DF00B}" presName="parTx" presStyleLbl="revTx" presStyleIdx="3" presStyleCnt="6">
        <dgm:presLayoutVars>
          <dgm:chMax val="0"/>
          <dgm:chPref val="0"/>
        </dgm:presLayoutVars>
      </dgm:prSet>
      <dgm:spPr/>
    </dgm:pt>
    <dgm:pt modelId="{97FF47F2-A625-475C-A11D-9020DEBB30AE}" type="pres">
      <dgm:prSet presAssocID="{87EBB539-BF14-4124-AB6A-A6EEF63F7D7B}" presName="sibTrans" presStyleCnt="0"/>
      <dgm:spPr/>
    </dgm:pt>
    <dgm:pt modelId="{CA32FACA-06DA-4540-B535-2A7D7D28D1B4}" type="pres">
      <dgm:prSet presAssocID="{E71907A9-7E6B-4E40-AF34-B185301691CE}" presName="compNode" presStyleCnt="0"/>
      <dgm:spPr/>
    </dgm:pt>
    <dgm:pt modelId="{8834E761-3C54-4565-AD3E-539AA9E4E7A8}" type="pres">
      <dgm:prSet presAssocID="{E71907A9-7E6B-4E40-AF34-B185301691CE}" presName="bgRect" presStyleLbl="bgShp" presStyleIdx="4" presStyleCnt="6"/>
      <dgm:spPr/>
    </dgm:pt>
    <dgm:pt modelId="{36E76B8F-BA28-4C35-AB0F-7B555E7B74DD}" type="pres">
      <dgm:prSet presAssocID="{E71907A9-7E6B-4E40-AF34-B185301691C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46AB4D-21E0-436F-B218-7742F4916707}" type="pres">
      <dgm:prSet presAssocID="{E71907A9-7E6B-4E40-AF34-B185301691CE}" presName="spaceRect" presStyleCnt="0"/>
      <dgm:spPr/>
    </dgm:pt>
    <dgm:pt modelId="{BD6DFF4E-2F17-4D93-956C-DBAEE2002FD1}" type="pres">
      <dgm:prSet presAssocID="{E71907A9-7E6B-4E40-AF34-B185301691CE}" presName="parTx" presStyleLbl="revTx" presStyleIdx="4" presStyleCnt="6">
        <dgm:presLayoutVars>
          <dgm:chMax val="0"/>
          <dgm:chPref val="0"/>
        </dgm:presLayoutVars>
      </dgm:prSet>
      <dgm:spPr/>
    </dgm:pt>
    <dgm:pt modelId="{EC8BD724-22A4-4CC4-B97A-0E95A1639A07}" type="pres">
      <dgm:prSet presAssocID="{34CA9D4C-5BF3-4CFE-91CF-D9CE8C135552}" presName="sibTrans" presStyleCnt="0"/>
      <dgm:spPr/>
    </dgm:pt>
    <dgm:pt modelId="{2F959687-69B5-4313-A34A-3DFB3F46956A}" type="pres">
      <dgm:prSet presAssocID="{50147E4F-C7FD-4D35-9854-67EBFC5BC55D}" presName="compNode" presStyleCnt="0"/>
      <dgm:spPr/>
    </dgm:pt>
    <dgm:pt modelId="{46C858E2-FE11-49F3-8A1C-EE194DE2A270}" type="pres">
      <dgm:prSet presAssocID="{50147E4F-C7FD-4D35-9854-67EBFC5BC55D}" presName="bgRect" presStyleLbl="bgShp" presStyleIdx="5" presStyleCnt="6"/>
      <dgm:spPr/>
    </dgm:pt>
    <dgm:pt modelId="{3E6ACD72-AB59-4B8A-9AD1-A36EC46F9659}" type="pres">
      <dgm:prSet presAssocID="{50147E4F-C7FD-4D35-9854-67EBFC5BC5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7E76BAB-5666-4374-A2C8-79038ECDCDFE}" type="pres">
      <dgm:prSet presAssocID="{50147E4F-C7FD-4D35-9854-67EBFC5BC55D}" presName="spaceRect" presStyleCnt="0"/>
      <dgm:spPr/>
    </dgm:pt>
    <dgm:pt modelId="{5F3A33A0-4583-4DFD-9C13-E0342A3C80AE}" type="pres">
      <dgm:prSet presAssocID="{50147E4F-C7FD-4D35-9854-67EBFC5BC55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EF2590F-EF21-44A7-B653-303D78104743}" type="presOf" srcId="{B005695C-7154-43C7-8944-3FB29C6B9479}" destId="{6505FB59-9FB1-4370-A36F-B89938DD351E}" srcOrd="0" destOrd="0" presId="urn:microsoft.com/office/officeart/2018/2/layout/IconVerticalSolidList"/>
    <dgm:cxn modelId="{C79BC036-BD20-43E8-9C8C-51C7850A2E24}" srcId="{B005695C-7154-43C7-8944-3FB29C6B9479}" destId="{E71907A9-7E6B-4E40-AF34-B185301691CE}" srcOrd="4" destOrd="0" parTransId="{F0F21808-6136-47EA-8882-974022EB6A48}" sibTransId="{34CA9D4C-5BF3-4CFE-91CF-D9CE8C135552}"/>
    <dgm:cxn modelId="{F14F1F3C-70A9-4903-BEC4-773BD49BF302}" srcId="{B005695C-7154-43C7-8944-3FB29C6B9479}" destId="{B76B6D13-E819-4F29-A279-94137E0DF00B}" srcOrd="3" destOrd="0" parTransId="{109055B3-5D15-498D-9CB9-1988D13ACBD1}" sibTransId="{87EBB539-BF14-4124-AB6A-A6EEF63F7D7B}"/>
    <dgm:cxn modelId="{7A7CB145-EA15-4161-B1AE-0E0625B484F0}" type="presOf" srcId="{50147E4F-C7FD-4D35-9854-67EBFC5BC55D}" destId="{5F3A33A0-4583-4DFD-9C13-E0342A3C80AE}" srcOrd="0" destOrd="0" presId="urn:microsoft.com/office/officeart/2018/2/layout/IconVerticalSolidList"/>
    <dgm:cxn modelId="{C6A7EA47-2456-43EA-A3EC-F6DC40AA1FBA}" type="presOf" srcId="{83DB2848-0552-4379-9EEF-7F841B854ED4}" destId="{AF3B386F-BCB4-48D2-A164-2B0A23C93516}" srcOrd="0" destOrd="0" presId="urn:microsoft.com/office/officeart/2018/2/layout/IconVerticalSolidList"/>
    <dgm:cxn modelId="{E053FF49-C190-4B8A-9DD5-846590740B63}" type="presOf" srcId="{E71907A9-7E6B-4E40-AF34-B185301691CE}" destId="{BD6DFF4E-2F17-4D93-956C-DBAEE2002FD1}" srcOrd="0" destOrd="0" presId="urn:microsoft.com/office/officeart/2018/2/layout/IconVerticalSolidList"/>
    <dgm:cxn modelId="{7F9EF086-79DD-44A1-8151-7BAE69B01950}" srcId="{B005695C-7154-43C7-8944-3FB29C6B9479}" destId="{50147E4F-C7FD-4D35-9854-67EBFC5BC55D}" srcOrd="5" destOrd="0" parTransId="{80596268-01A0-4969-8CF3-69975582FF4C}" sibTransId="{48D1A15D-283E-4D99-B7A3-58EE9C701D6E}"/>
    <dgm:cxn modelId="{EFCDD599-6302-42C5-B048-F99B01F3F269}" type="presOf" srcId="{1DF21E95-B0CD-43A3-A320-D318808ECE18}" destId="{5ADB9F1E-2D27-4743-AE28-EE4399A5B3F9}" srcOrd="0" destOrd="0" presId="urn:microsoft.com/office/officeart/2018/2/layout/IconVerticalSolidList"/>
    <dgm:cxn modelId="{8EA8429F-5C9E-422D-B819-8955232C6E69}" type="presOf" srcId="{B76B6D13-E819-4F29-A279-94137E0DF00B}" destId="{EE68A673-633C-4514-9937-BCD1568CA98C}" srcOrd="0" destOrd="0" presId="urn:microsoft.com/office/officeart/2018/2/layout/IconVerticalSolidList"/>
    <dgm:cxn modelId="{26A6BEAD-C59E-43C4-B0B3-918AE5586B0B}" srcId="{B005695C-7154-43C7-8944-3FB29C6B9479}" destId="{6A83D5B5-38B3-4065-9760-22BC79B28446}" srcOrd="2" destOrd="0" parTransId="{F702FC37-AB44-4832-8D7B-A9102D7D0562}" sibTransId="{7E832D37-047A-47D5-8526-1FDFEFB05959}"/>
    <dgm:cxn modelId="{071373B4-081F-4E26-A45E-6725E2583B3D}" type="presOf" srcId="{6A83D5B5-38B3-4065-9760-22BC79B28446}" destId="{29800375-1D7B-432B-9637-6F63135222DC}" srcOrd="0" destOrd="0" presId="urn:microsoft.com/office/officeart/2018/2/layout/IconVerticalSolidList"/>
    <dgm:cxn modelId="{B9036DC4-8841-4C74-9D14-A32A28566F4C}" srcId="{B005695C-7154-43C7-8944-3FB29C6B9479}" destId="{83DB2848-0552-4379-9EEF-7F841B854ED4}" srcOrd="0" destOrd="0" parTransId="{F17C772F-05BC-4CD6-BE9D-9F9C52CDE789}" sibTransId="{BABEF8BC-2E04-4C59-B3E3-8E2C9D9580D5}"/>
    <dgm:cxn modelId="{E83712F0-9A09-4489-B4CF-C5FC4C99DFF7}" srcId="{B005695C-7154-43C7-8944-3FB29C6B9479}" destId="{1DF21E95-B0CD-43A3-A320-D318808ECE18}" srcOrd="1" destOrd="0" parTransId="{AC48D0A9-15CA-49D8-9F83-5325E90D6AF3}" sibTransId="{ACDC9946-9F64-46C1-B73B-22A224E69F3E}"/>
    <dgm:cxn modelId="{DAE2F3F2-7003-4F69-8BF8-BD58DDF6B64C}" type="presParOf" srcId="{6505FB59-9FB1-4370-A36F-B89938DD351E}" destId="{F8861E31-5A34-44D7-9899-BE2DAA88AFD0}" srcOrd="0" destOrd="0" presId="urn:microsoft.com/office/officeart/2018/2/layout/IconVerticalSolidList"/>
    <dgm:cxn modelId="{11D3239F-539D-44BC-A180-E8F7967659E6}" type="presParOf" srcId="{F8861E31-5A34-44D7-9899-BE2DAA88AFD0}" destId="{F37EF4C8-B027-49F5-8A99-961935881AC2}" srcOrd="0" destOrd="0" presId="urn:microsoft.com/office/officeart/2018/2/layout/IconVerticalSolidList"/>
    <dgm:cxn modelId="{AEC6ABCA-9B95-494E-8F4E-6864EA8F1D77}" type="presParOf" srcId="{F8861E31-5A34-44D7-9899-BE2DAA88AFD0}" destId="{F31142E2-0C54-47B4-BD56-A968DA32BB5B}" srcOrd="1" destOrd="0" presId="urn:microsoft.com/office/officeart/2018/2/layout/IconVerticalSolidList"/>
    <dgm:cxn modelId="{22E2AE21-B3E5-41C5-9BFA-2BAEF4FD2BB5}" type="presParOf" srcId="{F8861E31-5A34-44D7-9899-BE2DAA88AFD0}" destId="{9A6A0AB0-67AE-4893-BFAB-874E1044360C}" srcOrd="2" destOrd="0" presId="urn:microsoft.com/office/officeart/2018/2/layout/IconVerticalSolidList"/>
    <dgm:cxn modelId="{2B0A40D5-735B-4FE7-8A8F-800C69F6548F}" type="presParOf" srcId="{F8861E31-5A34-44D7-9899-BE2DAA88AFD0}" destId="{AF3B386F-BCB4-48D2-A164-2B0A23C93516}" srcOrd="3" destOrd="0" presId="urn:microsoft.com/office/officeart/2018/2/layout/IconVerticalSolidList"/>
    <dgm:cxn modelId="{0A687280-8073-4D6C-AB5A-0C6FB9D442AC}" type="presParOf" srcId="{6505FB59-9FB1-4370-A36F-B89938DD351E}" destId="{A4BB4E66-FDB9-4DE2-B47E-B55A5F1E411B}" srcOrd="1" destOrd="0" presId="urn:microsoft.com/office/officeart/2018/2/layout/IconVerticalSolidList"/>
    <dgm:cxn modelId="{EF74D438-5868-4523-A754-F5BA1F21DB20}" type="presParOf" srcId="{6505FB59-9FB1-4370-A36F-B89938DD351E}" destId="{ADD3838A-17F3-4CFA-8D22-9FC757EED063}" srcOrd="2" destOrd="0" presId="urn:microsoft.com/office/officeart/2018/2/layout/IconVerticalSolidList"/>
    <dgm:cxn modelId="{6179D238-FA62-4868-9235-40B8A34A22B7}" type="presParOf" srcId="{ADD3838A-17F3-4CFA-8D22-9FC757EED063}" destId="{49DF8C02-D260-4AF5-997C-495B68B2228B}" srcOrd="0" destOrd="0" presId="urn:microsoft.com/office/officeart/2018/2/layout/IconVerticalSolidList"/>
    <dgm:cxn modelId="{65373222-B8F2-40A9-A4B0-8A2B8B8C21CB}" type="presParOf" srcId="{ADD3838A-17F3-4CFA-8D22-9FC757EED063}" destId="{7518D5BD-FAD7-47D2-A9DA-D0B0DDD394EC}" srcOrd="1" destOrd="0" presId="urn:microsoft.com/office/officeart/2018/2/layout/IconVerticalSolidList"/>
    <dgm:cxn modelId="{BE035C1B-DC50-4755-832B-564C03E9572F}" type="presParOf" srcId="{ADD3838A-17F3-4CFA-8D22-9FC757EED063}" destId="{E7697541-6D3D-4588-A3A7-3EC3A0625D26}" srcOrd="2" destOrd="0" presId="urn:microsoft.com/office/officeart/2018/2/layout/IconVerticalSolidList"/>
    <dgm:cxn modelId="{4C61A5F2-4AC0-47CE-8F63-4CB998520F9E}" type="presParOf" srcId="{ADD3838A-17F3-4CFA-8D22-9FC757EED063}" destId="{5ADB9F1E-2D27-4743-AE28-EE4399A5B3F9}" srcOrd="3" destOrd="0" presId="urn:microsoft.com/office/officeart/2018/2/layout/IconVerticalSolidList"/>
    <dgm:cxn modelId="{584A3DF5-531B-4B77-92DE-44C2C1903CA6}" type="presParOf" srcId="{6505FB59-9FB1-4370-A36F-B89938DD351E}" destId="{C707015B-F5D1-4661-892B-91E9A454D908}" srcOrd="3" destOrd="0" presId="urn:microsoft.com/office/officeart/2018/2/layout/IconVerticalSolidList"/>
    <dgm:cxn modelId="{A5A7BB7E-BD3E-4026-B938-A1174BA15E89}" type="presParOf" srcId="{6505FB59-9FB1-4370-A36F-B89938DD351E}" destId="{3ED71593-2D48-4053-B9E5-3D65FBBABDC3}" srcOrd="4" destOrd="0" presId="urn:microsoft.com/office/officeart/2018/2/layout/IconVerticalSolidList"/>
    <dgm:cxn modelId="{FFEF1946-D840-4395-AFF7-C2EA0BF735C5}" type="presParOf" srcId="{3ED71593-2D48-4053-B9E5-3D65FBBABDC3}" destId="{41D8462C-5669-4427-9DC3-AD1FED06BF98}" srcOrd="0" destOrd="0" presId="urn:microsoft.com/office/officeart/2018/2/layout/IconVerticalSolidList"/>
    <dgm:cxn modelId="{06F4F7EA-33DA-48CB-AFD9-F69D57D50C66}" type="presParOf" srcId="{3ED71593-2D48-4053-B9E5-3D65FBBABDC3}" destId="{36E03C45-E969-409D-BC58-F27F42BBBD9F}" srcOrd="1" destOrd="0" presId="urn:microsoft.com/office/officeart/2018/2/layout/IconVerticalSolidList"/>
    <dgm:cxn modelId="{8D6FCC96-C871-421B-B09E-5A753D49F9E3}" type="presParOf" srcId="{3ED71593-2D48-4053-B9E5-3D65FBBABDC3}" destId="{D6627CAA-FB12-432C-B4B4-EF09EBFEFA97}" srcOrd="2" destOrd="0" presId="urn:microsoft.com/office/officeart/2018/2/layout/IconVerticalSolidList"/>
    <dgm:cxn modelId="{C1F693A8-C70C-4955-868E-3DDF416D0511}" type="presParOf" srcId="{3ED71593-2D48-4053-B9E5-3D65FBBABDC3}" destId="{29800375-1D7B-432B-9637-6F63135222DC}" srcOrd="3" destOrd="0" presId="urn:microsoft.com/office/officeart/2018/2/layout/IconVerticalSolidList"/>
    <dgm:cxn modelId="{8D76B86E-8706-4608-9959-254CDD699C12}" type="presParOf" srcId="{6505FB59-9FB1-4370-A36F-B89938DD351E}" destId="{FB74A241-F708-4780-9641-C5595E8E637D}" srcOrd="5" destOrd="0" presId="urn:microsoft.com/office/officeart/2018/2/layout/IconVerticalSolidList"/>
    <dgm:cxn modelId="{CBC8FA3E-2BCA-4C80-BA59-1877AB9AD883}" type="presParOf" srcId="{6505FB59-9FB1-4370-A36F-B89938DD351E}" destId="{0DCAA6D0-E6BF-4377-A370-521029125BF3}" srcOrd="6" destOrd="0" presId="urn:microsoft.com/office/officeart/2018/2/layout/IconVerticalSolidList"/>
    <dgm:cxn modelId="{BD63F634-D219-4AF2-88C9-033834F3A6C2}" type="presParOf" srcId="{0DCAA6D0-E6BF-4377-A370-521029125BF3}" destId="{98F58C00-F840-40C9-AB94-28388711DE31}" srcOrd="0" destOrd="0" presId="urn:microsoft.com/office/officeart/2018/2/layout/IconVerticalSolidList"/>
    <dgm:cxn modelId="{5B0084C7-6A51-4FCF-87B6-F9905FCB44E2}" type="presParOf" srcId="{0DCAA6D0-E6BF-4377-A370-521029125BF3}" destId="{82BA9BB2-3B54-48DF-AB5F-420E02788790}" srcOrd="1" destOrd="0" presId="urn:microsoft.com/office/officeart/2018/2/layout/IconVerticalSolidList"/>
    <dgm:cxn modelId="{6E1A5EBB-2146-4988-BD56-32285472497E}" type="presParOf" srcId="{0DCAA6D0-E6BF-4377-A370-521029125BF3}" destId="{D0452850-6936-44D6-8FD0-43F3D6493A72}" srcOrd="2" destOrd="0" presId="urn:microsoft.com/office/officeart/2018/2/layout/IconVerticalSolidList"/>
    <dgm:cxn modelId="{2BCB1311-8A14-4D19-9422-532AA62A2B74}" type="presParOf" srcId="{0DCAA6D0-E6BF-4377-A370-521029125BF3}" destId="{EE68A673-633C-4514-9937-BCD1568CA98C}" srcOrd="3" destOrd="0" presId="urn:microsoft.com/office/officeart/2018/2/layout/IconVerticalSolidList"/>
    <dgm:cxn modelId="{E2CCDAA4-4661-473E-9EE9-15C378779BA8}" type="presParOf" srcId="{6505FB59-9FB1-4370-A36F-B89938DD351E}" destId="{97FF47F2-A625-475C-A11D-9020DEBB30AE}" srcOrd="7" destOrd="0" presId="urn:microsoft.com/office/officeart/2018/2/layout/IconVerticalSolidList"/>
    <dgm:cxn modelId="{90AB2E24-1A53-4FA3-8FA9-48F48B4249D7}" type="presParOf" srcId="{6505FB59-9FB1-4370-A36F-B89938DD351E}" destId="{CA32FACA-06DA-4540-B535-2A7D7D28D1B4}" srcOrd="8" destOrd="0" presId="urn:microsoft.com/office/officeart/2018/2/layout/IconVerticalSolidList"/>
    <dgm:cxn modelId="{A953D035-A97B-43E6-9424-B0E639ADC3E3}" type="presParOf" srcId="{CA32FACA-06DA-4540-B535-2A7D7D28D1B4}" destId="{8834E761-3C54-4565-AD3E-539AA9E4E7A8}" srcOrd="0" destOrd="0" presId="urn:microsoft.com/office/officeart/2018/2/layout/IconVerticalSolidList"/>
    <dgm:cxn modelId="{D1179C73-E4F8-4EA2-9A21-B74637078C59}" type="presParOf" srcId="{CA32FACA-06DA-4540-B535-2A7D7D28D1B4}" destId="{36E76B8F-BA28-4C35-AB0F-7B555E7B74DD}" srcOrd="1" destOrd="0" presId="urn:microsoft.com/office/officeart/2018/2/layout/IconVerticalSolidList"/>
    <dgm:cxn modelId="{9D1A204C-F42F-45CB-95A6-E6A8437DA3D1}" type="presParOf" srcId="{CA32FACA-06DA-4540-B535-2A7D7D28D1B4}" destId="{8846AB4D-21E0-436F-B218-7742F4916707}" srcOrd="2" destOrd="0" presId="urn:microsoft.com/office/officeart/2018/2/layout/IconVerticalSolidList"/>
    <dgm:cxn modelId="{48D249DA-563A-4DD1-8E7E-956629AD7EE1}" type="presParOf" srcId="{CA32FACA-06DA-4540-B535-2A7D7D28D1B4}" destId="{BD6DFF4E-2F17-4D93-956C-DBAEE2002FD1}" srcOrd="3" destOrd="0" presId="urn:microsoft.com/office/officeart/2018/2/layout/IconVerticalSolidList"/>
    <dgm:cxn modelId="{781373A4-6516-4D11-B35B-51878733789C}" type="presParOf" srcId="{6505FB59-9FB1-4370-A36F-B89938DD351E}" destId="{EC8BD724-22A4-4CC4-B97A-0E95A1639A07}" srcOrd="9" destOrd="0" presId="urn:microsoft.com/office/officeart/2018/2/layout/IconVerticalSolidList"/>
    <dgm:cxn modelId="{73A8503F-8534-418E-91B5-34356DA512D5}" type="presParOf" srcId="{6505FB59-9FB1-4370-A36F-B89938DD351E}" destId="{2F959687-69B5-4313-A34A-3DFB3F46956A}" srcOrd="10" destOrd="0" presId="urn:microsoft.com/office/officeart/2018/2/layout/IconVerticalSolidList"/>
    <dgm:cxn modelId="{D205A93A-F34A-4DBA-8562-97A3B6C65BF1}" type="presParOf" srcId="{2F959687-69B5-4313-A34A-3DFB3F46956A}" destId="{46C858E2-FE11-49F3-8A1C-EE194DE2A270}" srcOrd="0" destOrd="0" presId="urn:microsoft.com/office/officeart/2018/2/layout/IconVerticalSolidList"/>
    <dgm:cxn modelId="{9D4F6B88-6F89-49D7-9012-79D51C5C1BBB}" type="presParOf" srcId="{2F959687-69B5-4313-A34A-3DFB3F46956A}" destId="{3E6ACD72-AB59-4B8A-9AD1-A36EC46F9659}" srcOrd="1" destOrd="0" presId="urn:microsoft.com/office/officeart/2018/2/layout/IconVerticalSolidList"/>
    <dgm:cxn modelId="{C0E39BB1-297B-4418-9BBA-1D2AB0CA41EF}" type="presParOf" srcId="{2F959687-69B5-4313-A34A-3DFB3F46956A}" destId="{87E76BAB-5666-4374-A2C8-79038ECDCDFE}" srcOrd="2" destOrd="0" presId="urn:microsoft.com/office/officeart/2018/2/layout/IconVerticalSolidList"/>
    <dgm:cxn modelId="{5AC2F8E5-4BA7-493D-9390-53A4506F7A02}" type="presParOf" srcId="{2F959687-69B5-4313-A34A-3DFB3F46956A}" destId="{5F3A33A0-4583-4DFD-9C13-E0342A3C80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C5A9E-CAE3-4197-82B6-C3B7B84E50C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8AD44-C2FA-4E8A-864C-FA3A817A4A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data lake is a centralized, curated and secured repository of all raw and processed data for analysis.</a:t>
          </a:r>
        </a:p>
      </dgm:t>
    </dgm:pt>
    <dgm:pt modelId="{4156D325-2CB5-4C15-83F6-30BA08692663}" type="parTrans" cxnId="{56015E47-FDC7-4BF2-BADF-1C7346D4D413}">
      <dgm:prSet/>
      <dgm:spPr/>
      <dgm:t>
        <a:bodyPr/>
        <a:lstStyle/>
        <a:p>
          <a:endParaRPr lang="en-US"/>
        </a:p>
      </dgm:t>
    </dgm:pt>
    <dgm:pt modelId="{F1A26FA1-F11C-44E2-B497-E6F285B5EBCE}" type="sibTrans" cxnId="{56015E47-FDC7-4BF2-BADF-1C7346D4D413}">
      <dgm:prSet/>
      <dgm:spPr/>
      <dgm:t>
        <a:bodyPr/>
        <a:lstStyle/>
        <a:p>
          <a:endParaRPr lang="en-US"/>
        </a:p>
      </dgm:t>
    </dgm:pt>
    <dgm:pt modelId="{1D381A9F-ADED-4D5D-846B-BB5FD74C3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data lake enables us to break down data silos and combine different types of analytics to gain insights and guide better business decisions.</a:t>
          </a:r>
        </a:p>
      </dgm:t>
    </dgm:pt>
    <dgm:pt modelId="{08C99214-015A-41EA-99B2-56D91575D6EB}" type="parTrans" cxnId="{3E5BDEF8-D596-4CD4-95EF-296A36A8165E}">
      <dgm:prSet/>
      <dgm:spPr/>
      <dgm:t>
        <a:bodyPr/>
        <a:lstStyle/>
        <a:p>
          <a:endParaRPr lang="en-US"/>
        </a:p>
      </dgm:t>
    </dgm:pt>
    <dgm:pt modelId="{5036638F-6682-40EA-9D4D-24FE1EBB2D6D}" type="sibTrans" cxnId="{3E5BDEF8-D596-4CD4-95EF-296A36A8165E}">
      <dgm:prSet/>
      <dgm:spPr/>
      <dgm:t>
        <a:bodyPr/>
        <a:lstStyle/>
        <a:p>
          <a:endParaRPr lang="en-US"/>
        </a:p>
      </dgm:t>
    </dgm:pt>
    <dgm:pt modelId="{2D8D6789-394A-4508-BA45-02937DA1CC94}" type="pres">
      <dgm:prSet presAssocID="{721C5A9E-CAE3-4197-82B6-C3B7B84E50C4}" presName="root" presStyleCnt="0">
        <dgm:presLayoutVars>
          <dgm:dir/>
          <dgm:resizeHandles val="exact"/>
        </dgm:presLayoutVars>
      </dgm:prSet>
      <dgm:spPr/>
    </dgm:pt>
    <dgm:pt modelId="{FE9C5252-82D2-4FD7-9513-A40ED061B8A7}" type="pres">
      <dgm:prSet presAssocID="{5EA8AD44-C2FA-4E8A-864C-FA3A817A4A77}" presName="compNode" presStyleCnt="0"/>
      <dgm:spPr/>
    </dgm:pt>
    <dgm:pt modelId="{F982593B-D0C8-4FC0-B924-C273B9FABB73}" type="pres">
      <dgm:prSet presAssocID="{5EA8AD44-C2FA-4E8A-864C-FA3A817A4A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C482640-C948-4183-8B7D-A34D7FA65EFA}" type="pres">
      <dgm:prSet presAssocID="{5EA8AD44-C2FA-4E8A-864C-FA3A817A4A77}" presName="spaceRect" presStyleCnt="0"/>
      <dgm:spPr/>
    </dgm:pt>
    <dgm:pt modelId="{2AF2F95B-A32E-453D-AAF4-F0401F2F328C}" type="pres">
      <dgm:prSet presAssocID="{5EA8AD44-C2FA-4E8A-864C-FA3A817A4A77}" presName="textRect" presStyleLbl="revTx" presStyleIdx="0" presStyleCnt="2">
        <dgm:presLayoutVars>
          <dgm:chMax val="1"/>
          <dgm:chPref val="1"/>
        </dgm:presLayoutVars>
      </dgm:prSet>
      <dgm:spPr/>
    </dgm:pt>
    <dgm:pt modelId="{FC786C3D-1210-4239-B3CD-2F892D40072B}" type="pres">
      <dgm:prSet presAssocID="{F1A26FA1-F11C-44E2-B497-E6F285B5EBCE}" presName="sibTrans" presStyleCnt="0"/>
      <dgm:spPr/>
    </dgm:pt>
    <dgm:pt modelId="{F810296E-EB83-45E5-962C-D4883987415A}" type="pres">
      <dgm:prSet presAssocID="{1D381A9F-ADED-4D5D-846B-BB5FD74C3DFD}" presName="compNode" presStyleCnt="0"/>
      <dgm:spPr/>
    </dgm:pt>
    <dgm:pt modelId="{024EFF6F-A646-4050-93C8-9DC1E75EE0F3}" type="pres">
      <dgm:prSet presAssocID="{1D381A9F-ADED-4D5D-846B-BB5FD74C3D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87F091E-9520-4736-92ED-E5EE20F3F37A}" type="pres">
      <dgm:prSet presAssocID="{1D381A9F-ADED-4D5D-846B-BB5FD74C3DFD}" presName="spaceRect" presStyleCnt="0"/>
      <dgm:spPr/>
    </dgm:pt>
    <dgm:pt modelId="{865C2470-0CB1-4AFF-9CB4-115DC45FE899}" type="pres">
      <dgm:prSet presAssocID="{1D381A9F-ADED-4D5D-846B-BB5FD74C3DF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6015E47-FDC7-4BF2-BADF-1C7346D4D413}" srcId="{721C5A9E-CAE3-4197-82B6-C3B7B84E50C4}" destId="{5EA8AD44-C2FA-4E8A-864C-FA3A817A4A77}" srcOrd="0" destOrd="0" parTransId="{4156D325-2CB5-4C15-83F6-30BA08692663}" sibTransId="{F1A26FA1-F11C-44E2-B497-E6F285B5EBCE}"/>
    <dgm:cxn modelId="{A251E753-FBAF-4032-8223-7C981C3983CE}" type="presOf" srcId="{1D381A9F-ADED-4D5D-846B-BB5FD74C3DFD}" destId="{865C2470-0CB1-4AFF-9CB4-115DC45FE899}" srcOrd="0" destOrd="0" presId="urn:microsoft.com/office/officeart/2018/2/layout/IconLabelList"/>
    <dgm:cxn modelId="{A0A0E7A0-3568-49E9-BED1-E47C5AB0C104}" type="presOf" srcId="{5EA8AD44-C2FA-4E8A-864C-FA3A817A4A77}" destId="{2AF2F95B-A32E-453D-AAF4-F0401F2F328C}" srcOrd="0" destOrd="0" presId="urn:microsoft.com/office/officeart/2018/2/layout/IconLabelList"/>
    <dgm:cxn modelId="{922F9BE1-E711-4B37-90DF-697B090E5D14}" type="presOf" srcId="{721C5A9E-CAE3-4197-82B6-C3B7B84E50C4}" destId="{2D8D6789-394A-4508-BA45-02937DA1CC94}" srcOrd="0" destOrd="0" presId="urn:microsoft.com/office/officeart/2018/2/layout/IconLabelList"/>
    <dgm:cxn modelId="{3E5BDEF8-D596-4CD4-95EF-296A36A8165E}" srcId="{721C5A9E-CAE3-4197-82B6-C3B7B84E50C4}" destId="{1D381A9F-ADED-4D5D-846B-BB5FD74C3DFD}" srcOrd="1" destOrd="0" parTransId="{08C99214-015A-41EA-99B2-56D91575D6EB}" sibTransId="{5036638F-6682-40EA-9D4D-24FE1EBB2D6D}"/>
    <dgm:cxn modelId="{5FC6EDA9-7182-4C31-AF21-503B87A29316}" type="presParOf" srcId="{2D8D6789-394A-4508-BA45-02937DA1CC94}" destId="{FE9C5252-82D2-4FD7-9513-A40ED061B8A7}" srcOrd="0" destOrd="0" presId="urn:microsoft.com/office/officeart/2018/2/layout/IconLabelList"/>
    <dgm:cxn modelId="{3970B3CC-1035-40F9-94FB-2987C0D8FC9F}" type="presParOf" srcId="{FE9C5252-82D2-4FD7-9513-A40ED061B8A7}" destId="{F982593B-D0C8-4FC0-B924-C273B9FABB73}" srcOrd="0" destOrd="0" presId="urn:microsoft.com/office/officeart/2018/2/layout/IconLabelList"/>
    <dgm:cxn modelId="{F9191D6D-CA13-4E2A-80A3-A510BDEE6CE9}" type="presParOf" srcId="{FE9C5252-82D2-4FD7-9513-A40ED061B8A7}" destId="{9C482640-C948-4183-8B7D-A34D7FA65EFA}" srcOrd="1" destOrd="0" presId="urn:microsoft.com/office/officeart/2018/2/layout/IconLabelList"/>
    <dgm:cxn modelId="{60FE1405-4F5E-4774-AEE4-A416FDAB868B}" type="presParOf" srcId="{FE9C5252-82D2-4FD7-9513-A40ED061B8A7}" destId="{2AF2F95B-A32E-453D-AAF4-F0401F2F328C}" srcOrd="2" destOrd="0" presId="urn:microsoft.com/office/officeart/2018/2/layout/IconLabelList"/>
    <dgm:cxn modelId="{02827A16-63F9-443F-AC29-947D242123A0}" type="presParOf" srcId="{2D8D6789-394A-4508-BA45-02937DA1CC94}" destId="{FC786C3D-1210-4239-B3CD-2F892D40072B}" srcOrd="1" destOrd="0" presId="urn:microsoft.com/office/officeart/2018/2/layout/IconLabelList"/>
    <dgm:cxn modelId="{BB01220E-216F-4EC4-9D9D-3D88118322C1}" type="presParOf" srcId="{2D8D6789-394A-4508-BA45-02937DA1CC94}" destId="{F810296E-EB83-45E5-962C-D4883987415A}" srcOrd="2" destOrd="0" presId="urn:microsoft.com/office/officeart/2018/2/layout/IconLabelList"/>
    <dgm:cxn modelId="{5D5C97AB-880B-4631-A280-EB4B1F246D3A}" type="presParOf" srcId="{F810296E-EB83-45E5-962C-D4883987415A}" destId="{024EFF6F-A646-4050-93C8-9DC1E75EE0F3}" srcOrd="0" destOrd="0" presId="urn:microsoft.com/office/officeart/2018/2/layout/IconLabelList"/>
    <dgm:cxn modelId="{9990F6D5-13C1-45BB-BF17-3B4022F785DE}" type="presParOf" srcId="{F810296E-EB83-45E5-962C-D4883987415A}" destId="{587F091E-9520-4736-92ED-E5EE20F3F37A}" srcOrd="1" destOrd="0" presId="urn:microsoft.com/office/officeart/2018/2/layout/IconLabelList"/>
    <dgm:cxn modelId="{3A90B5BC-169A-4076-BFD2-12DAE02400DB}" type="presParOf" srcId="{F810296E-EB83-45E5-962C-D4883987415A}" destId="{865C2470-0CB1-4AFF-9CB4-115DC45FE8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84499-A205-4712-9306-757D1F5E3C4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01379F-A99E-478E-8AB6-D1DAC33C475D}">
      <dgm:prSet/>
      <dgm:spPr/>
      <dgm:t>
        <a:bodyPr/>
        <a:lstStyle/>
        <a:p>
          <a:r>
            <a:rPr lang="en-US"/>
            <a:t>Select</a:t>
          </a:r>
        </a:p>
      </dgm:t>
    </dgm:pt>
    <dgm:pt modelId="{93896376-13E6-4B1F-9DAE-A75B11B47629}" type="parTrans" cxnId="{E676D701-F99D-4921-BAEA-F5540B2EBE78}">
      <dgm:prSet/>
      <dgm:spPr/>
      <dgm:t>
        <a:bodyPr/>
        <a:lstStyle/>
        <a:p>
          <a:endParaRPr lang="en-US"/>
        </a:p>
      </dgm:t>
    </dgm:pt>
    <dgm:pt modelId="{F651F2CE-190B-407A-8C53-53A9E2747906}" type="sibTrans" cxnId="{E676D701-F99D-4921-BAEA-F5540B2EBE78}">
      <dgm:prSet/>
      <dgm:spPr/>
      <dgm:t>
        <a:bodyPr/>
        <a:lstStyle/>
        <a:p>
          <a:endParaRPr lang="en-US"/>
        </a:p>
      </dgm:t>
    </dgm:pt>
    <dgm:pt modelId="{FC1253DA-779E-4784-8EB0-DF9C63A75E67}">
      <dgm:prSet/>
      <dgm:spPr/>
      <dgm:t>
        <a:bodyPr/>
        <a:lstStyle/>
        <a:p>
          <a:r>
            <a:rPr lang="en-US"/>
            <a:t>Select data source – HDFS</a:t>
          </a:r>
        </a:p>
      </dgm:t>
    </dgm:pt>
    <dgm:pt modelId="{D5973300-72B2-4B98-BE9B-BDADFFBC3879}" type="parTrans" cxnId="{B9C68D9F-5933-4B52-9385-20F2930ABC3E}">
      <dgm:prSet/>
      <dgm:spPr/>
      <dgm:t>
        <a:bodyPr/>
        <a:lstStyle/>
        <a:p>
          <a:endParaRPr lang="en-US"/>
        </a:p>
      </dgm:t>
    </dgm:pt>
    <dgm:pt modelId="{5003941B-A390-4DBB-840D-A63A417CCAEE}" type="sibTrans" cxnId="{B9C68D9F-5933-4B52-9385-20F2930ABC3E}">
      <dgm:prSet/>
      <dgm:spPr/>
      <dgm:t>
        <a:bodyPr/>
        <a:lstStyle/>
        <a:p>
          <a:endParaRPr lang="en-US"/>
        </a:p>
      </dgm:t>
    </dgm:pt>
    <dgm:pt modelId="{2347BACB-F921-4272-B6EB-58DD4C2D88CD}">
      <dgm:prSet/>
      <dgm:spPr/>
      <dgm:t>
        <a:bodyPr/>
        <a:lstStyle/>
        <a:p>
          <a:r>
            <a:rPr lang="en-US"/>
            <a:t>Select</a:t>
          </a:r>
        </a:p>
      </dgm:t>
    </dgm:pt>
    <dgm:pt modelId="{76F5A49A-24C1-438D-AF8C-9977CA86C8C1}" type="parTrans" cxnId="{37F25825-48A8-4360-AC70-E4F8E4A75036}">
      <dgm:prSet/>
      <dgm:spPr/>
      <dgm:t>
        <a:bodyPr/>
        <a:lstStyle/>
        <a:p>
          <a:endParaRPr lang="en-US"/>
        </a:p>
      </dgm:t>
    </dgm:pt>
    <dgm:pt modelId="{4382D8D7-AC41-45FA-8B14-0982FE2B65FE}" type="sibTrans" cxnId="{37F25825-48A8-4360-AC70-E4F8E4A75036}">
      <dgm:prSet/>
      <dgm:spPr/>
      <dgm:t>
        <a:bodyPr/>
        <a:lstStyle/>
        <a:p>
          <a:endParaRPr lang="en-US"/>
        </a:p>
      </dgm:t>
    </dgm:pt>
    <dgm:pt modelId="{1D0A03F1-9AB1-4583-87A6-40717C55795E}">
      <dgm:prSet/>
      <dgm:spPr/>
      <dgm:t>
        <a:bodyPr/>
        <a:lstStyle/>
        <a:p>
          <a:r>
            <a:rPr lang="en-US"/>
            <a:t>Select services to process and query data</a:t>
          </a:r>
        </a:p>
      </dgm:t>
    </dgm:pt>
    <dgm:pt modelId="{CBB45C1E-45C4-46E6-856A-A10C6E9E12BF}" type="parTrans" cxnId="{02303828-5172-4D34-8651-1DA4DE8B6276}">
      <dgm:prSet/>
      <dgm:spPr/>
      <dgm:t>
        <a:bodyPr/>
        <a:lstStyle/>
        <a:p>
          <a:endParaRPr lang="en-US"/>
        </a:p>
      </dgm:t>
    </dgm:pt>
    <dgm:pt modelId="{A8EFBCF5-6EDB-49D4-BB5B-EC3D56446FD4}" type="sibTrans" cxnId="{02303828-5172-4D34-8651-1DA4DE8B6276}">
      <dgm:prSet/>
      <dgm:spPr/>
      <dgm:t>
        <a:bodyPr/>
        <a:lstStyle/>
        <a:p>
          <a:endParaRPr lang="en-US"/>
        </a:p>
      </dgm:t>
    </dgm:pt>
    <dgm:pt modelId="{A27B6645-B292-4207-BF52-9B069878459C}">
      <dgm:prSet/>
      <dgm:spPr/>
      <dgm:t>
        <a:bodyPr/>
        <a:lstStyle/>
        <a:p>
          <a:r>
            <a:rPr lang="en-US"/>
            <a:t>Use</a:t>
          </a:r>
        </a:p>
      </dgm:t>
    </dgm:pt>
    <dgm:pt modelId="{744C6BB6-E84F-43BD-95A6-9A24369866AD}" type="parTrans" cxnId="{A0072BC8-6FE4-4D41-82C8-CEE54134AE4C}">
      <dgm:prSet/>
      <dgm:spPr/>
      <dgm:t>
        <a:bodyPr/>
        <a:lstStyle/>
        <a:p>
          <a:endParaRPr lang="en-US"/>
        </a:p>
      </dgm:t>
    </dgm:pt>
    <dgm:pt modelId="{2867361F-8186-4B36-92C3-564613608B3A}" type="sibTrans" cxnId="{A0072BC8-6FE4-4D41-82C8-CEE54134AE4C}">
      <dgm:prSet/>
      <dgm:spPr/>
      <dgm:t>
        <a:bodyPr/>
        <a:lstStyle/>
        <a:p>
          <a:endParaRPr lang="en-US"/>
        </a:p>
      </dgm:t>
    </dgm:pt>
    <dgm:pt modelId="{45DA9C5A-BAC2-4C46-B6AB-85B1059A732C}">
      <dgm:prSet/>
      <dgm:spPr/>
      <dgm:t>
        <a:bodyPr/>
        <a:lstStyle/>
        <a:p>
          <a:r>
            <a:rPr lang="en-US"/>
            <a:t>Use AWS higher-level services to subsequently further process and transform the data.</a:t>
          </a:r>
        </a:p>
      </dgm:t>
    </dgm:pt>
    <dgm:pt modelId="{98AA743C-128D-4EA5-9A61-CA68161967CA}" type="parTrans" cxnId="{E5E3E4A9-C60C-4D5F-84D5-E97B6F17C47A}">
      <dgm:prSet/>
      <dgm:spPr/>
      <dgm:t>
        <a:bodyPr/>
        <a:lstStyle/>
        <a:p>
          <a:endParaRPr lang="en-US"/>
        </a:p>
      </dgm:t>
    </dgm:pt>
    <dgm:pt modelId="{4636846D-EE99-4A8D-8CD6-526CA08E3368}" type="sibTrans" cxnId="{E5E3E4A9-C60C-4D5F-84D5-E97B6F17C47A}">
      <dgm:prSet/>
      <dgm:spPr/>
      <dgm:t>
        <a:bodyPr/>
        <a:lstStyle/>
        <a:p>
          <a:endParaRPr lang="en-US"/>
        </a:p>
      </dgm:t>
    </dgm:pt>
    <dgm:pt modelId="{2C4C13D2-328F-4524-BD74-760E2C697CFF}" type="pres">
      <dgm:prSet presAssocID="{D1884499-A205-4712-9306-757D1F5E3C4F}" presName="Name0" presStyleCnt="0">
        <dgm:presLayoutVars>
          <dgm:dir/>
          <dgm:animLvl val="lvl"/>
          <dgm:resizeHandles val="exact"/>
        </dgm:presLayoutVars>
      </dgm:prSet>
      <dgm:spPr/>
    </dgm:pt>
    <dgm:pt modelId="{A6977204-8D59-4028-9050-1C28A630FC3D}" type="pres">
      <dgm:prSet presAssocID="{A27B6645-B292-4207-BF52-9B069878459C}" presName="boxAndChildren" presStyleCnt="0"/>
      <dgm:spPr/>
    </dgm:pt>
    <dgm:pt modelId="{5776D5A9-60B3-4026-AA1C-3DD48DC121D1}" type="pres">
      <dgm:prSet presAssocID="{A27B6645-B292-4207-BF52-9B069878459C}" presName="parentTextBox" presStyleLbl="alignNode1" presStyleIdx="0" presStyleCnt="3"/>
      <dgm:spPr/>
    </dgm:pt>
    <dgm:pt modelId="{4F13AB9E-BAD1-4FAE-99BC-756A769F8247}" type="pres">
      <dgm:prSet presAssocID="{A27B6645-B292-4207-BF52-9B069878459C}" presName="descendantBox" presStyleLbl="bgAccFollowNode1" presStyleIdx="0" presStyleCnt="3"/>
      <dgm:spPr/>
    </dgm:pt>
    <dgm:pt modelId="{A1D07DE6-68F6-435D-95E7-D9EDE157ADF2}" type="pres">
      <dgm:prSet presAssocID="{4382D8D7-AC41-45FA-8B14-0982FE2B65FE}" presName="sp" presStyleCnt="0"/>
      <dgm:spPr/>
    </dgm:pt>
    <dgm:pt modelId="{0C980F67-5A08-4AFF-BACB-2DEBCCB6701E}" type="pres">
      <dgm:prSet presAssocID="{2347BACB-F921-4272-B6EB-58DD4C2D88CD}" presName="arrowAndChildren" presStyleCnt="0"/>
      <dgm:spPr/>
    </dgm:pt>
    <dgm:pt modelId="{062E3BA7-D90E-409D-AC7D-1D5607580BB7}" type="pres">
      <dgm:prSet presAssocID="{2347BACB-F921-4272-B6EB-58DD4C2D88CD}" presName="parentTextArrow" presStyleLbl="node1" presStyleIdx="0" presStyleCnt="0"/>
      <dgm:spPr/>
    </dgm:pt>
    <dgm:pt modelId="{B89CB408-EFB0-4C15-8519-180DD20BACDC}" type="pres">
      <dgm:prSet presAssocID="{2347BACB-F921-4272-B6EB-58DD4C2D88CD}" presName="arrow" presStyleLbl="alignNode1" presStyleIdx="1" presStyleCnt="3"/>
      <dgm:spPr/>
    </dgm:pt>
    <dgm:pt modelId="{C5DA3E50-274B-45CD-84F4-D2D9C3987FEC}" type="pres">
      <dgm:prSet presAssocID="{2347BACB-F921-4272-B6EB-58DD4C2D88CD}" presName="descendantArrow" presStyleLbl="bgAccFollowNode1" presStyleIdx="1" presStyleCnt="3"/>
      <dgm:spPr/>
    </dgm:pt>
    <dgm:pt modelId="{702D8131-CEA6-4555-82B7-46971F8D50D0}" type="pres">
      <dgm:prSet presAssocID="{F651F2CE-190B-407A-8C53-53A9E2747906}" presName="sp" presStyleCnt="0"/>
      <dgm:spPr/>
    </dgm:pt>
    <dgm:pt modelId="{DEBBE10A-AE7C-445C-84B1-14CC0C2FBF3E}" type="pres">
      <dgm:prSet presAssocID="{7D01379F-A99E-478E-8AB6-D1DAC33C475D}" presName="arrowAndChildren" presStyleCnt="0"/>
      <dgm:spPr/>
    </dgm:pt>
    <dgm:pt modelId="{90589873-C79F-427D-9D0E-2E4C847DF36C}" type="pres">
      <dgm:prSet presAssocID="{7D01379F-A99E-478E-8AB6-D1DAC33C475D}" presName="parentTextArrow" presStyleLbl="node1" presStyleIdx="0" presStyleCnt="0"/>
      <dgm:spPr/>
    </dgm:pt>
    <dgm:pt modelId="{6F99DDD4-89E7-4F3F-9F07-966193840865}" type="pres">
      <dgm:prSet presAssocID="{7D01379F-A99E-478E-8AB6-D1DAC33C475D}" presName="arrow" presStyleLbl="alignNode1" presStyleIdx="2" presStyleCnt="3"/>
      <dgm:spPr/>
    </dgm:pt>
    <dgm:pt modelId="{43009297-C045-4B3A-9BB7-C302FDDE629C}" type="pres">
      <dgm:prSet presAssocID="{7D01379F-A99E-478E-8AB6-D1DAC33C475D}" presName="descendantArrow" presStyleLbl="bgAccFollowNode1" presStyleIdx="2" presStyleCnt="3"/>
      <dgm:spPr/>
    </dgm:pt>
  </dgm:ptLst>
  <dgm:cxnLst>
    <dgm:cxn modelId="{E676D701-F99D-4921-BAEA-F5540B2EBE78}" srcId="{D1884499-A205-4712-9306-757D1F5E3C4F}" destId="{7D01379F-A99E-478E-8AB6-D1DAC33C475D}" srcOrd="0" destOrd="0" parTransId="{93896376-13E6-4B1F-9DAE-A75B11B47629}" sibTransId="{F651F2CE-190B-407A-8C53-53A9E2747906}"/>
    <dgm:cxn modelId="{37F25825-48A8-4360-AC70-E4F8E4A75036}" srcId="{D1884499-A205-4712-9306-757D1F5E3C4F}" destId="{2347BACB-F921-4272-B6EB-58DD4C2D88CD}" srcOrd="1" destOrd="0" parTransId="{76F5A49A-24C1-438D-AF8C-9977CA86C8C1}" sibTransId="{4382D8D7-AC41-45FA-8B14-0982FE2B65FE}"/>
    <dgm:cxn modelId="{02303828-5172-4D34-8651-1DA4DE8B6276}" srcId="{2347BACB-F921-4272-B6EB-58DD4C2D88CD}" destId="{1D0A03F1-9AB1-4583-87A6-40717C55795E}" srcOrd="0" destOrd="0" parTransId="{CBB45C1E-45C4-46E6-856A-A10C6E9E12BF}" sibTransId="{A8EFBCF5-6EDB-49D4-BB5B-EC3D56446FD4}"/>
    <dgm:cxn modelId="{7E4C7E2B-65F4-44C5-8088-45653B149CC4}" type="presOf" srcId="{FC1253DA-779E-4784-8EB0-DF9C63A75E67}" destId="{43009297-C045-4B3A-9BB7-C302FDDE629C}" srcOrd="0" destOrd="0" presId="urn:microsoft.com/office/officeart/2016/7/layout/VerticalDownArrowProcess"/>
    <dgm:cxn modelId="{C8EFBB30-AF68-4D52-B1B1-0DAA011396A3}" type="presOf" srcId="{D1884499-A205-4712-9306-757D1F5E3C4F}" destId="{2C4C13D2-328F-4524-BD74-760E2C697CFF}" srcOrd="0" destOrd="0" presId="urn:microsoft.com/office/officeart/2016/7/layout/VerticalDownArrowProcess"/>
    <dgm:cxn modelId="{21D94936-38B7-41D3-9071-4C9616D4822C}" type="presOf" srcId="{A27B6645-B292-4207-BF52-9B069878459C}" destId="{5776D5A9-60B3-4026-AA1C-3DD48DC121D1}" srcOrd="0" destOrd="0" presId="urn:microsoft.com/office/officeart/2016/7/layout/VerticalDownArrowProcess"/>
    <dgm:cxn modelId="{3613BA43-F52E-4DCB-A7A7-F8FDA95698A4}" type="presOf" srcId="{45DA9C5A-BAC2-4C46-B6AB-85B1059A732C}" destId="{4F13AB9E-BAD1-4FAE-99BC-756A769F8247}" srcOrd="0" destOrd="0" presId="urn:microsoft.com/office/officeart/2016/7/layout/VerticalDownArrowProcess"/>
    <dgm:cxn modelId="{4A28A168-456D-4A4A-A7C5-E4AFB9FB4012}" type="presOf" srcId="{2347BACB-F921-4272-B6EB-58DD4C2D88CD}" destId="{062E3BA7-D90E-409D-AC7D-1D5607580BB7}" srcOrd="0" destOrd="0" presId="urn:microsoft.com/office/officeart/2016/7/layout/VerticalDownArrowProcess"/>
    <dgm:cxn modelId="{2932EB4C-E683-4C3B-A540-EBE483128059}" type="presOf" srcId="{7D01379F-A99E-478E-8AB6-D1DAC33C475D}" destId="{6F99DDD4-89E7-4F3F-9F07-966193840865}" srcOrd="1" destOrd="0" presId="urn:microsoft.com/office/officeart/2016/7/layout/VerticalDownArrowProcess"/>
    <dgm:cxn modelId="{C86B6387-CB06-492E-B5F5-7D226B85AFCA}" type="presOf" srcId="{2347BACB-F921-4272-B6EB-58DD4C2D88CD}" destId="{B89CB408-EFB0-4C15-8519-180DD20BACDC}" srcOrd="1" destOrd="0" presId="urn:microsoft.com/office/officeart/2016/7/layout/VerticalDownArrowProcess"/>
    <dgm:cxn modelId="{B9C68D9F-5933-4B52-9385-20F2930ABC3E}" srcId="{7D01379F-A99E-478E-8AB6-D1DAC33C475D}" destId="{FC1253DA-779E-4784-8EB0-DF9C63A75E67}" srcOrd="0" destOrd="0" parTransId="{D5973300-72B2-4B98-BE9B-BDADFFBC3879}" sibTransId="{5003941B-A390-4DBB-840D-A63A417CCAEE}"/>
    <dgm:cxn modelId="{5B8503A1-9BCA-41CC-A774-42C70F5AFA70}" type="presOf" srcId="{1D0A03F1-9AB1-4583-87A6-40717C55795E}" destId="{C5DA3E50-274B-45CD-84F4-D2D9C3987FEC}" srcOrd="0" destOrd="0" presId="urn:microsoft.com/office/officeart/2016/7/layout/VerticalDownArrowProcess"/>
    <dgm:cxn modelId="{E5E3E4A9-C60C-4D5F-84D5-E97B6F17C47A}" srcId="{A27B6645-B292-4207-BF52-9B069878459C}" destId="{45DA9C5A-BAC2-4C46-B6AB-85B1059A732C}" srcOrd="0" destOrd="0" parTransId="{98AA743C-128D-4EA5-9A61-CA68161967CA}" sibTransId="{4636846D-EE99-4A8D-8CD6-526CA08E3368}"/>
    <dgm:cxn modelId="{0B0CD7C4-7826-4262-B201-EF21F3AB7843}" type="presOf" srcId="{7D01379F-A99E-478E-8AB6-D1DAC33C475D}" destId="{90589873-C79F-427D-9D0E-2E4C847DF36C}" srcOrd="0" destOrd="0" presId="urn:microsoft.com/office/officeart/2016/7/layout/VerticalDownArrowProcess"/>
    <dgm:cxn modelId="{A0072BC8-6FE4-4D41-82C8-CEE54134AE4C}" srcId="{D1884499-A205-4712-9306-757D1F5E3C4F}" destId="{A27B6645-B292-4207-BF52-9B069878459C}" srcOrd="2" destOrd="0" parTransId="{744C6BB6-E84F-43BD-95A6-9A24369866AD}" sibTransId="{2867361F-8186-4B36-92C3-564613608B3A}"/>
    <dgm:cxn modelId="{CEF09BCC-65FD-470C-8339-08C7BEB5CB4F}" type="presParOf" srcId="{2C4C13D2-328F-4524-BD74-760E2C697CFF}" destId="{A6977204-8D59-4028-9050-1C28A630FC3D}" srcOrd="0" destOrd="0" presId="urn:microsoft.com/office/officeart/2016/7/layout/VerticalDownArrowProcess"/>
    <dgm:cxn modelId="{6EF4CF37-11BF-44DD-97BC-12B44ADDA53C}" type="presParOf" srcId="{A6977204-8D59-4028-9050-1C28A630FC3D}" destId="{5776D5A9-60B3-4026-AA1C-3DD48DC121D1}" srcOrd="0" destOrd="0" presId="urn:microsoft.com/office/officeart/2016/7/layout/VerticalDownArrowProcess"/>
    <dgm:cxn modelId="{D54A13C7-4C00-4B87-BFEB-82C27C7F0598}" type="presParOf" srcId="{A6977204-8D59-4028-9050-1C28A630FC3D}" destId="{4F13AB9E-BAD1-4FAE-99BC-756A769F8247}" srcOrd="1" destOrd="0" presId="urn:microsoft.com/office/officeart/2016/7/layout/VerticalDownArrowProcess"/>
    <dgm:cxn modelId="{AA6DF1FF-75C2-4CCE-B6E2-27E988BC2230}" type="presParOf" srcId="{2C4C13D2-328F-4524-BD74-760E2C697CFF}" destId="{A1D07DE6-68F6-435D-95E7-D9EDE157ADF2}" srcOrd="1" destOrd="0" presId="urn:microsoft.com/office/officeart/2016/7/layout/VerticalDownArrowProcess"/>
    <dgm:cxn modelId="{FF491501-5DEF-4777-88F4-0EEB7704877E}" type="presParOf" srcId="{2C4C13D2-328F-4524-BD74-760E2C697CFF}" destId="{0C980F67-5A08-4AFF-BACB-2DEBCCB6701E}" srcOrd="2" destOrd="0" presId="urn:microsoft.com/office/officeart/2016/7/layout/VerticalDownArrowProcess"/>
    <dgm:cxn modelId="{2D864B2A-8EED-4AB5-B841-2690FC193ED8}" type="presParOf" srcId="{0C980F67-5A08-4AFF-BACB-2DEBCCB6701E}" destId="{062E3BA7-D90E-409D-AC7D-1D5607580BB7}" srcOrd="0" destOrd="0" presId="urn:microsoft.com/office/officeart/2016/7/layout/VerticalDownArrowProcess"/>
    <dgm:cxn modelId="{D4D0F3BC-018B-490E-89D4-2EC649CE1BE3}" type="presParOf" srcId="{0C980F67-5A08-4AFF-BACB-2DEBCCB6701E}" destId="{B89CB408-EFB0-4C15-8519-180DD20BACDC}" srcOrd="1" destOrd="0" presId="urn:microsoft.com/office/officeart/2016/7/layout/VerticalDownArrowProcess"/>
    <dgm:cxn modelId="{0845C37C-12A9-4764-99D8-DC84C6FEE8AD}" type="presParOf" srcId="{0C980F67-5A08-4AFF-BACB-2DEBCCB6701E}" destId="{C5DA3E50-274B-45CD-84F4-D2D9C3987FEC}" srcOrd="2" destOrd="0" presId="urn:microsoft.com/office/officeart/2016/7/layout/VerticalDownArrowProcess"/>
    <dgm:cxn modelId="{516FBEB6-7EAE-408E-BCB7-F95BEC4B8650}" type="presParOf" srcId="{2C4C13D2-328F-4524-BD74-760E2C697CFF}" destId="{702D8131-CEA6-4555-82B7-46971F8D50D0}" srcOrd="3" destOrd="0" presId="urn:microsoft.com/office/officeart/2016/7/layout/VerticalDownArrowProcess"/>
    <dgm:cxn modelId="{529D8586-285F-4BEB-A373-AF84F89E0907}" type="presParOf" srcId="{2C4C13D2-328F-4524-BD74-760E2C697CFF}" destId="{DEBBE10A-AE7C-445C-84B1-14CC0C2FBF3E}" srcOrd="4" destOrd="0" presId="urn:microsoft.com/office/officeart/2016/7/layout/VerticalDownArrowProcess"/>
    <dgm:cxn modelId="{D74948AF-DA95-413C-96CD-794867EDE0BC}" type="presParOf" srcId="{DEBBE10A-AE7C-445C-84B1-14CC0C2FBF3E}" destId="{90589873-C79F-427D-9D0E-2E4C847DF36C}" srcOrd="0" destOrd="0" presId="urn:microsoft.com/office/officeart/2016/7/layout/VerticalDownArrowProcess"/>
    <dgm:cxn modelId="{5C2F7613-DF6C-4DF7-80E2-9BFDA4BE5F2B}" type="presParOf" srcId="{DEBBE10A-AE7C-445C-84B1-14CC0C2FBF3E}" destId="{6F99DDD4-89E7-4F3F-9F07-966193840865}" srcOrd="1" destOrd="0" presId="urn:microsoft.com/office/officeart/2016/7/layout/VerticalDownArrowProcess"/>
    <dgm:cxn modelId="{6748E6A6-F8B6-4A80-A419-56667162C9CC}" type="presParOf" srcId="{DEBBE10A-AE7C-445C-84B1-14CC0C2FBF3E}" destId="{43009297-C045-4B3A-9BB7-C302FDDE629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8D6F95-BF4F-4438-8707-F33FE0137C2E}" type="doc">
      <dgm:prSet loTypeId="urn:microsoft.com/office/officeart/2005/8/layout/matrix2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3BD8EC-0F1C-422C-8E06-97C0D791D259}">
      <dgm:prSet/>
      <dgm:spPr/>
      <dgm:t>
        <a:bodyPr/>
        <a:lstStyle/>
        <a:p>
          <a:r>
            <a:rPr lang="en-US"/>
            <a:t>Athena – Serverless SQL on parquet data</a:t>
          </a:r>
        </a:p>
      </dgm:t>
    </dgm:pt>
    <dgm:pt modelId="{A987E234-7D25-4AC6-8504-3E1354B3C8C0}" type="parTrans" cxnId="{016BA0BE-0398-4E18-BAA2-44900B1D92F7}">
      <dgm:prSet/>
      <dgm:spPr/>
      <dgm:t>
        <a:bodyPr/>
        <a:lstStyle/>
        <a:p>
          <a:endParaRPr lang="en-US"/>
        </a:p>
      </dgm:t>
    </dgm:pt>
    <dgm:pt modelId="{6457EEAD-A4F0-49E2-B15C-8CCD8DDFCAFB}" type="sibTrans" cxnId="{016BA0BE-0398-4E18-BAA2-44900B1D92F7}">
      <dgm:prSet/>
      <dgm:spPr/>
      <dgm:t>
        <a:bodyPr/>
        <a:lstStyle/>
        <a:p>
          <a:endParaRPr lang="en-US"/>
        </a:p>
      </dgm:t>
    </dgm:pt>
    <dgm:pt modelId="{F4EA6F87-4DE7-4E94-83AC-D4CE7380562E}">
      <dgm:prSet/>
      <dgm:spPr/>
      <dgm:t>
        <a:bodyPr/>
        <a:lstStyle/>
        <a:p>
          <a:r>
            <a:rPr lang="en-US"/>
            <a:t>Glue – Serverless ETL to run Apache Spark job on scale</a:t>
          </a:r>
        </a:p>
      </dgm:t>
    </dgm:pt>
    <dgm:pt modelId="{F4A3A540-4EE0-4538-A049-29161B3A05F5}" type="parTrans" cxnId="{EC24EFD3-7AA0-400D-B65A-723207A6B6A1}">
      <dgm:prSet/>
      <dgm:spPr/>
      <dgm:t>
        <a:bodyPr/>
        <a:lstStyle/>
        <a:p>
          <a:endParaRPr lang="en-US"/>
        </a:p>
      </dgm:t>
    </dgm:pt>
    <dgm:pt modelId="{A29B5253-19F9-40B1-A79D-AABDB750D891}" type="sibTrans" cxnId="{EC24EFD3-7AA0-400D-B65A-723207A6B6A1}">
      <dgm:prSet/>
      <dgm:spPr/>
      <dgm:t>
        <a:bodyPr/>
        <a:lstStyle/>
        <a:p>
          <a:endParaRPr lang="en-US"/>
        </a:p>
      </dgm:t>
    </dgm:pt>
    <dgm:pt modelId="{BE1DE6EC-7279-45CC-B3C2-AB3872B5BEE6}">
      <dgm:prSet/>
      <dgm:spPr/>
      <dgm:t>
        <a:bodyPr/>
        <a:lstStyle/>
        <a:p>
          <a:r>
            <a:rPr lang="en-US"/>
            <a:t>Data lake – CFT/CDK templates to build the lake</a:t>
          </a:r>
        </a:p>
      </dgm:t>
    </dgm:pt>
    <dgm:pt modelId="{DBE713BB-4815-49DB-B89B-BE6E1C954B1A}" type="parTrans" cxnId="{CF4A7564-6024-4AB2-BF2B-0B8375442B45}">
      <dgm:prSet/>
      <dgm:spPr/>
      <dgm:t>
        <a:bodyPr/>
        <a:lstStyle/>
        <a:p>
          <a:endParaRPr lang="en-US"/>
        </a:p>
      </dgm:t>
    </dgm:pt>
    <dgm:pt modelId="{4FEAAA92-3770-4277-98B0-8E7C21826627}" type="sibTrans" cxnId="{CF4A7564-6024-4AB2-BF2B-0B8375442B45}">
      <dgm:prSet/>
      <dgm:spPr/>
      <dgm:t>
        <a:bodyPr/>
        <a:lstStyle/>
        <a:p>
          <a:endParaRPr lang="en-US"/>
        </a:p>
      </dgm:t>
    </dgm:pt>
    <dgm:pt modelId="{0E7A94F0-C154-4ED7-A271-1FC42649BFE7}">
      <dgm:prSet/>
      <dgm:spPr/>
      <dgm:t>
        <a:bodyPr/>
        <a:lstStyle/>
        <a:p>
          <a:r>
            <a:rPr lang="en-IN"/>
            <a:t>Lake Formation – Superset of Glue and Security patterns</a:t>
          </a:r>
          <a:endParaRPr lang="en-US"/>
        </a:p>
      </dgm:t>
    </dgm:pt>
    <dgm:pt modelId="{6AACDAF1-175F-4951-B6C8-C6A8AAB2FC71}" type="parTrans" cxnId="{0EA4C0AA-C4EC-4B6B-A1D7-D5BC7A4F5363}">
      <dgm:prSet/>
      <dgm:spPr/>
      <dgm:t>
        <a:bodyPr/>
        <a:lstStyle/>
        <a:p>
          <a:endParaRPr lang="en-US"/>
        </a:p>
      </dgm:t>
    </dgm:pt>
    <dgm:pt modelId="{C27E2202-518E-4262-AA31-F2BFB2167107}" type="sibTrans" cxnId="{0EA4C0AA-C4EC-4B6B-A1D7-D5BC7A4F5363}">
      <dgm:prSet/>
      <dgm:spPr/>
      <dgm:t>
        <a:bodyPr/>
        <a:lstStyle/>
        <a:p>
          <a:endParaRPr lang="en-US"/>
        </a:p>
      </dgm:t>
    </dgm:pt>
    <dgm:pt modelId="{FA5DA3F2-B8BF-468B-95D2-CF0CD46F56C3}" type="pres">
      <dgm:prSet presAssocID="{3E8D6F95-BF4F-4438-8707-F33FE0137C2E}" presName="matrix" presStyleCnt="0">
        <dgm:presLayoutVars>
          <dgm:chMax val="1"/>
          <dgm:dir/>
          <dgm:resizeHandles val="exact"/>
        </dgm:presLayoutVars>
      </dgm:prSet>
      <dgm:spPr/>
    </dgm:pt>
    <dgm:pt modelId="{6FC40211-09B3-43E6-85DF-70E8CEAE15BB}" type="pres">
      <dgm:prSet presAssocID="{3E8D6F95-BF4F-4438-8707-F33FE0137C2E}" presName="axisShape" presStyleLbl="bgShp" presStyleIdx="0" presStyleCnt="1"/>
      <dgm:spPr/>
    </dgm:pt>
    <dgm:pt modelId="{EA8CB2EA-9983-4927-A2A2-79AC02BF45E5}" type="pres">
      <dgm:prSet presAssocID="{3E8D6F95-BF4F-4438-8707-F33FE0137C2E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313024-82E7-4B54-8DDB-2CD07AC22CBF}" type="pres">
      <dgm:prSet presAssocID="{3E8D6F95-BF4F-4438-8707-F33FE0137C2E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828F4FF-CA06-4985-80C0-73A771AF1C1F}" type="pres">
      <dgm:prSet presAssocID="{3E8D6F95-BF4F-4438-8707-F33FE0137C2E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20780F-665B-4D8F-B4DF-DAC684829C90}" type="pres">
      <dgm:prSet presAssocID="{3E8D6F95-BF4F-4438-8707-F33FE0137C2E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1C6F24-6466-4E02-8A10-9ACD6B657740}" type="presOf" srcId="{BE1DE6EC-7279-45CC-B3C2-AB3872B5BEE6}" destId="{A828F4FF-CA06-4985-80C0-73A771AF1C1F}" srcOrd="0" destOrd="0" presId="urn:microsoft.com/office/officeart/2005/8/layout/matrix2"/>
    <dgm:cxn modelId="{CF4A7564-6024-4AB2-BF2B-0B8375442B45}" srcId="{3E8D6F95-BF4F-4438-8707-F33FE0137C2E}" destId="{BE1DE6EC-7279-45CC-B3C2-AB3872B5BEE6}" srcOrd="2" destOrd="0" parTransId="{DBE713BB-4815-49DB-B89B-BE6E1C954B1A}" sibTransId="{4FEAAA92-3770-4277-98B0-8E7C21826627}"/>
    <dgm:cxn modelId="{23B1A1A0-1438-4176-8777-725A26FB04D8}" type="presOf" srcId="{0E7A94F0-C154-4ED7-A271-1FC42649BFE7}" destId="{7820780F-665B-4D8F-B4DF-DAC684829C90}" srcOrd="0" destOrd="0" presId="urn:microsoft.com/office/officeart/2005/8/layout/matrix2"/>
    <dgm:cxn modelId="{B96586A2-E1FF-421F-AC6D-AA186BA7F216}" type="presOf" srcId="{843BD8EC-0F1C-422C-8E06-97C0D791D259}" destId="{EA8CB2EA-9983-4927-A2A2-79AC02BF45E5}" srcOrd="0" destOrd="0" presId="urn:microsoft.com/office/officeart/2005/8/layout/matrix2"/>
    <dgm:cxn modelId="{0EA4C0AA-C4EC-4B6B-A1D7-D5BC7A4F5363}" srcId="{3E8D6F95-BF4F-4438-8707-F33FE0137C2E}" destId="{0E7A94F0-C154-4ED7-A271-1FC42649BFE7}" srcOrd="3" destOrd="0" parTransId="{6AACDAF1-175F-4951-B6C8-C6A8AAB2FC71}" sibTransId="{C27E2202-518E-4262-AA31-F2BFB2167107}"/>
    <dgm:cxn modelId="{016BA0BE-0398-4E18-BAA2-44900B1D92F7}" srcId="{3E8D6F95-BF4F-4438-8707-F33FE0137C2E}" destId="{843BD8EC-0F1C-422C-8E06-97C0D791D259}" srcOrd="0" destOrd="0" parTransId="{A987E234-7D25-4AC6-8504-3E1354B3C8C0}" sibTransId="{6457EEAD-A4F0-49E2-B15C-8CCD8DDFCAFB}"/>
    <dgm:cxn modelId="{EC24EFD3-7AA0-400D-B65A-723207A6B6A1}" srcId="{3E8D6F95-BF4F-4438-8707-F33FE0137C2E}" destId="{F4EA6F87-4DE7-4E94-83AC-D4CE7380562E}" srcOrd="1" destOrd="0" parTransId="{F4A3A540-4EE0-4538-A049-29161B3A05F5}" sibTransId="{A29B5253-19F9-40B1-A79D-AABDB750D891}"/>
    <dgm:cxn modelId="{06871EDA-9B16-4BB2-9FA2-8B66B509A6F3}" type="presOf" srcId="{F4EA6F87-4DE7-4E94-83AC-D4CE7380562E}" destId="{92313024-82E7-4B54-8DDB-2CD07AC22CBF}" srcOrd="0" destOrd="0" presId="urn:microsoft.com/office/officeart/2005/8/layout/matrix2"/>
    <dgm:cxn modelId="{74DB07DB-CD41-4BEC-B65A-E6715CE1C75E}" type="presOf" srcId="{3E8D6F95-BF4F-4438-8707-F33FE0137C2E}" destId="{FA5DA3F2-B8BF-468B-95D2-CF0CD46F56C3}" srcOrd="0" destOrd="0" presId="urn:microsoft.com/office/officeart/2005/8/layout/matrix2"/>
    <dgm:cxn modelId="{A7265FF1-4269-4C3B-8435-70E21D9ABD18}" type="presParOf" srcId="{FA5DA3F2-B8BF-468B-95D2-CF0CD46F56C3}" destId="{6FC40211-09B3-43E6-85DF-70E8CEAE15BB}" srcOrd="0" destOrd="0" presId="urn:microsoft.com/office/officeart/2005/8/layout/matrix2"/>
    <dgm:cxn modelId="{E144CA28-424C-4E57-8669-9DE0C4DB0DD1}" type="presParOf" srcId="{FA5DA3F2-B8BF-468B-95D2-CF0CD46F56C3}" destId="{EA8CB2EA-9983-4927-A2A2-79AC02BF45E5}" srcOrd="1" destOrd="0" presId="urn:microsoft.com/office/officeart/2005/8/layout/matrix2"/>
    <dgm:cxn modelId="{49A09AB2-200C-461B-93D5-78B07AB271AC}" type="presParOf" srcId="{FA5DA3F2-B8BF-468B-95D2-CF0CD46F56C3}" destId="{92313024-82E7-4B54-8DDB-2CD07AC22CBF}" srcOrd="2" destOrd="0" presId="urn:microsoft.com/office/officeart/2005/8/layout/matrix2"/>
    <dgm:cxn modelId="{4B98E37D-8094-4B7C-B12F-094B9681DD23}" type="presParOf" srcId="{FA5DA3F2-B8BF-468B-95D2-CF0CD46F56C3}" destId="{A828F4FF-CA06-4985-80C0-73A771AF1C1F}" srcOrd="3" destOrd="0" presId="urn:microsoft.com/office/officeart/2005/8/layout/matrix2"/>
    <dgm:cxn modelId="{D413783E-9A8F-4CA8-94DD-ACA3CB21812E}" type="presParOf" srcId="{FA5DA3F2-B8BF-468B-95D2-CF0CD46F56C3}" destId="{7820780F-665B-4D8F-B4DF-DAC684829C9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FA000B-7905-40E0-AD8B-409E5E55B40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7B7B0F-2DC3-46F2-9E5E-8946B9D39CB9}">
      <dgm:prSet/>
      <dgm:spPr/>
      <dgm:t>
        <a:bodyPr/>
        <a:lstStyle/>
        <a:p>
          <a:r>
            <a:rPr lang="en-US"/>
            <a:t>Apache Web Logs</a:t>
          </a:r>
        </a:p>
      </dgm:t>
    </dgm:pt>
    <dgm:pt modelId="{4A2AB1CD-3A37-43A8-A59B-17357913CB64}" type="parTrans" cxnId="{309A1F52-00A6-4E4B-9AE3-1D4BFC211C9E}">
      <dgm:prSet/>
      <dgm:spPr/>
      <dgm:t>
        <a:bodyPr/>
        <a:lstStyle/>
        <a:p>
          <a:endParaRPr lang="en-US"/>
        </a:p>
      </dgm:t>
    </dgm:pt>
    <dgm:pt modelId="{F2F86A4C-4423-4162-B9EC-842F8C6C2C6D}" type="sibTrans" cxnId="{309A1F52-00A6-4E4B-9AE3-1D4BFC211C9E}">
      <dgm:prSet/>
      <dgm:spPr/>
      <dgm:t>
        <a:bodyPr/>
        <a:lstStyle/>
        <a:p>
          <a:endParaRPr lang="en-US"/>
        </a:p>
      </dgm:t>
    </dgm:pt>
    <dgm:pt modelId="{E99E3F71-8059-4BBA-A9C3-EEACA94CC265}">
      <dgm:prSet/>
      <dgm:spPr/>
      <dgm:t>
        <a:bodyPr/>
        <a:lstStyle/>
        <a:p>
          <a:r>
            <a:rPr lang="en-US"/>
            <a:t>CSV</a:t>
          </a:r>
        </a:p>
      </dgm:t>
    </dgm:pt>
    <dgm:pt modelId="{4D64A5CF-2A1A-4019-B874-DA86682E5B5A}" type="parTrans" cxnId="{C00A3CC4-6DF4-40F5-80E8-05C410684914}">
      <dgm:prSet/>
      <dgm:spPr/>
      <dgm:t>
        <a:bodyPr/>
        <a:lstStyle/>
        <a:p>
          <a:endParaRPr lang="en-US"/>
        </a:p>
      </dgm:t>
    </dgm:pt>
    <dgm:pt modelId="{612AD0C7-68F1-4F65-B3FE-0883E58B74A6}" type="sibTrans" cxnId="{C00A3CC4-6DF4-40F5-80E8-05C410684914}">
      <dgm:prSet/>
      <dgm:spPr/>
      <dgm:t>
        <a:bodyPr/>
        <a:lstStyle/>
        <a:p>
          <a:endParaRPr lang="en-US"/>
        </a:p>
      </dgm:t>
    </dgm:pt>
    <dgm:pt modelId="{6191C869-4532-4A8E-B42D-84485049EAD0}">
      <dgm:prSet/>
      <dgm:spPr/>
      <dgm:t>
        <a:bodyPr/>
        <a:lstStyle/>
        <a:p>
          <a:r>
            <a:rPr lang="en-US"/>
            <a:t>TSV</a:t>
          </a:r>
        </a:p>
      </dgm:t>
    </dgm:pt>
    <dgm:pt modelId="{698F86D1-99C0-4DE9-8AA0-348753D63B47}" type="parTrans" cxnId="{B61EEC7E-CD42-4F75-B81F-AF3F0086FB20}">
      <dgm:prSet/>
      <dgm:spPr/>
      <dgm:t>
        <a:bodyPr/>
        <a:lstStyle/>
        <a:p>
          <a:endParaRPr lang="en-US"/>
        </a:p>
      </dgm:t>
    </dgm:pt>
    <dgm:pt modelId="{1E7D73DD-0171-4760-A627-FBB062E6365E}" type="sibTrans" cxnId="{B61EEC7E-CD42-4F75-B81F-AF3F0086FB20}">
      <dgm:prSet/>
      <dgm:spPr/>
      <dgm:t>
        <a:bodyPr/>
        <a:lstStyle/>
        <a:p>
          <a:endParaRPr lang="en-US"/>
        </a:p>
      </dgm:t>
    </dgm:pt>
    <dgm:pt modelId="{2478EBAF-9DC2-4AD4-9B2E-3E9EA0CCC37D}">
      <dgm:prSet/>
      <dgm:spPr/>
      <dgm:t>
        <a:bodyPr/>
        <a:lstStyle/>
        <a:p>
          <a:r>
            <a:rPr lang="en-US"/>
            <a:t>Text file with custom delimiters</a:t>
          </a:r>
        </a:p>
      </dgm:t>
    </dgm:pt>
    <dgm:pt modelId="{A66DA98A-01FC-4BF8-AFE6-ECB88533C041}" type="parTrans" cxnId="{0D914500-AF52-4BBE-8753-AA8A2366148F}">
      <dgm:prSet/>
      <dgm:spPr/>
      <dgm:t>
        <a:bodyPr/>
        <a:lstStyle/>
        <a:p>
          <a:endParaRPr lang="en-US"/>
        </a:p>
      </dgm:t>
    </dgm:pt>
    <dgm:pt modelId="{05E88AC0-D314-4500-AEB6-9CF6E915A579}" type="sibTrans" cxnId="{0D914500-AF52-4BBE-8753-AA8A2366148F}">
      <dgm:prSet/>
      <dgm:spPr/>
      <dgm:t>
        <a:bodyPr/>
        <a:lstStyle/>
        <a:p>
          <a:endParaRPr lang="en-US"/>
        </a:p>
      </dgm:t>
    </dgm:pt>
    <dgm:pt modelId="{21755BD1-EBAC-4233-9BBC-583C5E4463CD}">
      <dgm:prSet/>
      <dgm:spPr/>
      <dgm:t>
        <a:bodyPr/>
        <a:lstStyle/>
        <a:p>
          <a:r>
            <a:rPr lang="en-US"/>
            <a:t>JSON</a:t>
          </a:r>
        </a:p>
      </dgm:t>
    </dgm:pt>
    <dgm:pt modelId="{4366121C-E9C2-4CC8-8744-EF8CE3312FB2}" type="parTrans" cxnId="{2655FC5E-7109-4E99-8BEB-22E4769E159D}">
      <dgm:prSet/>
      <dgm:spPr/>
      <dgm:t>
        <a:bodyPr/>
        <a:lstStyle/>
        <a:p>
          <a:endParaRPr lang="en-US"/>
        </a:p>
      </dgm:t>
    </dgm:pt>
    <dgm:pt modelId="{C57C9600-A887-4D9D-B860-D23554D5E70E}" type="sibTrans" cxnId="{2655FC5E-7109-4E99-8BEB-22E4769E159D}">
      <dgm:prSet/>
      <dgm:spPr/>
      <dgm:t>
        <a:bodyPr/>
        <a:lstStyle/>
        <a:p>
          <a:endParaRPr lang="en-US"/>
        </a:p>
      </dgm:t>
    </dgm:pt>
    <dgm:pt modelId="{8D96173A-587D-47B0-8D41-A9CC9B8B35E2}">
      <dgm:prSet/>
      <dgm:spPr/>
      <dgm:t>
        <a:bodyPr/>
        <a:lstStyle/>
        <a:p>
          <a:r>
            <a:rPr lang="en-US"/>
            <a:t>Parquet</a:t>
          </a:r>
        </a:p>
      </dgm:t>
    </dgm:pt>
    <dgm:pt modelId="{5C009127-C412-4095-8821-F2DB22A2429F}" type="parTrans" cxnId="{999F7816-2006-445D-8766-474160D5EF33}">
      <dgm:prSet/>
      <dgm:spPr/>
      <dgm:t>
        <a:bodyPr/>
        <a:lstStyle/>
        <a:p>
          <a:endParaRPr lang="en-US"/>
        </a:p>
      </dgm:t>
    </dgm:pt>
    <dgm:pt modelId="{0E9EED3F-465A-4987-9F4C-A4D783D6B858}" type="sibTrans" cxnId="{999F7816-2006-445D-8766-474160D5EF33}">
      <dgm:prSet/>
      <dgm:spPr/>
      <dgm:t>
        <a:bodyPr/>
        <a:lstStyle/>
        <a:p>
          <a:endParaRPr lang="en-US"/>
        </a:p>
      </dgm:t>
    </dgm:pt>
    <dgm:pt modelId="{D5582D88-505D-4697-9879-18702060B4C8}">
      <dgm:prSet/>
      <dgm:spPr/>
      <dgm:t>
        <a:bodyPr/>
        <a:lstStyle/>
        <a:p>
          <a:r>
            <a:rPr lang="en-US"/>
            <a:t>ORC</a:t>
          </a:r>
        </a:p>
      </dgm:t>
    </dgm:pt>
    <dgm:pt modelId="{A0F2CDCD-B115-4DE6-B2F3-226D71EBA7E2}" type="parTrans" cxnId="{7FC5DCC6-DB28-42A1-8EB6-1CF218139FA9}">
      <dgm:prSet/>
      <dgm:spPr/>
      <dgm:t>
        <a:bodyPr/>
        <a:lstStyle/>
        <a:p>
          <a:endParaRPr lang="en-US"/>
        </a:p>
      </dgm:t>
    </dgm:pt>
    <dgm:pt modelId="{D984C06A-D971-48D1-AC67-DD49B19591A9}" type="sibTrans" cxnId="{7FC5DCC6-DB28-42A1-8EB6-1CF218139FA9}">
      <dgm:prSet/>
      <dgm:spPr/>
      <dgm:t>
        <a:bodyPr/>
        <a:lstStyle/>
        <a:p>
          <a:endParaRPr lang="en-US"/>
        </a:p>
      </dgm:t>
    </dgm:pt>
    <dgm:pt modelId="{CF5BB2D3-C4F2-4674-8254-299A99F48F8C}" type="pres">
      <dgm:prSet presAssocID="{D0FA000B-7905-40E0-AD8B-409E5E55B40F}" presName="diagram" presStyleCnt="0">
        <dgm:presLayoutVars>
          <dgm:dir/>
          <dgm:resizeHandles val="exact"/>
        </dgm:presLayoutVars>
      </dgm:prSet>
      <dgm:spPr/>
    </dgm:pt>
    <dgm:pt modelId="{0411442A-5971-40C8-95AF-9A3A24AC73B1}" type="pres">
      <dgm:prSet presAssocID="{8C7B7B0F-2DC3-46F2-9E5E-8946B9D39CB9}" presName="node" presStyleLbl="node1" presStyleIdx="0" presStyleCnt="7">
        <dgm:presLayoutVars>
          <dgm:bulletEnabled val="1"/>
        </dgm:presLayoutVars>
      </dgm:prSet>
      <dgm:spPr/>
    </dgm:pt>
    <dgm:pt modelId="{3FA07BAF-FB45-4522-AE28-EA410C43B77D}" type="pres">
      <dgm:prSet presAssocID="{F2F86A4C-4423-4162-B9EC-842F8C6C2C6D}" presName="sibTrans" presStyleCnt="0"/>
      <dgm:spPr/>
    </dgm:pt>
    <dgm:pt modelId="{1A54FCDD-C5AE-4E93-BDE8-55E5E6708F24}" type="pres">
      <dgm:prSet presAssocID="{E99E3F71-8059-4BBA-A9C3-EEACA94CC265}" presName="node" presStyleLbl="node1" presStyleIdx="1" presStyleCnt="7">
        <dgm:presLayoutVars>
          <dgm:bulletEnabled val="1"/>
        </dgm:presLayoutVars>
      </dgm:prSet>
      <dgm:spPr/>
    </dgm:pt>
    <dgm:pt modelId="{CE7A9E8E-A2A3-4379-AA75-CD8B17A1E969}" type="pres">
      <dgm:prSet presAssocID="{612AD0C7-68F1-4F65-B3FE-0883E58B74A6}" presName="sibTrans" presStyleCnt="0"/>
      <dgm:spPr/>
    </dgm:pt>
    <dgm:pt modelId="{24C896CE-F365-419C-A7E3-C98EAC538248}" type="pres">
      <dgm:prSet presAssocID="{6191C869-4532-4A8E-B42D-84485049EAD0}" presName="node" presStyleLbl="node1" presStyleIdx="2" presStyleCnt="7">
        <dgm:presLayoutVars>
          <dgm:bulletEnabled val="1"/>
        </dgm:presLayoutVars>
      </dgm:prSet>
      <dgm:spPr/>
    </dgm:pt>
    <dgm:pt modelId="{9A288E1B-E92E-4498-9AC0-428729ECD30D}" type="pres">
      <dgm:prSet presAssocID="{1E7D73DD-0171-4760-A627-FBB062E6365E}" presName="sibTrans" presStyleCnt="0"/>
      <dgm:spPr/>
    </dgm:pt>
    <dgm:pt modelId="{F3C10D9F-28ED-4F4B-8494-9888FA0753BA}" type="pres">
      <dgm:prSet presAssocID="{2478EBAF-9DC2-4AD4-9B2E-3E9EA0CCC37D}" presName="node" presStyleLbl="node1" presStyleIdx="3" presStyleCnt="7">
        <dgm:presLayoutVars>
          <dgm:bulletEnabled val="1"/>
        </dgm:presLayoutVars>
      </dgm:prSet>
      <dgm:spPr/>
    </dgm:pt>
    <dgm:pt modelId="{248E7A8A-2E0A-49D6-B767-2DAA150451F7}" type="pres">
      <dgm:prSet presAssocID="{05E88AC0-D314-4500-AEB6-9CF6E915A579}" presName="sibTrans" presStyleCnt="0"/>
      <dgm:spPr/>
    </dgm:pt>
    <dgm:pt modelId="{99567BB5-FD0B-4BA9-84B2-388546DA9816}" type="pres">
      <dgm:prSet presAssocID="{21755BD1-EBAC-4233-9BBC-583C5E4463CD}" presName="node" presStyleLbl="node1" presStyleIdx="4" presStyleCnt="7">
        <dgm:presLayoutVars>
          <dgm:bulletEnabled val="1"/>
        </dgm:presLayoutVars>
      </dgm:prSet>
      <dgm:spPr/>
    </dgm:pt>
    <dgm:pt modelId="{6A3E754E-91C9-4D6C-86E6-D479E7C5D1EC}" type="pres">
      <dgm:prSet presAssocID="{C57C9600-A887-4D9D-B860-D23554D5E70E}" presName="sibTrans" presStyleCnt="0"/>
      <dgm:spPr/>
    </dgm:pt>
    <dgm:pt modelId="{659CFD9F-576E-4DD3-8E1C-61127C44AD71}" type="pres">
      <dgm:prSet presAssocID="{8D96173A-587D-47B0-8D41-A9CC9B8B35E2}" presName="node" presStyleLbl="node1" presStyleIdx="5" presStyleCnt="7">
        <dgm:presLayoutVars>
          <dgm:bulletEnabled val="1"/>
        </dgm:presLayoutVars>
      </dgm:prSet>
      <dgm:spPr/>
    </dgm:pt>
    <dgm:pt modelId="{D694F211-6663-4A81-A074-7ACEE701ABD4}" type="pres">
      <dgm:prSet presAssocID="{0E9EED3F-465A-4987-9F4C-A4D783D6B858}" presName="sibTrans" presStyleCnt="0"/>
      <dgm:spPr/>
    </dgm:pt>
    <dgm:pt modelId="{96C926C2-8618-4721-B2DD-D8532E547395}" type="pres">
      <dgm:prSet presAssocID="{D5582D88-505D-4697-9879-18702060B4C8}" presName="node" presStyleLbl="node1" presStyleIdx="6" presStyleCnt="7">
        <dgm:presLayoutVars>
          <dgm:bulletEnabled val="1"/>
        </dgm:presLayoutVars>
      </dgm:prSet>
      <dgm:spPr/>
    </dgm:pt>
  </dgm:ptLst>
  <dgm:cxnLst>
    <dgm:cxn modelId="{0D914500-AF52-4BBE-8753-AA8A2366148F}" srcId="{D0FA000B-7905-40E0-AD8B-409E5E55B40F}" destId="{2478EBAF-9DC2-4AD4-9B2E-3E9EA0CCC37D}" srcOrd="3" destOrd="0" parTransId="{A66DA98A-01FC-4BF8-AFE6-ECB88533C041}" sibTransId="{05E88AC0-D314-4500-AEB6-9CF6E915A579}"/>
    <dgm:cxn modelId="{EF12D415-D77C-4276-834B-25DCE83C22AC}" type="presOf" srcId="{8D96173A-587D-47B0-8D41-A9CC9B8B35E2}" destId="{659CFD9F-576E-4DD3-8E1C-61127C44AD71}" srcOrd="0" destOrd="0" presId="urn:microsoft.com/office/officeart/2005/8/layout/default"/>
    <dgm:cxn modelId="{999F7816-2006-445D-8766-474160D5EF33}" srcId="{D0FA000B-7905-40E0-AD8B-409E5E55B40F}" destId="{8D96173A-587D-47B0-8D41-A9CC9B8B35E2}" srcOrd="5" destOrd="0" parTransId="{5C009127-C412-4095-8821-F2DB22A2429F}" sibTransId="{0E9EED3F-465A-4987-9F4C-A4D783D6B858}"/>
    <dgm:cxn modelId="{7BCD7533-79FA-4C37-BE79-612E4E9911CA}" type="presOf" srcId="{D0FA000B-7905-40E0-AD8B-409E5E55B40F}" destId="{CF5BB2D3-C4F2-4674-8254-299A99F48F8C}" srcOrd="0" destOrd="0" presId="urn:microsoft.com/office/officeart/2005/8/layout/default"/>
    <dgm:cxn modelId="{C0790435-0E68-48A9-B799-3BBC4A2E396F}" type="presOf" srcId="{8C7B7B0F-2DC3-46F2-9E5E-8946B9D39CB9}" destId="{0411442A-5971-40C8-95AF-9A3A24AC73B1}" srcOrd="0" destOrd="0" presId="urn:microsoft.com/office/officeart/2005/8/layout/default"/>
    <dgm:cxn modelId="{E5ABC53C-0C3E-459C-95A2-36A4B30CDEAB}" type="presOf" srcId="{6191C869-4532-4A8E-B42D-84485049EAD0}" destId="{24C896CE-F365-419C-A7E3-C98EAC538248}" srcOrd="0" destOrd="0" presId="urn:microsoft.com/office/officeart/2005/8/layout/default"/>
    <dgm:cxn modelId="{2655FC5E-7109-4E99-8BEB-22E4769E159D}" srcId="{D0FA000B-7905-40E0-AD8B-409E5E55B40F}" destId="{21755BD1-EBAC-4233-9BBC-583C5E4463CD}" srcOrd="4" destOrd="0" parTransId="{4366121C-E9C2-4CC8-8744-EF8CE3312FB2}" sibTransId="{C57C9600-A887-4D9D-B860-D23554D5E70E}"/>
    <dgm:cxn modelId="{60E69F43-2E6A-466C-A2AA-F1D1C3433F4D}" type="presOf" srcId="{D5582D88-505D-4697-9879-18702060B4C8}" destId="{96C926C2-8618-4721-B2DD-D8532E547395}" srcOrd="0" destOrd="0" presId="urn:microsoft.com/office/officeart/2005/8/layout/default"/>
    <dgm:cxn modelId="{309A1F52-00A6-4E4B-9AE3-1D4BFC211C9E}" srcId="{D0FA000B-7905-40E0-AD8B-409E5E55B40F}" destId="{8C7B7B0F-2DC3-46F2-9E5E-8946B9D39CB9}" srcOrd="0" destOrd="0" parTransId="{4A2AB1CD-3A37-43A8-A59B-17357913CB64}" sibTransId="{F2F86A4C-4423-4162-B9EC-842F8C6C2C6D}"/>
    <dgm:cxn modelId="{48932E7E-2353-4E7A-BA05-7F984EF57A63}" type="presOf" srcId="{21755BD1-EBAC-4233-9BBC-583C5E4463CD}" destId="{99567BB5-FD0B-4BA9-84B2-388546DA9816}" srcOrd="0" destOrd="0" presId="urn:microsoft.com/office/officeart/2005/8/layout/default"/>
    <dgm:cxn modelId="{B61EEC7E-CD42-4F75-B81F-AF3F0086FB20}" srcId="{D0FA000B-7905-40E0-AD8B-409E5E55B40F}" destId="{6191C869-4532-4A8E-B42D-84485049EAD0}" srcOrd="2" destOrd="0" parTransId="{698F86D1-99C0-4DE9-8AA0-348753D63B47}" sibTransId="{1E7D73DD-0171-4760-A627-FBB062E6365E}"/>
    <dgm:cxn modelId="{1993118D-9260-4D86-ACC3-C750FA8CBBD2}" type="presOf" srcId="{E99E3F71-8059-4BBA-A9C3-EEACA94CC265}" destId="{1A54FCDD-C5AE-4E93-BDE8-55E5E6708F24}" srcOrd="0" destOrd="0" presId="urn:microsoft.com/office/officeart/2005/8/layout/default"/>
    <dgm:cxn modelId="{C00A3CC4-6DF4-40F5-80E8-05C410684914}" srcId="{D0FA000B-7905-40E0-AD8B-409E5E55B40F}" destId="{E99E3F71-8059-4BBA-A9C3-EEACA94CC265}" srcOrd="1" destOrd="0" parTransId="{4D64A5CF-2A1A-4019-B874-DA86682E5B5A}" sibTransId="{612AD0C7-68F1-4F65-B3FE-0883E58B74A6}"/>
    <dgm:cxn modelId="{7FC5DCC6-DB28-42A1-8EB6-1CF218139FA9}" srcId="{D0FA000B-7905-40E0-AD8B-409E5E55B40F}" destId="{D5582D88-505D-4697-9879-18702060B4C8}" srcOrd="6" destOrd="0" parTransId="{A0F2CDCD-B115-4DE6-B2F3-226D71EBA7E2}" sibTransId="{D984C06A-D971-48D1-AC67-DD49B19591A9}"/>
    <dgm:cxn modelId="{0A59B0E8-61CA-47F7-BB36-221CDFFB30B7}" type="presOf" srcId="{2478EBAF-9DC2-4AD4-9B2E-3E9EA0CCC37D}" destId="{F3C10D9F-28ED-4F4B-8494-9888FA0753BA}" srcOrd="0" destOrd="0" presId="urn:microsoft.com/office/officeart/2005/8/layout/default"/>
    <dgm:cxn modelId="{7EF68668-FCF5-4799-8D71-063831BE8AA1}" type="presParOf" srcId="{CF5BB2D3-C4F2-4674-8254-299A99F48F8C}" destId="{0411442A-5971-40C8-95AF-9A3A24AC73B1}" srcOrd="0" destOrd="0" presId="urn:microsoft.com/office/officeart/2005/8/layout/default"/>
    <dgm:cxn modelId="{87DB4981-7608-4B1A-AB48-8457A920EB2A}" type="presParOf" srcId="{CF5BB2D3-C4F2-4674-8254-299A99F48F8C}" destId="{3FA07BAF-FB45-4522-AE28-EA410C43B77D}" srcOrd="1" destOrd="0" presId="urn:microsoft.com/office/officeart/2005/8/layout/default"/>
    <dgm:cxn modelId="{76F41EBA-AF03-4DDE-B207-1A78CA0EE98D}" type="presParOf" srcId="{CF5BB2D3-C4F2-4674-8254-299A99F48F8C}" destId="{1A54FCDD-C5AE-4E93-BDE8-55E5E6708F24}" srcOrd="2" destOrd="0" presId="urn:microsoft.com/office/officeart/2005/8/layout/default"/>
    <dgm:cxn modelId="{433D70B8-5B5A-4449-BD07-162F3AC5A0CE}" type="presParOf" srcId="{CF5BB2D3-C4F2-4674-8254-299A99F48F8C}" destId="{CE7A9E8E-A2A3-4379-AA75-CD8B17A1E969}" srcOrd="3" destOrd="0" presId="urn:microsoft.com/office/officeart/2005/8/layout/default"/>
    <dgm:cxn modelId="{C92111CB-ADD1-4C1B-BB40-7E707020D173}" type="presParOf" srcId="{CF5BB2D3-C4F2-4674-8254-299A99F48F8C}" destId="{24C896CE-F365-419C-A7E3-C98EAC538248}" srcOrd="4" destOrd="0" presId="urn:microsoft.com/office/officeart/2005/8/layout/default"/>
    <dgm:cxn modelId="{0307ABD6-3330-48E5-B20F-06581787DBE0}" type="presParOf" srcId="{CF5BB2D3-C4F2-4674-8254-299A99F48F8C}" destId="{9A288E1B-E92E-4498-9AC0-428729ECD30D}" srcOrd="5" destOrd="0" presId="urn:microsoft.com/office/officeart/2005/8/layout/default"/>
    <dgm:cxn modelId="{6D7EBA4B-C7D4-4DE4-96BC-3143E03166C9}" type="presParOf" srcId="{CF5BB2D3-C4F2-4674-8254-299A99F48F8C}" destId="{F3C10D9F-28ED-4F4B-8494-9888FA0753BA}" srcOrd="6" destOrd="0" presId="urn:microsoft.com/office/officeart/2005/8/layout/default"/>
    <dgm:cxn modelId="{3D8E3FCF-0951-4EC6-967D-1D0012EB1B2D}" type="presParOf" srcId="{CF5BB2D3-C4F2-4674-8254-299A99F48F8C}" destId="{248E7A8A-2E0A-49D6-B767-2DAA150451F7}" srcOrd="7" destOrd="0" presId="urn:microsoft.com/office/officeart/2005/8/layout/default"/>
    <dgm:cxn modelId="{AF41F232-4D7F-449E-9C29-553E8BCE67DE}" type="presParOf" srcId="{CF5BB2D3-C4F2-4674-8254-299A99F48F8C}" destId="{99567BB5-FD0B-4BA9-84B2-388546DA9816}" srcOrd="8" destOrd="0" presId="urn:microsoft.com/office/officeart/2005/8/layout/default"/>
    <dgm:cxn modelId="{3D6E4DDB-B7BA-4401-A091-2050798FE568}" type="presParOf" srcId="{CF5BB2D3-C4F2-4674-8254-299A99F48F8C}" destId="{6A3E754E-91C9-4D6C-86E6-D479E7C5D1EC}" srcOrd="9" destOrd="0" presId="urn:microsoft.com/office/officeart/2005/8/layout/default"/>
    <dgm:cxn modelId="{A0077E7D-C36D-43BE-8FE5-0CF6391D89C1}" type="presParOf" srcId="{CF5BB2D3-C4F2-4674-8254-299A99F48F8C}" destId="{659CFD9F-576E-4DD3-8E1C-61127C44AD71}" srcOrd="10" destOrd="0" presId="urn:microsoft.com/office/officeart/2005/8/layout/default"/>
    <dgm:cxn modelId="{3045FD48-18AD-4830-BBD2-DD071AAC2EE1}" type="presParOf" srcId="{CF5BB2D3-C4F2-4674-8254-299A99F48F8C}" destId="{D694F211-6663-4A81-A074-7ACEE701ABD4}" srcOrd="11" destOrd="0" presId="urn:microsoft.com/office/officeart/2005/8/layout/default"/>
    <dgm:cxn modelId="{B86DE9C3-B6D6-4FCE-8C1D-AF5CCF652264}" type="presParOf" srcId="{CF5BB2D3-C4F2-4674-8254-299A99F48F8C}" destId="{96C926C2-8618-4721-B2DD-D8532E54739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1E16AC-DC03-4984-BD25-5D9FD9DCE84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AC8B11-FBBA-4888-83C8-F2E86AB852F2}">
      <dgm:prSet/>
      <dgm:spPr/>
      <dgm:t>
        <a:bodyPr/>
        <a:lstStyle/>
        <a:p>
          <a:r>
            <a:rPr lang="en-US"/>
            <a:t>Data catalog</a:t>
          </a:r>
        </a:p>
      </dgm:t>
    </dgm:pt>
    <dgm:pt modelId="{1D94D0EB-8BBA-41DA-BCE1-FE51737AC15F}" type="parTrans" cxnId="{487F8A81-6D8A-4A49-93E3-D34952210D90}">
      <dgm:prSet/>
      <dgm:spPr/>
      <dgm:t>
        <a:bodyPr/>
        <a:lstStyle/>
        <a:p>
          <a:endParaRPr lang="en-US"/>
        </a:p>
      </dgm:t>
    </dgm:pt>
    <dgm:pt modelId="{8508D901-C277-4051-8AE0-D04623665A76}" type="sibTrans" cxnId="{487F8A81-6D8A-4A49-93E3-D34952210D90}">
      <dgm:prSet/>
      <dgm:spPr/>
      <dgm:t>
        <a:bodyPr/>
        <a:lstStyle/>
        <a:p>
          <a:endParaRPr lang="en-US"/>
        </a:p>
      </dgm:t>
    </dgm:pt>
    <dgm:pt modelId="{43E843EB-85E8-4E49-B2CB-D76B84772D67}">
      <dgm:prSet/>
      <dgm:spPr/>
      <dgm:t>
        <a:bodyPr/>
        <a:lstStyle/>
        <a:p>
          <a:r>
            <a:rPr lang="en-US"/>
            <a:t>Databases</a:t>
          </a:r>
        </a:p>
      </dgm:t>
    </dgm:pt>
    <dgm:pt modelId="{A5869E3D-B157-45D8-BE68-642165E02FA9}" type="parTrans" cxnId="{1F4F784A-0AC3-4886-8CAF-F3E2CBFE60BA}">
      <dgm:prSet/>
      <dgm:spPr/>
      <dgm:t>
        <a:bodyPr/>
        <a:lstStyle/>
        <a:p>
          <a:endParaRPr lang="en-US"/>
        </a:p>
      </dgm:t>
    </dgm:pt>
    <dgm:pt modelId="{C69EFF8F-DAD0-4179-BAD6-97A57F3A8CDA}" type="sibTrans" cxnId="{1F4F784A-0AC3-4886-8CAF-F3E2CBFE60BA}">
      <dgm:prSet/>
      <dgm:spPr/>
      <dgm:t>
        <a:bodyPr/>
        <a:lstStyle/>
        <a:p>
          <a:endParaRPr lang="en-US"/>
        </a:p>
      </dgm:t>
    </dgm:pt>
    <dgm:pt modelId="{B6AD51BE-941A-4DD6-9E4D-65084B34305A}">
      <dgm:prSet/>
      <dgm:spPr/>
      <dgm:t>
        <a:bodyPr/>
        <a:lstStyle/>
        <a:p>
          <a:r>
            <a:rPr lang="en-US"/>
            <a:t>Tables</a:t>
          </a:r>
        </a:p>
      </dgm:t>
    </dgm:pt>
    <dgm:pt modelId="{93A767C1-56A8-456E-BDDC-0CFB6AA7F89B}" type="parTrans" cxnId="{11C020F6-7B19-4FAF-8CC6-50E4D518B5B3}">
      <dgm:prSet/>
      <dgm:spPr/>
      <dgm:t>
        <a:bodyPr/>
        <a:lstStyle/>
        <a:p>
          <a:endParaRPr lang="en-US"/>
        </a:p>
      </dgm:t>
    </dgm:pt>
    <dgm:pt modelId="{C4C04B42-5CE6-4EC2-B0A8-5242042E3D22}" type="sibTrans" cxnId="{11C020F6-7B19-4FAF-8CC6-50E4D518B5B3}">
      <dgm:prSet/>
      <dgm:spPr/>
      <dgm:t>
        <a:bodyPr/>
        <a:lstStyle/>
        <a:p>
          <a:endParaRPr lang="en-US"/>
        </a:p>
      </dgm:t>
    </dgm:pt>
    <dgm:pt modelId="{EB99D9FC-2EBE-473E-9E56-B630708E81F5}">
      <dgm:prSet/>
      <dgm:spPr/>
      <dgm:t>
        <a:bodyPr/>
        <a:lstStyle/>
        <a:p>
          <a:r>
            <a:rPr lang="en-US"/>
            <a:t>Connections</a:t>
          </a:r>
        </a:p>
      </dgm:t>
    </dgm:pt>
    <dgm:pt modelId="{1ED42B6D-E73C-4156-89FC-2F3A4D7D5497}" type="parTrans" cxnId="{C9169D66-9A6F-4141-B527-D953B181CAD8}">
      <dgm:prSet/>
      <dgm:spPr/>
      <dgm:t>
        <a:bodyPr/>
        <a:lstStyle/>
        <a:p>
          <a:endParaRPr lang="en-US"/>
        </a:p>
      </dgm:t>
    </dgm:pt>
    <dgm:pt modelId="{5E908D6F-DA87-44AE-9FB3-C5E081E08F87}" type="sibTrans" cxnId="{C9169D66-9A6F-4141-B527-D953B181CAD8}">
      <dgm:prSet/>
      <dgm:spPr/>
      <dgm:t>
        <a:bodyPr/>
        <a:lstStyle/>
        <a:p>
          <a:endParaRPr lang="en-US"/>
        </a:p>
      </dgm:t>
    </dgm:pt>
    <dgm:pt modelId="{2AA7904A-E002-4ABA-9659-DD5C081F47F1}">
      <dgm:prSet/>
      <dgm:spPr/>
      <dgm:t>
        <a:bodyPr/>
        <a:lstStyle/>
        <a:p>
          <a:r>
            <a:rPr lang="en-US"/>
            <a:t>Crawlers</a:t>
          </a:r>
        </a:p>
      </dgm:t>
    </dgm:pt>
    <dgm:pt modelId="{5342ECE3-4548-4DAA-8FB0-65698C47208A}" type="parTrans" cxnId="{92FF1EC9-7E63-43DD-9AAF-7C0A85C2F6D7}">
      <dgm:prSet/>
      <dgm:spPr/>
      <dgm:t>
        <a:bodyPr/>
        <a:lstStyle/>
        <a:p>
          <a:endParaRPr lang="en-US"/>
        </a:p>
      </dgm:t>
    </dgm:pt>
    <dgm:pt modelId="{5DB77769-0E46-48D5-8323-1AD2D93216EC}" type="sibTrans" cxnId="{92FF1EC9-7E63-43DD-9AAF-7C0A85C2F6D7}">
      <dgm:prSet/>
      <dgm:spPr/>
      <dgm:t>
        <a:bodyPr/>
        <a:lstStyle/>
        <a:p>
          <a:endParaRPr lang="en-US"/>
        </a:p>
      </dgm:t>
    </dgm:pt>
    <dgm:pt modelId="{D89356BE-E3C8-43E5-96EE-62482C65E959}">
      <dgm:prSet/>
      <dgm:spPr/>
      <dgm:t>
        <a:bodyPr/>
        <a:lstStyle/>
        <a:p>
          <a:r>
            <a:rPr lang="en-US"/>
            <a:t>Classifiers</a:t>
          </a:r>
        </a:p>
      </dgm:t>
    </dgm:pt>
    <dgm:pt modelId="{EE5EC8A0-86A8-4426-B080-6931AE03F5F3}" type="parTrans" cxnId="{27CFB432-FB99-4035-A520-FA45EC93B8B6}">
      <dgm:prSet/>
      <dgm:spPr/>
      <dgm:t>
        <a:bodyPr/>
        <a:lstStyle/>
        <a:p>
          <a:endParaRPr lang="en-US"/>
        </a:p>
      </dgm:t>
    </dgm:pt>
    <dgm:pt modelId="{F35F9488-CD86-4926-9502-16A530C1364F}" type="sibTrans" cxnId="{27CFB432-FB99-4035-A520-FA45EC93B8B6}">
      <dgm:prSet/>
      <dgm:spPr/>
      <dgm:t>
        <a:bodyPr/>
        <a:lstStyle/>
        <a:p>
          <a:endParaRPr lang="en-US"/>
        </a:p>
      </dgm:t>
    </dgm:pt>
    <dgm:pt modelId="{954F06F4-C85E-45E7-8198-BF9E33A4C399}">
      <dgm:prSet/>
      <dgm:spPr/>
      <dgm:t>
        <a:bodyPr/>
        <a:lstStyle/>
        <a:p>
          <a:r>
            <a:rPr lang="en-US"/>
            <a:t>Schema Registries</a:t>
          </a:r>
        </a:p>
      </dgm:t>
    </dgm:pt>
    <dgm:pt modelId="{4732EFB4-E04F-4A9A-8359-8AEDCC9C8FFE}" type="parTrans" cxnId="{3B649917-0596-471C-9F8C-B68F4297CB2B}">
      <dgm:prSet/>
      <dgm:spPr/>
      <dgm:t>
        <a:bodyPr/>
        <a:lstStyle/>
        <a:p>
          <a:endParaRPr lang="en-US"/>
        </a:p>
      </dgm:t>
    </dgm:pt>
    <dgm:pt modelId="{D15D04FF-29B5-4A7E-9718-8DB5F3031539}" type="sibTrans" cxnId="{3B649917-0596-471C-9F8C-B68F4297CB2B}">
      <dgm:prSet/>
      <dgm:spPr/>
      <dgm:t>
        <a:bodyPr/>
        <a:lstStyle/>
        <a:p>
          <a:endParaRPr lang="en-US"/>
        </a:p>
      </dgm:t>
    </dgm:pt>
    <dgm:pt modelId="{F8339104-383D-4754-B8C9-2BEEE67FE67B}">
      <dgm:prSet/>
      <dgm:spPr/>
      <dgm:t>
        <a:bodyPr/>
        <a:lstStyle/>
        <a:p>
          <a:r>
            <a:rPr lang="en-US"/>
            <a:t>Schemas</a:t>
          </a:r>
        </a:p>
      </dgm:t>
    </dgm:pt>
    <dgm:pt modelId="{FAA02426-4990-46B7-BF8F-0B1F434F7E38}" type="parTrans" cxnId="{79E96E09-812B-4BA3-8ED1-940D04E34751}">
      <dgm:prSet/>
      <dgm:spPr/>
      <dgm:t>
        <a:bodyPr/>
        <a:lstStyle/>
        <a:p>
          <a:endParaRPr lang="en-US"/>
        </a:p>
      </dgm:t>
    </dgm:pt>
    <dgm:pt modelId="{4DCCF91A-5E9B-458A-841E-16C115BE93B2}" type="sibTrans" cxnId="{79E96E09-812B-4BA3-8ED1-940D04E34751}">
      <dgm:prSet/>
      <dgm:spPr/>
      <dgm:t>
        <a:bodyPr/>
        <a:lstStyle/>
        <a:p>
          <a:endParaRPr lang="en-US"/>
        </a:p>
      </dgm:t>
    </dgm:pt>
    <dgm:pt modelId="{7EA683CE-16C5-4F1D-9105-C9B17CFEF3BB}">
      <dgm:prSet/>
      <dgm:spPr/>
      <dgm:t>
        <a:bodyPr/>
        <a:lstStyle/>
        <a:p>
          <a:r>
            <a:rPr lang="en-US"/>
            <a:t>ETL</a:t>
          </a:r>
        </a:p>
      </dgm:t>
    </dgm:pt>
    <dgm:pt modelId="{79973289-7503-4B2A-87CE-C98D6E222174}" type="parTrans" cxnId="{D0839F28-EFE8-4EA6-AA03-B25B6CF49C47}">
      <dgm:prSet/>
      <dgm:spPr/>
      <dgm:t>
        <a:bodyPr/>
        <a:lstStyle/>
        <a:p>
          <a:endParaRPr lang="en-US"/>
        </a:p>
      </dgm:t>
    </dgm:pt>
    <dgm:pt modelId="{DF29F740-9150-49D0-BCB9-34DA7E4FA964}" type="sibTrans" cxnId="{D0839F28-EFE8-4EA6-AA03-B25B6CF49C47}">
      <dgm:prSet/>
      <dgm:spPr/>
      <dgm:t>
        <a:bodyPr/>
        <a:lstStyle/>
        <a:p>
          <a:endParaRPr lang="en-US"/>
        </a:p>
      </dgm:t>
    </dgm:pt>
    <dgm:pt modelId="{A1F3ECF8-1E00-44B0-9F4D-1C55E8FBF831}">
      <dgm:prSet/>
      <dgm:spPr/>
      <dgm:t>
        <a:bodyPr/>
        <a:lstStyle/>
        <a:p>
          <a:r>
            <a:rPr lang="en-US"/>
            <a:t>AWS Glue Studio</a:t>
          </a:r>
        </a:p>
      </dgm:t>
    </dgm:pt>
    <dgm:pt modelId="{C67751C7-E843-4271-8089-F0B0CFA22656}" type="parTrans" cxnId="{BE94FE9A-C71B-4F2D-8736-5CD4E038B18F}">
      <dgm:prSet/>
      <dgm:spPr/>
      <dgm:t>
        <a:bodyPr/>
        <a:lstStyle/>
        <a:p>
          <a:endParaRPr lang="en-US"/>
        </a:p>
      </dgm:t>
    </dgm:pt>
    <dgm:pt modelId="{23F7607C-8B20-41B5-B45E-D58603B91BB1}" type="sibTrans" cxnId="{BE94FE9A-C71B-4F2D-8736-5CD4E038B18F}">
      <dgm:prSet/>
      <dgm:spPr/>
      <dgm:t>
        <a:bodyPr/>
        <a:lstStyle/>
        <a:p>
          <a:endParaRPr lang="en-US"/>
        </a:p>
      </dgm:t>
    </dgm:pt>
    <dgm:pt modelId="{95DC7F1D-6722-4913-923D-FC0C0CCAA78B}">
      <dgm:prSet/>
      <dgm:spPr/>
      <dgm:t>
        <a:bodyPr/>
        <a:lstStyle/>
        <a:p>
          <a:r>
            <a:rPr lang="en-US"/>
            <a:t>Blueprints</a:t>
          </a:r>
        </a:p>
      </dgm:t>
    </dgm:pt>
    <dgm:pt modelId="{43AA4EAB-DB53-4E45-A11C-8125EE38A70B}" type="parTrans" cxnId="{0641EBB0-4878-4726-88A6-6CF7E911A420}">
      <dgm:prSet/>
      <dgm:spPr/>
      <dgm:t>
        <a:bodyPr/>
        <a:lstStyle/>
        <a:p>
          <a:endParaRPr lang="en-US"/>
        </a:p>
      </dgm:t>
    </dgm:pt>
    <dgm:pt modelId="{94022071-2907-48F0-ABEF-11A44E649E4C}" type="sibTrans" cxnId="{0641EBB0-4878-4726-88A6-6CF7E911A420}">
      <dgm:prSet/>
      <dgm:spPr/>
      <dgm:t>
        <a:bodyPr/>
        <a:lstStyle/>
        <a:p>
          <a:endParaRPr lang="en-US"/>
        </a:p>
      </dgm:t>
    </dgm:pt>
    <dgm:pt modelId="{68A08A9D-EE9C-404B-85D8-6DDF73C954A0}">
      <dgm:prSet/>
      <dgm:spPr/>
      <dgm:t>
        <a:bodyPr/>
        <a:lstStyle/>
        <a:p>
          <a:r>
            <a:rPr lang="en-US"/>
            <a:t>Workflows</a:t>
          </a:r>
        </a:p>
      </dgm:t>
    </dgm:pt>
    <dgm:pt modelId="{62C02CC7-9489-4672-840E-56E37F35E8B2}" type="parTrans" cxnId="{1B2B0568-1E07-4BC2-84F2-57E188734CF4}">
      <dgm:prSet/>
      <dgm:spPr/>
      <dgm:t>
        <a:bodyPr/>
        <a:lstStyle/>
        <a:p>
          <a:endParaRPr lang="en-US"/>
        </a:p>
      </dgm:t>
    </dgm:pt>
    <dgm:pt modelId="{4D6816F6-8EDC-4974-AAA9-177B93541C73}" type="sibTrans" cxnId="{1B2B0568-1E07-4BC2-84F2-57E188734CF4}">
      <dgm:prSet/>
      <dgm:spPr/>
      <dgm:t>
        <a:bodyPr/>
        <a:lstStyle/>
        <a:p>
          <a:endParaRPr lang="en-US"/>
        </a:p>
      </dgm:t>
    </dgm:pt>
    <dgm:pt modelId="{D0C767F9-4E30-4288-A2CB-A1953E5DCDD7}">
      <dgm:prSet/>
      <dgm:spPr/>
      <dgm:t>
        <a:bodyPr/>
        <a:lstStyle/>
        <a:p>
          <a:r>
            <a:rPr lang="en-US"/>
            <a:t>Jobs</a:t>
          </a:r>
        </a:p>
      </dgm:t>
    </dgm:pt>
    <dgm:pt modelId="{02717838-C26F-4776-8023-06516632535A}" type="parTrans" cxnId="{60A46E51-29AC-4B52-9736-CCB24C42A2A3}">
      <dgm:prSet/>
      <dgm:spPr/>
      <dgm:t>
        <a:bodyPr/>
        <a:lstStyle/>
        <a:p>
          <a:endParaRPr lang="en-US"/>
        </a:p>
      </dgm:t>
    </dgm:pt>
    <dgm:pt modelId="{C66509B9-FC7E-436F-8720-18543F2FB9BC}" type="sibTrans" cxnId="{60A46E51-29AC-4B52-9736-CCB24C42A2A3}">
      <dgm:prSet/>
      <dgm:spPr/>
      <dgm:t>
        <a:bodyPr/>
        <a:lstStyle/>
        <a:p>
          <a:endParaRPr lang="en-US"/>
        </a:p>
      </dgm:t>
    </dgm:pt>
    <dgm:pt modelId="{38369759-F6D1-43A4-A656-9BC2623B69DD}">
      <dgm:prSet/>
      <dgm:spPr/>
      <dgm:t>
        <a:bodyPr/>
        <a:lstStyle/>
        <a:p>
          <a:r>
            <a:rPr lang="en-US"/>
            <a:t>ML transforms</a:t>
          </a:r>
        </a:p>
      </dgm:t>
    </dgm:pt>
    <dgm:pt modelId="{69C10C36-CF9D-40F4-819B-CD9CA7398DDB}" type="parTrans" cxnId="{F01E724B-A219-4EBB-9D70-6EA208D44E6C}">
      <dgm:prSet/>
      <dgm:spPr/>
      <dgm:t>
        <a:bodyPr/>
        <a:lstStyle/>
        <a:p>
          <a:endParaRPr lang="en-US"/>
        </a:p>
      </dgm:t>
    </dgm:pt>
    <dgm:pt modelId="{515BB351-C096-473B-BD64-02C2E5F26FB5}" type="sibTrans" cxnId="{F01E724B-A219-4EBB-9D70-6EA208D44E6C}">
      <dgm:prSet/>
      <dgm:spPr/>
      <dgm:t>
        <a:bodyPr/>
        <a:lstStyle/>
        <a:p>
          <a:endParaRPr lang="en-US"/>
        </a:p>
      </dgm:t>
    </dgm:pt>
    <dgm:pt modelId="{A5444078-06DA-45A9-8E9C-4160707929E2}">
      <dgm:prSet/>
      <dgm:spPr/>
      <dgm:t>
        <a:bodyPr/>
        <a:lstStyle/>
        <a:p>
          <a:r>
            <a:rPr lang="en-US"/>
            <a:t>Triggers</a:t>
          </a:r>
        </a:p>
      </dgm:t>
    </dgm:pt>
    <dgm:pt modelId="{AA28EBDE-DF9D-4974-90C8-69FE390854B0}" type="parTrans" cxnId="{66958C46-9FD3-4D21-8350-74895236326B}">
      <dgm:prSet/>
      <dgm:spPr/>
      <dgm:t>
        <a:bodyPr/>
        <a:lstStyle/>
        <a:p>
          <a:endParaRPr lang="en-US"/>
        </a:p>
      </dgm:t>
    </dgm:pt>
    <dgm:pt modelId="{8599516C-32C7-4781-8F0F-8DF67B7CBEA4}" type="sibTrans" cxnId="{66958C46-9FD3-4D21-8350-74895236326B}">
      <dgm:prSet/>
      <dgm:spPr/>
      <dgm:t>
        <a:bodyPr/>
        <a:lstStyle/>
        <a:p>
          <a:endParaRPr lang="en-US"/>
        </a:p>
      </dgm:t>
    </dgm:pt>
    <dgm:pt modelId="{EDB0639E-3435-430D-B93A-BB0B808294ED}">
      <dgm:prSet/>
      <dgm:spPr/>
      <dgm:t>
        <a:bodyPr/>
        <a:lstStyle/>
        <a:p>
          <a:r>
            <a:rPr lang="en-US"/>
            <a:t>Dev endpoints</a:t>
          </a:r>
        </a:p>
      </dgm:t>
    </dgm:pt>
    <dgm:pt modelId="{32909801-C047-496B-9C34-2208D2F4DE3C}" type="parTrans" cxnId="{6DB8459F-70C9-430E-BB31-B2D14D800060}">
      <dgm:prSet/>
      <dgm:spPr/>
      <dgm:t>
        <a:bodyPr/>
        <a:lstStyle/>
        <a:p>
          <a:endParaRPr lang="en-US"/>
        </a:p>
      </dgm:t>
    </dgm:pt>
    <dgm:pt modelId="{DA5BDEE4-3EF1-46E9-95A6-5A19FEBBCCC2}" type="sibTrans" cxnId="{6DB8459F-70C9-430E-BB31-B2D14D800060}">
      <dgm:prSet/>
      <dgm:spPr/>
      <dgm:t>
        <a:bodyPr/>
        <a:lstStyle/>
        <a:p>
          <a:endParaRPr lang="en-US"/>
        </a:p>
      </dgm:t>
    </dgm:pt>
    <dgm:pt modelId="{1BBBFEAF-0337-4B61-8547-6F52684A32B2}">
      <dgm:prSet/>
      <dgm:spPr/>
      <dgm:t>
        <a:bodyPr/>
        <a:lstStyle/>
        <a:p>
          <a:r>
            <a:rPr lang="en-US"/>
            <a:t>Notebooks</a:t>
          </a:r>
        </a:p>
      </dgm:t>
    </dgm:pt>
    <dgm:pt modelId="{A206334D-93E5-47BF-A144-5E0AAE25E2CD}" type="parTrans" cxnId="{DAA45256-BCE3-4D7B-8CF6-7D6E3212A068}">
      <dgm:prSet/>
      <dgm:spPr/>
      <dgm:t>
        <a:bodyPr/>
        <a:lstStyle/>
        <a:p>
          <a:endParaRPr lang="en-US"/>
        </a:p>
      </dgm:t>
    </dgm:pt>
    <dgm:pt modelId="{D8515443-7B47-4711-BF7C-D656CFD2FE3A}" type="sibTrans" cxnId="{DAA45256-BCE3-4D7B-8CF6-7D6E3212A068}">
      <dgm:prSet/>
      <dgm:spPr/>
      <dgm:t>
        <a:bodyPr/>
        <a:lstStyle/>
        <a:p>
          <a:endParaRPr lang="en-US"/>
        </a:p>
      </dgm:t>
    </dgm:pt>
    <dgm:pt modelId="{49860BF0-F3CC-4198-A422-D9CEF16FEFD5}" type="pres">
      <dgm:prSet presAssocID="{2B1E16AC-DC03-4984-BD25-5D9FD9DCE847}" presName="linear" presStyleCnt="0">
        <dgm:presLayoutVars>
          <dgm:dir/>
          <dgm:animLvl val="lvl"/>
          <dgm:resizeHandles val="exact"/>
        </dgm:presLayoutVars>
      </dgm:prSet>
      <dgm:spPr/>
    </dgm:pt>
    <dgm:pt modelId="{76A8C0A1-6B24-4CE3-ADF7-6AE6051B6BC4}" type="pres">
      <dgm:prSet presAssocID="{DCAC8B11-FBBA-4888-83C8-F2E86AB852F2}" presName="parentLin" presStyleCnt="0"/>
      <dgm:spPr/>
    </dgm:pt>
    <dgm:pt modelId="{0251677A-E460-4D16-9E08-93DC0D313DAE}" type="pres">
      <dgm:prSet presAssocID="{DCAC8B11-FBBA-4888-83C8-F2E86AB852F2}" presName="parentLeftMargin" presStyleLbl="node1" presStyleIdx="0" presStyleCnt="2"/>
      <dgm:spPr/>
    </dgm:pt>
    <dgm:pt modelId="{B6A6D677-3A09-402C-BE8D-15CDF0E9DE11}" type="pres">
      <dgm:prSet presAssocID="{DCAC8B11-FBBA-4888-83C8-F2E86AB852F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0AB1DC-67AE-4820-BA0A-A406CCC2BD12}" type="pres">
      <dgm:prSet presAssocID="{DCAC8B11-FBBA-4888-83C8-F2E86AB852F2}" presName="negativeSpace" presStyleCnt="0"/>
      <dgm:spPr/>
    </dgm:pt>
    <dgm:pt modelId="{843BF65B-D5F7-493B-B250-07BE60E4AE08}" type="pres">
      <dgm:prSet presAssocID="{DCAC8B11-FBBA-4888-83C8-F2E86AB852F2}" presName="childText" presStyleLbl="conFgAcc1" presStyleIdx="0" presStyleCnt="2">
        <dgm:presLayoutVars>
          <dgm:bulletEnabled val="1"/>
        </dgm:presLayoutVars>
      </dgm:prSet>
      <dgm:spPr/>
    </dgm:pt>
    <dgm:pt modelId="{36081DA0-EF71-4F09-8F4C-269A0AB14834}" type="pres">
      <dgm:prSet presAssocID="{8508D901-C277-4051-8AE0-D04623665A76}" presName="spaceBetweenRectangles" presStyleCnt="0"/>
      <dgm:spPr/>
    </dgm:pt>
    <dgm:pt modelId="{54E68BDF-5329-4116-AE05-10FC7D257FC3}" type="pres">
      <dgm:prSet presAssocID="{7EA683CE-16C5-4F1D-9105-C9B17CFEF3BB}" presName="parentLin" presStyleCnt="0"/>
      <dgm:spPr/>
    </dgm:pt>
    <dgm:pt modelId="{FC5B4011-8D44-470F-A894-039A42D1828B}" type="pres">
      <dgm:prSet presAssocID="{7EA683CE-16C5-4F1D-9105-C9B17CFEF3BB}" presName="parentLeftMargin" presStyleLbl="node1" presStyleIdx="0" presStyleCnt="2"/>
      <dgm:spPr/>
    </dgm:pt>
    <dgm:pt modelId="{5849F674-6D7A-4458-BE1F-696625D7E789}" type="pres">
      <dgm:prSet presAssocID="{7EA683CE-16C5-4F1D-9105-C9B17CFEF3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14F981-226D-4957-8579-EAB546B8C581}" type="pres">
      <dgm:prSet presAssocID="{7EA683CE-16C5-4F1D-9105-C9B17CFEF3BB}" presName="negativeSpace" presStyleCnt="0"/>
      <dgm:spPr/>
    </dgm:pt>
    <dgm:pt modelId="{EF019EED-42D0-4F2F-8432-EE526D8558CD}" type="pres">
      <dgm:prSet presAssocID="{7EA683CE-16C5-4F1D-9105-C9B17CFEF3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E96E09-812B-4BA3-8ED1-940D04E34751}" srcId="{954F06F4-C85E-45E7-8198-BF9E33A4C399}" destId="{F8339104-383D-4754-B8C9-2BEEE67FE67B}" srcOrd="0" destOrd="0" parTransId="{FAA02426-4990-46B7-BF8F-0B1F434F7E38}" sibTransId="{4DCCF91A-5E9B-458A-841E-16C115BE93B2}"/>
    <dgm:cxn modelId="{1D47420E-956D-4D60-AFFE-D7C7E53F5F02}" type="presOf" srcId="{7EA683CE-16C5-4F1D-9105-C9B17CFEF3BB}" destId="{5849F674-6D7A-4458-BE1F-696625D7E789}" srcOrd="1" destOrd="0" presId="urn:microsoft.com/office/officeart/2005/8/layout/list1"/>
    <dgm:cxn modelId="{3B649917-0596-471C-9F8C-B68F4297CB2B}" srcId="{DCAC8B11-FBBA-4888-83C8-F2E86AB852F2}" destId="{954F06F4-C85E-45E7-8198-BF9E33A4C399}" srcOrd="2" destOrd="0" parTransId="{4732EFB4-E04F-4A9A-8359-8AEDCC9C8FFE}" sibTransId="{D15D04FF-29B5-4A7E-9718-8DB5F3031539}"/>
    <dgm:cxn modelId="{26A6FF21-A466-4834-8D3F-D5C31569F0B8}" type="presOf" srcId="{2B1E16AC-DC03-4984-BD25-5D9FD9DCE847}" destId="{49860BF0-F3CC-4198-A422-D9CEF16FEFD5}" srcOrd="0" destOrd="0" presId="urn:microsoft.com/office/officeart/2005/8/layout/list1"/>
    <dgm:cxn modelId="{FAC15B25-9D41-47ED-AABB-F797584387A2}" type="presOf" srcId="{38369759-F6D1-43A4-A656-9BC2623B69DD}" destId="{EF019EED-42D0-4F2F-8432-EE526D8558CD}" srcOrd="0" destOrd="4" presId="urn:microsoft.com/office/officeart/2005/8/layout/list1"/>
    <dgm:cxn modelId="{D0839F28-EFE8-4EA6-AA03-B25B6CF49C47}" srcId="{2B1E16AC-DC03-4984-BD25-5D9FD9DCE847}" destId="{7EA683CE-16C5-4F1D-9105-C9B17CFEF3BB}" srcOrd="1" destOrd="0" parTransId="{79973289-7503-4B2A-87CE-C98D6E222174}" sibTransId="{DF29F740-9150-49D0-BCB9-34DA7E4FA964}"/>
    <dgm:cxn modelId="{A151A830-7BD0-4403-AAB0-F3B812DF4ABC}" type="presOf" srcId="{A5444078-06DA-45A9-8E9C-4160707929E2}" destId="{EF019EED-42D0-4F2F-8432-EE526D8558CD}" srcOrd="0" destOrd="5" presId="urn:microsoft.com/office/officeart/2005/8/layout/list1"/>
    <dgm:cxn modelId="{27CFB432-FB99-4035-A520-FA45EC93B8B6}" srcId="{2AA7904A-E002-4ABA-9659-DD5C081F47F1}" destId="{D89356BE-E3C8-43E5-96EE-62482C65E959}" srcOrd="0" destOrd="0" parTransId="{EE5EC8A0-86A8-4426-B080-6931AE03F5F3}" sibTransId="{F35F9488-CD86-4926-9502-16A530C1364F}"/>
    <dgm:cxn modelId="{D48DF735-E370-400D-A2CD-99784E1CCD6A}" type="presOf" srcId="{D89356BE-E3C8-43E5-96EE-62482C65E959}" destId="{843BF65B-D5F7-493B-B250-07BE60E4AE08}" srcOrd="0" destOrd="4" presId="urn:microsoft.com/office/officeart/2005/8/layout/list1"/>
    <dgm:cxn modelId="{51C4D25B-7850-4F27-B1FF-A0EF4C2C1A16}" type="presOf" srcId="{EDB0639E-3435-430D-B93A-BB0B808294ED}" destId="{EF019EED-42D0-4F2F-8432-EE526D8558CD}" srcOrd="0" destOrd="6" presId="urn:microsoft.com/office/officeart/2005/8/layout/list1"/>
    <dgm:cxn modelId="{70BA4D42-A7B1-42B5-B36D-8285EADD3991}" type="presOf" srcId="{95DC7F1D-6722-4913-923D-FC0C0CCAA78B}" destId="{EF019EED-42D0-4F2F-8432-EE526D8558CD}" srcOrd="0" destOrd="1" presId="urn:microsoft.com/office/officeart/2005/8/layout/list1"/>
    <dgm:cxn modelId="{66958C46-9FD3-4D21-8350-74895236326B}" srcId="{7EA683CE-16C5-4F1D-9105-C9B17CFEF3BB}" destId="{A5444078-06DA-45A9-8E9C-4160707929E2}" srcOrd="4" destOrd="0" parTransId="{AA28EBDE-DF9D-4974-90C8-69FE390854B0}" sibTransId="{8599516C-32C7-4781-8F0F-8DF67B7CBEA4}"/>
    <dgm:cxn modelId="{C9169D66-9A6F-4141-B527-D953B181CAD8}" srcId="{43E843EB-85E8-4E49-B2CB-D76B84772D67}" destId="{EB99D9FC-2EBE-473E-9E56-B630708E81F5}" srcOrd="1" destOrd="0" parTransId="{1ED42B6D-E73C-4156-89FC-2F3A4D7D5497}" sibTransId="{5E908D6F-DA87-44AE-9FB3-C5E081E08F87}"/>
    <dgm:cxn modelId="{1B2B0568-1E07-4BC2-84F2-57E188734CF4}" srcId="{7EA683CE-16C5-4F1D-9105-C9B17CFEF3BB}" destId="{68A08A9D-EE9C-404B-85D8-6DDF73C954A0}" srcOrd="2" destOrd="0" parTransId="{62C02CC7-9489-4672-840E-56E37F35E8B2}" sibTransId="{4D6816F6-8EDC-4974-AAA9-177B93541C73}"/>
    <dgm:cxn modelId="{1F4F784A-0AC3-4886-8CAF-F3E2CBFE60BA}" srcId="{DCAC8B11-FBBA-4888-83C8-F2E86AB852F2}" destId="{43E843EB-85E8-4E49-B2CB-D76B84772D67}" srcOrd="0" destOrd="0" parTransId="{A5869E3D-B157-45D8-BE68-642165E02FA9}" sibTransId="{C69EFF8F-DAD0-4179-BAD6-97A57F3A8CDA}"/>
    <dgm:cxn modelId="{F01E724B-A219-4EBB-9D70-6EA208D44E6C}" srcId="{D0C767F9-4E30-4288-A2CB-A1953E5DCDD7}" destId="{38369759-F6D1-43A4-A656-9BC2623B69DD}" srcOrd="0" destOrd="0" parTransId="{69C10C36-CF9D-40F4-819B-CD9CA7398DDB}" sibTransId="{515BB351-C096-473B-BD64-02C2E5F26FB5}"/>
    <dgm:cxn modelId="{126A7F4B-4DEB-4317-AA7B-7FE42B05BB52}" type="presOf" srcId="{7EA683CE-16C5-4F1D-9105-C9B17CFEF3BB}" destId="{FC5B4011-8D44-470F-A894-039A42D1828B}" srcOrd="0" destOrd="0" presId="urn:microsoft.com/office/officeart/2005/8/layout/list1"/>
    <dgm:cxn modelId="{CA20ED6B-FF18-4EA1-AFE2-3EA13190A436}" type="presOf" srcId="{B6AD51BE-941A-4DD6-9E4D-65084B34305A}" destId="{843BF65B-D5F7-493B-B250-07BE60E4AE08}" srcOrd="0" destOrd="1" presId="urn:microsoft.com/office/officeart/2005/8/layout/list1"/>
    <dgm:cxn modelId="{1C07056F-5A42-48DA-BDC2-6176295C63D6}" type="presOf" srcId="{A1F3ECF8-1E00-44B0-9F4D-1C55E8FBF831}" destId="{EF019EED-42D0-4F2F-8432-EE526D8558CD}" srcOrd="0" destOrd="0" presId="urn:microsoft.com/office/officeart/2005/8/layout/list1"/>
    <dgm:cxn modelId="{82A11851-8DC9-486A-8EE3-01B35C7C8C33}" type="presOf" srcId="{2AA7904A-E002-4ABA-9659-DD5C081F47F1}" destId="{843BF65B-D5F7-493B-B250-07BE60E4AE08}" srcOrd="0" destOrd="3" presId="urn:microsoft.com/office/officeart/2005/8/layout/list1"/>
    <dgm:cxn modelId="{60A46E51-29AC-4B52-9736-CCB24C42A2A3}" srcId="{7EA683CE-16C5-4F1D-9105-C9B17CFEF3BB}" destId="{D0C767F9-4E30-4288-A2CB-A1953E5DCDD7}" srcOrd="3" destOrd="0" parTransId="{02717838-C26F-4776-8023-06516632535A}" sibTransId="{C66509B9-FC7E-436F-8720-18543F2FB9BC}"/>
    <dgm:cxn modelId="{5526C874-76C7-4330-ACC3-F0D3979F4FE3}" type="presOf" srcId="{DCAC8B11-FBBA-4888-83C8-F2E86AB852F2}" destId="{0251677A-E460-4D16-9E08-93DC0D313DAE}" srcOrd="0" destOrd="0" presId="urn:microsoft.com/office/officeart/2005/8/layout/list1"/>
    <dgm:cxn modelId="{71164D75-9FA4-46EF-B61E-6294AF5FEEB6}" type="presOf" srcId="{43E843EB-85E8-4E49-B2CB-D76B84772D67}" destId="{843BF65B-D5F7-493B-B250-07BE60E4AE08}" srcOrd="0" destOrd="0" presId="urn:microsoft.com/office/officeart/2005/8/layout/list1"/>
    <dgm:cxn modelId="{6090D355-707C-4F6F-A386-FA22A41AE9DC}" type="presOf" srcId="{EB99D9FC-2EBE-473E-9E56-B630708E81F5}" destId="{843BF65B-D5F7-493B-B250-07BE60E4AE08}" srcOrd="0" destOrd="2" presId="urn:microsoft.com/office/officeart/2005/8/layout/list1"/>
    <dgm:cxn modelId="{DAA45256-BCE3-4D7B-8CF6-7D6E3212A068}" srcId="{EDB0639E-3435-430D-B93A-BB0B808294ED}" destId="{1BBBFEAF-0337-4B61-8547-6F52684A32B2}" srcOrd="0" destOrd="0" parTransId="{A206334D-93E5-47BF-A144-5E0AAE25E2CD}" sibTransId="{D8515443-7B47-4711-BF7C-D656CFD2FE3A}"/>
    <dgm:cxn modelId="{CD9E5B7C-628E-437D-8EBA-A8C315BC9EBF}" type="presOf" srcId="{1BBBFEAF-0337-4B61-8547-6F52684A32B2}" destId="{EF019EED-42D0-4F2F-8432-EE526D8558CD}" srcOrd="0" destOrd="7" presId="urn:microsoft.com/office/officeart/2005/8/layout/list1"/>
    <dgm:cxn modelId="{23514D7F-4554-4F9B-8C0F-B5D2A4930B25}" type="presOf" srcId="{F8339104-383D-4754-B8C9-2BEEE67FE67B}" destId="{843BF65B-D5F7-493B-B250-07BE60E4AE08}" srcOrd="0" destOrd="6" presId="urn:microsoft.com/office/officeart/2005/8/layout/list1"/>
    <dgm:cxn modelId="{487F8A81-6D8A-4A49-93E3-D34952210D90}" srcId="{2B1E16AC-DC03-4984-BD25-5D9FD9DCE847}" destId="{DCAC8B11-FBBA-4888-83C8-F2E86AB852F2}" srcOrd="0" destOrd="0" parTransId="{1D94D0EB-8BBA-41DA-BCE1-FE51737AC15F}" sibTransId="{8508D901-C277-4051-8AE0-D04623665A76}"/>
    <dgm:cxn modelId="{BE94FE9A-C71B-4F2D-8736-5CD4E038B18F}" srcId="{7EA683CE-16C5-4F1D-9105-C9B17CFEF3BB}" destId="{A1F3ECF8-1E00-44B0-9F4D-1C55E8FBF831}" srcOrd="0" destOrd="0" parTransId="{C67751C7-E843-4271-8089-F0B0CFA22656}" sibTransId="{23F7607C-8B20-41B5-B45E-D58603B91BB1}"/>
    <dgm:cxn modelId="{6DB8459F-70C9-430E-BB31-B2D14D800060}" srcId="{7EA683CE-16C5-4F1D-9105-C9B17CFEF3BB}" destId="{EDB0639E-3435-430D-B93A-BB0B808294ED}" srcOrd="5" destOrd="0" parTransId="{32909801-C047-496B-9C34-2208D2F4DE3C}" sibTransId="{DA5BDEE4-3EF1-46E9-95A6-5A19FEBBCCC2}"/>
    <dgm:cxn modelId="{0641EBB0-4878-4726-88A6-6CF7E911A420}" srcId="{7EA683CE-16C5-4F1D-9105-C9B17CFEF3BB}" destId="{95DC7F1D-6722-4913-923D-FC0C0CCAA78B}" srcOrd="1" destOrd="0" parTransId="{43AA4EAB-DB53-4E45-A11C-8125EE38A70B}" sibTransId="{94022071-2907-48F0-ABEF-11A44E649E4C}"/>
    <dgm:cxn modelId="{9BA30CBF-E0C8-4F71-BF03-8E55CA01680F}" type="presOf" srcId="{DCAC8B11-FBBA-4888-83C8-F2E86AB852F2}" destId="{B6A6D677-3A09-402C-BE8D-15CDF0E9DE11}" srcOrd="1" destOrd="0" presId="urn:microsoft.com/office/officeart/2005/8/layout/list1"/>
    <dgm:cxn modelId="{92FF1EC9-7E63-43DD-9AAF-7C0A85C2F6D7}" srcId="{DCAC8B11-FBBA-4888-83C8-F2E86AB852F2}" destId="{2AA7904A-E002-4ABA-9659-DD5C081F47F1}" srcOrd="1" destOrd="0" parTransId="{5342ECE3-4548-4DAA-8FB0-65698C47208A}" sibTransId="{5DB77769-0E46-48D5-8323-1AD2D93216EC}"/>
    <dgm:cxn modelId="{82A9D6DA-1E6E-4C94-A16F-4D3DD6C5E1C8}" type="presOf" srcId="{68A08A9D-EE9C-404B-85D8-6DDF73C954A0}" destId="{EF019EED-42D0-4F2F-8432-EE526D8558CD}" srcOrd="0" destOrd="2" presId="urn:microsoft.com/office/officeart/2005/8/layout/list1"/>
    <dgm:cxn modelId="{5C986BF4-3C71-4BD0-8DA2-D1C97747528E}" type="presOf" srcId="{D0C767F9-4E30-4288-A2CB-A1953E5DCDD7}" destId="{EF019EED-42D0-4F2F-8432-EE526D8558CD}" srcOrd="0" destOrd="3" presId="urn:microsoft.com/office/officeart/2005/8/layout/list1"/>
    <dgm:cxn modelId="{11C020F6-7B19-4FAF-8CC6-50E4D518B5B3}" srcId="{43E843EB-85E8-4E49-B2CB-D76B84772D67}" destId="{B6AD51BE-941A-4DD6-9E4D-65084B34305A}" srcOrd="0" destOrd="0" parTransId="{93A767C1-56A8-456E-BDDC-0CFB6AA7F89B}" sibTransId="{C4C04B42-5CE6-4EC2-B0A8-5242042E3D22}"/>
    <dgm:cxn modelId="{895C92F6-2F24-4710-A202-6F9B9B68470E}" type="presOf" srcId="{954F06F4-C85E-45E7-8198-BF9E33A4C399}" destId="{843BF65B-D5F7-493B-B250-07BE60E4AE08}" srcOrd="0" destOrd="5" presId="urn:microsoft.com/office/officeart/2005/8/layout/list1"/>
    <dgm:cxn modelId="{0A2E1733-1BC2-42B1-B365-8F08A0293FEC}" type="presParOf" srcId="{49860BF0-F3CC-4198-A422-D9CEF16FEFD5}" destId="{76A8C0A1-6B24-4CE3-ADF7-6AE6051B6BC4}" srcOrd="0" destOrd="0" presId="urn:microsoft.com/office/officeart/2005/8/layout/list1"/>
    <dgm:cxn modelId="{AB87C9B0-549A-4781-8C1D-ECB27B2F0E0E}" type="presParOf" srcId="{76A8C0A1-6B24-4CE3-ADF7-6AE6051B6BC4}" destId="{0251677A-E460-4D16-9E08-93DC0D313DAE}" srcOrd="0" destOrd="0" presId="urn:microsoft.com/office/officeart/2005/8/layout/list1"/>
    <dgm:cxn modelId="{D84A260E-3579-456B-BCDC-1B2A859676A6}" type="presParOf" srcId="{76A8C0A1-6B24-4CE3-ADF7-6AE6051B6BC4}" destId="{B6A6D677-3A09-402C-BE8D-15CDF0E9DE11}" srcOrd="1" destOrd="0" presId="urn:microsoft.com/office/officeart/2005/8/layout/list1"/>
    <dgm:cxn modelId="{3D888DC8-DBD0-4AE8-AEFD-28825C300714}" type="presParOf" srcId="{49860BF0-F3CC-4198-A422-D9CEF16FEFD5}" destId="{FF0AB1DC-67AE-4820-BA0A-A406CCC2BD12}" srcOrd="1" destOrd="0" presId="urn:microsoft.com/office/officeart/2005/8/layout/list1"/>
    <dgm:cxn modelId="{4B197EF0-74E3-4C6D-8D4E-EAD90F8407A5}" type="presParOf" srcId="{49860BF0-F3CC-4198-A422-D9CEF16FEFD5}" destId="{843BF65B-D5F7-493B-B250-07BE60E4AE08}" srcOrd="2" destOrd="0" presId="urn:microsoft.com/office/officeart/2005/8/layout/list1"/>
    <dgm:cxn modelId="{6AE2DF61-8C3D-4470-AF75-C1E81EE7FD4F}" type="presParOf" srcId="{49860BF0-F3CC-4198-A422-D9CEF16FEFD5}" destId="{36081DA0-EF71-4F09-8F4C-269A0AB14834}" srcOrd="3" destOrd="0" presId="urn:microsoft.com/office/officeart/2005/8/layout/list1"/>
    <dgm:cxn modelId="{3133EFB6-6E9C-458D-91F6-D1D804D1F51E}" type="presParOf" srcId="{49860BF0-F3CC-4198-A422-D9CEF16FEFD5}" destId="{54E68BDF-5329-4116-AE05-10FC7D257FC3}" srcOrd="4" destOrd="0" presId="urn:microsoft.com/office/officeart/2005/8/layout/list1"/>
    <dgm:cxn modelId="{36ED679E-BE6A-4A6C-B775-00A07F3BAD02}" type="presParOf" srcId="{54E68BDF-5329-4116-AE05-10FC7D257FC3}" destId="{FC5B4011-8D44-470F-A894-039A42D1828B}" srcOrd="0" destOrd="0" presId="urn:microsoft.com/office/officeart/2005/8/layout/list1"/>
    <dgm:cxn modelId="{AE151508-79B5-4ACB-81C0-7290B051B049}" type="presParOf" srcId="{54E68BDF-5329-4116-AE05-10FC7D257FC3}" destId="{5849F674-6D7A-4458-BE1F-696625D7E789}" srcOrd="1" destOrd="0" presId="urn:microsoft.com/office/officeart/2005/8/layout/list1"/>
    <dgm:cxn modelId="{0E674959-5FC4-4DE6-8815-D855235FE029}" type="presParOf" srcId="{49860BF0-F3CC-4198-A422-D9CEF16FEFD5}" destId="{FC14F981-226D-4957-8579-EAB546B8C581}" srcOrd="5" destOrd="0" presId="urn:microsoft.com/office/officeart/2005/8/layout/list1"/>
    <dgm:cxn modelId="{CCAC03A0-4FDB-425D-A929-5064F63BCA83}" type="presParOf" srcId="{49860BF0-F3CC-4198-A422-D9CEF16FEFD5}" destId="{EF019EED-42D0-4F2F-8432-EE526D8558C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A4E39F-B638-4FAB-A3D2-2C7643EB35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FDFF27-BC69-44A2-8DA7-55303630D3ED}">
      <dgm:prSet/>
      <dgm:spPr/>
      <dgm:t>
        <a:bodyPr/>
        <a:lstStyle/>
        <a:p>
          <a:r>
            <a:rPr lang="en-US"/>
            <a:t>JDBC</a:t>
          </a:r>
        </a:p>
      </dgm:t>
    </dgm:pt>
    <dgm:pt modelId="{EBCADCA3-E2CC-40B0-9A72-3412B26A8509}" type="parTrans" cxnId="{DCB75390-1434-420A-9E7A-11B006234394}">
      <dgm:prSet/>
      <dgm:spPr/>
      <dgm:t>
        <a:bodyPr/>
        <a:lstStyle/>
        <a:p>
          <a:endParaRPr lang="en-US"/>
        </a:p>
      </dgm:t>
    </dgm:pt>
    <dgm:pt modelId="{0ED2345E-C4AA-4B2A-A254-64163D472388}" type="sibTrans" cxnId="{DCB75390-1434-420A-9E7A-11B006234394}">
      <dgm:prSet/>
      <dgm:spPr/>
      <dgm:t>
        <a:bodyPr/>
        <a:lstStyle/>
        <a:p>
          <a:endParaRPr lang="en-US"/>
        </a:p>
      </dgm:t>
    </dgm:pt>
    <dgm:pt modelId="{2F2F61EC-F9B9-465D-9A90-751595C36D2D}">
      <dgm:prSet/>
      <dgm:spPr/>
      <dgm:t>
        <a:bodyPr/>
        <a:lstStyle/>
        <a:p>
          <a:r>
            <a:rPr lang="en-US"/>
            <a:t>Amazon RDS</a:t>
          </a:r>
        </a:p>
      </dgm:t>
    </dgm:pt>
    <dgm:pt modelId="{32EC93C9-D123-4E82-A405-E13579AC34B0}" type="parTrans" cxnId="{C4E433B4-695D-440D-8AE7-7329AC75F94C}">
      <dgm:prSet/>
      <dgm:spPr/>
      <dgm:t>
        <a:bodyPr/>
        <a:lstStyle/>
        <a:p>
          <a:endParaRPr lang="en-US"/>
        </a:p>
      </dgm:t>
    </dgm:pt>
    <dgm:pt modelId="{331BDFBF-8D8A-4B8D-B7BE-44F5AEBA0DB6}" type="sibTrans" cxnId="{C4E433B4-695D-440D-8AE7-7329AC75F94C}">
      <dgm:prSet/>
      <dgm:spPr/>
      <dgm:t>
        <a:bodyPr/>
        <a:lstStyle/>
        <a:p>
          <a:endParaRPr lang="en-US"/>
        </a:p>
      </dgm:t>
    </dgm:pt>
    <dgm:pt modelId="{604AF536-7732-42A8-9D76-E828837D8560}">
      <dgm:prSet/>
      <dgm:spPr/>
      <dgm:t>
        <a:bodyPr/>
        <a:lstStyle/>
        <a:p>
          <a:r>
            <a:rPr lang="en-US"/>
            <a:t>Amazon Redshift</a:t>
          </a:r>
        </a:p>
      </dgm:t>
    </dgm:pt>
    <dgm:pt modelId="{A3A75745-23C7-4723-BCC4-9867DDD1BA25}" type="parTrans" cxnId="{2AF11757-463D-4843-8A98-6721399673C0}">
      <dgm:prSet/>
      <dgm:spPr/>
      <dgm:t>
        <a:bodyPr/>
        <a:lstStyle/>
        <a:p>
          <a:endParaRPr lang="en-US"/>
        </a:p>
      </dgm:t>
    </dgm:pt>
    <dgm:pt modelId="{92148ACE-49DF-4724-9861-F8CF85F6ED60}" type="sibTrans" cxnId="{2AF11757-463D-4843-8A98-6721399673C0}">
      <dgm:prSet/>
      <dgm:spPr/>
      <dgm:t>
        <a:bodyPr/>
        <a:lstStyle/>
        <a:p>
          <a:endParaRPr lang="en-US"/>
        </a:p>
      </dgm:t>
    </dgm:pt>
    <dgm:pt modelId="{75E9DB5C-BF7B-4466-AA33-0C92264E4F29}">
      <dgm:prSet phldr="0"/>
      <dgm:spPr/>
      <dgm:t>
        <a:bodyPr/>
        <a:lstStyle/>
        <a:p>
          <a:pPr rtl="0"/>
          <a:r>
            <a:rPr lang="en-US" dirty="0"/>
            <a:t>Amazon </a:t>
          </a:r>
          <a:r>
            <a:rPr lang="en-US" dirty="0">
              <a:latin typeface="Calibri Light" panose="020F0302020204030204"/>
            </a:rPr>
            <a:t>DocumentDB</a:t>
          </a:r>
        </a:p>
      </dgm:t>
    </dgm:pt>
    <dgm:pt modelId="{678FE21D-627C-45D1-8847-5C28617DAB33}" type="parTrans" cxnId="{BC72A53F-CE26-4D91-834C-9961463F6757}">
      <dgm:prSet/>
      <dgm:spPr/>
    </dgm:pt>
    <dgm:pt modelId="{C1DA6D62-6C95-44CE-91F1-80666BC74BCA}" type="sibTrans" cxnId="{BC72A53F-CE26-4D91-834C-9961463F6757}">
      <dgm:prSet/>
      <dgm:spPr/>
    </dgm:pt>
    <dgm:pt modelId="{C02B63B9-07F5-4BCA-A07F-17EF03CB667F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Kafka</a:t>
          </a:r>
          <a:endParaRPr lang="en-US" dirty="0"/>
        </a:p>
      </dgm:t>
    </dgm:pt>
    <dgm:pt modelId="{C6EBDB0B-F17E-4E22-B0F4-16EFC162E005}" type="parTrans" cxnId="{C3A8EFA0-D7A5-4102-947A-89C38820EC8E}">
      <dgm:prSet/>
      <dgm:spPr/>
    </dgm:pt>
    <dgm:pt modelId="{7B7EE3F8-4580-459E-BD19-90150D1711FF}" type="sibTrans" cxnId="{C3A8EFA0-D7A5-4102-947A-89C38820EC8E}">
      <dgm:prSet/>
      <dgm:spPr/>
    </dgm:pt>
    <dgm:pt modelId="{114B784B-5500-4E07-836D-AEB97766BF6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MongoDB</a:t>
          </a:r>
        </a:p>
      </dgm:t>
    </dgm:pt>
    <dgm:pt modelId="{513E518F-7E67-4023-96B2-104A32E6688F}" type="parTrans" cxnId="{BCD63952-0938-40BB-A367-638C3407B1E3}">
      <dgm:prSet/>
      <dgm:spPr/>
    </dgm:pt>
    <dgm:pt modelId="{429119F8-929C-4DF1-B4D8-952781141CF6}" type="sibTrans" cxnId="{BCD63952-0938-40BB-A367-638C3407B1E3}">
      <dgm:prSet/>
      <dgm:spPr/>
    </dgm:pt>
    <dgm:pt modelId="{BA854CCF-2B42-47F2-B866-613A864FA470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Network</a:t>
          </a:r>
        </a:p>
      </dgm:t>
    </dgm:pt>
    <dgm:pt modelId="{BE222649-F78A-4F51-9402-4E24C744B996}" type="parTrans" cxnId="{9D4341E4-DBB3-4E3D-9368-99079525B3BE}">
      <dgm:prSet/>
      <dgm:spPr/>
    </dgm:pt>
    <dgm:pt modelId="{E05725CA-01F0-415E-A66C-07E06C73A0ED}" type="sibTrans" cxnId="{9D4341E4-DBB3-4E3D-9368-99079525B3BE}">
      <dgm:prSet/>
      <dgm:spPr/>
    </dgm:pt>
    <dgm:pt modelId="{C9E5E37F-A7E2-4573-A82C-8A5DF4816025}" type="pres">
      <dgm:prSet presAssocID="{32A4E39F-B638-4FAB-A3D2-2C7643EB357F}" presName="linear" presStyleCnt="0">
        <dgm:presLayoutVars>
          <dgm:animLvl val="lvl"/>
          <dgm:resizeHandles val="exact"/>
        </dgm:presLayoutVars>
      </dgm:prSet>
      <dgm:spPr/>
    </dgm:pt>
    <dgm:pt modelId="{B9BF5DEF-6879-42BC-B080-5410AE0E86D3}" type="pres">
      <dgm:prSet presAssocID="{7AFDFF27-BC69-44A2-8DA7-55303630D3E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5927F4-7B89-43EA-BCBF-9958A0943937}" type="pres">
      <dgm:prSet presAssocID="{0ED2345E-C4AA-4B2A-A254-64163D472388}" presName="spacer" presStyleCnt="0"/>
      <dgm:spPr/>
    </dgm:pt>
    <dgm:pt modelId="{6D18F6EE-27BA-4A16-9003-FFA22DD921C0}" type="pres">
      <dgm:prSet presAssocID="{2F2F61EC-F9B9-465D-9A90-751595C36D2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12C5BAA-87F5-48DD-BCDC-E415C26AFBFC}" type="pres">
      <dgm:prSet presAssocID="{331BDFBF-8D8A-4B8D-B7BE-44F5AEBA0DB6}" presName="spacer" presStyleCnt="0"/>
      <dgm:spPr/>
    </dgm:pt>
    <dgm:pt modelId="{5D5FC611-9F63-437C-8258-A92857FD188D}" type="pres">
      <dgm:prSet presAssocID="{604AF536-7732-42A8-9D76-E828837D856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0AB7089-5DE4-4EDF-8D29-E567F8DEAE3E}" type="pres">
      <dgm:prSet presAssocID="{92148ACE-49DF-4724-9861-F8CF85F6ED60}" presName="spacer" presStyleCnt="0"/>
      <dgm:spPr/>
    </dgm:pt>
    <dgm:pt modelId="{3D75C2A5-4A27-40A5-823F-A0665F1566C2}" type="pres">
      <dgm:prSet presAssocID="{75E9DB5C-BF7B-4466-AA33-0C92264E4F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C9AA292-C240-4630-B9E0-92EE3869B07A}" type="pres">
      <dgm:prSet presAssocID="{C1DA6D62-6C95-44CE-91F1-80666BC74BCA}" presName="spacer" presStyleCnt="0"/>
      <dgm:spPr/>
    </dgm:pt>
    <dgm:pt modelId="{DCD89F42-58FE-43B0-8E6E-3B8B2D0D9099}" type="pres">
      <dgm:prSet presAssocID="{114B784B-5500-4E07-836D-AEB97766BF6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1C1A699-AC4D-4182-B96D-82C19E398A6F}" type="pres">
      <dgm:prSet presAssocID="{429119F8-929C-4DF1-B4D8-952781141CF6}" presName="spacer" presStyleCnt="0"/>
      <dgm:spPr/>
    </dgm:pt>
    <dgm:pt modelId="{3991943B-9F42-4631-8C5B-30FDCE9F89FD}" type="pres">
      <dgm:prSet presAssocID="{C02B63B9-07F5-4BCA-A07F-17EF03CB667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65D42E1-E7EA-4C8A-AF1D-F056BBEA5D88}" type="pres">
      <dgm:prSet presAssocID="{7B7EE3F8-4580-459E-BD19-90150D1711FF}" presName="spacer" presStyleCnt="0"/>
      <dgm:spPr/>
    </dgm:pt>
    <dgm:pt modelId="{4C1290F1-A4B2-4B0B-9558-E41A1D26C2F3}" type="pres">
      <dgm:prSet presAssocID="{BA854CCF-2B42-47F2-B866-613A864FA47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1E82F25-E00E-4ACA-8DE8-C45F47A16195}" type="presOf" srcId="{BA854CCF-2B42-47F2-B866-613A864FA470}" destId="{4C1290F1-A4B2-4B0B-9558-E41A1D26C2F3}" srcOrd="0" destOrd="0" presId="urn:microsoft.com/office/officeart/2005/8/layout/vList2"/>
    <dgm:cxn modelId="{BC72A53F-CE26-4D91-834C-9961463F6757}" srcId="{32A4E39F-B638-4FAB-A3D2-2C7643EB357F}" destId="{75E9DB5C-BF7B-4466-AA33-0C92264E4F29}" srcOrd="3" destOrd="0" parTransId="{678FE21D-627C-45D1-8847-5C28617DAB33}" sibTransId="{C1DA6D62-6C95-44CE-91F1-80666BC74BCA}"/>
    <dgm:cxn modelId="{AAA98341-200D-47E7-9930-5F55E54779AC}" type="presOf" srcId="{114B784B-5500-4E07-836D-AEB97766BF6B}" destId="{DCD89F42-58FE-43B0-8E6E-3B8B2D0D9099}" srcOrd="0" destOrd="0" presId="urn:microsoft.com/office/officeart/2005/8/layout/vList2"/>
    <dgm:cxn modelId="{10EBF048-0136-492C-B06E-224F4D1C2167}" type="presOf" srcId="{2F2F61EC-F9B9-465D-9A90-751595C36D2D}" destId="{6D18F6EE-27BA-4A16-9003-FFA22DD921C0}" srcOrd="0" destOrd="0" presId="urn:microsoft.com/office/officeart/2005/8/layout/vList2"/>
    <dgm:cxn modelId="{5C56636E-E80E-48FD-9F56-5A33278F1C1E}" type="presOf" srcId="{C02B63B9-07F5-4BCA-A07F-17EF03CB667F}" destId="{3991943B-9F42-4631-8C5B-30FDCE9F89FD}" srcOrd="0" destOrd="0" presId="urn:microsoft.com/office/officeart/2005/8/layout/vList2"/>
    <dgm:cxn modelId="{BCD63952-0938-40BB-A367-638C3407B1E3}" srcId="{32A4E39F-B638-4FAB-A3D2-2C7643EB357F}" destId="{114B784B-5500-4E07-836D-AEB97766BF6B}" srcOrd="4" destOrd="0" parTransId="{513E518F-7E67-4023-96B2-104A32E6688F}" sibTransId="{429119F8-929C-4DF1-B4D8-952781141CF6}"/>
    <dgm:cxn modelId="{D45A8F75-F36D-4747-B626-97389DACDEAE}" type="presOf" srcId="{32A4E39F-B638-4FAB-A3D2-2C7643EB357F}" destId="{C9E5E37F-A7E2-4573-A82C-8A5DF4816025}" srcOrd="0" destOrd="0" presId="urn:microsoft.com/office/officeart/2005/8/layout/vList2"/>
    <dgm:cxn modelId="{2AF11757-463D-4843-8A98-6721399673C0}" srcId="{32A4E39F-B638-4FAB-A3D2-2C7643EB357F}" destId="{604AF536-7732-42A8-9D76-E828837D8560}" srcOrd="2" destOrd="0" parTransId="{A3A75745-23C7-4723-BCC4-9867DDD1BA25}" sibTransId="{92148ACE-49DF-4724-9861-F8CF85F6ED60}"/>
    <dgm:cxn modelId="{DCB75390-1434-420A-9E7A-11B006234394}" srcId="{32A4E39F-B638-4FAB-A3D2-2C7643EB357F}" destId="{7AFDFF27-BC69-44A2-8DA7-55303630D3ED}" srcOrd="0" destOrd="0" parTransId="{EBCADCA3-E2CC-40B0-9A72-3412B26A8509}" sibTransId="{0ED2345E-C4AA-4B2A-A254-64163D472388}"/>
    <dgm:cxn modelId="{C3A8EFA0-D7A5-4102-947A-89C38820EC8E}" srcId="{32A4E39F-B638-4FAB-A3D2-2C7643EB357F}" destId="{C02B63B9-07F5-4BCA-A07F-17EF03CB667F}" srcOrd="5" destOrd="0" parTransId="{C6EBDB0B-F17E-4E22-B0F4-16EFC162E005}" sibTransId="{7B7EE3F8-4580-459E-BD19-90150D1711FF}"/>
    <dgm:cxn modelId="{4B84A5A5-5F72-42D1-9A9B-404D51047B61}" type="presOf" srcId="{604AF536-7732-42A8-9D76-E828837D8560}" destId="{5D5FC611-9F63-437C-8258-A92857FD188D}" srcOrd="0" destOrd="0" presId="urn:microsoft.com/office/officeart/2005/8/layout/vList2"/>
    <dgm:cxn modelId="{C4E433B4-695D-440D-8AE7-7329AC75F94C}" srcId="{32A4E39F-B638-4FAB-A3D2-2C7643EB357F}" destId="{2F2F61EC-F9B9-465D-9A90-751595C36D2D}" srcOrd="1" destOrd="0" parTransId="{32EC93C9-D123-4E82-A405-E13579AC34B0}" sibTransId="{331BDFBF-8D8A-4B8D-B7BE-44F5AEBA0DB6}"/>
    <dgm:cxn modelId="{22FFD2D4-2692-4A20-A8D5-2D73D8927427}" type="presOf" srcId="{7AFDFF27-BC69-44A2-8DA7-55303630D3ED}" destId="{B9BF5DEF-6879-42BC-B080-5410AE0E86D3}" srcOrd="0" destOrd="0" presId="urn:microsoft.com/office/officeart/2005/8/layout/vList2"/>
    <dgm:cxn modelId="{9D4341E4-DBB3-4E3D-9368-99079525B3BE}" srcId="{32A4E39F-B638-4FAB-A3D2-2C7643EB357F}" destId="{BA854CCF-2B42-47F2-B866-613A864FA470}" srcOrd="6" destOrd="0" parTransId="{BE222649-F78A-4F51-9402-4E24C744B996}" sibTransId="{E05725CA-01F0-415E-A66C-07E06C73A0ED}"/>
    <dgm:cxn modelId="{DAF24EF6-8630-48AA-9B64-F71FBCBA54A1}" type="presOf" srcId="{75E9DB5C-BF7B-4466-AA33-0C92264E4F29}" destId="{3D75C2A5-4A27-40A5-823F-A0665F1566C2}" srcOrd="0" destOrd="0" presId="urn:microsoft.com/office/officeart/2005/8/layout/vList2"/>
    <dgm:cxn modelId="{4689E2D1-0DF1-403C-AB1D-2E63A32F9BD2}" type="presParOf" srcId="{C9E5E37F-A7E2-4573-A82C-8A5DF4816025}" destId="{B9BF5DEF-6879-42BC-B080-5410AE0E86D3}" srcOrd="0" destOrd="0" presId="urn:microsoft.com/office/officeart/2005/8/layout/vList2"/>
    <dgm:cxn modelId="{56935232-D5D4-4202-82CF-B8BDC2AD3B74}" type="presParOf" srcId="{C9E5E37F-A7E2-4573-A82C-8A5DF4816025}" destId="{425927F4-7B89-43EA-BCBF-9958A0943937}" srcOrd="1" destOrd="0" presId="urn:microsoft.com/office/officeart/2005/8/layout/vList2"/>
    <dgm:cxn modelId="{8EDA2605-7EAA-403B-93E4-19089CBC663D}" type="presParOf" srcId="{C9E5E37F-A7E2-4573-A82C-8A5DF4816025}" destId="{6D18F6EE-27BA-4A16-9003-FFA22DD921C0}" srcOrd="2" destOrd="0" presId="urn:microsoft.com/office/officeart/2005/8/layout/vList2"/>
    <dgm:cxn modelId="{A5F52D84-2DAF-46F5-8253-C18983B1112F}" type="presParOf" srcId="{C9E5E37F-A7E2-4573-A82C-8A5DF4816025}" destId="{912C5BAA-87F5-48DD-BCDC-E415C26AFBFC}" srcOrd="3" destOrd="0" presId="urn:microsoft.com/office/officeart/2005/8/layout/vList2"/>
    <dgm:cxn modelId="{2875205F-79D8-420D-A4AA-AF575A8A697A}" type="presParOf" srcId="{C9E5E37F-A7E2-4573-A82C-8A5DF4816025}" destId="{5D5FC611-9F63-437C-8258-A92857FD188D}" srcOrd="4" destOrd="0" presId="urn:microsoft.com/office/officeart/2005/8/layout/vList2"/>
    <dgm:cxn modelId="{90F5E9F5-D2DA-40E4-A24D-58654449969C}" type="presParOf" srcId="{C9E5E37F-A7E2-4573-A82C-8A5DF4816025}" destId="{50AB7089-5DE4-4EDF-8D29-E567F8DEAE3E}" srcOrd="5" destOrd="0" presId="urn:microsoft.com/office/officeart/2005/8/layout/vList2"/>
    <dgm:cxn modelId="{A4ADE066-58D4-4F53-BAC9-C99FC4BC4862}" type="presParOf" srcId="{C9E5E37F-A7E2-4573-A82C-8A5DF4816025}" destId="{3D75C2A5-4A27-40A5-823F-A0665F1566C2}" srcOrd="6" destOrd="0" presId="urn:microsoft.com/office/officeart/2005/8/layout/vList2"/>
    <dgm:cxn modelId="{3D01ABE4-3838-45A1-A21A-28491DAAC264}" type="presParOf" srcId="{C9E5E37F-A7E2-4573-A82C-8A5DF4816025}" destId="{1C9AA292-C240-4630-B9E0-92EE3869B07A}" srcOrd="7" destOrd="0" presId="urn:microsoft.com/office/officeart/2005/8/layout/vList2"/>
    <dgm:cxn modelId="{A3131779-FFFF-4F0E-8837-75894DEECE8D}" type="presParOf" srcId="{C9E5E37F-A7E2-4573-A82C-8A5DF4816025}" destId="{DCD89F42-58FE-43B0-8E6E-3B8B2D0D9099}" srcOrd="8" destOrd="0" presId="urn:microsoft.com/office/officeart/2005/8/layout/vList2"/>
    <dgm:cxn modelId="{4006B6E4-1D90-44B3-B5F7-B8E080D6E101}" type="presParOf" srcId="{C9E5E37F-A7E2-4573-A82C-8A5DF4816025}" destId="{31C1A699-AC4D-4182-B96D-82C19E398A6F}" srcOrd="9" destOrd="0" presId="urn:microsoft.com/office/officeart/2005/8/layout/vList2"/>
    <dgm:cxn modelId="{E04C4D61-09D5-44BE-991F-EF6174C9DDBC}" type="presParOf" srcId="{C9E5E37F-A7E2-4573-A82C-8A5DF4816025}" destId="{3991943B-9F42-4631-8C5B-30FDCE9F89FD}" srcOrd="10" destOrd="0" presId="urn:microsoft.com/office/officeart/2005/8/layout/vList2"/>
    <dgm:cxn modelId="{BA263EED-B6FF-415E-8F2E-B88DCDD259B5}" type="presParOf" srcId="{C9E5E37F-A7E2-4573-A82C-8A5DF4816025}" destId="{465D42E1-E7EA-4C8A-AF1D-F056BBEA5D88}" srcOrd="11" destOrd="0" presId="urn:microsoft.com/office/officeart/2005/8/layout/vList2"/>
    <dgm:cxn modelId="{2A1E9C64-85E9-4DBE-98DB-02828C702998}" type="presParOf" srcId="{C9E5E37F-A7E2-4573-A82C-8A5DF4816025}" destId="{4C1290F1-A4B2-4B0B-9558-E41A1D26C2F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9DAE4A-DAD6-4239-AD7A-DFCB14A762D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22769F-069D-4EDB-83FD-C2D1C34D6622}">
      <dgm:prSet/>
      <dgm:spPr/>
      <dgm:t>
        <a:bodyPr/>
        <a:lstStyle/>
        <a:p>
          <a:r>
            <a:rPr lang="en-US"/>
            <a:t>S3</a:t>
          </a:r>
        </a:p>
      </dgm:t>
    </dgm:pt>
    <dgm:pt modelId="{D79C88A4-6825-4127-A239-7949DBDC149E}" type="parTrans" cxnId="{342A8AB0-918F-404C-AB37-F93AB619A460}">
      <dgm:prSet/>
      <dgm:spPr/>
      <dgm:t>
        <a:bodyPr/>
        <a:lstStyle/>
        <a:p>
          <a:endParaRPr lang="en-US"/>
        </a:p>
      </dgm:t>
    </dgm:pt>
    <dgm:pt modelId="{E9FDC63F-00DC-4EEF-8411-F481E75D6F04}" type="sibTrans" cxnId="{342A8AB0-918F-404C-AB37-F93AB619A460}">
      <dgm:prSet/>
      <dgm:spPr/>
      <dgm:t>
        <a:bodyPr/>
        <a:lstStyle/>
        <a:p>
          <a:endParaRPr lang="en-US"/>
        </a:p>
      </dgm:t>
    </dgm:pt>
    <dgm:pt modelId="{E93DA54E-9D1F-40CB-88EB-F0E0ACB99463}">
      <dgm:prSet/>
      <dgm:spPr/>
      <dgm:t>
        <a:bodyPr/>
        <a:lstStyle/>
        <a:p>
          <a:r>
            <a:rPr lang="en-US"/>
            <a:t>JDBC</a:t>
          </a:r>
        </a:p>
      </dgm:t>
    </dgm:pt>
    <dgm:pt modelId="{C7170D08-0F93-4CEC-87A7-31DAFBAFBECA}" type="parTrans" cxnId="{FC4454B9-BE78-4247-9D47-F0F24A6DBCA4}">
      <dgm:prSet/>
      <dgm:spPr/>
      <dgm:t>
        <a:bodyPr/>
        <a:lstStyle/>
        <a:p>
          <a:endParaRPr lang="en-US"/>
        </a:p>
      </dgm:t>
    </dgm:pt>
    <dgm:pt modelId="{3D4EDB0C-BFF6-49B7-9005-1DD11D641174}" type="sibTrans" cxnId="{FC4454B9-BE78-4247-9D47-F0F24A6DBCA4}">
      <dgm:prSet/>
      <dgm:spPr/>
      <dgm:t>
        <a:bodyPr/>
        <a:lstStyle/>
        <a:p>
          <a:endParaRPr lang="en-US"/>
        </a:p>
      </dgm:t>
    </dgm:pt>
    <dgm:pt modelId="{FB47F357-1AF3-4802-BA10-EBC8581A336D}">
      <dgm:prSet/>
      <dgm:spPr/>
      <dgm:t>
        <a:bodyPr/>
        <a:lstStyle/>
        <a:p>
          <a:r>
            <a:rPr lang="en-US"/>
            <a:t>DynamoDB</a:t>
          </a:r>
        </a:p>
      </dgm:t>
    </dgm:pt>
    <dgm:pt modelId="{5107D2DD-56F1-4F03-82A5-3ABDD8F36D3B}" type="parTrans" cxnId="{204215AA-1550-4953-A283-895F52244C77}">
      <dgm:prSet/>
      <dgm:spPr/>
      <dgm:t>
        <a:bodyPr/>
        <a:lstStyle/>
        <a:p>
          <a:endParaRPr lang="en-US"/>
        </a:p>
      </dgm:t>
    </dgm:pt>
    <dgm:pt modelId="{57AEE659-CEDA-4AF8-BB32-4F361DC63C0B}" type="sibTrans" cxnId="{204215AA-1550-4953-A283-895F52244C77}">
      <dgm:prSet/>
      <dgm:spPr/>
      <dgm:t>
        <a:bodyPr/>
        <a:lstStyle/>
        <a:p>
          <a:endParaRPr lang="en-US"/>
        </a:p>
      </dgm:t>
    </dgm:pt>
    <dgm:pt modelId="{06DAD172-6651-4FE4-A698-8D97FD66FAED}">
      <dgm:prSet/>
      <dgm:spPr/>
      <dgm:t>
        <a:bodyPr/>
        <a:lstStyle/>
        <a:p>
          <a:r>
            <a:rPr lang="en-US"/>
            <a:t>Amazon DocumentDB</a:t>
          </a:r>
        </a:p>
      </dgm:t>
    </dgm:pt>
    <dgm:pt modelId="{363AA5D7-67C1-4250-BE11-40D26C440C51}" type="parTrans" cxnId="{562B60DD-38DC-4F25-9D21-6739C57A238E}">
      <dgm:prSet/>
      <dgm:spPr/>
      <dgm:t>
        <a:bodyPr/>
        <a:lstStyle/>
        <a:p>
          <a:endParaRPr lang="en-US"/>
        </a:p>
      </dgm:t>
    </dgm:pt>
    <dgm:pt modelId="{C8F0B0D9-CD75-46DA-8035-D6BCEFD7915C}" type="sibTrans" cxnId="{562B60DD-38DC-4F25-9D21-6739C57A238E}">
      <dgm:prSet/>
      <dgm:spPr/>
      <dgm:t>
        <a:bodyPr/>
        <a:lstStyle/>
        <a:p>
          <a:endParaRPr lang="en-US"/>
        </a:p>
      </dgm:t>
    </dgm:pt>
    <dgm:pt modelId="{56A74A22-62CA-48EE-9B2C-9986FEAD4E2F}">
      <dgm:prSet/>
      <dgm:spPr/>
      <dgm:t>
        <a:bodyPr/>
        <a:lstStyle/>
        <a:p>
          <a:r>
            <a:rPr lang="en-US"/>
            <a:t>MongoDB</a:t>
          </a:r>
        </a:p>
      </dgm:t>
    </dgm:pt>
    <dgm:pt modelId="{5921EFAB-06D7-479C-8BC0-F7F488F3D712}" type="parTrans" cxnId="{88217BBC-5F0C-415B-8E2C-765D29CEF206}">
      <dgm:prSet/>
      <dgm:spPr/>
      <dgm:t>
        <a:bodyPr/>
        <a:lstStyle/>
        <a:p>
          <a:endParaRPr lang="en-US"/>
        </a:p>
      </dgm:t>
    </dgm:pt>
    <dgm:pt modelId="{1B8F1D0D-39CE-4476-9210-8471D591EFEE}" type="sibTrans" cxnId="{88217BBC-5F0C-415B-8E2C-765D29CEF206}">
      <dgm:prSet/>
      <dgm:spPr/>
      <dgm:t>
        <a:bodyPr/>
        <a:lstStyle/>
        <a:p>
          <a:endParaRPr lang="en-US"/>
        </a:p>
      </dgm:t>
    </dgm:pt>
    <dgm:pt modelId="{064B2521-4065-4D8C-A6F8-4D14FCA9276B}" type="pres">
      <dgm:prSet presAssocID="{8D9DAE4A-DAD6-4239-AD7A-DFCB14A762D9}" presName="diagram" presStyleCnt="0">
        <dgm:presLayoutVars>
          <dgm:dir/>
          <dgm:resizeHandles val="exact"/>
        </dgm:presLayoutVars>
      </dgm:prSet>
      <dgm:spPr/>
    </dgm:pt>
    <dgm:pt modelId="{DCB585C9-2CCA-4C09-B176-ACD361994355}" type="pres">
      <dgm:prSet presAssocID="{9822769F-069D-4EDB-83FD-C2D1C34D6622}" presName="node" presStyleLbl="node1" presStyleIdx="0" presStyleCnt="5">
        <dgm:presLayoutVars>
          <dgm:bulletEnabled val="1"/>
        </dgm:presLayoutVars>
      </dgm:prSet>
      <dgm:spPr/>
    </dgm:pt>
    <dgm:pt modelId="{C2B742BC-F1FF-4769-AC72-34AB7476EE01}" type="pres">
      <dgm:prSet presAssocID="{E9FDC63F-00DC-4EEF-8411-F481E75D6F04}" presName="sibTrans" presStyleCnt="0"/>
      <dgm:spPr/>
    </dgm:pt>
    <dgm:pt modelId="{CB2726DC-FE27-455D-8A0E-41626AA16A88}" type="pres">
      <dgm:prSet presAssocID="{E93DA54E-9D1F-40CB-88EB-F0E0ACB99463}" presName="node" presStyleLbl="node1" presStyleIdx="1" presStyleCnt="5">
        <dgm:presLayoutVars>
          <dgm:bulletEnabled val="1"/>
        </dgm:presLayoutVars>
      </dgm:prSet>
      <dgm:spPr/>
    </dgm:pt>
    <dgm:pt modelId="{A7B478F2-6C1D-43FC-A896-482C07EB3FB4}" type="pres">
      <dgm:prSet presAssocID="{3D4EDB0C-BFF6-49B7-9005-1DD11D641174}" presName="sibTrans" presStyleCnt="0"/>
      <dgm:spPr/>
    </dgm:pt>
    <dgm:pt modelId="{3F9A401B-16DE-4EFC-91E3-D65FE098D718}" type="pres">
      <dgm:prSet presAssocID="{FB47F357-1AF3-4802-BA10-EBC8581A336D}" presName="node" presStyleLbl="node1" presStyleIdx="2" presStyleCnt="5">
        <dgm:presLayoutVars>
          <dgm:bulletEnabled val="1"/>
        </dgm:presLayoutVars>
      </dgm:prSet>
      <dgm:spPr/>
    </dgm:pt>
    <dgm:pt modelId="{4EBFCF68-8EC8-46D8-9836-BF86000EA237}" type="pres">
      <dgm:prSet presAssocID="{57AEE659-CEDA-4AF8-BB32-4F361DC63C0B}" presName="sibTrans" presStyleCnt="0"/>
      <dgm:spPr/>
    </dgm:pt>
    <dgm:pt modelId="{81414C19-D2C2-4481-A6B6-AD0AF410E288}" type="pres">
      <dgm:prSet presAssocID="{06DAD172-6651-4FE4-A698-8D97FD66FAED}" presName="node" presStyleLbl="node1" presStyleIdx="3" presStyleCnt="5">
        <dgm:presLayoutVars>
          <dgm:bulletEnabled val="1"/>
        </dgm:presLayoutVars>
      </dgm:prSet>
      <dgm:spPr/>
    </dgm:pt>
    <dgm:pt modelId="{82BA90BC-35CB-475D-A402-232F926270D3}" type="pres">
      <dgm:prSet presAssocID="{C8F0B0D9-CD75-46DA-8035-D6BCEFD7915C}" presName="sibTrans" presStyleCnt="0"/>
      <dgm:spPr/>
    </dgm:pt>
    <dgm:pt modelId="{5C00323E-0F10-44D6-9A3E-F239D2568B5E}" type="pres">
      <dgm:prSet presAssocID="{56A74A22-62CA-48EE-9B2C-9986FEAD4E2F}" presName="node" presStyleLbl="node1" presStyleIdx="4" presStyleCnt="5">
        <dgm:presLayoutVars>
          <dgm:bulletEnabled val="1"/>
        </dgm:presLayoutVars>
      </dgm:prSet>
      <dgm:spPr/>
    </dgm:pt>
  </dgm:ptLst>
  <dgm:cxnLst>
    <dgm:cxn modelId="{0D6ABD20-D6DC-4200-8666-6239DC8B7933}" type="presOf" srcId="{E93DA54E-9D1F-40CB-88EB-F0E0ACB99463}" destId="{CB2726DC-FE27-455D-8A0E-41626AA16A88}" srcOrd="0" destOrd="0" presId="urn:microsoft.com/office/officeart/2005/8/layout/default"/>
    <dgm:cxn modelId="{969C572E-9D47-4E53-80E4-8819C7EEA9E1}" type="presOf" srcId="{9822769F-069D-4EDB-83FD-C2D1C34D6622}" destId="{DCB585C9-2CCA-4C09-B176-ACD361994355}" srcOrd="0" destOrd="0" presId="urn:microsoft.com/office/officeart/2005/8/layout/default"/>
    <dgm:cxn modelId="{EFF7F035-F6ED-4084-B379-851DC1022D72}" type="presOf" srcId="{56A74A22-62CA-48EE-9B2C-9986FEAD4E2F}" destId="{5C00323E-0F10-44D6-9A3E-F239D2568B5E}" srcOrd="0" destOrd="0" presId="urn:microsoft.com/office/officeart/2005/8/layout/default"/>
    <dgm:cxn modelId="{0A00D385-6A01-4525-BD35-14F1F278A82E}" type="presOf" srcId="{06DAD172-6651-4FE4-A698-8D97FD66FAED}" destId="{81414C19-D2C2-4481-A6B6-AD0AF410E288}" srcOrd="0" destOrd="0" presId="urn:microsoft.com/office/officeart/2005/8/layout/default"/>
    <dgm:cxn modelId="{A8A53C9E-F7D9-44D1-9FA3-CBAD5EC14EA1}" type="presOf" srcId="{FB47F357-1AF3-4802-BA10-EBC8581A336D}" destId="{3F9A401B-16DE-4EFC-91E3-D65FE098D718}" srcOrd="0" destOrd="0" presId="urn:microsoft.com/office/officeart/2005/8/layout/default"/>
    <dgm:cxn modelId="{204215AA-1550-4953-A283-895F52244C77}" srcId="{8D9DAE4A-DAD6-4239-AD7A-DFCB14A762D9}" destId="{FB47F357-1AF3-4802-BA10-EBC8581A336D}" srcOrd="2" destOrd="0" parTransId="{5107D2DD-56F1-4F03-82A5-3ABDD8F36D3B}" sibTransId="{57AEE659-CEDA-4AF8-BB32-4F361DC63C0B}"/>
    <dgm:cxn modelId="{342A8AB0-918F-404C-AB37-F93AB619A460}" srcId="{8D9DAE4A-DAD6-4239-AD7A-DFCB14A762D9}" destId="{9822769F-069D-4EDB-83FD-C2D1C34D6622}" srcOrd="0" destOrd="0" parTransId="{D79C88A4-6825-4127-A239-7949DBDC149E}" sibTransId="{E9FDC63F-00DC-4EEF-8411-F481E75D6F04}"/>
    <dgm:cxn modelId="{CFA10DB2-9F16-40FB-8F66-DADDD1EDA269}" type="presOf" srcId="{8D9DAE4A-DAD6-4239-AD7A-DFCB14A762D9}" destId="{064B2521-4065-4D8C-A6F8-4D14FCA9276B}" srcOrd="0" destOrd="0" presId="urn:microsoft.com/office/officeart/2005/8/layout/default"/>
    <dgm:cxn modelId="{FC4454B9-BE78-4247-9D47-F0F24A6DBCA4}" srcId="{8D9DAE4A-DAD6-4239-AD7A-DFCB14A762D9}" destId="{E93DA54E-9D1F-40CB-88EB-F0E0ACB99463}" srcOrd="1" destOrd="0" parTransId="{C7170D08-0F93-4CEC-87A7-31DAFBAFBECA}" sibTransId="{3D4EDB0C-BFF6-49B7-9005-1DD11D641174}"/>
    <dgm:cxn modelId="{88217BBC-5F0C-415B-8E2C-765D29CEF206}" srcId="{8D9DAE4A-DAD6-4239-AD7A-DFCB14A762D9}" destId="{56A74A22-62CA-48EE-9B2C-9986FEAD4E2F}" srcOrd="4" destOrd="0" parTransId="{5921EFAB-06D7-479C-8BC0-F7F488F3D712}" sibTransId="{1B8F1D0D-39CE-4476-9210-8471D591EFEE}"/>
    <dgm:cxn modelId="{562B60DD-38DC-4F25-9D21-6739C57A238E}" srcId="{8D9DAE4A-DAD6-4239-AD7A-DFCB14A762D9}" destId="{06DAD172-6651-4FE4-A698-8D97FD66FAED}" srcOrd="3" destOrd="0" parTransId="{363AA5D7-67C1-4250-BE11-40D26C440C51}" sibTransId="{C8F0B0D9-CD75-46DA-8035-D6BCEFD7915C}"/>
    <dgm:cxn modelId="{11BA1135-168E-4CE4-96DF-FAC087AB4EE4}" type="presParOf" srcId="{064B2521-4065-4D8C-A6F8-4D14FCA9276B}" destId="{DCB585C9-2CCA-4C09-B176-ACD361994355}" srcOrd="0" destOrd="0" presId="urn:microsoft.com/office/officeart/2005/8/layout/default"/>
    <dgm:cxn modelId="{52D01842-95EC-4B74-9F9B-D2D2F06FE866}" type="presParOf" srcId="{064B2521-4065-4D8C-A6F8-4D14FCA9276B}" destId="{C2B742BC-F1FF-4769-AC72-34AB7476EE01}" srcOrd="1" destOrd="0" presId="urn:microsoft.com/office/officeart/2005/8/layout/default"/>
    <dgm:cxn modelId="{5A6D34AF-D258-4990-A17E-0084A9F8D51C}" type="presParOf" srcId="{064B2521-4065-4D8C-A6F8-4D14FCA9276B}" destId="{CB2726DC-FE27-455D-8A0E-41626AA16A88}" srcOrd="2" destOrd="0" presId="urn:microsoft.com/office/officeart/2005/8/layout/default"/>
    <dgm:cxn modelId="{C55E904D-1D14-4E4F-8E48-7634128F8EC9}" type="presParOf" srcId="{064B2521-4065-4D8C-A6F8-4D14FCA9276B}" destId="{A7B478F2-6C1D-43FC-A896-482C07EB3FB4}" srcOrd="3" destOrd="0" presId="urn:microsoft.com/office/officeart/2005/8/layout/default"/>
    <dgm:cxn modelId="{4752B363-7F02-4E46-A33A-5AF90F717C88}" type="presParOf" srcId="{064B2521-4065-4D8C-A6F8-4D14FCA9276B}" destId="{3F9A401B-16DE-4EFC-91E3-D65FE098D718}" srcOrd="4" destOrd="0" presId="urn:microsoft.com/office/officeart/2005/8/layout/default"/>
    <dgm:cxn modelId="{5CB8F2A9-E3C1-445A-AD9A-3B45B8D06137}" type="presParOf" srcId="{064B2521-4065-4D8C-A6F8-4D14FCA9276B}" destId="{4EBFCF68-8EC8-46D8-9836-BF86000EA237}" srcOrd="5" destOrd="0" presId="urn:microsoft.com/office/officeart/2005/8/layout/default"/>
    <dgm:cxn modelId="{239EBA31-0859-46B5-9B9E-B880A9BD9A43}" type="presParOf" srcId="{064B2521-4065-4D8C-A6F8-4D14FCA9276B}" destId="{81414C19-D2C2-4481-A6B6-AD0AF410E288}" srcOrd="6" destOrd="0" presId="urn:microsoft.com/office/officeart/2005/8/layout/default"/>
    <dgm:cxn modelId="{6285BE48-B67A-45DF-9FD5-F36FD95BADE7}" type="presParOf" srcId="{064B2521-4065-4D8C-A6F8-4D14FCA9276B}" destId="{82BA90BC-35CB-475D-A402-232F926270D3}" srcOrd="7" destOrd="0" presId="urn:microsoft.com/office/officeart/2005/8/layout/default"/>
    <dgm:cxn modelId="{A3E102DC-80DF-440A-8DC3-B77E324C35CE}" type="presParOf" srcId="{064B2521-4065-4D8C-A6F8-4D14FCA9276B}" destId="{5C00323E-0F10-44D6-9A3E-F239D2568B5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DEDDF-B74E-400F-A4D3-145EE219095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429CA-0A22-4C1C-A131-EE74FDEFB89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7DA84-456E-433E-9D52-234AC7EFDA64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use</a:t>
          </a:r>
        </a:p>
      </dsp:txBody>
      <dsp:txXfrm>
        <a:off x="1172126" y="908559"/>
        <a:ext cx="2114937" cy="897246"/>
      </dsp:txXfrm>
    </dsp:sp>
    <dsp:sp modelId="{730C20D5-0578-4E2A-827C-FD9B87303732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B8875-BBC9-45C3-83F0-F1959BE2279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ABEEF-5770-4DB1-A65C-15E8915AD41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Low cost</a:t>
          </a:r>
        </a:p>
      </dsp:txBody>
      <dsp:txXfrm>
        <a:off x="4745088" y="908559"/>
        <a:ext cx="2114937" cy="897246"/>
      </dsp:txXfrm>
    </dsp:sp>
    <dsp:sp modelId="{ED216856-A31D-42BB-B9BA-DC19507CE683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2B12-9B33-4993-B5CA-78B1D500BCE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9F178-CF56-4702-9A20-A6415CB1FD6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Elastic</a:t>
          </a:r>
        </a:p>
      </dsp:txBody>
      <dsp:txXfrm>
        <a:off x="8318049" y="908559"/>
        <a:ext cx="2114937" cy="897246"/>
      </dsp:txXfrm>
    </dsp:sp>
    <dsp:sp modelId="{E98A7B59-BFE4-40FD-AC25-0A2E44468B3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01478-CFDD-496C-9E02-8B09E3CEEDB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857E-F59E-4D1E-A9BD-CA99FB929651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Reliable</a:t>
          </a:r>
        </a:p>
      </dsp:txBody>
      <dsp:txXfrm>
        <a:off x="1172126" y="2545532"/>
        <a:ext cx="2114937" cy="897246"/>
      </dsp:txXfrm>
    </dsp:sp>
    <dsp:sp modelId="{194FCFA1-B264-462E-901D-0ADFD2F445E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F4FB3-72EF-4E41-990A-96A0187BE3B3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B230D-F32B-4A5D-89A7-A920127D5CAD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</a:t>
          </a:r>
        </a:p>
      </dsp:txBody>
      <dsp:txXfrm>
        <a:off x="4745088" y="2545532"/>
        <a:ext cx="2114937" cy="897246"/>
      </dsp:txXfrm>
    </dsp:sp>
    <dsp:sp modelId="{88A7403B-6267-405B-9691-CF4CC9B7CB17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35351-EEAA-4468-817A-5C58B879F484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E0A4E-A687-423E-BD6C-F88991C9290A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Flexible</a:t>
          </a:r>
        </a:p>
      </dsp:txBody>
      <dsp:txXfrm>
        <a:off x="8318049" y="2545532"/>
        <a:ext cx="2114937" cy="897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A8CD2-C26F-443D-9696-55A928D2D891}">
      <dsp:nvSpPr>
        <dsp:cNvPr id="0" name=""/>
        <dsp:cNvSpPr/>
      </dsp:nvSpPr>
      <dsp:spPr>
        <a:xfrm>
          <a:off x="0" y="550"/>
          <a:ext cx="5508710" cy="550871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AF92B-AEF5-4395-AEB0-8D945187F434}">
      <dsp:nvSpPr>
        <dsp:cNvPr id="0" name=""/>
        <dsp:cNvSpPr/>
      </dsp:nvSpPr>
      <dsp:spPr>
        <a:xfrm>
          <a:off x="523327" y="523878"/>
          <a:ext cx="2148397" cy="2148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Grok</a:t>
          </a:r>
        </a:p>
      </dsp:txBody>
      <dsp:txXfrm>
        <a:off x="628203" y="628754"/>
        <a:ext cx="1938645" cy="1938645"/>
      </dsp:txXfrm>
    </dsp:sp>
    <dsp:sp modelId="{2B72E978-4446-4973-AF94-33463D7B7395}">
      <dsp:nvSpPr>
        <dsp:cNvPr id="0" name=""/>
        <dsp:cNvSpPr/>
      </dsp:nvSpPr>
      <dsp:spPr>
        <a:xfrm>
          <a:off x="2836986" y="523878"/>
          <a:ext cx="2148397" cy="21483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XML</a:t>
          </a:r>
          <a:endParaRPr lang="en-US" sz="5600" kern="1200"/>
        </a:p>
      </dsp:txBody>
      <dsp:txXfrm>
        <a:off x="2941862" y="628754"/>
        <a:ext cx="1938645" cy="1938645"/>
      </dsp:txXfrm>
    </dsp:sp>
    <dsp:sp modelId="{30057C29-42DE-4FA1-833D-C35FD0CB3445}">
      <dsp:nvSpPr>
        <dsp:cNvPr id="0" name=""/>
        <dsp:cNvSpPr/>
      </dsp:nvSpPr>
      <dsp:spPr>
        <a:xfrm>
          <a:off x="523327" y="2837536"/>
          <a:ext cx="2148397" cy="21483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JSON</a:t>
          </a:r>
          <a:endParaRPr lang="en-US" sz="5600" kern="1200"/>
        </a:p>
      </dsp:txBody>
      <dsp:txXfrm>
        <a:off x="628203" y="2942412"/>
        <a:ext cx="1938645" cy="1938645"/>
      </dsp:txXfrm>
    </dsp:sp>
    <dsp:sp modelId="{1C04F94C-06C4-4462-B8D5-A9307AE181C4}">
      <dsp:nvSpPr>
        <dsp:cNvPr id="0" name=""/>
        <dsp:cNvSpPr/>
      </dsp:nvSpPr>
      <dsp:spPr>
        <a:xfrm>
          <a:off x="2836986" y="2837536"/>
          <a:ext cx="2148397" cy="21483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/>
            <a:t>CSV</a:t>
          </a:r>
          <a:endParaRPr lang="en-US" sz="5600" kern="1200"/>
        </a:p>
      </dsp:txBody>
      <dsp:txXfrm>
        <a:off x="2941862" y="2942412"/>
        <a:ext cx="1938645" cy="193864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21ED1-49A4-41E6-8504-252E188AFF40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CC339-CFB7-4194-9671-61AE9662C2DE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Start</a:t>
          </a:r>
        </a:p>
      </dsp:txBody>
      <dsp:txXfrm>
        <a:off x="284635" y="1070626"/>
        <a:ext cx="2090204" cy="1297804"/>
      </dsp:txXfrm>
    </dsp:sp>
    <dsp:sp modelId="{7B216B23-3409-4EDA-A81A-6C2409225480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C2B17-7768-4ACC-B1C5-44754FC3DA8E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Trigger</a:t>
          </a:r>
        </a:p>
      </dsp:txBody>
      <dsp:txXfrm>
        <a:off x="2938029" y="1070626"/>
        <a:ext cx="2090204" cy="1297804"/>
      </dsp:txXfrm>
    </dsp:sp>
    <dsp:sp modelId="{F3EE2668-DA46-4246-877B-1613A6B7FC87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375F4-261E-4C3C-9762-0AAF148CEB2A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Job</a:t>
          </a:r>
        </a:p>
      </dsp:txBody>
      <dsp:txXfrm>
        <a:off x="5591423" y="1070626"/>
        <a:ext cx="2090204" cy="1297804"/>
      </dsp:txXfrm>
    </dsp:sp>
    <dsp:sp modelId="{DA909650-54E0-4DFE-8233-A9ECA49C05E3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1506A-626F-4DB3-8219-D1FBBFB673AC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Crawler</a:t>
          </a:r>
        </a:p>
      </dsp:txBody>
      <dsp:txXfrm>
        <a:off x="8244817" y="1070626"/>
        <a:ext cx="2090204" cy="12978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F8E4-236B-40E2-94C8-EF7BF06471F5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B897D-720D-4B3A-AC74-457796F71EDB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6F071-7983-4859-A5F1-17998AD9AE4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Spark</a:t>
          </a:r>
        </a:p>
      </dsp:txBody>
      <dsp:txXfrm>
        <a:off x="93445" y="3018902"/>
        <a:ext cx="3206250" cy="720000"/>
      </dsp:txXfrm>
    </dsp:sp>
    <dsp:sp modelId="{C1E5B18F-84E3-4666-B996-9F82E9F21F7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D0DC2-341C-466D-B689-31B39439C061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787F4-CA9B-4C83-97C5-1E3796B934B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Spark Streaming</a:t>
          </a:r>
        </a:p>
      </dsp:txBody>
      <dsp:txXfrm>
        <a:off x="3860789" y="3018902"/>
        <a:ext cx="3206250" cy="720000"/>
      </dsp:txXfrm>
    </dsp:sp>
    <dsp:sp modelId="{CE7F4BEC-BD00-455F-BA09-7AB1BBE46F2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8B862-7314-4BEB-98F7-29A28A140479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AE12E-4B6A-4D10-9290-AF3C37BB027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Python Shell</a:t>
          </a:r>
        </a:p>
      </dsp:txBody>
      <dsp:txXfrm>
        <a:off x="7628133" y="3018902"/>
        <a:ext cx="3206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E5718-2DA5-446A-8334-ED3C2603EBBE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3C1B2-079D-42A4-803A-06AEC9AA88EF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2CADA-C675-4431-924E-54898B617E79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ETL is a three-fold process including extract, transform and load.</a:t>
          </a:r>
        </a:p>
      </dsp:txBody>
      <dsp:txXfrm>
        <a:off x="1936708" y="908268"/>
        <a:ext cx="4308556" cy="1676804"/>
      </dsp:txXfrm>
    </dsp:sp>
    <dsp:sp modelId="{AF02A156-EBAC-41D2-8FCE-95F746F8E63C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F9E06-5785-46D7-80CD-FAC4EDE20276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97E94-0C3F-48CC-86AC-9204B50240AC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used to transform raw data so it can be used to gain actionable insights.</a:t>
          </a:r>
        </a:p>
      </dsp:txBody>
      <dsp:txXfrm>
        <a:off x="1936708" y="3004274"/>
        <a:ext cx="4308556" cy="16768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A1C8B-0A11-4F3D-887A-37250559DDC5}">
      <dsp:nvSpPr>
        <dsp:cNvPr id="0" name=""/>
        <dsp:cNvSpPr/>
      </dsp:nvSpPr>
      <dsp:spPr>
        <a:xfrm rot="5400000">
          <a:off x="1191357" y="729560"/>
          <a:ext cx="1138504" cy="1372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C09AA8-80F2-4D39-95C4-9B3BA4F9478C}">
      <dsp:nvSpPr>
        <dsp:cNvPr id="0" name=""/>
        <dsp:cNvSpPr/>
      </dsp:nvSpPr>
      <dsp:spPr>
        <a:xfrm>
          <a:off x="1453006" y="2590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ApplyMapping</a:t>
          </a:r>
        </a:p>
      </dsp:txBody>
      <dsp:txXfrm>
        <a:off x="1479805" y="29389"/>
        <a:ext cx="1471369" cy="861382"/>
      </dsp:txXfrm>
    </dsp:sp>
    <dsp:sp modelId="{F5B5BFB5-558D-40E5-8DD7-A2A5C178C1F5}">
      <dsp:nvSpPr>
        <dsp:cNvPr id="0" name=""/>
        <dsp:cNvSpPr/>
      </dsp:nvSpPr>
      <dsp:spPr>
        <a:xfrm rot="5400000">
          <a:off x="1191357" y="1873285"/>
          <a:ext cx="1138504" cy="1372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81326-5EED-42C3-ADFE-3667B7CA7775}">
      <dsp:nvSpPr>
        <dsp:cNvPr id="0" name=""/>
        <dsp:cNvSpPr/>
      </dsp:nvSpPr>
      <dsp:spPr>
        <a:xfrm>
          <a:off x="1453006" y="1146316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DropFields</a:t>
          </a:r>
        </a:p>
      </dsp:txBody>
      <dsp:txXfrm>
        <a:off x="1479805" y="1173115"/>
        <a:ext cx="1471369" cy="861382"/>
      </dsp:txXfrm>
    </dsp:sp>
    <dsp:sp modelId="{B1CB68A1-3216-4E57-9E8E-75D8AC1EEDDF}">
      <dsp:nvSpPr>
        <dsp:cNvPr id="0" name=""/>
        <dsp:cNvSpPr/>
      </dsp:nvSpPr>
      <dsp:spPr>
        <a:xfrm rot="5400000">
          <a:off x="1191357" y="3017011"/>
          <a:ext cx="1138504" cy="1372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1F0D3-2CA4-4C1F-9FF7-3FC7AA4D0714}">
      <dsp:nvSpPr>
        <dsp:cNvPr id="0" name=""/>
        <dsp:cNvSpPr/>
      </dsp:nvSpPr>
      <dsp:spPr>
        <a:xfrm>
          <a:off x="1453006" y="2290041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DropNullFields</a:t>
          </a:r>
        </a:p>
      </dsp:txBody>
      <dsp:txXfrm>
        <a:off x="1479805" y="2316840"/>
        <a:ext cx="1471369" cy="861382"/>
      </dsp:txXfrm>
    </dsp:sp>
    <dsp:sp modelId="{3CD1976A-8A86-47CD-A5A1-C68BD573062B}">
      <dsp:nvSpPr>
        <dsp:cNvPr id="0" name=""/>
        <dsp:cNvSpPr/>
      </dsp:nvSpPr>
      <dsp:spPr>
        <a:xfrm>
          <a:off x="1763220" y="3588874"/>
          <a:ext cx="2022985" cy="1372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31F55-F63C-4197-84B3-CE4DD779701B}">
      <dsp:nvSpPr>
        <dsp:cNvPr id="0" name=""/>
        <dsp:cNvSpPr/>
      </dsp:nvSpPr>
      <dsp:spPr>
        <a:xfrm>
          <a:off x="1453006" y="3433767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</a:t>
          </a:r>
        </a:p>
      </dsp:txBody>
      <dsp:txXfrm>
        <a:off x="1479805" y="3460566"/>
        <a:ext cx="1471369" cy="861382"/>
      </dsp:txXfrm>
    </dsp:sp>
    <dsp:sp modelId="{36BEA1BC-DFB5-4440-9194-71277EADD660}">
      <dsp:nvSpPr>
        <dsp:cNvPr id="0" name=""/>
        <dsp:cNvSpPr/>
      </dsp:nvSpPr>
      <dsp:spPr>
        <a:xfrm rot="16200000">
          <a:off x="3219564" y="3017011"/>
          <a:ext cx="1138504" cy="1372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09A45D-3D9E-4B66-8F27-B15BAFBE908E}">
      <dsp:nvSpPr>
        <dsp:cNvPr id="0" name=""/>
        <dsp:cNvSpPr/>
      </dsp:nvSpPr>
      <dsp:spPr>
        <a:xfrm>
          <a:off x="3481212" y="3433767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FindMatches</a:t>
          </a:r>
        </a:p>
      </dsp:txBody>
      <dsp:txXfrm>
        <a:off x="3508011" y="3460566"/>
        <a:ext cx="1471369" cy="861382"/>
      </dsp:txXfrm>
    </dsp:sp>
    <dsp:sp modelId="{8DC4E5A4-BA5C-47AC-9335-07E1334CFFC6}">
      <dsp:nvSpPr>
        <dsp:cNvPr id="0" name=""/>
        <dsp:cNvSpPr/>
      </dsp:nvSpPr>
      <dsp:spPr>
        <a:xfrm rot="16200000">
          <a:off x="3219564" y="1873285"/>
          <a:ext cx="1138504" cy="1372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FAC33A-D6BD-4BFF-B7B6-1593F63127AA}">
      <dsp:nvSpPr>
        <dsp:cNvPr id="0" name=""/>
        <dsp:cNvSpPr/>
      </dsp:nvSpPr>
      <dsp:spPr>
        <a:xfrm>
          <a:off x="3481212" y="2290041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Join</a:t>
          </a:r>
        </a:p>
      </dsp:txBody>
      <dsp:txXfrm>
        <a:off x="3508011" y="2316840"/>
        <a:ext cx="1471369" cy="861382"/>
      </dsp:txXfrm>
    </dsp:sp>
    <dsp:sp modelId="{DEF4C3D5-0C42-4F98-83FC-9D934500745F}">
      <dsp:nvSpPr>
        <dsp:cNvPr id="0" name=""/>
        <dsp:cNvSpPr/>
      </dsp:nvSpPr>
      <dsp:spPr>
        <a:xfrm rot="16200000">
          <a:off x="3219564" y="729560"/>
          <a:ext cx="1138504" cy="1372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D9B172-6AFC-4408-815C-4D5E65474082}">
      <dsp:nvSpPr>
        <dsp:cNvPr id="0" name=""/>
        <dsp:cNvSpPr/>
      </dsp:nvSpPr>
      <dsp:spPr>
        <a:xfrm>
          <a:off x="3481212" y="1146316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Map</a:t>
          </a:r>
        </a:p>
      </dsp:txBody>
      <dsp:txXfrm>
        <a:off x="3508011" y="1173115"/>
        <a:ext cx="1471369" cy="861382"/>
      </dsp:txXfrm>
    </dsp:sp>
    <dsp:sp modelId="{CD6771C7-75E2-4456-95AB-3A7691ADC8C4}">
      <dsp:nvSpPr>
        <dsp:cNvPr id="0" name=""/>
        <dsp:cNvSpPr/>
      </dsp:nvSpPr>
      <dsp:spPr>
        <a:xfrm>
          <a:off x="3791427" y="157697"/>
          <a:ext cx="2022985" cy="1372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0EC127-916D-44B1-916B-6C1736AB16E0}">
      <dsp:nvSpPr>
        <dsp:cNvPr id="0" name=""/>
        <dsp:cNvSpPr/>
      </dsp:nvSpPr>
      <dsp:spPr>
        <a:xfrm>
          <a:off x="3481212" y="2590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MapToCollection</a:t>
          </a:r>
        </a:p>
      </dsp:txBody>
      <dsp:txXfrm>
        <a:off x="3508011" y="29389"/>
        <a:ext cx="1471369" cy="861382"/>
      </dsp:txXfrm>
    </dsp:sp>
    <dsp:sp modelId="{DB5ABEDE-5589-4873-ADD6-B96DA6499B48}">
      <dsp:nvSpPr>
        <dsp:cNvPr id="0" name=""/>
        <dsp:cNvSpPr/>
      </dsp:nvSpPr>
      <dsp:spPr>
        <a:xfrm rot="5400000">
          <a:off x="5247771" y="729560"/>
          <a:ext cx="1138504" cy="1372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00C617-5C03-4BDA-B9AB-F1872A23C136}">
      <dsp:nvSpPr>
        <dsp:cNvPr id="0" name=""/>
        <dsp:cNvSpPr/>
      </dsp:nvSpPr>
      <dsp:spPr>
        <a:xfrm>
          <a:off x="5509419" y="2590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Relationalize</a:t>
          </a:r>
        </a:p>
      </dsp:txBody>
      <dsp:txXfrm>
        <a:off x="5536218" y="29389"/>
        <a:ext cx="1471369" cy="861382"/>
      </dsp:txXfrm>
    </dsp:sp>
    <dsp:sp modelId="{A6B8F91A-C4F7-4485-BD6C-2A7E9E2F4D8C}">
      <dsp:nvSpPr>
        <dsp:cNvPr id="0" name=""/>
        <dsp:cNvSpPr/>
      </dsp:nvSpPr>
      <dsp:spPr>
        <a:xfrm rot="5400000">
          <a:off x="5247771" y="1873285"/>
          <a:ext cx="1138504" cy="1372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B20F12-566C-4FE5-8B24-F5ACB59A1748}">
      <dsp:nvSpPr>
        <dsp:cNvPr id="0" name=""/>
        <dsp:cNvSpPr/>
      </dsp:nvSpPr>
      <dsp:spPr>
        <a:xfrm>
          <a:off x="5509419" y="1146316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RenameField</a:t>
          </a:r>
        </a:p>
      </dsp:txBody>
      <dsp:txXfrm>
        <a:off x="5536218" y="1173115"/>
        <a:ext cx="1471369" cy="861382"/>
      </dsp:txXfrm>
    </dsp:sp>
    <dsp:sp modelId="{ACD0DBAA-ABE4-45DC-B4E4-681A56129A08}">
      <dsp:nvSpPr>
        <dsp:cNvPr id="0" name=""/>
        <dsp:cNvSpPr/>
      </dsp:nvSpPr>
      <dsp:spPr>
        <a:xfrm rot="5400000">
          <a:off x="5247771" y="3017011"/>
          <a:ext cx="1138504" cy="1372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24E83D-B51F-4560-BE6B-16F458D03E2D}">
      <dsp:nvSpPr>
        <dsp:cNvPr id="0" name=""/>
        <dsp:cNvSpPr/>
      </dsp:nvSpPr>
      <dsp:spPr>
        <a:xfrm>
          <a:off x="5509419" y="2290041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ResolveChoice</a:t>
          </a:r>
        </a:p>
      </dsp:txBody>
      <dsp:txXfrm>
        <a:off x="5536218" y="2316840"/>
        <a:ext cx="1471369" cy="861382"/>
      </dsp:txXfrm>
    </dsp:sp>
    <dsp:sp modelId="{3E2AE311-5E20-4F16-B609-01BCBC4B1DB8}">
      <dsp:nvSpPr>
        <dsp:cNvPr id="0" name=""/>
        <dsp:cNvSpPr/>
      </dsp:nvSpPr>
      <dsp:spPr>
        <a:xfrm>
          <a:off x="5819633" y="3588874"/>
          <a:ext cx="2022985" cy="1372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C4A272-FB0B-4527-B18E-0701AA8FF91D}">
      <dsp:nvSpPr>
        <dsp:cNvPr id="0" name=""/>
        <dsp:cNvSpPr/>
      </dsp:nvSpPr>
      <dsp:spPr>
        <a:xfrm>
          <a:off x="5509419" y="3433767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SelectFields</a:t>
          </a:r>
        </a:p>
      </dsp:txBody>
      <dsp:txXfrm>
        <a:off x="5536218" y="3460566"/>
        <a:ext cx="1471369" cy="861382"/>
      </dsp:txXfrm>
    </dsp:sp>
    <dsp:sp modelId="{C5FBD7A0-6D23-413B-9541-D5FAEE8E2524}">
      <dsp:nvSpPr>
        <dsp:cNvPr id="0" name=""/>
        <dsp:cNvSpPr/>
      </dsp:nvSpPr>
      <dsp:spPr>
        <a:xfrm rot="16200000">
          <a:off x="7275977" y="3017011"/>
          <a:ext cx="1138504" cy="1372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08D40A-72F4-4776-8681-9587BFD3BAF5}">
      <dsp:nvSpPr>
        <dsp:cNvPr id="0" name=""/>
        <dsp:cNvSpPr/>
      </dsp:nvSpPr>
      <dsp:spPr>
        <a:xfrm>
          <a:off x="7537626" y="3433767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SelectFromCollection</a:t>
          </a:r>
        </a:p>
      </dsp:txBody>
      <dsp:txXfrm>
        <a:off x="7564425" y="3460566"/>
        <a:ext cx="1471369" cy="861382"/>
      </dsp:txXfrm>
    </dsp:sp>
    <dsp:sp modelId="{D75C5733-699E-4934-986B-A471D88C222A}">
      <dsp:nvSpPr>
        <dsp:cNvPr id="0" name=""/>
        <dsp:cNvSpPr/>
      </dsp:nvSpPr>
      <dsp:spPr>
        <a:xfrm rot="16200000">
          <a:off x="7275977" y="1873285"/>
          <a:ext cx="1138504" cy="1372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D8F2DF-F881-4BDE-A102-1879901C6F11}">
      <dsp:nvSpPr>
        <dsp:cNvPr id="0" name=""/>
        <dsp:cNvSpPr/>
      </dsp:nvSpPr>
      <dsp:spPr>
        <a:xfrm>
          <a:off x="7537626" y="2290041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SplitFields</a:t>
          </a:r>
        </a:p>
      </dsp:txBody>
      <dsp:txXfrm>
        <a:off x="7564425" y="2316840"/>
        <a:ext cx="1471369" cy="861382"/>
      </dsp:txXfrm>
    </dsp:sp>
    <dsp:sp modelId="{40CC6475-951D-405C-9767-ABD2B8D16A9E}">
      <dsp:nvSpPr>
        <dsp:cNvPr id="0" name=""/>
        <dsp:cNvSpPr/>
      </dsp:nvSpPr>
      <dsp:spPr>
        <a:xfrm rot="16200000">
          <a:off x="7275977" y="729560"/>
          <a:ext cx="1138504" cy="13724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6E532-8631-4440-B842-BBBF0D8BFDAE}">
      <dsp:nvSpPr>
        <dsp:cNvPr id="0" name=""/>
        <dsp:cNvSpPr/>
      </dsp:nvSpPr>
      <dsp:spPr>
        <a:xfrm>
          <a:off x="7537626" y="1146316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SplitRows</a:t>
          </a:r>
        </a:p>
      </dsp:txBody>
      <dsp:txXfrm>
        <a:off x="7564425" y="1173115"/>
        <a:ext cx="1471369" cy="861382"/>
      </dsp:txXfrm>
    </dsp:sp>
    <dsp:sp modelId="{64C168EF-7961-44FF-AAB8-B72D484091B2}">
      <dsp:nvSpPr>
        <dsp:cNvPr id="0" name=""/>
        <dsp:cNvSpPr/>
      </dsp:nvSpPr>
      <dsp:spPr>
        <a:xfrm>
          <a:off x="7537626" y="2590"/>
          <a:ext cx="1524967" cy="9149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Unbox</a:t>
          </a:r>
        </a:p>
      </dsp:txBody>
      <dsp:txXfrm>
        <a:off x="7564425" y="29389"/>
        <a:ext cx="1471369" cy="8613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48202-FAD2-4DE6-AFB2-8BEDF10C45D9}">
      <dsp:nvSpPr>
        <dsp:cNvPr id="0" name=""/>
        <dsp:cNvSpPr/>
      </dsp:nvSpPr>
      <dsp:spPr>
        <a:xfrm>
          <a:off x="0" y="394628"/>
          <a:ext cx="563317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B93F-0845-43BE-9089-2F8EE2CBA60B}">
      <dsp:nvSpPr>
        <dsp:cNvPr id="0" name=""/>
        <dsp:cNvSpPr/>
      </dsp:nvSpPr>
      <dsp:spPr>
        <a:xfrm>
          <a:off x="281658" y="40388"/>
          <a:ext cx="3943224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45" tIns="0" rIns="14904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Schedule</a:t>
          </a:r>
        </a:p>
      </dsp:txBody>
      <dsp:txXfrm>
        <a:off x="316243" y="74973"/>
        <a:ext cx="3874054" cy="639310"/>
      </dsp:txXfrm>
    </dsp:sp>
    <dsp:sp modelId="{E3FEDB9E-8F88-42CA-835D-3F2B4114639F}">
      <dsp:nvSpPr>
        <dsp:cNvPr id="0" name=""/>
        <dsp:cNvSpPr/>
      </dsp:nvSpPr>
      <dsp:spPr>
        <a:xfrm>
          <a:off x="0" y="1483268"/>
          <a:ext cx="563317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D5BC0-0A36-4A67-8EE3-626F6461F379}">
      <dsp:nvSpPr>
        <dsp:cNvPr id="0" name=""/>
        <dsp:cNvSpPr/>
      </dsp:nvSpPr>
      <dsp:spPr>
        <a:xfrm>
          <a:off x="281658" y="1129028"/>
          <a:ext cx="3943224" cy="7084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45" tIns="0" rIns="14904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events</a:t>
          </a:r>
        </a:p>
      </dsp:txBody>
      <dsp:txXfrm>
        <a:off x="316243" y="1163613"/>
        <a:ext cx="3874054" cy="639310"/>
      </dsp:txXfrm>
    </dsp:sp>
    <dsp:sp modelId="{962D2D2D-84B1-47F3-A984-BE504462A3D7}">
      <dsp:nvSpPr>
        <dsp:cNvPr id="0" name=""/>
        <dsp:cNvSpPr/>
      </dsp:nvSpPr>
      <dsp:spPr>
        <a:xfrm>
          <a:off x="0" y="2571908"/>
          <a:ext cx="563317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8459A-6B17-4FF1-BA10-40002325902F}">
      <dsp:nvSpPr>
        <dsp:cNvPr id="0" name=""/>
        <dsp:cNvSpPr/>
      </dsp:nvSpPr>
      <dsp:spPr>
        <a:xfrm>
          <a:off x="281658" y="2217668"/>
          <a:ext cx="3943224" cy="7084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45" tIns="0" rIns="14904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On-demand</a:t>
          </a:r>
        </a:p>
      </dsp:txBody>
      <dsp:txXfrm>
        <a:off x="316243" y="2252253"/>
        <a:ext cx="3874054" cy="639310"/>
      </dsp:txXfrm>
    </dsp:sp>
    <dsp:sp modelId="{BDEA5320-CECB-4D84-80F6-CEBD055802A3}">
      <dsp:nvSpPr>
        <dsp:cNvPr id="0" name=""/>
        <dsp:cNvSpPr/>
      </dsp:nvSpPr>
      <dsp:spPr>
        <a:xfrm>
          <a:off x="0" y="3660547"/>
          <a:ext cx="563317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2BA93-5A69-4023-B210-9E39143A6B80}">
      <dsp:nvSpPr>
        <dsp:cNvPr id="0" name=""/>
        <dsp:cNvSpPr/>
      </dsp:nvSpPr>
      <dsp:spPr>
        <a:xfrm>
          <a:off x="281658" y="3306308"/>
          <a:ext cx="3943224" cy="7084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045" tIns="0" rIns="14904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EventBridge event</a:t>
          </a:r>
        </a:p>
      </dsp:txBody>
      <dsp:txXfrm>
        <a:off x="316243" y="3340893"/>
        <a:ext cx="3874054" cy="6393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E4897-0724-40CE-9DC6-EA809BA56EC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4644D-92C8-4B15-A6CA-BB0B1C2EC05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development endpoint is an environment used to develop and test your AWS Glue scripts.</a:t>
          </a:r>
        </a:p>
      </dsp:txBody>
      <dsp:txXfrm>
        <a:off x="559800" y="3022743"/>
        <a:ext cx="4320000" cy="720000"/>
      </dsp:txXfrm>
    </dsp:sp>
    <dsp:sp modelId="{8CB58140-316A-4690-BF0E-5B51DEDE33F2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8DBAE-0130-4461-BF92-45C145551DD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Billing for a development endpoint is based on the Data Processing Unit (DPU) hours used during the entire time it remains in the READY state.</a:t>
          </a:r>
        </a:p>
      </dsp:txBody>
      <dsp:txXfrm>
        <a:off x="5635800" y="3022743"/>
        <a:ext cx="4320000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4901-7D58-4C65-9D2A-3066F5605841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EDDE5-F894-4CCB-A0F1-E033CE06F1F6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F2147-7000-4EF0-A896-8C02084452C9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SageMaker Notebooks</a:t>
          </a:r>
        </a:p>
      </dsp:txBody>
      <dsp:txXfrm>
        <a:off x="1834517" y="1507711"/>
        <a:ext cx="3148942" cy="1335915"/>
      </dsp:txXfrm>
    </dsp:sp>
    <dsp:sp modelId="{B3722BAB-5C79-4A32-A110-227648B4838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3D033-924C-4EB5-9CDF-316901225D5F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6C5C9-575E-4AAC-AD4B-79829D9A69A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Zappelin Notenook Servers</a:t>
          </a:r>
        </a:p>
      </dsp:txBody>
      <dsp:txXfrm>
        <a:off x="7154322" y="1507711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EF4C8-B027-49F5-8A99-961935881AC2}">
      <dsp:nvSpPr>
        <dsp:cNvPr id="0" name=""/>
        <dsp:cNvSpPr/>
      </dsp:nvSpPr>
      <dsp:spPr>
        <a:xfrm>
          <a:off x="0" y="178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142E2-0C54-47B4-BD56-A968DA32BB5B}">
      <dsp:nvSpPr>
        <dsp:cNvPr id="0" name=""/>
        <dsp:cNvSpPr/>
      </dsp:nvSpPr>
      <dsp:spPr>
        <a:xfrm>
          <a:off x="229529" y="172505"/>
          <a:ext cx="417326" cy="417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B386F-BCB4-48D2-A164-2B0A23C93516}">
      <dsp:nvSpPr>
        <dsp:cNvPr id="0" name=""/>
        <dsp:cNvSpPr/>
      </dsp:nvSpPr>
      <dsp:spPr>
        <a:xfrm>
          <a:off x="876386" y="178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Machine learning</a:t>
          </a:r>
        </a:p>
      </dsp:txBody>
      <dsp:txXfrm>
        <a:off x="876386" y="1780"/>
        <a:ext cx="5387253" cy="758776"/>
      </dsp:txXfrm>
    </dsp:sp>
    <dsp:sp modelId="{49DF8C02-D260-4AF5-997C-495B68B2228B}">
      <dsp:nvSpPr>
        <dsp:cNvPr id="0" name=""/>
        <dsp:cNvSpPr/>
      </dsp:nvSpPr>
      <dsp:spPr>
        <a:xfrm>
          <a:off x="0" y="95025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8D5BD-FAD7-47D2-A9DA-D0B0DDD394EC}">
      <dsp:nvSpPr>
        <dsp:cNvPr id="0" name=""/>
        <dsp:cNvSpPr/>
      </dsp:nvSpPr>
      <dsp:spPr>
        <a:xfrm>
          <a:off x="229529" y="1120975"/>
          <a:ext cx="417326" cy="417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B9F1E-2D27-4743-AE28-EE4399A5B3F9}">
      <dsp:nvSpPr>
        <dsp:cNvPr id="0" name=""/>
        <dsp:cNvSpPr/>
      </dsp:nvSpPr>
      <dsp:spPr>
        <a:xfrm>
          <a:off x="876386" y="95025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Extract, transform, load (ETL)</a:t>
          </a:r>
        </a:p>
      </dsp:txBody>
      <dsp:txXfrm>
        <a:off x="876386" y="950250"/>
        <a:ext cx="5387253" cy="758776"/>
      </dsp:txXfrm>
    </dsp:sp>
    <dsp:sp modelId="{41D8462C-5669-4427-9DC3-AD1FED06BF98}">
      <dsp:nvSpPr>
        <dsp:cNvPr id="0" name=""/>
        <dsp:cNvSpPr/>
      </dsp:nvSpPr>
      <dsp:spPr>
        <a:xfrm>
          <a:off x="0" y="1898720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03C45-E969-409D-BC58-F27F42BBBD9F}">
      <dsp:nvSpPr>
        <dsp:cNvPr id="0" name=""/>
        <dsp:cNvSpPr/>
      </dsp:nvSpPr>
      <dsp:spPr>
        <a:xfrm>
          <a:off x="229529" y="2069445"/>
          <a:ext cx="417326" cy="417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00375-1D7B-432B-9637-6F63135222DC}">
      <dsp:nvSpPr>
        <dsp:cNvPr id="0" name=""/>
        <dsp:cNvSpPr/>
      </dsp:nvSpPr>
      <dsp:spPr>
        <a:xfrm>
          <a:off x="876386" y="1898720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Clickstream analysis</a:t>
          </a:r>
        </a:p>
      </dsp:txBody>
      <dsp:txXfrm>
        <a:off x="876386" y="1898720"/>
        <a:ext cx="5387253" cy="758776"/>
      </dsp:txXfrm>
    </dsp:sp>
    <dsp:sp modelId="{98F58C00-F840-40C9-AB94-28388711DE31}">
      <dsp:nvSpPr>
        <dsp:cNvPr id="0" name=""/>
        <dsp:cNvSpPr/>
      </dsp:nvSpPr>
      <dsp:spPr>
        <a:xfrm>
          <a:off x="0" y="284719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A9BB2-3B54-48DF-AB5F-420E02788790}">
      <dsp:nvSpPr>
        <dsp:cNvPr id="0" name=""/>
        <dsp:cNvSpPr/>
      </dsp:nvSpPr>
      <dsp:spPr>
        <a:xfrm>
          <a:off x="229529" y="3017915"/>
          <a:ext cx="417326" cy="417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A673-633C-4514-9937-BCD1568CA98C}">
      <dsp:nvSpPr>
        <dsp:cNvPr id="0" name=""/>
        <dsp:cNvSpPr/>
      </dsp:nvSpPr>
      <dsp:spPr>
        <a:xfrm>
          <a:off x="876386" y="284719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streaming</a:t>
          </a:r>
        </a:p>
      </dsp:txBody>
      <dsp:txXfrm>
        <a:off x="876386" y="2847191"/>
        <a:ext cx="5387253" cy="758776"/>
      </dsp:txXfrm>
    </dsp:sp>
    <dsp:sp modelId="{8834E761-3C54-4565-AD3E-539AA9E4E7A8}">
      <dsp:nvSpPr>
        <dsp:cNvPr id="0" name=""/>
        <dsp:cNvSpPr/>
      </dsp:nvSpPr>
      <dsp:spPr>
        <a:xfrm>
          <a:off x="0" y="379566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76B8F-BA28-4C35-AB0F-7B555E7B74DD}">
      <dsp:nvSpPr>
        <dsp:cNvPr id="0" name=""/>
        <dsp:cNvSpPr/>
      </dsp:nvSpPr>
      <dsp:spPr>
        <a:xfrm>
          <a:off x="229529" y="3966385"/>
          <a:ext cx="417326" cy="4173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FF4E-2F17-4D93-956C-DBAEE2002FD1}">
      <dsp:nvSpPr>
        <dsp:cNvPr id="0" name=""/>
        <dsp:cNvSpPr/>
      </dsp:nvSpPr>
      <dsp:spPr>
        <a:xfrm>
          <a:off x="876386" y="379566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analytics</a:t>
          </a:r>
        </a:p>
      </dsp:txBody>
      <dsp:txXfrm>
        <a:off x="876386" y="3795661"/>
        <a:ext cx="5387253" cy="758776"/>
      </dsp:txXfrm>
    </dsp:sp>
    <dsp:sp modelId="{46C858E2-FE11-49F3-8A1C-EE194DE2A270}">
      <dsp:nvSpPr>
        <dsp:cNvPr id="0" name=""/>
        <dsp:cNvSpPr/>
      </dsp:nvSpPr>
      <dsp:spPr>
        <a:xfrm>
          <a:off x="0" y="4744131"/>
          <a:ext cx="6263640" cy="7587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ACD72-AB59-4B8A-9AD1-A36EC46F9659}">
      <dsp:nvSpPr>
        <dsp:cNvPr id="0" name=""/>
        <dsp:cNvSpPr/>
      </dsp:nvSpPr>
      <dsp:spPr>
        <a:xfrm>
          <a:off x="229529" y="4914855"/>
          <a:ext cx="417326" cy="4173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A33A0-4583-4DFD-9C13-E0342A3C80AE}">
      <dsp:nvSpPr>
        <dsp:cNvPr id="0" name=""/>
        <dsp:cNvSpPr/>
      </dsp:nvSpPr>
      <dsp:spPr>
        <a:xfrm>
          <a:off x="876386" y="4744131"/>
          <a:ext cx="5387253" cy="758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4" tIns="80304" rIns="80304" bIns="803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Genomics</a:t>
          </a:r>
        </a:p>
      </dsp:txBody>
      <dsp:txXfrm>
        <a:off x="876386" y="4744131"/>
        <a:ext cx="5387253" cy="75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2593B-D0C8-4FC0-B924-C273B9FABB7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2F95B-A32E-453D-AAF4-F0401F2F328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data lake is a centralized, curated and secured repository of all raw and processed data for analysis.</a:t>
          </a:r>
        </a:p>
      </dsp:txBody>
      <dsp:txXfrm>
        <a:off x="559800" y="3022743"/>
        <a:ext cx="4320000" cy="720000"/>
      </dsp:txXfrm>
    </dsp:sp>
    <dsp:sp modelId="{024EFF6F-A646-4050-93C8-9DC1E75EE0F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C2470-0CB1-4AFF-9CB4-115DC45FE899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data lake enables us to break down data silos and combine different types of analytics to gain insights and guide better business decisions.</a:t>
          </a:r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6D5A9-60B3-4026-AA1C-3DD48DC121D1}">
      <dsp:nvSpPr>
        <dsp:cNvPr id="0" name=""/>
        <dsp:cNvSpPr/>
      </dsp:nvSpPr>
      <dsp:spPr>
        <a:xfrm>
          <a:off x="0" y="4821843"/>
          <a:ext cx="1591978" cy="158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</a:t>
          </a:r>
        </a:p>
      </dsp:txBody>
      <dsp:txXfrm>
        <a:off x="0" y="4821843"/>
        <a:ext cx="1591978" cy="1582636"/>
      </dsp:txXfrm>
    </dsp:sp>
    <dsp:sp modelId="{4F13AB9E-BAD1-4FAE-99BC-756A769F8247}">
      <dsp:nvSpPr>
        <dsp:cNvPr id="0" name=""/>
        <dsp:cNvSpPr/>
      </dsp:nvSpPr>
      <dsp:spPr>
        <a:xfrm>
          <a:off x="1591978" y="4821843"/>
          <a:ext cx="4775934" cy="15826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92100" rIns="96879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AWS higher-level services to subsequently further process and transform the data.</a:t>
          </a:r>
        </a:p>
      </dsp:txBody>
      <dsp:txXfrm>
        <a:off x="1591978" y="4821843"/>
        <a:ext cx="4775934" cy="1582636"/>
      </dsp:txXfrm>
    </dsp:sp>
    <dsp:sp modelId="{B89CB408-EFB0-4C15-8519-180DD20BACDC}">
      <dsp:nvSpPr>
        <dsp:cNvPr id="0" name=""/>
        <dsp:cNvSpPr/>
      </dsp:nvSpPr>
      <dsp:spPr>
        <a:xfrm rot="10800000">
          <a:off x="0" y="2411488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 rot="-10800000">
        <a:off x="0" y="2411488"/>
        <a:ext cx="1591978" cy="1582162"/>
      </dsp:txXfrm>
    </dsp:sp>
    <dsp:sp modelId="{C5DA3E50-274B-45CD-84F4-D2D9C3987FEC}">
      <dsp:nvSpPr>
        <dsp:cNvPr id="0" name=""/>
        <dsp:cNvSpPr/>
      </dsp:nvSpPr>
      <dsp:spPr>
        <a:xfrm>
          <a:off x="1591978" y="2411488"/>
          <a:ext cx="4775934" cy="15821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92100" rIns="96879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Select services to process and query data</a:t>
          </a:r>
        </a:p>
      </dsp:txBody>
      <dsp:txXfrm>
        <a:off x="1591978" y="2411488"/>
        <a:ext cx="4775934" cy="1582162"/>
      </dsp:txXfrm>
    </dsp:sp>
    <dsp:sp modelId="{6F99DDD4-89E7-4F3F-9F07-966193840865}">
      <dsp:nvSpPr>
        <dsp:cNvPr id="0" name=""/>
        <dsp:cNvSpPr/>
      </dsp:nvSpPr>
      <dsp:spPr>
        <a:xfrm rot="10800000">
          <a:off x="0" y="1132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256032" rIns="113221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Select</a:t>
          </a:r>
        </a:p>
      </dsp:txBody>
      <dsp:txXfrm rot="-10800000">
        <a:off x="0" y="1132"/>
        <a:ext cx="1591978" cy="1582162"/>
      </dsp:txXfrm>
    </dsp:sp>
    <dsp:sp modelId="{43009297-C045-4B3A-9BB7-C302FDDE629C}">
      <dsp:nvSpPr>
        <dsp:cNvPr id="0" name=""/>
        <dsp:cNvSpPr/>
      </dsp:nvSpPr>
      <dsp:spPr>
        <a:xfrm>
          <a:off x="1591978" y="1132"/>
          <a:ext cx="4775934" cy="15821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292100" rIns="96879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Select data source – HDFS</a:t>
          </a:r>
        </a:p>
      </dsp:txBody>
      <dsp:txXfrm>
        <a:off x="1591978" y="1132"/>
        <a:ext cx="4775934" cy="1582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40211-09B3-43E6-85DF-70E8CEAE15BB}">
      <dsp:nvSpPr>
        <dsp:cNvPr id="0" name=""/>
        <dsp:cNvSpPr/>
      </dsp:nvSpPr>
      <dsp:spPr>
        <a:xfrm>
          <a:off x="348456" y="0"/>
          <a:ext cx="5572125" cy="557212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CB2EA-9983-4927-A2A2-79AC02BF45E5}">
      <dsp:nvSpPr>
        <dsp:cNvPr id="0" name=""/>
        <dsp:cNvSpPr/>
      </dsp:nvSpPr>
      <dsp:spPr>
        <a:xfrm>
          <a:off x="710644" y="362188"/>
          <a:ext cx="2228850" cy="2228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Athena – Serverless SQL on parquet data</a:t>
          </a:r>
        </a:p>
      </dsp:txBody>
      <dsp:txXfrm>
        <a:off x="819447" y="470991"/>
        <a:ext cx="2011244" cy="2011244"/>
      </dsp:txXfrm>
    </dsp:sp>
    <dsp:sp modelId="{92313024-82E7-4B54-8DDB-2CD07AC22CBF}">
      <dsp:nvSpPr>
        <dsp:cNvPr id="0" name=""/>
        <dsp:cNvSpPr/>
      </dsp:nvSpPr>
      <dsp:spPr>
        <a:xfrm>
          <a:off x="3329543" y="362188"/>
          <a:ext cx="2228850" cy="222885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Glue – Serverless ETL to run Apache Spark job on scale</a:t>
          </a:r>
        </a:p>
      </dsp:txBody>
      <dsp:txXfrm>
        <a:off x="3438346" y="470991"/>
        <a:ext cx="2011244" cy="2011244"/>
      </dsp:txXfrm>
    </dsp:sp>
    <dsp:sp modelId="{A828F4FF-CA06-4985-80C0-73A771AF1C1F}">
      <dsp:nvSpPr>
        <dsp:cNvPr id="0" name=""/>
        <dsp:cNvSpPr/>
      </dsp:nvSpPr>
      <dsp:spPr>
        <a:xfrm>
          <a:off x="710644" y="2981086"/>
          <a:ext cx="2228850" cy="222885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lake – CFT/CDK templates to build the lake</a:t>
          </a:r>
        </a:p>
      </dsp:txBody>
      <dsp:txXfrm>
        <a:off x="819447" y="3089889"/>
        <a:ext cx="2011244" cy="2011244"/>
      </dsp:txXfrm>
    </dsp:sp>
    <dsp:sp modelId="{7820780F-665B-4D8F-B4DF-DAC684829C90}">
      <dsp:nvSpPr>
        <dsp:cNvPr id="0" name=""/>
        <dsp:cNvSpPr/>
      </dsp:nvSpPr>
      <dsp:spPr>
        <a:xfrm>
          <a:off x="3329543" y="2981086"/>
          <a:ext cx="2228850" cy="222885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Lake Formation – Superset of Glue and Security patterns</a:t>
          </a:r>
          <a:endParaRPr lang="en-US" sz="2300" kern="1200"/>
        </a:p>
      </dsp:txBody>
      <dsp:txXfrm>
        <a:off x="3438346" y="3089889"/>
        <a:ext cx="2011244" cy="20112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1442A-5971-40C8-95AF-9A3A24AC73B1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Apache Web Logs</a:t>
          </a:r>
        </a:p>
      </dsp:txBody>
      <dsp:txXfrm>
        <a:off x="3201" y="445489"/>
        <a:ext cx="2539866" cy="1523919"/>
      </dsp:txXfrm>
    </dsp:sp>
    <dsp:sp modelId="{1A54FCDD-C5AE-4E93-BDE8-55E5E6708F24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CSV</a:t>
          </a:r>
        </a:p>
      </dsp:txBody>
      <dsp:txXfrm>
        <a:off x="2797054" y="445489"/>
        <a:ext cx="2539866" cy="1523919"/>
      </dsp:txXfrm>
    </dsp:sp>
    <dsp:sp modelId="{24C896CE-F365-419C-A7E3-C98EAC538248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TSV</a:t>
          </a:r>
        </a:p>
      </dsp:txBody>
      <dsp:txXfrm>
        <a:off x="5590907" y="445489"/>
        <a:ext cx="2539866" cy="1523919"/>
      </dsp:txXfrm>
    </dsp:sp>
    <dsp:sp modelId="{F3C10D9F-28ED-4F4B-8494-9888FA0753BA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Text file with custom delimiters</a:t>
          </a:r>
        </a:p>
      </dsp:txBody>
      <dsp:txXfrm>
        <a:off x="8384760" y="445489"/>
        <a:ext cx="2539866" cy="1523919"/>
      </dsp:txXfrm>
    </dsp:sp>
    <dsp:sp modelId="{99567BB5-FD0B-4BA9-84B2-388546DA9816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JSON</a:t>
          </a:r>
        </a:p>
      </dsp:txBody>
      <dsp:txXfrm>
        <a:off x="1400128" y="2223395"/>
        <a:ext cx="2539866" cy="1523919"/>
      </dsp:txXfrm>
    </dsp:sp>
    <dsp:sp modelId="{659CFD9F-576E-4DD3-8E1C-61127C44AD71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Parquet</a:t>
          </a:r>
        </a:p>
      </dsp:txBody>
      <dsp:txXfrm>
        <a:off x="4193981" y="2223395"/>
        <a:ext cx="2539866" cy="1523919"/>
      </dsp:txXfrm>
    </dsp:sp>
    <dsp:sp modelId="{96C926C2-8618-4721-B2DD-D8532E547395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ORC</a:t>
          </a:r>
        </a:p>
      </dsp:txBody>
      <dsp:txXfrm>
        <a:off x="6987834" y="2223395"/>
        <a:ext cx="2539866" cy="15239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BF65B-D5F7-493B-B250-07BE60E4AE08}">
      <dsp:nvSpPr>
        <dsp:cNvPr id="0" name=""/>
        <dsp:cNvSpPr/>
      </dsp:nvSpPr>
      <dsp:spPr>
        <a:xfrm>
          <a:off x="0" y="315143"/>
          <a:ext cx="626364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Databases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Tables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Connections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Crawlers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Classifiers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Schema Registries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Schemas</a:t>
          </a:r>
        </a:p>
      </dsp:txBody>
      <dsp:txXfrm>
        <a:off x="0" y="315143"/>
        <a:ext cx="6263640" cy="2268000"/>
      </dsp:txXfrm>
    </dsp:sp>
    <dsp:sp modelId="{B6A6D677-3A09-402C-BE8D-15CDF0E9DE11}">
      <dsp:nvSpPr>
        <dsp:cNvPr id="0" name=""/>
        <dsp:cNvSpPr/>
      </dsp:nvSpPr>
      <dsp:spPr>
        <a:xfrm>
          <a:off x="313182" y="78983"/>
          <a:ext cx="438454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catalog</a:t>
          </a:r>
        </a:p>
      </dsp:txBody>
      <dsp:txXfrm>
        <a:off x="336239" y="102040"/>
        <a:ext cx="4338434" cy="426206"/>
      </dsp:txXfrm>
    </dsp:sp>
    <dsp:sp modelId="{EF019EED-42D0-4F2F-8432-EE526D8558CD}">
      <dsp:nvSpPr>
        <dsp:cNvPr id="0" name=""/>
        <dsp:cNvSpPr/>
      </dsp:nvSpPr>
      <dsp:spPr>
        <a:xfrm>
          <a:off x="0" y="2905703"/>
          <a:ext cx="6263640" cy="252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AWS Glue 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Blueprints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Workflows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Jobs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ML transforms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Triggers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Dev endpoints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Notebooks</a:t>
          </a:r>
        </a:p>
      </dsp:txBody>
      <dsp:txXfrm>
        <a:off x="0" y="2905703"/>
        <a:ext cx="6263640" cy="2520000"/>
      </dsp:txXfrm>
    </dsp:sp>
    <dsp:sp modelId="{5849F674-6D7A-4458-BE1F-696625D7E789}">
      <dsp:nvSpPr>
        <dsp:cNvPr id="0" name=""/>
        <dsp:cNvSpPr/>
      </dsp:nvSpPr>
      <dsp:spPr>
        <a:xfrm>
          <a:off x="313182" y="2669543"/>
          <a:ext cx="4384548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ETL</a:t>
          </a:r>
        </a:p>
      </dsp:txBody>
      <dsp:txXfrm>
        <a:off x="336239" y="2692600"/>
        <a:ext cx="4338434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F5DEF-6879-42BC-B080-5410AE0E86D3}">
      <dsp:nvSpPr>
        <dsp:cNvPr id="0" name=""/>
        <dsp:cNvSpPr/>
      </dsp:nvSpPr>
      <dsp:spPr>
        <a:xfrm>
          <a:off x="0" y="28222"/>
          <a:ext cx="6253721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JDBC</a:t>
          </a:r>
        </a:p>
      </dsp:txBody>
      <dsp:txXfrm>
        <a:off x="31613" y="59835"/>
        <a:ext cx="6190495" cy="584369"/>
      </dsp:txXfrm>
    </dsp:sp>
    <dsp:sp modelId="{6D18F6EE-27BA-4A16-9003-FFA22DD921C0}">
      <dsp:nvSpPr>
        <dsp:cNvPr id="0" name=""/>
        <dsp:cNvSpPr/>
      </dsp:nvSpPr>
      <dsp:spPr>
        <a:xfrm>
          <a:off x="0" y="753577"/>
          <a:ext cx="6253721" cy="64759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Amazon RDS</a:t>
          </a:r>
        </a:p>
      </dsp:txBody>
      <dsp:txXfrm>
        <a:off x="31613" y="785190"/>
        <a:ext cx="6190495" cy="584369"/>
      </dsp:txXfrm>
    </dsp:sp>
    <dsp:sp modelId="{5D5FC611-9F63-437C-8258-A92857FD188D}">
      <dsp:nvSpPr>
        <dsp:cNvPr id="0" name=""/>
        <dsp:cNvSpPr/>
      </dsp:nvSpPr>
      <dsp:spPr>
        <a:xfrm>
          <a:off x="0" y="1478932"/>
          <a:ext cx="6253721" cy="64759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Amazon Redshift</a:t>
          </a:r>
        </a:p>
      </dsp:txBody>
      <dsp:txXfrm>
        <a:off x="31613" y="1510545"/>
        <a:ext cx="6190495" cy="584369"/>
      </dsp:txXfrm>
    </dsp:sp>
    <dsp:sp modelId="{3D75C2A5-4A27-40A5-823F-A0665F1566C2}">
      <dsp:nvSpPr>
        <dsp:cNvPr id="0" name=""/>
        <dsp:cNvSpPr/>
      </dsp:nvSpPr>
      <dsp:spPr>
        <a:xfrm>
          <a:off x="0" y="2204287"/>
          <a:ext cx="6253721" cy="64759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Amazon </a:t>
          </a:r>
          <a:r>
            <a:rPr lang="en-US" sz="2700" kern="1200" dirty="0">
              <a:latin typeface="Calibri Light" panose="020F0302020204030204"/>
            </a:rPr>
            <a:t>DocumentDB</a:t>
          </a:r>
        </a:p>
      </dsp:txBody>
      <dsp:txXfrm>
        <a:off x="31613" y="2235900"/>
        <a:ext cx="6190495" cy="584369"/>
      </dsp:txXfrm>
    </dsp:sp>
    <dsp:sp modelId="{DCD89F42-58FE-43B0-8E6E-3B8B2D0D9099}">
      <dsp:nvSpPr>
        <dsp:cNvPr id="0" name=""/>
        <dsp:cNvSpPr/>
      </dsp:nvSpPr>
      <dsp:spPr>
        <a:xfrm>
          <a:off x="0" y="2929642"/>
          <a:ext cx="6253721" cy="64759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MongoDB</a:t>
          </a:r>
        </a:p>
      </dsp:txBody>
      <dsp:txXfrm>
        <a:off x="31613" y="2961255"/>
        <a:ext cx="6190495" cy="584369"/>
      </dsp:txXfrm>
    </dsp:sp>
    <dsp:sp modelId="{3991943B-9F42-4631-8C5B-30FDCE9F89FD}">
      <dsp:nvSpPr>
        <dsp:cNvPr id="0" name=""/>
        <dsp:cNvSpPr/>
      </dsp:nvSpPr>
      <dsp:spPr>
        <a:xfrm>
          <a:off x="0" y="3654997"/>
          <a:ext cx="6253721" cy="64759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Kafka</a:t>
          </a:r>
          <a:endParaRPr lang="en-US" sz="2700" kern="1200" dirty="0"/>
        </a:p>
      </dsp:txBody>
      <dsp:txXfrm>
        <a:off x="31613" y="3686610"/>
        <a:ext cx="6190495" cy="584369"/>
      </dsp:txXfrm>
    </dsp:sp>
    <dsp:sp modelId="{4C1290F1-A4B2-4B0B-9558-E41A1D26C2F3}">
      <dsp:nvSpPr>
        <dsp:cNvPr id="0" name=""/>
        <dsp:cNvSpPr/>
      </dsp:nvSpPr>
      <dsp:spPr>
        <a:xfrm>
          <a:off x="0" y="4380352"/>
          <a:ext cx="6253721" cy="64759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 Light" panose="020F0302020204030204"/>
            </a:rPr>
            <a:t>Network</a:t>
          </a:r>
        </a:p>
      </dsp:txBody>
      <dsp:txXfrm>
        <a:off x="31613" y="4411965"/>
        <a:ext cx="6190495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585C9-2CCA-4C09-B176-ACD361994355}">
      <dsp:nvSpPr>
        <dsp:cNvPr id="0" name=""/>
        <dsp:cNvSpPr/>
      </dsp:nvSpPr>
      <dsp:spPr>
        <a:xfrm>
          <a:off x="858364" y="381"/>
          <a:ext cx="2475327" cy="1485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S3</a:t>
          </a:r>
        </a:p>
      </dsp:txBody>
      <dsp:txXfrm>
        <a:off x="858364" y="381"/>
        <a:ext cx="2475327" cy="1485196"/>
      </dsp:txXfrm>
    </dsp:sp>
    <dsp:sp modelId="{CB2726DC-FE27-455D-8A0E-41626AA16A88}">
      <dsp:nvSpPr>
        <dsp:cNvPr id="0" name=""/>
        <dsp:cNvSpPr/>
      </dsp:nvSpPr>
      <dsp:spPr>
        <a:xfrm>
          <a:off x="3581224" y="381"/>
          <a:ext cx="2475327" cy="1485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JDBC</a:t>
          </a:r>
        </a:p>
      </dsp:txBody>
      <dsp:txXfrm>
        <a:off x="3581224" y="381"/>
        <a:ext cx="2475327" cy="1485196"/>
      </dsp:txXfrm>
    </dsp:sp>
    <dsp:sp modelId="{3F9A401B-16DE-4EFC-91E3-D65FE098D718}">
      <dsp:nvSpPr>
        <dsp:cNvPr id="0" name=""/>
        <dsp:cNvSpPr/>
      </dsp:nvSpPr>
      <dsp:spPr>
        <a:xfrm>
          <a:off x="6304084" y="381"/>
          <a:ext cx="2475327" cy="1485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DynamoDB</a:t>
          </a:r>
        </a:p>
      </dsp:txBody>
      <dsp:txXfrm>
        <a:off x="6304084" y="381"/>
        <a:ext cx="2475327" cy="1485196"/>
      </dsp:txXfrm>
    </dsp:sp>
    <dsp:sp modelId="{81414C19-D2C2-4481-A6B6-AD0AF410E288}">
      <dsp:nvSpPr>
        <dsp:cNvPr id="0" name=""/>
        <dsp:cNvSpPr/>
      </dsp:nvSpPr>
      <dsp:spPr>
        <a:xfrm>
          <a:off x="2219794" y="1733110"/>
          <a:ext cx="2475327" cy="1485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Amazon DocumentDB</a:t>
          </a:r>
        </a:p>
      </dsp:txBody>
      <dsp:txXfrm>
        <a:off x="2219794" y="1733110"/>
        <a:ext cx="2475327" cy="1485196"/>
      </dsp:txXfrm>
    </dsp:sp>
    <dsp:sp modelId="{5C00323E-0F10-44D6-9A3E-F239D2568B5E}">
      <dsp:nvSpPr>
        <dsp:cNvPr id="0" name=""/>
        <dsp:cNvSpPr/>
      </dsp:nvSpPr>
      <dsp:spPr>
        <a:xfrm>
          <a:off x="4942654" y="1733110"/>
          <a:ext cx="2475327" cy="14851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MongoDB</a:t>
          </a:r>
        </a:p>
      </dsp:txBody>
      <dsp:txXfrm>
        <a:off x="4942654" y="1733110"/>
        <a:ext cx="2475327" cy="1485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3D25-91B1-46C5-A0CB-0487BA9B4C7B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5B8EC-3369-43BA-9458-D6A0B151D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9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dirty="0">
                <a:solidFill>
                  <a:srgbClr val="000000"/>
                </a:solidFill>
                <a:effectLst/>
                <a:latin typeface="-apple-system"/>
              </a:rPr>
              <a:t>Spark is extremely fast distributed data processing that runs in the memory of the worker nodes</a:t>
            </a:r>
            <a:endParaRPr lang="en-IN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5B8EC-3369-43BA-9458-D6A0B151D70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5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31D5-769D-4B19-A7A4-C00F68C2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B015-0F1A-437D-9E8D-1E7B8D76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8FCD-87F1-477C-9A64-7314FE2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25C6-8F9F-4AC2-A94A-4890AAB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2672-5D01-4C4D-96DD-3EF81BE3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4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329-8932-487E-92E2-84B45831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D8BE-8900-472D-BCC8-C6B70717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0189-DC78-4CE9-ADE4-7506FF19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84C9E-5763-4033-8E88-DB187798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0A8C-3870-4348-8554-078A27F8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743A0-7AC4-415E-902B-09FDBD20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3384C-5B32-4D82-BF34-9906AEE96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A740-7908-4237-B323-76E0BC37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90B3-4917-41DE-97C5-649146A8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7933-92D1-4618-BE3F-2BC87B7C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1349-6BEA-462C-944D-F352B43F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2F94-615D-47B0-89F6-0800095F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CE22-52A7-4CE2-9A59-4438FF96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44B1-E6DB-4AA7-81CD-37A170F0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F84F-3C7B-437D-B456-CBCCC796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4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ACB1-9676-4428-9B7F-80D8254D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89D8-9FAC-4094-86E2-D4E37D80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25EC1-6AB4-472A-A040-E645D733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6F24-0901-4A56-9D60-690FCB0F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A3F5-0743-4BE4-ACB5-FEFE63FB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864-61E2-4BC4-9EA1-3EB3792A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7B0E-4A2A-4DFD-B086-009BB1A0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09F7A-FD1B-4555-9291-9FAA58213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7D31D-F6C5-4C28-8EBB-D1425209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9F75-4ED2-42E2-B584-B333EBCA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BAF5-6FA6-4393-8BC4-F99CF03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E1BB-4D7A-4245-B186-040FEE7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8450-0432-47A1-A11D-B793116BD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ADA0A-B86E-438E-ABBF-236139F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9041E-F532-4E80-B3F9-F102BA12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9EC09-9E4A-463B-8355-1C162C14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65487-0071-4839-BAE1-DE4801C5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EEF34-A761-450C-AC1B-A3C26CE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D373-E6E1-4625-9B56-B0D34D1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408-EF79-45FF-AE32-7B59A6C6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7103-DD86-4AD7-911A-7822B9C7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304F0-F2E0-4C20-93EB-C21B16B4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9642-B278-4167-878D-6BE01ED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4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2B963-809B-4FD8-8C10-6488223A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0EB7D-BDD6-4530-AD6B-B9C0531F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BF7F-41CE-452A-A27B-50031690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5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1515-4F71-44BB-9F40-92D72687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A584-A419-453B-B084-28D79833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3ED05-E18F-45B9-BA5A-10BE9CAC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A608-ECB5-4E76-BEE0-53866879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32E54-AF5A-41A7-A2FD-768318E0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0974-061A-4F63-BD8E-F9FEFD6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0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542F-6A08-48DE-89CE-2CB4B2CD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EF440-29A4-4A8E-9087-2B5F5E4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A40F-9005-480A-9582-4D443B218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0A4AD-2327-4C90-910B-1652410E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DCDA-8178-40E0-8E8C-C940B3A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3567-542A-4B0E-89D6-BAAF30A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76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1ECC5-6280-4843-B69B-99452157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9B5B-305B-4BE0-B4C4-D7C5511E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54422-5897-40F1-A1B9-0ED0717300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CE670-FD85-429D-BB37-E158AC998449}" type="datetimeFigureOut">
              <a:rPr lang="en-IN" smtClean="0"/>
              <a:t>15-09-2021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3FBC-C8CC-42F2-9983-4DF44531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F231-D53D-41B6-B7D8-9F60F13BC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90E1-0CD3-401C-942E-F7209D0EFE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lake-formation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olutions/data-lake-solution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03EDF590-5331-4857-8F1B-8773EE828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26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EBC5D-6B5B-4700-B83B-124F6230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ea typeface="+mj-lt"/>
                <a:cs typeface="+mj-lt"/>
              </a:rPr>
              <a:t>ETL Jobs using AWS Glue</a:t>
            </a:r>
            <a:endParaRPr lang="en-US" sz="3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74410-588E-4F4F-AA31-BA1EF2D9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>
                <a:cs typeface="Calibri"/>
              </a:rPr>
              <a:t>Understandings</a:t>
            </a:r>
            <a:endParaRPr lang="en-IN" sz="20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1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AWS Lake 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AEB2C-E7CC-43FD-BF43-27E73945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1321" y="1675227"/>
            <a:ext cx="934935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AWS Athena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Athena is an interactive query service that allows us to query data from S3 without the need for clusters or data warehouses.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9 Things to Consider When Choosing Amazon Athena - Openbridge">
            <a:extLst>
              <a:ext uri="{FF2B5EF4-FFF2-40B4-BE49-F238E27FC236}">
                <a16:creationId xmlns:a16="http://schemas.microsoft.com/office/drawing/2014/main" id="{5BDA4E4B-51F8-4B54-BA55-6AC6C916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020358"/>
            <a:ext cx="6019331" cy="28140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1194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Formats in Athena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BADE77-1662-4949-A36C-072473721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456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79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A55FB-346C-465B-ACF9-41F042DF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AWS Glue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66A6-1720-423F-B91F-CEA4BB27F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AWS Glue is a serverless data integration service that makes it easy to discover, prepare, and combine data for analytics, machine learning, and application development.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6246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55FB-346C-465B-ACF9-41F042DF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accent5"/>
                </a:solidFill>
                <a:cs typeface="Calibri Light"/>
              </a:rPr>
              <a:t>Glue Components</a:t>
            </a:r>
            <a:endParaRPr lang="en-US" sz="5100">
              <a:solidFill>
                <a:schemeClr val="accent5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73422A-7806-4982-8F69-5C36E1CC4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69694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58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Glue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 Glue Connection is used to connect to different data 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2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n-US" sz="4800"/>
              <a:t>Glue Connections Types</a:t>
            </a:r>
            <a:endParaRPr lang="en-IN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92AD9-113A-48DA-BAE9-6C7BB143C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78369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06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8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2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Glue Crawlers</a:t>
            </a:r>
            <a:endParaRPr lang="en-IN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AWS Glue Crawler is used to put a structure on top of the connection retrieved information.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59935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8467F-0940-4F47-801B-841C7FDB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929046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Crawler source types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56361-3432-4946-9A56-74C787744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93317"/>
              </p:ext>
            </p:extLst>
          </p:nvPr>
        </p:nvGraphicFramePr>
        <p:xfrm>
          <a:off x="1289304" y="2371780"/>
          <a:ext cx="9637776" cy="3218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97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Glue Classifiers</a:t>
            </a: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590" y="1687486"/>
            <a:ext cx="3300156" cy="36368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classifier determines the schema of crawler retrieved data.</a:t>
            </a:r>
          </a:p>
        </p:txBody>
      </p:sp>
    </p:spTree>
    <p:extLst>
      <p:ext uri="{BB962C8B-B14F-4D97-AF65-F5344CB8AC3E}">
        <p14:creationId xmlns:p14="http://schemas.microsoft.com/office/powerpoint/2010/main" val="31483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EMR</a:t>
            </a:r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Amazon EMR is the industry-leading cloud big data platform for processing vast amounts of data using open source tools such as Apache Spark, Apache Hive, Apache HBase, Apache Flink, Apache Hudi, and Presto.</a:t>
            </a:r>
          </a:p>
          <a:p>
            <a:r>
              <a:rPr lang="en-US" sz="2400"/>
              <a:t>Amazon EMR makes it easy to set up, operate, and scale your big data environments by automating time-consuming tasks like provisioning capacity and tuning clusters.</a:t>
            </a:r>
          </a:p>
        </p:txBody>
      </p:sp>
    </p:spTree>
    <p:extLst>
      <p:ext uri="{BB962C8B-B14F-4D97-AF65-F5344CB8AC3E}">
        <p14:creationId xmlns:p14="http://schemas.microsoft.com/office/powerpoint/2010/main" val="3148183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en-US" sz="4800"/>
              <a:t>Glue Classifiers Types</a:t>
            </a:r>
            <a:endParaRPr lang="en-IN" sz="48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18F6AC4-44D3-4B80-BC56-806083EF7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177160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598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B14B0-B313-4F29-85C4-B07B97F9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Schema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7DE8-26C3-4D46-8653-3DB324454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registry is a logical container of schemas. Registries allow you to organize your schemas, as well as manage access control for your applications.</a:t>
            </a:r>
          </a:p>
          <a:p>
            <a:r>
              <a:rPr lang="en-US" sz="2000">
                <a:ea typeface="+mn-lt"/>
                <a:cs typeface="+mn-lt"/>
              </a:rPr>
              <a:t>A registry has an Amazon Resource Name (ARN) to allow you to organize and set different access permissions to schema operations within the registry.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208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4D3A-377C-45F5-9A4C-5FC1138B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>
                <a:ea typeface="+mj-lt"/>
                <a:cs typeface="+mj-lt"/>
              </a:rPr>
              <a:t>Schemas 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5AE9-D560-4526-886E-DC79207F5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 schema defines the structure and format of a data record. A schema is a versioned specification for reliable data publication, consumption, or storage.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9120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5F6E-8D76-4B1C-A070-B12A06A5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3"/>
            <a:ext cx="9144000" cy="25215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Glue ETL Blueprints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B49B-2732-4983-B3C2-ABFEDD55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617728"/>
            <a:ext cx="9144000" cy="9443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blueprint is used to generate AWS Glue workflows for common ETL use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0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Glue ETL Workflow</a:t>
            </a:r>
            <a:endParaRPr lang="en-IN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Glue ETL workflow is used to orchestrate ETL jobs, triggers and crawlers.</a:t>
            </a:r>
          </a:p>
        </p:txBody>
      </p:sp>
    </p:spTree>
    <p:extLst>
      <p:ext uri="{BB962C8B-B14F-4D97-AF65-F5344CB8AC3E}">
        <p14:creationId xmlns:p14="http://schemas.microsoft.com/office/powerpoint/2010/main" val="275424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Glue ETL Workflow Legends</a:t>
            </a:r>
            <a:endParaRPr lang="en-IN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73301-325A-42FD-8237-92241AED9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5305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30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31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954284"/>
            <a:ext cx="10513106" cy="2943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Glue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995F-0724-483B-8E7A-EAAFDEC2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4262016"/>
            <a:ext cx="10513106" cy="1242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are scalable serverless Spark jobs.</a:t>
            </a: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5">
            <a:extLst>
              <a:ext uri="{FF2B5EF4-FFF2-40B4-BE49-F238E27FC236}">
                <a16:creationId xmlns:a16="http://schemas.microsoft.com/office/drawing/2014/main" id="{B4C49FD3-CD95-4BA4-8BD3-B4A4C684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194125EE-68A0-44AF-9565-81EF0F311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47D98E13-5DFC-4FC3-B217-18D7503F2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1208B249-52C1-45B2-94CA-7FCF767BD5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8E8EC538-BB99-4192-A555-FD23D92C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C818F7CD-D8C3-4B0E-8332-5F5D23675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BA3A1026-C945-44C7-95BC-3BF4551E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7A2271E-1BF0-4DBF-BDC5-8205DFE2B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FC359C9B-D7DB-4D67-BC20-0ED526C67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5DA7CDCF-326D-40F3-9FA1-F6B696E8F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42EAB6A2-C79F-4E11-BA2B-82394503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0409AE1C-32E7-42F0-8174-D8EC28D1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D094018-4CC4-4507-BD21-223B12217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4971B5B3-87D2-49C1-9AD0-984AF7579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7F8CC77F-5D16-46D1-9E76-844D3D54B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3136B198-9314-404B-9B2A-B12F1C81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AD2B785-CD5F-4846-8278-FD202F83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3C6BD3BE-D8A5-4561-9641-5F579267C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883722C6-0687-4FBC-924C-022C334B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4">
              <a:extLst>
                <a:ext uri="{FF2B5EF4-FFF2-40B4-BE49-F238E27FC236}">
                  <a16:creationId xmlns:a16="http://schemas.microsoft.com/office/drawing/2014/main" id="{50E3342E-EFDF-4EE7-A275-A46FE15FD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6">
              <a:extLst>
                <a:ext uri="{FF2B5EF4-FFF2-40B4-BE49-F238E27FC236}">
                  <a16:creationId xmlns:a16="http://schemas.microsoft.com/office/drawing/2014/main" id="{02A591D3-77C5-427A-84E7-5040F9C17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Glue Jobs Types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1044C6-F7A0-4282-BE8D-FE179E29E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6491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090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C28E-CAA9-483F-9CC3-15E3864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cs typeface="Calibri Light"/>
              </a:rPr>
              <a:t>ETL Job</a:t>
            </a:r>
            <a:endParaRPr lang="en-US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BFF06E-5EB4-4481-9B2A-3F6090739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362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353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C28E-CAA9-483F-9CC3-15E3864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Extract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49BE-FF51-4FB8-9961-228475C5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Extraction means consolidation of data in required sources like cloud environments, CRM, or external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165756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Advantages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C312AA-F6DA-43DD-97C3-BA9ECDA6F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470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C28E-CAA9-483F-9CC3-15E3864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Transform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49BE-FF51-4FB8-9961-228475C5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After data is collected from its sources, it's in a raw state. It needs to transform to be compatible with the defined standards.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General transformation methods include:</a:t>
            </a:r>
          </a:p>
          <a:p>
            <a:pPr lvl="1"/>
            <a:r>
              <a:rPr lang="en-US" sz="2000">
                <a:ea typeface="+mn-lt"/>
                <a:cs typeface="+mn-lt"/>
              </a:rPr>
              <a:t>Cleansing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Standardization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Deduplication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ea typeface="+mn-lt"/>
                <a:cs typeface="+mn-lt"/>
              </a:rPr>
              <a:t>Verification</a:t>
            </a:r>
          </a:p>
          <a:p>
            <a:pPr lvl="1"/>
            <a:r>
              <a:rPr lang="en-US" sz="2000">
                <a:ea typeface="+mn-lt"/>
                <a:cs typeface="+mn-lt"/>
              </a:rPr>
              <a:t>Sorting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703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16D5F-5582-4753-AAAF-7435C5CD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471BE-D044-4C35-AD93-2E965569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Types of Transforms offered out-of-the-box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96E8A8-DBB1-4911-A0C5-12A92448C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98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27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CC28E-CAA9-483F-9CC3-15E3864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Load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49BE-FF51-4FB8-9961-228475C5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 this fold transformed data is saved in a data sink.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839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cs typeface="Calibri Light"/>
              </a:rPr>
              <a:t>ML Transforms</a:t>
            </a:r>
            <a:endParaRPr lang="en-US"/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43D4-45EF-41CD-AC8E-A946B4C8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00" y="1371600"/>
            <a:ext cx="5701842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cs typeface="Calibri"/>
              </a:rPr>
              <a:t>We can use this to fuzzy match records and perform transformation using pre-built ml transform models.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35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369938"/>
            <a:ext cx="4114800" cy="411480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cs typeface="Calibri Light"/>
              </a:rPr>
              <a:t>Triggers</a:t>
            </a:r>
            <a:endParaRPr lang="en-US" sz="480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07256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43D4-45EF-41CD-AC8E-A946B4C8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56" y="1371600"/>
            <a:ext cx="4969480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 trigger starts a job when it fires.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432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3459300" cy="4305736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Trigger Types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6DD82-7DB2-43D8-B89B-F83FE7104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31341"/>
              </p:ext>
            </p:extLst>
          </p:nvPr>
        </p:nvGraphicFramePr>
        <p:xfrm>
          <a:off x="5293901" y="1284732"/>
          <a:ext cx="5633178" cy="430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9469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 Endpoints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12524-D8BD-432F-9A2D-F20B8E6904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4879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59" y="1371599"/>
            <a:ext cx="3382449" cy="2453205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cs typeface="Calibri Light"/>
              </a:rPr>
              <a:t>Notebooks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340208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43D4-45EF-41CD-AC8E-A946B4C8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100" y="1371600"/>
            <a:ext cx="5701842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 notebook enables interactive development and testing of your ETL scripts on a development endpoint.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25958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6C34-AB3D-4370-96AC-A1F9D455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Notebook Types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0A0B91-12DC-495A-91D1-E6AEB9EAC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418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BD547-B30C-4ED6-A548-09685411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Demo1</a:t>
            </a: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0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EMR Usage</a:t>
            </a:r>
            <a:endParaRPr lang="en-IN" sz="60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B50306-E821-475A-8FA0-627164722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02594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929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E581-3014-469B-AB30-FC2A39E3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>
                <a:cs typeface="Calibri Light"/>
              </a:rPr>
              <a:t>Analysis of a DynamoDB Table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6394-1D25-4769-9B23-A6BE4D9B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Enable point-in-time recovery (PITR) on DynamoDB table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Initiate a data export in Amazon S3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Transform the exported data into Apache Parquet by using AWS Glue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Execute SQL queries with Athena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9F1B176-B17D-4FBD-A55D-97D3D26D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80438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BD547-B30C-4ED6-A548-09685411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Demo2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58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82DA9-26E9-49F7-9681-9FBA9784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0" y="1369938"/>
            <a:ext cx="3210854" cy="4114800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Perform ETL Job 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92F8DF-EE34-4FC5-9FFE-76EB2E3B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168614" y="3429000"/>
            <a:ext cx="3200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C1021-D037-4D73-BA45-F54792DD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05" y="1371600"/>
            <a:ext cx="5872185" cy="4114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Resources Deployed using Serverless, CDK/CFT</a:t>
            </a:r>
            <a:endParaRPr lang="en-US" sz="2200">
              <a:cs typeface="Calibri" panose="020F0502020204030204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Create a DynamoDB table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Create a Lamda Function to populate the database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Create a S3 Bucket to export the database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Create a Glue Database for crawler</a:t>
            </a:r>
            <a:endParaRPr lang="en-US" sz="2200">
              <a:cs typeface="Calibri"/>
            </a:endParaRPr>
          </a:p>
          <a:p>
            <a:pPr lvl="1"/>
            <a:r>
              <a:rPr lang="en-US" sz="2200">
                <a:ea typeface="+mn-lt"/>
                <a:cs typeface="+mn-lt"/>
              </a:rPr>
              <a:t>Create a Glue target Table</a:t>
            </a:r>
          </a:p>
          <a:p>
            <a:r>
              <a:rPr lang="en-US" sz="2200">
                <a:ea typeface="+mn-lt"/>
                <a:cs typeface="+mn-lt"/>
              </a:rPr>
              <a:t>Add a crawler to create a data catalog</a:t>
            </a:r>
            <a:endParaRPr lang="en-US" sz="2200">
              <a:cs typeface="Calibri"/>
            </a:endParaRPr>
          </a:p>
          <a:p>
            <a:r>
              <a:rPr lang="en-US" sz="2200">
                <a:ea typeface="+mn-lt"/>
                <a:cs typeface="+mn-lt"/>
              </a:rPr>
              <a:t>Add a job to perform ETL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Analyze results from Athena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76832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8A7-9F0B-4EA9-8CD0-1D4DBCFB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Architecture of Demo2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5A13D2-2622-4BAD-8065-7152E6647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5" y="2705894"/>
            <a:ext cx="6800850" cy="2590800"/>
          </a:xfrm>
        </p:spPr>
      </p:pic>
    </p:spTree>
    <p:extLst>
      <p:ext uri="{BB962C8B-B14F-4D97-AF65-F5344CB8AC3E}">
        <p14:creationId xmlns:p14="http://schemas.microsoft.com/office/powerpoint/2010/main" val="91500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E5B5F-506C-450D-86CA-4B10EA7F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EMR Cluster used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2825-2E66-4E09-9BB2-1B72F06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Core Hadoop: Hadoop with Ganglia + Hive + Hue + Mahout + Pig + Tez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HBase: HBase with Ganglia + Hadoop + Hive + Hue + Phoenix + ZooKeeper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Presto: Presto with Hadoop + HDFS + Hive + Metastore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Spark: Spark on Hadoop + YARN with Ganglia + Zeppelin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4125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59D2D-1D31-4541-BD05-05150999EC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Data Lake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DCE6F-1754-49DE-A766-37D9FE9A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5028" y="685799"/>
            <a:ext cx="519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 of Building Data Lake</a:t>
            </a:r>
            <a:endParaRPr lang="en-IN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70DEB-5864-4E71-A80B-EFF9A5F01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713843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868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C006E-192C-4E01-9728-5DA7BA90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Data Lake Services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D9E02-39D8-4FF6-9CE4-B28C72A28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3416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63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383</Words>
  <Application>Microsoft Office PowerPoint</Application>
  <PresentationFormat>Widescreen</PresentationFormat>
  <Paragraphs>71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ETL Jobs using AWS Glue</vt:lpstr>
      <vt:lpstr>EMR</vt:lpstr>
      <vt:lpstr>EMR Advantages</vt:lpstr>
      <vt:lpstr>EMR Usage</vt:lpstr>
      <vt:lpstr>EMR Cluster used</vt:lpstr>
      <vt:lpstr>Data Lake</vt:lpstr>
      <vt:lpstr>Data Lake Template</vt:lpstr>
      <vt:lpstr>Process of Building Data Lake</vt:lpstr>
      <vt:lpstr>Key Data Lake Services</vt:lpstr>
      <vt:lpstr>AWS Lake Formation</vt:lpstr>
      <vt:lpstr>AWS Athena</vt:lpstr>
      <vt:lpstr>Data Formats in Athena</vt:lpstr>
      <vt:lpstr>AWS Glue</vt:lpstr>
      <vt:lpstr>Glue Components</vt:lpstr>
      <vt:lpstr>Glue Connections</vt:lpstr>
      <vt:lpstr>Glue Connections Types</vt:lpstr>
      <vt:lpstr>Glue Crawlers</vt:lpstr>
      <vt:lpstr>Crawler source types</vt:lpstr>
      <vt:lpstr>Glue Classifiers</vt:lpstr>
      <vt:lpstr>Glue Classifiers Types</vt:lpstr>
      <vt:lpstr>Schema Registries</vt:lpstr>
      <vt:lpstr>Schemas </vt:lpstr>
      <vt:lpstr>Glue ETL Blueprints</vt:lpstr>
      <vt:lpstr>Glue ETL Workflow</vt:lpstr>
      <vt:lpstr>Glue ETL Workflow Legends</vt:lpstr>
      <vt:lpstr>Glue Jobs</vt:lpstr>
      <vt:lpstr>Glue Jobs Types</vt:lpstr>
      <vt:lpstr>ETL Job</vt:lpstr>
      <vt:lpstr>Extract</vt:lpstr>
      <vt:lpstr>Transform</vt:lpstr>
      <vt:lpstr>Types of Transforms offered out-of-the-box</vt:lpstr>
      <vt:lpstr>Load</vt:lpstr>
      <vt:lpstr>ML Transforms</vt:lpstr>
      <vt:lpstr>Triggers</vt:lpstr>
      <vt:lpstr>Trigger Types</vt:lpstr>
      <vt:lpstr>Dev Endpoints</vt:lpstr>
      <vt:lpstr>Notebooks</vt:lpstr>
      <vt:lpstr>Notebook Types</vt:lpstr>
      <vt:lpstr>Demo1</vt:lpstr>
      <vt:lpstr>Analysis of a DynamoDB Table</vt:lpstr>
      <vt:lpstr>Demo2</vt:lpstr>
      <vt:lpstr>Perform ETL Job </vt:lpstr>
      <vt:lpstr>Architecture of Demo2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cbnits-129</dc:creator>
  <cp:lastModifiedBy>cbnits-129</cp:lastModifiedBy>
  <cp:revision>258</cp:revision>
  <dcterms:created xsi:type="dcterms:W3CDTF">2021-09-15T04:05:07Z</dcterms:created>
  <dcterms:modified xsi:type="dcterms:W3CDTF">2021-09-15T07:29:38Z</dcterms:modified>
</cp:coreProperties>
</file>