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3E8F4-420B-45C4-A5C8-34617700869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EF02D-A3DE-4091-823B-3BD30118B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04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r-berlin-red-and-white-airplane-159107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British Airways Customer Booking Insight.</a:t>
            </a:r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E4089916-89F7-865B-F3F5-CD428F6C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27" b="22481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C9D97B-2D77-B6DA-F92A-11F0B4A0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035698"/>
          </a:xfrm>
          <a:solidFill>
            <a:schemeClr val="accent2">
              <a:alpha val="18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i="1" dirty="0"/>
              <a:t>Model To Determine The Factors That Influences Buying The Ticket.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A41BF8-D778-61BA-351B-2AAFBB005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436" y="1115367"/>
            <a:ext cx="5688563" cy="44507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E9B3B1-CE79-40C8-CE89-B8851FA3D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829" y="3016878"/>
            <a:ext cx="2246781" cy="21991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33234C-6D1C-E70B-D975-2D433094325D}"/>
              </a:ext>
            </a:extLst>
          </p:cNvPr>
          <p:cNvSpPr txBox="1"/>
          <p:nvPr/>
        </p:nvSpPr>
        <p:spPr>
          <a:xfrm>
            <a:off x="1" y="1115367"/>
            <a:ext cx="6031026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Trained a Model to Predict the Buying convert using Ensemble of Random Forest and XG Boosting.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22707-6570-C38B-DFA1-995AE8B11715}"/>
              </a:ext>
            </a:extLst>
          </p:cNvPr>
          <p:cNvSpPr txBox="1"/>
          <p:nvPr/>
        </p:nvSpPr>
        <p:spPr>
          <a:xfrm>
            <a:off x="0" y="2064577"/>
            <a:ext cx="6031026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Accuracy achieved : 85.22%</a:t>
            </a:r>
          </a:p>
          <a:p>
            <a:r>
              <a:rPr lang="en-US" dirty="0"/>
              <a:t>AUC : 0.5463255454417241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240879-C090-75FA-9768-4A46B0450E50}"/>
              </a:ext>
            </a:extLst>
          </p:cNvPr>
          <p:cNvSpPr txBox="1"/>
          <p:nvPr/>
        </p:nvSpPr>
        <p:spPr>
          <a:xfrm>
            <a:off x="-1" y="3013787"/>
            <a:ext cx="6031027" cy="14773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Route.</a:t>
            </a:r>
          </a:p>
          <a:p>
            <a:pPr marL="342900" indent="-342900">
              <a:buAutoNum type="arabicPeriod"/>
            </a:pPr>
            <a:r>
              <a:rPr lang="en-US" dirty="0"/>
              <a:t>Booking Origin.</a:t>
            </a:r>
          </a:p>
          <a:p>
            <a:pPr marL="342900" indent="-342900">
              <a:buAutoNum type="arabicPeriod"/>
            </a:pPr>
            <a:r>
              <a:rPr lang="en-US" dirty="0"/>
              <a:t>Flight Duration.</a:t>
            </a:r>
          </a:p>
          <a:p>
            <a:pPr marL="342900" indent="-342900">
              <a:buAutoNum type="arabicPeriod"/>
            </a:pPr>
            <a:r>
              <a:rPr lang="en-US" dirty="0"/>
              <a:t>Extra Baggage.</a:t>
            </a:r>
          </a:p>
          <a:p>
            <a:pPr marL="342900" indent="-342900">
              <a:buAutoNum type="arabicPeriod"/>
            </a:pPr>
            <a:r>
              <a:rPr lang="en-US" dirty="0"/>
              <a:t>Length of the Stay.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1FE3CF-260A-EF89-D4B7-E1DFDEBA1DEB}"/>
              </a:ext>
            </a:extLst>
          </p:cNvPr>
          <p:cNvSpPr txBox="1"/>
          <p:nvPr/>
        </p:nvSpPr>
        <p:spPr>
          <a:xfrm>
            <a:off x="0" y="4926563"/>
            <a:ext cx="6031027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Above is the top 5 most important factors influencing the purchase.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British Airways Customer Booking Insight.</vt:lpstr>
      <vt:lpstr>Model To Determine The Factors That Influences Buying The Ticket.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kunal debroy</cp:lastModifiedBy>
  <cp:revision>3</cp:revision>
  <dcterms:created xsi:type="dcterms:W3CDTF">2022-12-06T11:13:27Z</dcterms:created>
  <dcterms:modified xsi:type="dcterms:W3CDTF">2024-12-17T23:25:24Z</dcterms:modified>
</cp:coreProperties>
</file>