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70" d="100"/>
          <a:sy n="70" d="100"/>
        </p:scale>
        <p:origin x="4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12/10/2015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3454400"/>
            <a:ext cx="11460480" cy="1322981"/>
          </a:xfrm>
        </p:spPr>
        <p:txBody>
          <a:bodyPr/>
          <a:lstStyle/>
          <a:p>
            <a:r>
              <a:rPr lang="en-US" dirty="0" smtClean="0"/>
              <a:t>    Smart Food Donation</a:t>
            </a:r>
            <a:endParaRPr lang="en-US" dirty="0"/>
          </a:p>
        </p:txBody>
      </p:sp>
      <p:sp>
        <p:nvSpPr>
          <p:cNvPr id="3" name="Subtitle 2"/>
          <p:cNvSpPr>
            <a:spLocks noGrp="1"/>
          </p:cNvSpPr>
          <p:nvPr>
            <p:ph type="subTitle" idx="1"/>
          </p:nvPr>
        </p:nvSpPr>
        <p:spPr>
          <a:xfrm>
            <a:off x="1154954" y="4777380"/>
            <a:ext cx="10031205" cy="1389740"/>
          </a:xfrm>
        </p:spPr>
        <p:txBody>
          <a:bodyPr/>
          <a:lstStyle/>
          <a:p>
            <a:pPr algn="r"/>
            <a:r>
              <a:rPr lang="en-US" cap="none" dirty="0" smtClean="0"/>
              <a:t>	     Application Engineering And Development Final Project</a:t>
            </a:r>
          </a:p>
          <a:p>
            <a:pPr algn="r"/>
            <a:r>
              <a:rPr lang="en-US" cap="none" dirty="0" smtClean="0"/>
              <a:t>Designed By – Kunal Singh Deora</a:t>
            </a:r>
          </a:p>
          <a:p>
            <a:pPr algn="r"/>
            <a:r>
              <a:rPr lang="en-US" cap="none" dirty="0" smtClean="0"/>
              <a:t>NU-ID: 001664385</a:t>
            </a:r>
          </a:p>
        </p:txBody>
      </p:sp>
    </p:spTree>
    <p:extLst>
      <p:ext uri="{BB962C8B-B14F-4D97-AF65-F5344CB8AC3E}">
        <p14:creationId xmlns:p14="http://schemas.microsoft.com/office/powerpoint/2010/main" val="63169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38" y="300594"/>
            <a:ext cx="11887200" cy="6247287"/>
          </a:xfrm>
        </p:spPr>
      </p:pic>
    </p:spTree>
    <p:extLst>
      <p:ext uri="{BB962C8B-B14F-4D97-AF65-F5344CB8AC3E}">
        <p14:creationId xmlns:p14="http://schemas.microsoft.com/office/powerpoint/2010/main" val="310988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
          </p:nvPr>
        </p:nvSpPr>
        <p:spPr>
          <a:xfrm>
            <a:off x="646112" y="1595121"/>
            <a:ext cx="5419408" cy="4063999"/>
          </a:xfrm>
        </p:spPr>
        <p:txBody>
          <a:bodyPr/>
          <a:lstStyle/>
          <a:p>
            <a:r>
              <a:rPr lang="en-US" dirty="0"/>
              <a:t>Hunger is one of the biggest issue in any country. According to latest survey, every one out of six people in America faces hunger and does not receive a proper diet.  This is because people are not utilizing their food and eatable items to the maximum. Moreover, American government is spending a huge amount of money to dump the waste food products which can be used in a better way. Smart Food Donation is an attempt to solve these problems.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7440" y="1595120"/>
            <a:ext cx="4724399" cy="4063999"/>
          </a:xfrm>
        </p:spPr>
      </p:pic>
    </p:spTree>
    <p:extLst>
      <p:ext uri="{BB962C8B-B14F-4D97-AF65-F5344CB8AC3E}">
        <p14:creationId xmlns:p14="http://schemas.microsoft.com/office/powerpoint/2010/main" val="1725138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646112" y="1320800"/>
            <a:ext cx="10773728" cy="4927599"/>
          </a:xfrm>
        </p:spPr>
        <p:txBody>
          <a:bodyPr>
            <a:normAutofit/>
          </a:bodyPr>
          <a:lstStyle/>
          <a:p>
            <a:r>
              <a:rPr lang="en-US" dirty="0" smtClean="0"/>
              <a:t>Smart Food Donation Application provide intelligent guidance to people for food donation and helps the government authorities  in fighting the hunger of poor.</a:t>
            </a:r>
            <a:endParaRPr lang="en-US" dirty="0"/>
          </a:p>
          <a:p>
            <a:r>
              <a:rPr lang="en-US" dirty="0" smtClean="0"/>
              <a:t>The application utilizes the power of IOT by installing smart sensors in  Citizen’s and Restaurant’s refrigerator. The sensor installed in their refrigerator will identify the spoilage of the food by expiry date,  odor or by the view of the food.</a:t>
            </a:r>
          </a:p>
          <a:p>
            <a:r>
              <a:rPr lang="en-US" dirty="0" smtClean="0"/>
              <a:t>By the help of this application needy and homeless people will get proper food to it.</a:t>
            </a:r>
          </a:p>
          <a:p>
            <a:r>
              <a:rPr lang="en-US" dirty="0" smtClean="0"/>
              <a:t>People will start contributing for the betterment of the society and there will be a proper utilization of food in the city.</a:t>
            </a:r>
          </a:p>
          <a:p>
            <a:r>
              <a:rPr lang="en-US" dirty="0" smtClean="0"/>
              <a:t>According to the latest survey, US government spends more than  $ 1 billion to dump the waste food. This application will surely decrease this amount by significant number.</a:t>
            </a:r>
          </a:p>
          <a:p>
            <a:pPr marL="0" indent="0">
              <a:buNone/>
            </a:pPr>
            <a:endParaRPr lang="en-US" dirty="0" smtClean="0"/>
          </a:p>
          <a:p>
            <a:pPr marL="0"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4796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1601"/>
            <a:ext cx="11714480" cy="6604000"/>
          </a:xfrm>
        </p:spPr>
      </p:pic>
    </p:spTree>
    <p:extLst>
      <p:ext uri="{BB962C8B-B14F-4D97-AF65-F5344CB8AC3E}">
        <p14:creationId xmlns:p14="http://schemas.microsoft.com/office/powerpoint/2010/main" val="1075717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1" y="81280"/>
            <a:ext cx="11958638" cy="6630015"/>
          </a:xfrm>
        </p:spPr>
      </p:pic>
      <p:sp>
        <p:nvSpPr>
          <p:cNvPr id="5" name="TextBox 4"/>
          <p:cNvSpPr txBox="1"/>
          <p:nvPr/>
        </p:nvSpPr>
        <p:spPr>
          <a:xfrm>
            <a:off x="426720" y="391160"/>
            <a:ext cx="1971040" cy="646331"/>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Work Flow of the application</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1592085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1" y="152400"/>
            <a:ext cx="11856720" cy="6624319"/>
          </a:xfrm>
        </p:spPr>
      </p:pic>
    </p:spTree>
    <p:extLst>
      <p:ext uri="{BB962C8B-B14F-4D97-AF65-F5344CB8AC3E}">
        <p14:creationId xmlns:p14="http://schemas.microsoft.com/office/powerpoint/2010/main" val="35616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25" y="162560"/>
            <a:ext cx="11969115" cy="6624319"/>
          </a:xfrm>
        </p:spPr>
      </p:pic>
    </p:spTree>
    <p:extLst>
      <p:ext uri="{BB962C8B-B14F-4D97-AF65-F5344CB8AC3E}">
        <p14:creationId xmlns:p14="http://schemas.microsoft.com/office/powerpoint/2010/main" val="1433240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 y="162560"/>
            <a:ext cx="11948160" cy="6512219"/>
          </a:xfrm>
        </p:spPr>
      </p:pic>
    </p:spTree>
    <p:extLst>
      <p:ext uri="{BB962C8B-B14F-4D97-AF65-F5344CB8AC3E}">
        <p14:creationId xmlns:p14="http://schemas.microsoft.com/office/powerpoint/2010/main" val="2250807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294539"/>
            <a:ext cx="11764963" cy="6268922"/>
          </a:xfrm>
        </p:spPr>
      </p:pic>
    </p:spTree>
    <p:extLst>
      <p:ext uri="{BB962C8B-B14F-4D97-AF65-F5344CB8AC3E}">
        <p14:creationId xmlns:p14="http://schemas.microsoft.com/office/powerpoint/2010/main" val="1105705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236</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Smart Food Donation</vt:lpstr>
      <vt:lpstr>Overview</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Food Donation</dc:title>
  <dc:creator>Kunal Deora</dc:creator>
  <cp:lastModifiedBy>Kunal Deora</cp:lastModifiedBy>
  <cp:revision>12</cp:revision>
  <dcterms:created xsi:type="dcterms:W3CDTF">2015-12-11T01:42:16Z</dcterms:created>
  <dcterms:modified xsi:type="dcterms:W3CDTF">2015-12-11T03:44:11Z</dcterms:modified>
</cp:coreProperties>
</file>