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Ospina" initials="JO" lastIdx="4" clrIdx="0">
    <p:extLst>
      <p:ext uri="{19B8F6BF-5375-455C-9EA6-DF929625EA0E}">
        <p15:presenceInfo xmlns:p15="http://schemas.microsoft.com/office/powerpoint/2012/main" userId="Juan Osp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9001-117A-484E-8C77-9BB158AF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842D-93B4-421D-B8DC-5048D6FA1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C356-7A1D-4B71-99D0-DE52DB93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84A0-F314-4FC7-80A5-709C853A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E970-E6E4-4359-8EBF-CA824C4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B74-C26B-4EFC-966E-49005750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F5D3-36B7-4A0F-B722-98819E95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D699-681D-4CF2-ACF7-B922506C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C8B8-6F42-4796-8686-6EB91D53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32EE-0E90-453A-A7B8-65620A4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39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41B1A-D1FF-42E4-AF51-12EA0469A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4CF85-491C-404A-B369-1453D6E0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C31C-27E3-45BE-B211-EC226364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CCCB-CCDD-4A0D-A993-9DCE36E4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8084-B26B-4A82-A988-C04B2C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9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768B-16C4-416A-8BA9-7FF7F8BD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8AB9-85A0-49AA-88FF-45E1003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31BB-4467-4B1F-A962-914F4DF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6E4C-0F7F-4F03-A38F-1F937FD5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11AF-4758-43C0-B7D9-E455165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39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8A08-3718-4E5D-9C4D-A7039C4B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3EC8-8B97-4EF9-8746-80BC7BEF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97EA-A4B5-4125-84D9-1C053578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CE2D-2466-4630-B0E0-33293580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FE35-7729-4495-B368-031CA1D9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9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F10B-D6F6-4DE5-B5A9-D156CE05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80C-6594-485C-B5B1-914A7B5F9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5F822-D357-4A73-8CA9-46E9CCA2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20553-73F2-4FBE-851F-1079AA32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5D2C-01FC-4E09-AE08-FF2FBE2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97C5-BDEB-454F-91CC-9EAA110E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83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953-2D7C-48E6-9A4D-4511A64D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60C3-BB47-4EFB-BED6-99F601AF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4CB9-7A6C-467E-945A-FE3008DC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BEA00-B283-4F48-A6A3-CCB5FC8E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8F621-1C66-40C1-B197-EFC85333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0977E-D1E2-42CD-AD54-E323879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F9B3-513E-4C59-A167-8C1ECA4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675F5-1BCC-4FF9-9096-5F14FAF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74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79-2B8E-40CD-A6FB-8E380E0C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74F6E-5800-42A5-8BB1-67A206E5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12107-64A8-4583-B78C-8BD1F22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4CFA6-5DB9-4688-BAFE-646CEDD6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3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3C09F-5F01-4D5C-ADED-C8C3E86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D130E-1DEB-4165-835B-B2D7644D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506F-2024-4F15-AB14-057D1C1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7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5C85-50ED-4EB8-B27D-2802871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9DB7-F906-4831-87BD-832AB2B7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D2975-1ABF-4A4C-B8D8-FEAED179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C6D2-9DD8-418B-A8D4-CFE84F5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637B5-F1BA-4A2D-80CA-24DFF65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E37D-81C7-452D-BAFB-66F4E187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9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B1A2-7709-42DB-ACC5-1A319E96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39B2D-88A6-45DF-9050-C8AE6EEA0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535F-6E24-48AC-ADCF-FA8D4E0B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6D20E-D6B6-42E3-A5DE-CA4BCFDF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2680-5660-48C6-84C1-0AB4A363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BC742-D516-46DB-91FF-D76266F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8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AEB49-5622-4150-AF94-3E1123B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F7CD3-8710-4905-BEDC-7B37B477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51D4-7BEF-497D-9316-0758FF90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AD6D-F957-46F1-971B-3863E78F7EC4}" type="datetimeFigureOut">
              <a:rPr lang="en-CA" smtClean="0"/>
              <a:t>2020-12-09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813F-671D-48C5-B306-FE97AC4F3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4EC7-A978-41F5-932C-14E8C3BF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7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B687F-7665-4524-9CAC-809DF7D9CAA2}"/>
              </a:ext>
            </a:extLst>
          </p:cNvPr>
          <p:cNvSpPr/>
          <p:nvPr/>
        </p:nvSpPr>
        <p:spPr>
          <a:xfrm>
            <a:off x="5024570" y="499242"/>
            <a:ext cx="6652254" cy="36313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600" b="1" dirty="0">
                <a:solidFill>
                  <a:schemeClr val="tx1"/>
                </a:solidFill>
              </a:rPr>
              <a:t>Azure Kubernetes Service (AKS)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C6AF-3D97-4B4C-9A61-3CCAAEE52A88}"/>
              </a:ext>
            </a:extLst>
          </p:cNvPr>
          <p:cNvSpPr/>
          <p:nvPr/>
        </p:nvSpPr>
        <p:spPr>
          <a:xfrm>
            <a:off x="5424520" y="978996"/>
            <a:ext cx="6056280" cy="290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CLUSTER</a:t>
            </a:r>
            <a:r>
              <a:rPr lang="es-CO" sz="1200" dirty="0">
                <a:solidFill>
                  <a:schemeClr val="tx1"/>
                </a:solidFill>
              </a:rPr>
              <a:t>: </a:t>
            </a:r>
            <a:r>
              <a:rPr lang="es-CO" sz="1200" b="1" dirty="0">
                <a:solidFill>
                  <a:schemeClr val="tx1"/>
                </a:solidFill>
              </a:rPr>
              <a:t>az756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C0BB-BE77-4366-BB75-F211A89BDBC2}"/>
              </a:ext>
            </a:extLst>
          </p:cNvPr>
          <p:cNvSpPr/>
          <p:nvPr/>
        </p:nvSpPr>
        <p:spPr>
          <a:xfrm>
            <a:off x="2232362" y="2331406"/>
            <a:ext cx="924965" cy="552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Docker Hub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A6CDA-F034-4B78-BD47-805AE432C656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157327" y="2607827"/>
            <a:ext cx="2267193" cy="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E8AF7-C64D-4419-8A25-AD2E3602CC3C}"/>
              </a:ext>
            </a:extLst>
          </p:cNvPr>
          <p:cNvSpPr/>
          <p:nvPr/>
        </p:nvSpPr>
        <p:spPr>
          <a:xfrm>
            <a:off x="5512379" y="1359017"/>
            <a:ext cx="5787591" cy="9723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Worker Node 1</a:t>
            </a:r>
            <a:endParaRPr lang="en-CA" sz="1200" u="sng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35143F-CE20-4FE1-9C4E-12D99F1BC812}"/>
              </a:ext>
            </a:extLst>
          </p:cNvPr>
          <p:cNvSpPr/>
          <p:nvPr/>
        </p:nvSpPr>
        <p:spPr>
          <a:xfrm>
            <a:off x="2230897" y="1647121"/>
            <a:ext cx="907598" cy="552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Gatling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6C9D7-CDE2-432F-97B8-E6FA6D6B112B}"/>
              </a:ext>
            </a:extLst>
          </p:cNvPr>
          <p:cNvSpPr/>
          <p:nvPr/>
        </p:nvSpPr>
        <p:spPr>
          <a:xfrm>
            <a:off x="7064052" y="4805379"/>
            <a:ext cx="2579503" cy="12782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050" b="1" dirty="0">
                <a:solidFill>
                  <a:schemeClr val="tx1"/>
                </a:solidFill>
              </a:rPr>
              <a:t>AWS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BB9BAA-DD67-43D1-919C-07F7D2F7128A}"/>
              </a:ext>
            </a:extLst>
          </p:cNvPr>
          <p:cNvSpPr/>
          <p:nvPr/>
        </p:nvSpPr>
        <p:spPr>
          <a:xfrm>
            <a:off x="5647500" y="1628437"/>
            <a:ext cx="1251731" cy="565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 Gateway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DE3E0F-4AD9-455D-8435-0805A6CEE7BE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3138495" y="1910941"/>
            <a:ext cx="2509005" cy="12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A90253-E355-42FB-A14D-AB421E874D21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8350697" y="4130605"/>
            <a:ext cx="3107" cy="674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Magnetic Disk 120">
            <a:extLst>
              <a:ext uri="{FF2B5EF4-FFF2-40B4-BE49-F238E27FC236}">
                <a16:creationId xmlns:a16="http://schemas.microsoft.com/office/drawing/2014/main" id="{41FF734B-146B-4B68-BA9E-6EA34601A827}"/>
              </a:ext>
            </a:extLst>
          </p:cNvPr>
          <p:cNvSpPr/>
          <p:nvPr/>
        </p:nvSpPr>
        <p:spPr>
          <a:xfrm>
            <a:off x="7801457" y="5132180"/>
            <a:ext cx="1050990" cy="76622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DynamoDB</a:t>
            </a:r>
          </a:p>
        </p:txBody>
      </p:sp>
      <p:pic>
        <p:nvPicPr>
          <p:cNvPr id="123" name="Graphic 122" descr="Users">
            <a:extLst>
              <a:ext uri="{FF2B5EF4-FFF2-40B4-BE49-F238E27FC236}">
                <a16:creationId xmlns:a16="http://schemas.microsoft.com/office/drawing/2014/main" id="{1756A35F-981D-4229-B646-7747D1D1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05" y="2220178"/>
            <a:ext cx="914400" cy="770874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8D22E3C-7BDE-4D04-AEF3-6F1274AAED87}"/>
              </a:ext>
            </a:extLst>
          </p:cNvPr>
          <p:cNvCxnSpPr>
            <a:cxnSpLocks/>
            <a:stCxn id="123" idx="3"/>
            <a:endCxn id="6" idx="1"/>
          </p:cNvCxnSpPr>
          <p:nvPr/>
        </p:nvCxnSpPr>
        <p:spPr>
          <a:xfrm>
            <a:off x="1202505" y="2605615"/>
            <a:ext cx="1029857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CF5385-BEF0-4C42-983C-EDE3DEC90CB9}"/>
              </a:ext>
            </a:extLst>
          </p:cNvPr>
          <p:cNvCxnSpPr>
            <a:cxnSpLocks/>
            <a:stCxn id="123" idx="3"/>
            <a:endCxn id="31" idx="1"/>
          </p:cNvCxnSpPr>
          <p:nvPr/>
        </p:nvCxnSpPr>
        <p:spPr>
          <a:xfrm flipV="1">
            <a:off x="1202505" y="1923542"/>
            <a:ext cx="1028392" cy="68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F6215B-1ECD-45F0-A34F-7B63F3576D2F}"/>
              </a:ext>
            </a:extLst>
          </p:cNvPr>
          <p:cNvSpPr txBox="1"/>
          <p:nvPr/>
        </p:nvSpPr>
        <p:spPr>
          <a:xfrm>
            <a:off x="1382576" y="2386448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Docker push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F03F7E0-D395-45A1-9BC2-2F86B701012A}"/>
              </a:ext>
            </a:extLst>
          </p:cNvPr>
          <p:cNvSpPr txBox="1"/>
          <p:nvPr/>
        </p:nvSpPr>
        <p:spPr>
          <a:xfrm>
            <a:off x="3745079" y="2340788"/>
            <a:ext cx="71686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Docker pull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E6CC085-83D5-4BB1-B9F3-E1A5F84DA80E}"/>
              </a:ext>
            </a:extLst>
          </p:cNvPr>
          <p:cNvSpPr txBox="1"/>
          <p:nvPr/>
        </p:nvSpPr>
        <p:spPr>
          <a:xfrm>
            <a:off x="3879943" y="1671991"/>
            <a:ext cx="42832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HTTP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103E5F5-A896-4729-BC0C-0822808DC57A}"/>
              </a:ext>
            </a:extLst>
          </p:cNvPr>
          <p:cNvSpPr txBox="1"/>
          <p:nvPr/>
        </p:nvSpPr>
        <p:spPr>
          <a:xfrm>
            <a:off x="1074838" y="1550246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900" dirty="0"/>
              <a:t>Load test</a:t>
            </a:r>
          </a:p>
          <a:p>
            <a:pPr algn="ctr"/>
            <a:r>
              <a:rPr lang="en-CA" sz="900" dirty="0"/>
              <a:t>/</a:t>
            </a:r>
          </a:p>
          <a:p>
            <a:pPr algn="ctr"/>
            <a:r>
              <a:rPr lang="en-CA" sz="900" dirty="0"/>
              <a:t>Coverage 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810F9C-1904-45F9-8846-BFD890FB3242}"/>
              </a:ext>
            </a:extLst>
          </p:cNvPr>
          <p:cNvSpPr/>
          <p:nvPr/>
        </p:nvSpPr>
        <p:spPr>
          <a:xfrm>
            <a:off x="7325010" y="2671439"/>
            <a:ext cx="3974960" cy="1095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Worker Node 2</a:t>
            </a:r>
            <a:endParaRPr lang="en-CA" sz="1200" u="sng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9F0B61-B86E-46DB-9737-78E3B42C2C98}"/>
              </a:ext>
            </a:extLst>
          </p:cNvPr>
          <p:cNvSpPr/>
          <p:nvPr/>
        </p:nvSpPr>
        <p:spPr>
          <a:xfrm>
            <a:off x="7476157" y="1809013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Bill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F559AE-B3E7-4F25-A19E-CBEC21F3A89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51285" y="3275677"/>
            <a:ext cx="223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3F47A47-6960-4F33-9382-1540CED82E1E}"/>
              </a:ext>
            </a:extLst>
          </p:cNvPr>
          <p:cNvSpPr txBox="1"/>
          <p:nvPr/>
        </p:nvSpPr>
        <p:spPr>
          <a:xfrm>
            <a:off x="3551235" y="3007010"/>
            <a:ext cx="118814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YAML / Manifest files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364787-891A-472D-BB1D-6624EAF49B03}"/>
              </a:ext>
            </a:extLst>
          </p:cNvPr>
          <p:cNvSpPr/>
          <p:nvPr/>
        </p:nvSpPr>
        <p:spPr>
          <a:xfrm>
            <a:off x="2226320" y="3009714"/>
            <a:ext cx="924965" cy="531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Kubectl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1EE2F9-CC2E-41AA-8144-FED3E0F436BA}"/>
              </a:ext>
            </a:extLst>
          </p:cNvPr>
          <p:cNvCxnSpPr>
            <a:cxnSpLocks/>
            <a:stCxn id="123" idx="3"/>
            <a:endCxn id="89" idx="1"/>
          </p:cNvCxnSpPr>
          <p:nvPr/>
        </p:nvCxnSpPr>
        <p:spPr>
          <a:xfrm>
            <a:off x="1202505" y="2605615"/>
            <a:ext cx="1023815" cy="67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6D12A27-5C89-4327-AE60-7A56B2394699}"/>
              </a:ext>
            </a:extLst>
          </p:cNvPr>
          <p:cNvSpPr txBox="1"/>
          <p:nvPr/>
        </p:nvSpPr>
        <p:spPr>
          <a:xfrm>
            <a:off x="1444444" y="302442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Uses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9FB128-4A4C-469C-9159-09B7475AA8DC}"/>
              </a:ext>
            </a:extLst>
          </p:cNvPr>
          <p:cNvSpPr txBox="1"/>
          <p:nvPr/>
        </p:nvSpPr>
        <p:spPr>
          <a:xfrm>
            <a:off x="334816" y="280008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900" dirty="0"/>
              <a:t>T4-Wednesday</a:t>
            </a:r>
          </a:p>
          <a:p>
            <a:pPr algn="ctr"/>
            <a:r>
              <a:rPr lang="en-CA" sz="900" dirty="0"/>
              <a:t>team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7938246-247B-4103-A19C-931E151834ED}"/>
              </a:ext>
            </a:extLst>
          </p:cNvPr>
          <p:cNvSpPr/>
          <p:nvPr/>
        </p:nvSpPr>
        <p:spPr>
          <a:xfrm>
            <a:off x="5761682" y="2894808"/>
            <a:ext cx="943463" cy="740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Kubernetes API Server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CA7BF7-F973-4A3D-B412-55872902ADCB}"/>
              </a:ext>
            </a:extLst>
          </p:cNvPr>
          <p:cNvSpPr/>
          <p:nvPr/>
        </p:nvSpPr>
        <p:spPr>
          <a:xfrm>
            <a:off x="5512119" y="2621167"/>
            <a:ext cx="1387104" cy="12037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Master </a:t>
            </a:r>
            <a:r>
              <a:rPr lang="en-CA" sz="1200" u="sn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0FCCEA-0C06-48CC-958C-DB18F29D70C3}"/>
              </a:ext>
            </a:extLst>
          </p:cNvPr>
          <p:cNvSpPr/>
          <p:nvPr/>
        </p:nvSpPr>
        <p:spPr>
          <a:xfrm>
            <a:off x="7421459" y="1580493"/>
            <a:ext cx="877064" cy="60792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EE472E-B2AB-4D1F-A669-4B28540A2CD7}"/>
              </a:ext>
            </a:extLst>
          </p:cNvPr>
          <p:cNvSpPr/>
          <p:nvPr/>
        </p:nvSpPr>
        <p:spPr>
          <a:xfrm>
            <a:off x="8469555" y="1810956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Biller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413BE9A-5BA3-4CAE-A7FB-B59BE1442AFE}"/>
              </a:ext>
            </a:extLst>
          </p:cNvPr>
          <p:cNvSpPr/>
          <p:nvPr/>
        </p:nvSpPr>
        <p:spPr>
          <a:xfrm>
            <a:off x="8418218" y="1582436"/>
            <a:ext cx="877063" cy="62386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9957357-6998-41C2-B7ED-561D5BFE8F2A}"/>
              </a:ext>
            </a:extLst>
          </p:cNvPr>
          <p:cNvSpPr/>
          <p:nvPr/>
        </p:nvSpPr>
        <p:spPr>
          <a:xfrm>
            <a:off x="9435883" y="1818514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CD79C29-0068-4C1F-AC8A-9344311FFBDE}"/>
              </a:ext>
            </a:extLst>
          </p:cNvPr>
          <p:cNvSpPr/>
          <p:nvPr/>
        </p:nvSpPr>
        <p:spPr>
          <a:xfrm>
            <a:off x="9385821" y="1589994"/>
            <a:ext cx="877063" cy="6118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798D9AD-9F95-4B2C-A0BD-00D639149790}"/>
              </a:ext>
            </a:extLst>
          </p:cNvPr>
          <p:cNvSpPr/>
          <p:nvPr/>
        </p:nvSpPr>
        <p:spPr>
          <a:xfrm>
            <a:off x="10398503" y="1818514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DB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1412423-842A-4A06-9D9A-1869646C89B6}"/>
              </a:ext>
            </a:extLst>
          </p:cNvPr>
          <p:cNvSpPr/>
          <p:nvPr/>
        </p:nvSpPr>
        <p:spPr>
          <a:xfrm>
            <a:off x="10349134" y="1589994"/>
            <a:ext cx="877063" cy="6118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F19DF9D-F48F-4158-BF36-0570F0B76CC5}"/>
              </a:ext>
            </a:extLst>
          </p:cNvPr>
          <p:cNvSpPr/>
          <p:nvPr/>
        </p:nvSpPr>
        <p:spPr>
          <a:xfrm>
            <a:off x="7476157" y="3237842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Bill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866A214-0C8A-44E7-A5AD-9C4D4856C673}"/>
              </a:ext>
            </a:extLst>
          </p:cNvPr>
          <p:cNvSpPr/>
          <p:nvPr/>
        </p:nvSpPr>
        <p:spPr>
          <a:xfrm>
            <a:off x="7421459" y="3009322"/>
            <a:ext cx="877064" cy="60792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066C494-D02E-4ED0-888F-1FF1735771A3}"/>
              </a:ext>
            </a:extLst>
          </p:cNvPr>
          <p:cNvSpPr/>
          <p:nvPr/>
        </p:nvSpPr>
        <p:spPr>
          <a:xfrm>
            <a:off x="8473956" y="3237842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Biller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BB71F1-9FD9-4BB6-B2A3-BF8624038B57}"/>
              </a:ext>
            </a:extLst>
          </p:cNvPr>
          <p:cNvSpPr/>
          <p:nvPr/>
        </p:nvSpPr>
        <p:spPr>
          <a:xfrm>
            <a:off x="8422619" y="3009322"/>
            <a:ext cx="877063" cy="62386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7AC18EB-D7F8-4103-8C79-32ABFE3348E9}"/>
              </a:ext>
            </a:extLst>
          </p:cNvPr>
          <p:cNvSpPr/>
          <p:nvPr/>
        </p:nvSpPr>
        <p:spPr>
          <a:xfrm>
            <a:off x="9437343" y="3249871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B455C0C-ED82-4188-A39B-5824ACFAA676}"/>
              </a:ext>
            </a:extLst>
          </p:cNvPr>
          <p:cNvSpPr/>
          <p:nvPr/>
        </p:nvSpPr>
        <p:spPr>
          <a:xfrm>
            <a:off x="9387281" y="3021351"/>
            <a:ext cx="877063" cy="6118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CEAED30-2D0D-4BB4-954D-2A6D3C63D288}"/>
              </a:ext>
            </a:extLst>
          </p:cNvPr>
          <p:cNvSpPr/>
          <p:nvPr/>
        </p:nvSpPr>
        <p:spPr>
          <a:xfrm>
            <a:off x="10403039" y="3243715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DB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B28DD8A-30CB-4BA0-A8C8-41C6460DB04B}"/>
              </a:ext>
            </a:extLst>
          </p:cNvPr>
          <p:cNvSpPr/>
          <p:nvPr/>
        </p:nvSpPr>
        <p:spPr>
          <a:xfrm>
            <a:off x="10353670" y="3015195"/>
            <a:ext cx="877063" cy="6118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050" u="sng" dirty="0">
                <a:solidFill>
                  <a:schemeClr val="tx1"/>
                </a:solidFill>
              </a:rPr>
              <a:t>Pod</a:t>
            </a:r>
            <a:endParaRPr lang="en-CA" sz="1050" u="sng" dirty="0">
              <a:solidFill>
                <a:schemeClr val="tx1"/>
              </a:solidFill>
            </a:endParaRP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AE178194-8181-45D0-B127-90A489509CF3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6850706" y="2744743"/>
            <a:ext cx="695039" cy="25357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AB22C959-F11D-4C00-8BC7-C91761C9F6CF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6507121" y="1959690"/>
            <a:ext cx="330562" cy="79807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C01ABF-BC10-4551-BFCA-35A6159DDD54}"/>
              </a:ext>
            </a:extLst>
          </p:cNvPr>
          <p:cNvSpPr txBox="1"/>
          <p:nvPr/>
        </p:nvSpPr>
        <p:spPr>
          <a:xfrm>
            <a:off x="6021827" y="3481488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50389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Ospina</dc:creator>
  <cp:lastModifiedBy>Juan Ospina</cp:lastModifiedBy>
  <cp:revision>33</cp:revision>
  <dcterms:created xsi:type="dcterms:W3CDTF">2020-12-07T03:42:01Z</dcterms:created>
  <dcterms:modified xsi:type="dcterms:W3CDTF">2020-12-10T03:58:08Z</dcterms:modified>
</cp:coreProperties>
</file>