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Ospina" initials="JO" lastIdx="4" clrIdx="0">
    <p:extLst>
      <p:ext uri="{19B8F6BF-5375-455C-9EA6-DF929625EA0E}">
        <p15:presenceInfo xmlns:p15="http://schemas.microsoft.com/office/powerpoint/2012/main" userId="Juan Osp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9001-117A-484E-8C77-9BB158AF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842D-93B4-421D-B8DC-5048D6FA1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C356-7A1D-4B71-99D0-DE52DB93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84A0-F314-4FC7-80A5-709C853A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E970-E6E4-4359-8EBF-CA824C4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4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4B74-C26B-4EFC-966E-49005750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F5D3-36B7-4A0F-B722-98819E95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D699-681D-4CF2-ACF7-B922506C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C8B8-6F42-4796-8686-6EB91D53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32EE-0E90-453A-A7B8-65620A40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39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41B1A-D1FF-42E4-AF51-12EA0469A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4CF85-491C-404A-B369-1453D6E0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C31C-27E3-45BE-B211-EC226364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CCB-CCDD-4A0D-A993-9DCE36E4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8084-B26B-4A82-A988-C04B2CB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9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768B-16C4-416A-8BA9-7FF7F8BD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8AB9-85A0-49AA-88FF-45E1003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31BB-4467-4B1F-A962-914F4DF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6E4C-0F7F-4F03-A38F-1F937FD5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11AF-4758-43C0-B7D9-E455165F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39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8A08-3718-4E5D-9C4D-A7039C4B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3EC8-8B97-4EF9-8746-80BC7BEF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97EA-A4B5-4125-84D9-1C05357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CE2D-2466-4630-B0E0-33293580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FE35-7729-4495-B368-031CA1D9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94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F10B-D6F6-4DE5-B5A9-D156CE05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80C-6594-485C-B5B1-914A7B5F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5F822-D357-4A73-8CA9-46E9CCA2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20553-73F2-4FBE-851F-1079AA32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5D2C-01FC-4E09-AE08-FF2FBE2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97C5-BDEB-454F-91CC-9EAA110E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838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953-2D7C-48E6-9A4D-4511A64D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60C3-BB47-4EFB-BED6-99F601AF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4CB9-7A6C-467E-945A-FE3008DC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BEA00-B283-4F48-A6A3-CCB5FC8E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8F621-1C66-40C1-B197-EFC853338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0977E-D1E2-42CD-AD54-E323879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F9B3-513E-4C59-A167-8C1ECA4D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675F5-1BCC-4FF9-9096-5F14FAFF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74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6879-2B8E-40CD-A6FB-8E380E0C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74F6E-5800-42A5-8BB1-67A206E5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12107-64A8-4583-B78C-8BD1F22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4CFA6-5DB9-4688-BAFE-646CEDD6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3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3C09F-5F01-4D5C-ADED-C8C3E86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D130E-1DEB-4165-835B-B2D7644D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506F-2024-4F15-AB14-057D1C1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7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5C85-50ED-4EB8-B27D-2802871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9DB7-F906-4831-87BD-832AB2B7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D2975-1ABF-4A4C-B8D8-FEAED179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C6D2-9DD8-418B-A8D4-CFE84F5B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637B5-F1BA-4A2D-80CA-24DFF658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E37D-81C7-452D-BAFB-66F4E187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9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B1A2-7709-42DB-ACC5-1A319E96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39B2D-88A6-45DF-9050-C8AE6EEA0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F535F-6E24-48AC-ADCF-FA8D4E0B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D20E-D6B6-42E3-A5DE-CA4BCFDF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2680-5660-48C6-84C1-0AB4A363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BC742-D516-46DB-91FF-D76266F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AEB49-5622-4150-AF94-3E1123B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F7CD3-8710-4905-BEDC-7B37B477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51D4-7BEF-497D-9316-0758FF90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8AD6D-F957-46F1-971B-3863E78F7EC4}" type="datetimeFigureOut">
              <a:rPr lang="en-CA" smtClean="0"/>
              <a:t>2020-12-07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813F-671D-48C5-B306-FE97AC4F3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4EC7-A978-41F5-932C-14E8C3BF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CCDE-1C38-4F5C-BCFC-26A012B72C92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87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B687F-7665-4524-9CAC-809DF7D9CAA2}"/>
              </a:ext>
            </a:extLst>
          </p:cNvPr>
          <p:cNvSpPr/>
          <p:nvPr/>
        </p:nvSpPr>
        <p:spPr>
          <a:xfrm>
            <a:off x="5024570" y="334440"/>
            <a:ext cx="6652254" cy="3796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600" b="1" dirty="0">
                <a:solidFill>
                  <a:schemeClr val="tx1"/>
                </a:solidFill>
              </a:rPr>
              <a:t>Azure Kubernetes Service (AKS)</a:t>
            </a:r>
            <a:endParaRPr lang="en-CA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C6AF-3D97-4B4C-9A61-3CCAAEE52A88}"/>
              </a:ext>
            </a:extLst>
          </p:cNvPr>
          <p:cNvSpPr/>
          <p:nvPr/>
        </p:nvSpPr>
        <p:spPr>
          <a:xfrm>
            <a:off x="5424520" y="978996"/>
            <a:ext cx="6056280" cy="2904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CLUSTER</a:t>
            </a:r>
            <a:r>
              <a:rPr lang="es-CO" sz="1200" dirty="0">
                <a:solidFill>
                  <a:schemeClr val="tx1"/>
                </a:solidFill>
              </a:rPr>
              <a:t>: </a:t>
            </a:r>
            <a:r>
              <a:rPr lang="es-CO" sz="1200" b="1" dirty="0">
                <a:solidFill>
                  <a:schemeClr val="tx1"/>
                </a:solidFill>
              </a:rPr>
              <a:t>az756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C0BB-BE77-4366-BB75-F211A89BDBC2}"/>
              </a:ext>
            </a:extLst>
          </p:cNvPr>
          <p:cNvSpPr/>
          <p:nvPr/>
        </p:nvSpPr>
        <p:spPr>
          <a:xfrm>
            <a:off x="3510279" y="2377816"/>
            <a:ext cx="924965" cy="82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Docker Container </a:t>
            </a:r>
            <a:r>
              <a:rPr lang="en-CA" sz="1200" b="1" dirty="0">
                <a:solidFill>
                  <a:schemeClr val="tx1"/>
                </a:solidFill>
              </a:rPr>
              <a:t>Registry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A6CDA-F034-4B78-BD47-805AE432C65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435244" y="2788044"/>
            <a:ext cx="98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2098A-6A03-434A-988E-41B933C4155A}"/>
              </a:ext>
            </a:extLst>
          </p:cNvPr>
          <p:cNvSpPr/>
          <p:nvPr/>
        </p:nvSpPr>
        <p:spPr>
          <a:xfrm>
            <a:off x="1995989" y="295020"/>
            <a:ext cx="746349" cy="390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Postman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7A166-852D-4818-BAB1-B4F0EAD8A83B}"/>
              </a:ext>
            </a:extLst>
          </p:cNvPr>
          <p:cNvSpPr/>
          <p:nvPr/>
        </p:nvSpPr>
        <p:spPr>
          <a:xfrm>
            <a:off x="5736157" y="3084657"/>
            <a:ext cx="943463" cy="740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Kubernetes Control Plane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E8AF7-C64D-4419-8A25-AD2E3602CC3C}"/>
              </a:ext>
            </a:extLst>
          </p:cNvPr>
          <p:cNvSpPr/>
          <p:nvPr/>
        </p:nvSpPr>
        <p:spPr>
          <a:xfrm>
            <a:off x="7325010" y="1211819"/>
            <a:ext cx="3706778" cy="1103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NODE 1</a:t>
            </a:r>
            <a:endParaRPr lang="en-CA" sz="1200" u="sng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35143F-CE20-4FE1-9C4E-12D99F1BC812}"/>
              </a:ext>
            </a:extLst>
          </p:cNvPr>
          <p:cNvSpPr/>
          <p:nvPr/>
        </p:nvSpPr>
        <p:spPr>
          <a:xfrm>
            <a:off x="1995990" y="1216925"/>
            <a:ext cx="746349" cy="850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Gatling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D6C9D7-CDE2-432F-97B8-E6FA6D6B112B}"/>
              </a:ext>
            </a:extLst>
          </p:cNvPr>
          <p:cNvSpPr/>
          <p:nvPr/>
        </p:nvSpPr>
        <p:spPr>
          <a:xfrm>
            <a:off x="7073383" y="5430532"/>
            <a:ext cx="2579503" cy="12782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1050" b="1" dirty="0">
                <a:solidFill>
                  <a:schemeClr val="tx1"/>
                </a:solidFill>
              </a:rPr>
              <a:t>Amazon Elastic Kubernetes Service (EKS)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1EC2B1-F1A3-4D41-B7E4-8D558CDA218E}"/>
              </a:ext>
            </a:extLst>
          </p:cNvPr>
          <p:cNvSpPr/>
          <p:nvPr/>
        </p:nvSpPr>
        <p:spPr>
          <a:xfrm>
            <a:off x="7426818" y="2823049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Bill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0E55F2-184F-4C92-8A53-4706B8D80F80}"/>
              </a:ext>
            </a:extLst>
          </p:cNvPr>
          <p:cNvSpPr/>
          <p:nvPr/>
        </p:nvSpPr>
        <p:spPr>
          <a:xfrm>
            <a:off x="1995991" y="3080965"/>
            <a:ext cx="746349" cy="62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GitHub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03160-DCEC-4A46-8681-85944A71F7F9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742340" y="3395757"/>
            <a:ext cx="2669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5BB9BAA-DD67-43D1-919C-07F7D2F7128A}"/>
              </a:ext>
            </a:extLst>
          </p:cNvPr>
          <p:cNvSpPr/>
          <p:nvPr/>
        </p:nvSpPr>
        <p:spPr>
          <a:xfrm>
            <a:off x="5731391" y="1364885"/>
            <a:ext cx="948230" cy="5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 Gateway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0C6B2B-A62F-4181-A24B-BF19E88A0A3E}"/>
              </a:ext>
            </a:extLst>
          </p:cNvPr>
          <p:cNvSpPr/>
          <p:nvPr/>
        </p:nvSpPr>
        <p:spPr>
          <a:xfrm>
            <a:off x="5736160" y="2207441"/>
            <a:ext cx="943462" cy="551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Istio </a:t>
            </a:r>
          </a:p>
          <a:p>
            <a:pPr algn="ctr"/>
            <a:r>
              <a:rPr lang="es-CO" sz="1200" b="1" dirty="0">
                <a:solidFill>
                  <a:schemeClr val="tx1"/>
                </a:solidFill>
              </a:rPr>
              <a:t>Control Plane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C910F-BBE1-4801-BD3F-295E22C4DA23}"/>
              </a:ext>
            </a:extLst>
          </p:cNvPr>
          <p:cNvCxnSpPr>
            <a:cxnSpLocks/>
            <a:stCxn id="40" idx="2"/>
            <a:endCxn id="15" idx="0"/>
          </p:cNvCxnSpPr>
          <p:nvPr/>
        </p:nvCxnSpPr>
        <p:spPr>
          <a:xfrm flipH="1">
            <a:off x="6207889" y="2759164"/>
            <a:ext cx="2" cy="325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1A7A57-7AF9-4656-BAD2-A2D8A24371E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679621" y="1640746"/>
            <a:ext cx="6453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DE3E0F-4AD9-455D-8435-0805A6CEE7BE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2742339" y="1640747"/>
            <a:ext cx="2989052" cy="1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A90253-E355-42FB-A14D-AB421E874D21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350697" y="4130605"/>
            <a:ext cx="12438" cy="1299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91447A9-CD71-4262-88AA-585BEE80AA86}"/>
              </a:ext>
            </a:extLst>
          </p:cNvPr>
          <p:cNvSpPr/>
          <p:nvPr/>
        </p:nvSpPr>
        <p:spPr>
          <a:xfrm>
            <a:off x="7426818" y="3282365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sp>
        <p:nvSpPr>
          <p:cNvPr id="121" name="Flowchart: Magnetic Disk 120">
            <a:extLst>
              <a:ext uri="{FF2B5EF4-FFF2-40B4-BE49-F238E27FC236}">
                <a16:creationId xmlns:a16="http://schemas.microsoft.com/office/drawing/2014/main" id="{41FF734B-146B-4B68-BA9E-6EA34601A827}"/>
              </a:ext>
            </a:extLst>
          </p:cNvPr>
          <p:cNvSpPr/>
          <p:nvPr/>
        </p:nvSpPr>
        <p:spPr>
          <a:xfrm>
            <a:off x="7810788" y="5757333"/>
            <a:ext cx="1050990" cy="766227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DynamoDB</a:t>
            </a:r>
          </a:p>
        </p:txBody>
      </p:sp>
      <p:pic>
        <p:nvPicPr>
          <p:cNvPr id="123" name="Graphic 122" descr="Users">
            <a:extLst>
              <a:ext uri="{FF2B5EF4-FFF2-40B4-BE49-F238E27FC236}">
                <a16:creationId xmlns:a16="http://schemas.microsoft.com/office/drawing/2014/main" id="{1756A35F-981D-4229-B646-7747D1D1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651" y="2094454"/>
            <a:ext cx="914400" cy="9144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8D22E3C-7BDE-4D04-AEF3-6F1274AAED87}"/>
              </a:ext>
            </a:extLst>
          </p:cNvPr>
          <p:cNvCxnSpPr>
            <a:cxnSpLocks/>
            <a:stCxn id="123" idx="3"/>
            <a:endCxn id="50" idx="1"/>
          </p:cNvCxnSpPr>
          <p:nvPr/>
        </p:nvCxnSpPr>
        <p:spPr>
          <a:xfrm>
            <a:off x="1228051" y="2551654"/>
            <a:ext cx="767940" cy="8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0B4903-F280-43A8-B046-DDD3ACE3475E}"/>
              </a:ext>
            </a:extLst>
          </p:cNvPr>
          <p:cNvCxnSpPr>
            <a:cxnSpLocks/>
            <a:stCxn id="45" idx="2"/>
            <a:endCxn id="108" idx="0"/>
          </p:cNvCxnSpPr>
          <p:nvPr/>
        </p:nvCxnSpPr>
        <p:spPr>
          <a:xfrm>
            <a:off x="7810788" y="3149724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CF5385-BEF0-4C42-983C-EDE3DEC90CB9}"/>
              </a:ext>
            </a:extLst>
          </p:cNvPr>
          <p:cNvCxnSpPr>
            <a:stCxn id="123" idx="3"/>
            <a:endCxn id="31" idx="1"/>
          </p:cNvCxnSpPr>
          <p:nvPr/>
        </p:nvCxnSpPr>
        <p:spPr>
          <a:xfrm flipV="1">
            <a:off x="1228051" y="1641970"/>
            <a:ext cx="767939" cy="90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6073BC5C-633A-481D-AFB0-3510071F587C}"/>
              </a:ext>
            </a:extLst>
          </p:cNvPr>
          <p:cNvCxnSpPr>
            <a:cxnSpLocks/>
            <a:stCxn id="50" idx="0"/>
            <a:endCxn id="6" idx="1"/>
          </p:cNvCxnSpPr>
          <p:nvPr/>
        </p:nvCxnSpPr>
        <p:spPr>
          <a:xfrm rot="5400000" flipH="1" flipV="1">
            <a:off x="2793262" y="2363949"/>
            <a:ext cx="292921" cy="114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7DF6215B-1ECD-45F0-A34F-7B63F3576D2F}"/>
              </a:ext>
            </a:extLst>
          </p:cNvPr>
          <p:cNvSpPr txBox="1"/>
          <p:nvPr/>
        </p:nvSpPr>
        <p:spPr>
          <a:xfrm>
            <a:off x="2606265" y="2582414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Docker push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F03F7E0-D395-45A1-9BC2-2F86B701012A}"/>
              </a:ext>
            </a:extLst>
          </p:cNvPr>
          <p:cNvSpPr txBox="1"/>
          <p:nvPr/>
        </p:nvSpPr>
        <p:spPr>
          <a:xfrm>
            <a:off x="4594357" y="2539336"/>
            <a:ext cx="71686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Docker pull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E6CC085-83D5-4BB1-B9F3-E1A5F84DA80E}"/>
              </a:ext>
            </a:extLst>
          </p:cNvPr>
          <p:cNvSpPr txBox="1"/>
          <p:nvPr/>
        </p:nvSpPr>
        <p:spPr>
          <a:xfrm>
            <a:off x="3691410" y="1390043"/>
            <a:ext cx="42832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HTTP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354B8D-4B83-4231-A901-2E2D1BD14F18}"/>
              </a:ext>
            </a:extLst>
          </p:cNvPr>
          <p:cNvSpPr txBox="1"/>
          <p:nvPr/>
        </p:nvSpPr>
        <p:spPr>
          <a:xfrm>
            <a:off x="3758600" y="3454727"/>
            <a:ext cx="5693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Push src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103E5F5-A896-4729-BC0C-0822808DC57A}"/>
              </a:ext>
            </a:extLst>
          </p:cNvPr>
          <p:cNvSpPr txBox="1"/>
          <p:nvPr/>
        </p:nvSpPr>
        <p:spPr>
          <a:xfrm>
            <a:off x="1019936" y="1490642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900" dirty="0"/>
              <a:t>Load test</a:t>
            </a:r>
          </a:p>
          <a:p>
            <a:pPr algn="ctr"/>
            <a:r>
              <a:rPr lang="en-CA" sz="900" dirty="0"/>
              <a:t>/</a:t>
            </a:r>
          </a:p>
          <a:p>
            <a:pPr algn="ctr"/>
            <a:r>
              <a:rPr lang="en-CA" sz="900" dirty="0"/>
              <a:t>Coverage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91B355-991C-4E1D-B391-BAD68E7F6A53}"/>
              </a:ext>
            </a:extLst>
          </p:cNvPr>
          <p:cNvCxnSpPr>
            <a:stCxn id="31" idx="0"/>
            <a:endCxn id="14" idx="2"/>
          </p:cNvCxnSpPr>
          <p:nvPr/>
        </p:nvCxnSpPr>
        <p:spPr>
          <a:xfrm flipH="1" flipV="1">
            <a:off x="2369164" y="685914"/>
            <a:ext cx="1" cy="53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15BB779-781C-4E35-884C-9A8275A2AAF2}"/>
              </a:ext>
            </a:extLst>
          </p:cNvPr>
          <p:cNvSpPr txBox="1"/>
          <p:nvPr/>
        </p:nvSpPr>
        <p:spPr>
          <a:xfrm>
            <a:off x="2392104" y="886986"/>
            <a:ext cx="40588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900" dirty="0"/>
              <a:t>Uses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810F9C-1904-45F9-8846-BFD890FB3242}"/>
              </a:ext>
            </a:extLst>
          </p:cNvPr>
          <p:cNvSpPr/>
          <p:nvPr/>
        </p:nvSpPr>
        <p:spPr>
          <a:xfrm>
            <a:off x="7325010" y="2529194"/>
            <a:ext cx="3706778" cy="1103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u="sng" dirty="0">
                <a:solidFill>
                  <a:schemeClr val="tx1"/>
                </a:solidFill>
              </a:rPr>
              <a:t>NODE 2</a:t>
            </a:r>
            <a:endParaRPr lang="en-CA" sz="1200" u="sng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AB7A12-2D1E-43B4-B152-F90C39FB7162}"/>
              </a:ext>
            </a:extLst>
          </p:cNvPr>
          <p:cNvSpPr/>
          <p:nvPr/>
        </p:nvSpPr>
        <p:spPr>
          <a:xfrm>
            <a:off x="8363135" y="2813246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Biller</a:t>
            </a:r>
            <a:endParaRPr lang="es-CO" sz="1000" b="1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6F24B0-9FD5-4260-907B-F212C7F054B1}"/>
              </a:ext>
            </a:extLst>
          </p:cNvPr>
          <p:cNvSpPr/>
          <p:nvPr/>
        </p:nvSpPr>
        <p:spPr>
          <a:xfrm>
            <a:off x="8363135" y="3272562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9DB0F2-6A33-4059-A523-0F0E362D3432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8747105" y="3139921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BFC1072A-34B0-42EA-88CB-8E0BBBA84CEB}"/>
              </a:ext>
            </a:extLst>
          </p:cNvPr>
          <p:cNvSpPr/>
          <p:nvPr/>
        </p:nvSpPr>
        <p:spPr>
          <a:xfrm>
            <a:off x="9294274" y="2813246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User</a:t>
            </a:r>
            <a:endParaRPr lang="es-CO" sz="1000" b="1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FF7030-1CB4-4951-B89B-EA4520E2C289}"/>
              </a:ext>
            </a:extLst>
          </p:cNvPr>
          <p:cNvSpPr/>
          <p:nvPr/>
        </p:nvSpPr>
        <p:spPr>
          <a:xfrm>
            <a:off x="9294274" y="3272562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9631590-2DA4-421B-BC65-1B1BBC13EA6B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9678244" y="3139921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2970A1B-36FE-4CA1-95FD-C6C664576FCA}"/>
              </a:ext>
            </a:extLst>
          </p:cNvPr>
          <p:cNvSpPr/>
          <p:nvPr/>
        </p:nvSpPr>
        <p:spPr>
          <a:xfrm>
            <a:off x="10175514" y="2813246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DB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7D8E34-C5C2-455F-8184-E1AA72D6797F}"/>
              </a:ext>
            </a:extLst>
          </p:cNvPr>
          <p:cNvSpPr/>
          <p:nvPr/>
        </p:nvSpPr>
        <p:spPr>
          <a:xfrm>
            <a:off x="10175514" y="3272562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1C1983B-6315-482B-8969-7503FEF94CFB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10559484" y="3139921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E9F0B61-B86E-46DB-9737-78E3B42C2C98}"/>
              </a:ext>
            </a:extLst>
          </p:cNvPr>
          <p:cNvSpPr/>
          <p:nvPr/>
        </p:nvSpPr>
        <p:spPr>
          <a:xfrm>
            <a:off x="7421069" y="1500445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Bill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87CCEC-2FAD-40F5-BAFE-896560BD2599}"/>
              </a:ext>
            </a:extLst>
          </p:cNvPr>
          <p:cNvSpPr/>
          <p:nvPr/>
        </p:nvSpPr>
        <p:spPr>
          <a:xfrm>
            <a:off x="7421069" y="1959761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CA2162-A0A5-440D-B195-9DC78AE31EAB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7805039" y="1827120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59615F5-C238-4FE9-BE66-58E276541CD0}"/>
              </a:ext>
            </a:extLst>
          </p:cNvPr>
          <p:cNvSpPr/>
          <p:nvPr/>
        </p:nvSpPr>
        <p:spPr>
          <a:xfrm>
            <a:off x="8357386" y="1490642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Biller</a:t>
            </a:r>
            <a:endParaRPr lang="es-CO" sz="1000" b="1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45DEB7-9AEC-45F0-860A-B4EC82FE1DB4}"/>
              </a:ext>
            </a:extLst>
          </p:cNvPr>
          <p:cNvSpPr/>
          <p:nvPr/>
        </p:nvSpPr>
        <p:spPr>
          <a:xfrm>
            <a:off x="8357386" y="1949958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56FFCCB-545E-4104-86CA-1AE618CABB53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8741356" y="1817317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221EC60-186B-4B37-885B-D4F46F260BB8}"/>
              </a:ext>
            </a:extLst>
          </p:cNvPr>
          <p:cNvSpPr/>
          <p:nvPr/>
        </p:nvSpPr>
        <p:spPr>
          <a:xfrm>
            <a:off x="9288525" y="1490642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User</a:t>
            </a:r>
            <a:endParaRPr lang="es-CO" sz="1000" b="1" dirty="0">
              <a:solidFill>
                <a:schemeClr val="tx1"/>
              </a:solidFill>
            </a:endParaRP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565496-EF3A-4BC7-85CA-C6BA82BBA229}"/>
              </a:ext>
            </a:extLst>
          </p:cNvPr>
          <p:cNvSpPr/>
          <p:nvPr/>
        </p:nvSpPr>
        <p:spPr>
          <a:xfrm>
            <a:off x="9288525" y="1949958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FEE30E0-503A-4FEE-B881-FDD32D8CEB8F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9672495" y="1817317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6B1DF93-4F7A-4742-AFA8-B5BB237621AA}"/>
              </a:ext>
            </a:extLst>
          </p:cNvPr>
          <p:cNvSpPr/>
          <p:nvPr/>
        </p:nvSpPr>
        <p:spPr>
          <a:xfrm>
            <a:off x="10169765" y="1490642"/>
            <a:ext cx="767940" cy="326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CO" sz="1000" b="1" dirty="0">
                <a:solidFill>
                  <a:schemeClr val="tx1"/>
                </a:solidFill>
              </a:rPr>
              <a:t>DB </a:t>
            </a:r>
          </a:p>
          <a:p>
            <a:pPr algn="ctr"/>
            <a:r>
              <a:rPr lang="es-CO" sz="1000" b="1" dirty="0">
                <a:solidFill>
                  <a:schemeClr val="tx1"/>
                </a:solidFill>
              </a:rPr>
              <a:t>container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97B869-34A1-4E7D-8CA7-7EC6FE106C37}"/>
              </a:ext>
            </a:extLst>
          </p:cNvPr>
          <p:cNvSpPr/>
          <p:nvPr/>
        </p:nvSpPr>
        <p:spPr>
          <a:xfrm>
            <a:off x="10169765" y="1949958"/>
            <a:ext cx="767940" cy="307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000" b="1" dirty="0" err="1">
                <a:solidFill>
                  <a:schemeClr val="tx1"/>
                </a:solidFill>
              </a:rPr>
              <a:t>istio</a:t>
            </a:r>
            <a:r>
              <a:rPr lang="es-CO" sz="1000" b="1" dirty="0">
                <a:solidFill>
                  <a:schemeClr val="tx1"/>
                </a:solidFill>
              </a:rPr>
              <a:t>-proxy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6C29AA-E006-4D5D-A973-658C423D3EBA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10553735" y="1817317"/>
            <a:ext cx="0" cy="132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81627F8-4561-4FFB-A430-8F5D9CB4B45D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6679621" y="1640747"/>
            <a:ext cx="645389" cy="14402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8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Ospina</dc:creator>
  <cp:lastModifiedBy>Juan Ospina</cp:lastModifiedBy>
  <cp:revision>21</cp:revision>
  <dcterms:created xsi:type="dcterms:W3CDTF">2020-12-07T03:42:01Z</dcterms:created>
  <dcterms:modified xsi:type="dcterms:W3CDTF">2020-12-07T18:05:00Z</dcterms:modified>
</cp:coreProperties>
</file>