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11"/>
  </p:normalViewPr>
  <p:slideViewPr>
    <p:cSldViewPr snapToGrid="0" snapToObjects="1">
      <p:cViewPr>
        <p:scale>
          <a:sx n="104" d="100"/>
          <a:sy n="104" d="100"/>
        </p:scale>
        <p:origin x="2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C2D7E-E85F-CF44-A291-506BF9B56C46}" type="datetimeFigureOut">
              <a:rPr lang="en-US" smtClean="0"/>
              <a:t>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83098-0187-B240-B89E-38254CBD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2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2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2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1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7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4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FEA6-7C59-5348-9E88-917F126E05FD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Econometric Model for Time Series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Auto-Regressive Moving Average(ARMA)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 part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Captures the impact of lagged values in the time series i.e. regression between - 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T</a:t>
            </a:r>
            <a:r>
              <a:rPr lang="en-US" sz="2800" dirty="0" smtClean="0"/>
              <a:t>, Y</a:t>
            </a:r>
            <a:r>
              <a:rPr lang="en-US" sz="2800" baseline="-25000" dirty="0" smtClean="0"/>
              <a:t>T-t</a:t>
            </a:r>
            <a:endParaRPr lang="en-US" sz="2800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 -</a:t>
            </a:r>
          </a:p>
          <a:p>
            <a:pPr marL="457200" lvl="1" indent="0">
              <a:buNone/>
            </a:pPr>
            <a:r>
              <a:rPr lang="en-US" dirty="0" smtClean="0"/>
              <a:t>Shocks are measured by moving average of the model.</a:t>
            </a:r>
          </a:p>
        </p:txBody>
      </p:sp>
    </p:spTree>
    <p:extLst>
      <p:ext uri="{BB962C8B-B14F-4D97-AF65-F5344CB8AC3E}">
        <p14:creationId xmlns:p14="http://schemas.microsoft.com/office/powerpoint/2010/main" val="436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119" y="243205"/>
            <a:ext cx="8293608" cy="7199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Seasonality Test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29" y="791698"/>
            <a:ext cx="8152898" cy="5707028"/>
          </a:xfrm>
        </p:spPr>
      </p:pic>
    </p:spTree>
    <p:extLst>
      <p:ext uri="{BB962C8B-B14F-4D97-AF65-F5344CB8AC3E}">
        <p14:creationId xmlns:p14="http://schemas.microsoft.com/office/powerpoint/2010/main" val="3173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668" y="365125"/>
            <a:ext cx="7801708" cy="373429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Test for Suitability of the Data for ARMA analysis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38" y="738554"/>
            <a:ext cx="9706707" cy="6126687"/>
          </a:xfrm>
        </p:spPr>
      </p:pic>
    </p:spTree>
    <p:extLst>
      <p:ext uri="{BB962C8B-B14F-4D97-AF65-F5344CB8AC3E}">
        <p14:creationId xmlns:p14="http://schemas.microsoft.com/office/powerpoint/2010/main" val="13582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986" y="194437"/>
            <a:ext cx="4060797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Training Data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0"/>
          <a:stretch/>
        </p:blipFill>
        <p:spPr>
          <a:xfrm>
            <a:off x="1828800" y="682752"/>
            <a:ext cx="8583168" cy="4998720"/>
          </a:xfrm>
        </p:spPr>
      </p:pic>
      <p:sp>
        <p:nvSpPr>
          <p:cNvPr id="5" name="TextBox 4"/>
          <p:cNvSpPr txBox="1"/>
          <p:nvPr/>
        </p:nvSpPr>
        <p:spPr>
          <a:xfrm>
            <a:off x="317568" y="5985121"/>
            <a:ext cx="1160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ARMA models in different lag and moving average values successfully captures the nonlinear nature of the housing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1" b="6484"/>
          <a:stretch/>
        </p:blipFill>
        <p:spPr>
          <a:xfrm>
            <a:off x="1667130" y="778476"/>
            <a:ext cx="9106930" cy="54616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701" y="374695"/>
            <a:ext cx="7127789" cy="302140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/>
              <a:t>Testing Model on Test Data Set (Jan 2004-Dec 2011)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86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" y="0"/>
            <a:ext cx="12093147" cy="6685005"/>
          </a:xfrm>
        </p:spPr>
      </p:pic>
      <p:cxnSp>
        <p:nvCxnSpPr>
          <p:cNvPr id="6" name="Straight Connector 5"/>
          <p:cNvCxnSpPr/>
          <p:nvPr/>
        </p:nvCxnSpPr>
        <p:spPr>
          <a:xfrm>
            <a:off x="8798011" y="2199503"/>
            <a:ext cx="605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86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Econometric Model for Time Series Analysis</vt:lpstr>
      <vt:lpstr>Auto-Regressive Moving Average(ARMA)</vt:lpstr>
      <vt:lpstr>Seasonality Test</vt:lpstr>
      <vt:lpstr>Test for Suitability of the Data for ARMA analysis</vt:lpstr>
      <vt:lpstr>Training Data</vt:lpstr>
      <vt:lpstr>Testing Model on Test Data Set (Jan 2004-Dec 2011)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 Model for Time Series Analysis</dc:title>
  <dc:creator>kunal deep</dc:creator>
  <cp:lastModifiedBy>kunal deep</cp:lastModifiedBy>
  <cp:revision>4</cp:revision>
  <dcterms:created xsi:type="dcterms:W3CDTF">2017-01-16T04:39:06Z</dcterms:created>
  <dcterms:modified xsi:type="dcterms:W3CDTF">2017-01-16T05:16:14Z</dcterms:modified>
</cp:coreProperties>
</file>