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399" r:id="rId2"/>
    <p:sldId id="386" r:id="rId3"/>
    <p:sldId id="387" r:id="rId4"/>
    <p:sldId id="382" r:id="rId5"/>
    <p:sldId id="384" r:id="rId6"/>
    <p:sldId id="394" r:id="rId7"/>
    <p:sldId id="388" r:id="rId8"/>
    <p:sldId id="256" r:id="rId9"/>
    <p:sldId id="395" r:id="rId10"/>
    <p:sldId id="407" r:id="rId11"/>
    <p:sldId id="392" r:id="rId12"/>
    <p:sldId id="404" r:id="rId13"/>
    <p:sldId id="403" r:id="rId14"/>
    <p:sldId id="406" r:id="rId15"/>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03"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F55"/>
    <a:srgbClr val="8BD3E6"/>
    <a:srgbClr val="D2D755"/>
    <a:srgbClr val="FFD100"/>
    <a:srgbClr val="DBDBDD"/>
    <a:srgbClr val="007096"/>
    <a:srgbClr val="5E6A71"/>
    <a:srgbClr val="FDBF57"/>
    <a:srgbClr val="7A003C"/>
    <a:srgbClr val="D5D6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626" autoAdjust="0"/>
    <p:restoredTop sz="89601" autoAdjust="0"/>
  </p:normalViewPr>
  <p:slideViewPr>
    <p:cSldViewPr snapToGrid="0" snapToObjects="1">
      <p:cViewPr varScale="1">
        <p:scale>
          <a:sx n="75" d="100"/>
          <a:sy n="75" d="100"/>
        </p:scale>
        <p:origin x="1364" y="44"/>
      </p:cViewPr>
      <p:guideLst>
        <p:guide orient="horz" pos="1603"/>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charset="0"/>
              </a:defRPr>
            </a:lvl1pPr>
          </a:lstStyle>
          <a:p>
            <a:fld id="{E9F3A7FF-300E-B84F-A2D0-CDCDE713DCB9}" type="datetimeFigureOut">
              <a:rPr lang="en-US" smtClean="0"/>
              <a:pPr/>
              <a:t>4/11/2022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charset="0"/>
              </a:defRPr>
            </a:lvl1pPr>
          </a:lstStyle>
          <a:p>
            <a:fld id="{7C11621C-3EA7-C342-A130-13C6D43C8C01}" type="slidenum">
              <a:rPr lang="en-US" smtClean="0"/>
              <a:pPr/>
              <a:t>‹#›</a:t>
            </a:fld>
            <a:endParaRPr lang="en-US" dirty="0"/>
          </a:p>
        </p:txBody>
      </p:sp>
    </p:spTree>
    <p:extLst>
      <p:ext uri="{BB962C8B-B14F-4D97-AF65-F5344CB8AC3E}">
        <p14:creationId xmlns:p14="http://schemas.microsoft.com/office/powerpoint/2010/main" val="438347906"/>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charset="0"/>
        <a:ea typeface="+mn-ea"/>
        <a:cs typeface="+mn-cs"/>
      </a:defRPr>
    </a:lvl1pPr>
    <a:lvl2pPr marL="457200" algn="l" defTabSz="914400" rtl="0" eaLnBrk="1" latinLnBrk="0" hangingPunct="1">
      <a:defRPr sz="1200" b="0" i="0" kern="1200">
        <a:solidFill>
          <a:schemeClr val="tx1"/>
        </a:solidFill>
        <a:latin typeface="Arial" charset="0"/>
        <a:ea typeface="+mn-ea"/>
        <a:cs typeface="+mn-cs"/>
      </a:defRPr>
    </a:lvl2pPr>
    <a:lvl3pPr marL="914400" algn="l" defTabSz="914400" rtl="0" eaLnBrk="1" latinLnBrk="0" hangingPunct="1">
      <a:defRPr sz="1200" b="0" i="0" kern="1200">
        <a:solidFill>
          <a:schemeClr val="tx1"/>
        </a:solidFill>
        <a:latin typeface="Arial" charset="0"/>
        <a:ea typeface="+mn-ea"/>
        <a:cs typeface="+mn-cs"/>
      </a:defRPr>
    </a:lvl3pPr>
    <a:lvl4pPr marL="1371600" algn="l" defTabSz="914400" rtl="0" eaLnBrk="1" latinLnBrk="0" hangingPunct="1">
      <a:defRPr sz="1200" b="0" i="0" kern="1200">
        <a:solidFill>
          <a:schemeClr val="tx1"/>
        </a:solidFill>
        <a:latin typeface="Arial" charset="0"/>
        <a:ea typeface="+mn-ea"/>
        <a:cs typeface="+mn-cs"/>
      </a:defRPr>
    </a:lvl4pPr>
    <a:lvl5pPr marL="1828800" algn="l" defTabSz="914400" rtl="0" eaLnBrk="1" latinLnBrk="0" hangingPunct="1">
      <a:defRPr sz="1200" b="0" i="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C11621C-3EA7-C342-A130-13C6D43C8C01}" type="slidenum">
              <a:rPr lang="en-US" smtClean="0"/>
              <a:pPr/>
              <a:t>1</a:t>
            </a:fld>
            <a:endParaRPr lang="en-US" dirty="0"/>
          </a:p>
        </p:txBody>
      </p:sp>
    </p:spTree>
    <p:extLst>
      <p:ext uri="{BB962C8B-B14F-4D97-AF65-F5344CB8AC3E}">
        <p14:creationId xmlns:p14="http://schemas.microsoft.com/office/powerpoint/2010/main" val="2788935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11621C-3EA7-C342-A130-13C6D43C8C01}" type="slidenum">
              <a:rPr lang="en-US" smtClean="0"/>
              <a:pPr/>
              <a:t>4</a:t>
            </a:fld>
            <a:endParaRPr lang="en-US" dirty="0"/>
          </a:p>
        </p:txBody>
      </p:sp>
    </p:spTree>
    <p:extLst>
      <p:ext uri="{BB962C8B-B14F-4D97-AF65-F5344CB8AC3E}">
        <p14:creationId xmlns:p14="http://schemas.microsoft.com/office/powerpoint/2010/main" val="11498426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C11621C-3EA7-C342-A130-13C6D43C8C01}" type="slidenum">
              <a:rPr lang="en-US" smtClean="0"/>
              <a:pPr/>
              <a:t>5</a:t>
            </a:fld>
            <a:endParaRPr lang="en-US" dirty="0"/>
          </a:p>
        </p:txBody>
      </p:sp>
    </p:spTree>
    <p:extLst>
      <p:ext uri="{BB962C8B-B14F-4D97-AF65-F5344CB8AC3E}">
        <p14:creationId xmlns:p14="http://schemas.microsoft.com/office/powerpoint/2010/main" val="5162087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14</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8" name="Background Image" descr="McMaster University Brighter World themed background image featuring overlayed circles, radiences and an image of the McMaster Iconic Archway">
            <a:extLst>
              <a:ext uri="{FF2B5EF4-FFF2-40B4-BE49-F238E27FC236}">
                <a16:creationId xmlns:a16="http://schemas.microsoft.com/office/drawing/2014/main" id="{B6EC7246-D40E-A849-88BF-8FEAEB18D21B}"/>
              </a:ext>
              <a:ext uri="{C183D7F6-B498-43B3-948B-1728B52AA6E4}">
                <adec:decorative xmlns:adec="http://schemas.microsoft.com/office/drawing/2017/decorative" val="0"/>
              </a:ext>
            </a:extLst>
          </p:cNvPr>
          <p:cNvPicPr>
            <a:picLocks noChangeAspect="1"/>
          </p:cNvPicPr>
          <p:nvPr userDrawn="1"/>
        </p:nvPicPr>
        <p:blipFill>
          <a:blip r:embed="rId2"/>
          <a:stretch>
            <a:fillRect/>
          </a:stretch>
        </p:blipFill>
        <p:spPr>
          <a:xfrm>
            <a:off x="0" y="0"/>
            <a:ext cx="9144000" cy="5143500"/>
          </a:xfrm>
          <a:prstGeom prst="rect">
            <a:avLst/>
          </a:prstGeom>
        </p:spPr>
      </p:pic>
      <p:sp>
        <p:nvSpPr>
          <p:cNvPr id="2" name="Title Placeholder" descr="Master title"/>
          <p:cNvSpPr>
            <a:spLocks noGrp="1"/>
          </p:cNvSpPr>
          <p:nvPr>
            <p:ph type="ctrTitle"/>
          </p:nvPr>
        </p:nvSpPr>
        <p:spPr>
          <a:xfrm>
            <a:off x="2563091" y="476104"/>
            <a:ext cx="3255818" cy="1999628"/>
          </a:xfrm>
        </p:spPr>
        <p:txBody>
          <a:bodyPr anchor="b" anchorCtr="0">
            <a:normAutofit/>
          </a:bodyPr>
          <a:lstStyle>
            <a:lvl1pPr>
              <a:lnSpc>
                <a:spcPct val="100000"/>
              </a:lnSpc>
              <a:defRPr sz="3000">
                <a:solidFill>
                  <a:schemeClr val="tx1"/>
                </a:solidFill>
              </a:defRPr>
            </a:lvl1pPr>
          </a:lstStyle>
          <a:p>
            <a:r>
              <a:rPr lang="en-US" dirty="0"/>
              <a:t>Click to edit Master title style</a:t>
            </a:r>
          </a:p>
        </p:txBody>
      </p:sp>
      <p:sp>
        <p:nvSpPr>
          <p:cNvPr id="3" name="Subtitle Placeholder" descr="Master subtitle"/>
          <p:cNvSpPr>
            <a:spLocks noGrp="1"/>
          </p:cNvSpPr>
          <p:nvPr>
            <p:ph type="subTitle" idx="1"/>
          </p:nvPr>
        </p:nvSpPr>
        <p:spPr>
          <a:xfrm>
            <a:off x="2563090" y="2475732"/>
            <a:ext cx="3054928" cy="683718"/>
          </a:xfrm>
        </p:spPr>
        <p:txBody>
          <a:bodyPr/>
          <a:lstStyle>
            <a:lvl1pPr marL="0" indent="0" algn="l">
              <a:buNone/>
              <a:defRPr>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edit Master subtitle style</a:t>
            </a:r>
          </a:p>
        </p:txBody>
      </p:sp>
      <p:sp>
        <p:nvSpPr>
          <p:cNvPr id="7" name="Meeting Information" descr="Meering or Audience Data">
            <a:extLst>
              <a:ext uri="{FF2B5EF4-FFF2-40B4-BE49-F238E27FC236}">
                <a16:creationId xmlns:a16="http://schemas.microsoft.com/office/drawing/2014/main" id="{E4830579-3FC9-4C47-AF4E-DC02A16FCB8B}"/>
              </a:ext>
            </a:extLst>
          </p:cNvPr>
          <p:cNvSpPr>
            <a:spLocks noGrp="1"/>
          </p:cNvSpPr>
          <p:nvPr>
            <p:ph type="body" sz="quarter" idx="10" hasCustomPrompt="1"/>
          </p:nvPr>
        </p:nvSpPr>
        <p:spPr>
          <a:xfrm>
            <a:off x="1510146" y="3159450"/>
            <a:ext cx="1364672" cy="1019380"/>
          </a:xfrm>
        </p:spPr>
        <p:txBody>
          <a:bodyPr anchor="ctr" anchorCtr="0">
            <a:noAutofit/>
          </a:bodyPr>
          <a:lstStyle>
            <a:lvl1pPr marL="0" indent="0" algn="ctr">
              <a:buNone/>
              <a:defRPr sz="1100">
                <a:solidFill>
                  <a:srgbClr val="464F55"/>
                </a:solidFill>
              </a:defRPr>
            </a:lvl1pPr>
            <a:lvl2pPr marL="342900" indent="0">
              <a:buNone/>
              <a:defRPr sz="1100"/>
            </a:lvl2pPr>
            <a:lvl3pPr marL="685800" indent="0">
              <a:buNone/>
              <a:defRPr sz="1100"/>
            </a:lvl3pPr>
            <a:lvl4pPr marL="1028700" indent="0">
              <a:buNone/>
              <a:defRPr sz="1100"/>
            </a:lvl4pPr>
            <a:lvl5pPr marL="1371600" indent="0">
              <a:buNone/>
              <a:defRPr sz="1100"/>
            </a:lvl5pPr>
          </a:lstStyle>
          <a:p>
            <a:pPr lvl="0"/>
            <a:r>
              <a:rPr lang="en-US" dirty="0"/>
              <a:t>Meeting or Audience Date</a:t>
            </a:r>
          </a:p>
        </p:txBody>
      </p:sp>
      <p:cxnSp>
        <p:nvCxnSpPr>
          <p:cNvPr id="13" name="Brighter World Divider">
            <a:extLst>
              <a:ext uri="{C183D7F6-B498-43B3-948B-1728B52AA6E4}">
                <adec:decorative xmlns:adec="http://schemas.microsoft.com/office/drawing/2017/decorative" val="1"/>
              </a:ext>
            </a:extLst>
          </p:cNvPr>
          <p:cNvCxnSpPr>
            <a:cxnSpLocks/>
          </p:cNvCxnSpPr>
          <p:nvPr userDrawn="1"/>
        </p:nvCxnSpPr>
        <p:spPr>
          <a:xfrm>
            <a:off x="1" y="4661165"/>
            <a:ext cx="7710054" cy="0"/>
          </a:xfrm>
          <a:prstGeom prst="line">
            <a:avLst/>
          </a:prstGeom>
          <a:ln w="38100" cap="flat">
            <a:solidFill>
              <a:srgbClr val="7C0040"/>
            </a:solidFill>
          </a:ln>
          <a:effectLst/>
        </p:spPr>
        <p:style>
          <a:lnRef idx="2">
            <a:schemeClr val="accent1"/>
          </a:lnRef>
          <a:fillRef idx="0">
            <a:schemeClr val="accent1"/>
          </a:fillRef>
          <a:effectRef idx="1">
            <a:schemeClr val="accent1"/>
          </a:effectRef>
          <a:fontRef idx="minor">
            <a:schemeClr val="tx1"/>
          </a:fontRef>
        </p:style>
      </p:cxnSp>
      <p:pic>
        <p:nvPicPr>
          <p:cNvPr id="14" name="McMaster Logo" descr="McMaster University Logo"/>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962769" y="4484767"/>
            <a:ext cx="1019175" cy="561975"/>
          </a:xfrm>
          <a:prstGeom prst="rect">
            <a:avLst/>
          </a:prstGeom>
        </p:spPr>
      </p:pic>
      <p:pic>
        <p:nvPicPr>
          <p:cNvPr id="15" name="Brighter World Logo" descr="Brighter World Logo"/>
          <p:cNvPicPr>
            <a:picLocks noChangeAspect="1"/>
          </p:cNvPicPr>
          <p:nvPr userDrawn="1"/>
        </p:nvPicPr>
        <p:blipFill rotWithShape="1">
          <a:blip r:embed="rId4">
            <a:extLst>
              <a:ext uri="{28A0092B-C50C-407E-A947-70E740481C1C}">
                <a14:useLocalDpi xmlns:a14="http://schemas.microsoft.com/office/drawing/2010/main" val="0"/>
              </a:ext>
            </a:extLst>
          </a:blip>
          <a:srcRect t="1" r="39176" b="47"/>
          <a:stretch/>
        </p:blipFill>
        <p:spPr>
          <a:xfrm>
            <a:off x="200893" y="4834777"/>
            <a:ext cx="1136072" cy="136841"/>
          </a:xfrm>
          <a:prstGeom prst="rect">
            <a:avLst/>
          </a:prstGeom>
        </p:spPr>
      </p:pic>
      <p:sp>
        <p:nvSpPr>
          <p:cNvPr id="18" name="URL">
            <a:extLst>
              <a:ext uri="{FF2B5EF4-FFF2-40B4-BE49-F238E27FC236}">
                <a16:creationId xmlns:a16="http://schemas.microsoft.com/office/drawing/2014/main" id="{966BBFA2-FDBF-FA4A-9952-D71EB07DF1D7}"/>
              </a:ext>
            </a:extLst>
          </p:cNvPr>
          <p:cNvSpPr txBox="1"/>
          <p:nvPr userDrawn="1"/>
        </p:nvSpPr>
        <p:spPr>
          <a:xfrm>
            <a:off x="1277515" y="4774219"/>
            <a:ext cx="2504775" cy="242374"/>
          </a:xfrm>
          <a:prstGeom prst="rect">
            <a:avLst/>
          </a:prstGeom>
          <a:noFill/>
        </p:spPr>
        <p:txBody>
          <a:bodyPr wrap="square" rtlCol="0">
            <a:spAutoFit/>
          </a:bodyPr>
          <a:lstStyle/>
          <a:p>
            <a:r>
              <a:rPr lang="en-US" sz="975" spc="20" baseline="0" dirty="0">
                <a:latin typeface="Arial" panose="020B0604020202020204" pitchFamily="34" charset="0"/>
                <a:cs typeface="Arial" panose="020B0604020202020204" pitchFamily="34" charset="0"/>
              </a:rPr>
              <a:t>mcmaster.ca</a:t>
            </a:r>
          </a:p>
        </p:txBody>
      </p:sp>
    </p:spTree>
    <p:extLst>
      <p:ext uri="{BB962C8B-B14F-4D97-AF65-F5344CB8AC3E}">
        <p14:creationId xmlns:p14="http://schemas.microsoft.com/office/powerpoint/2010/main" val="14176017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Placeholder"/>
          <p:cNvSpPr>
            <a:spLocks noGrp="1"/>
          </p:cNvSpPr>
          <p:nvPr>
            <p:ph type="title"/>
          </p:nvPr>
        </p:nvSpPr>
        <p:spPr>
          <a:xfrm>
            <a:off x="1792288" y="3600450"/>
            <a:ext cx="5486400" cy="425054"/>
          </a:xfrm>
        </p:spPr>
        <p:txBody>
          <a:bodyPr anchor="b"/>
          <a:lstStyle>
            <a:lvl1pPr algn="l">
              <a:defRPr sz="1500" b="0">
                <a:solidFill>
                  <a:schemeClr val="accent1"/>
                </a:solidFill>
              </a:defRPr>
            </a:lvl1pPr>
          </a:lstStyle>
          <a:p>
            <a:r>
              <a:rPr lang="en-US"/>
              <a:t>Click to edit Master title style</a:t>
            </a:r>
          </a:p>
        </p:txBody>
      </p:sp>
      <p:sp>
        <p:nvSpPr>
          <p:cNvPr id="4" name="Subtitle Placeholder"/>
          <p:cNvSpPr>
            <a:spLocks noGrp="1"/>
          </p:cNvSpPr>
          <p:nvPr>
            <p:ph type="body" sz="half" idx="2" hasCustomPrompt="1"/>
          </p:nvPr>
        </p:nvSpPr>
        <p:spPr>
          <a:xfrm>
            <a:off x="1792288" y="4025503"/>
            <a:ext cx="5486400" cy="603647"/>
          </a:xfrm>
        </p:spPr>
        <p:txBody>
          <a:bodyPr/>
          <a:lstStyle>
            <a:lvl1pPr marL="0" indent="0">
              <a:buNone/>
              <a:defRPr sz="1050">
                <a:solidFill>
                  <a:schemeClr val="tx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add subtitle</a:t>
            </a:r>
          </a:p>
        </p:txBody>
      </p:sp>
      <p:sp>
        <p:nvSpPr>
          <p:cNvPr id="3" name="Picture Placeholder"/>
          <p:cNvSpPr>
            <a:spLocks noGrp="1"/>
          </p:cNvSpPr>
          <p:nvPr>
            <p:ph type="pic" idx="1" hasCustomPrompt="1"/>
          </p:nvPr>
        </p:nvSpPr>
        <p:spPr>
          <a:xfrm>
            <a:off x="1792288" y="459581"/>
            <a:ext cx="5486400" cy="3086100"/>
          </a:xfrm>
          <a:solidFill>
            <a:schemeClr val="tx1"/>
          </a:solidFill>
          <a:effectLst>
            <a:outerShdw blurRad="393700" dist="50800" dir="5400000" sx="105000" sy="105000" algn="ctr" rotWithShape="0">
              <a:srgbClr val="000000">
                <a:alpha val="20000"/>
              </a:srgbClr>
            </a:outerShdw>
          </a:effectLst>
        </p:spPr>
        <p:txBody>
          <a:bodyPr>
            <a:normAutofit/>
          </a:bodyPr>
          <a:lstStyle>
            <a:lvl1pPr marL="0" indent="0">
              <a:buNone/>
              <a:defRPr sz="1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dirty="0"/>
              <a:t>Click the picture icon to insert a picture. </a:t>
            </a:r>
            <a:br>
              <a:rPr lang="en-US" dirty="0"/>
            </a:br>
            <a:r>
              <a:rPr lang="en-US" dirty="0"/>
              <a:t>Make sure to include an image description by right clicking on your image and selecting ‘Edit Alt Text…’ </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2760835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6" name="Background Picture">
            <a:extLst>
              <a:ext uri="{FF2B5EF4-FFF2-40B4-BE49-F238E27FC236}">
                <a16:creationId xmlns:a16="http://schemas.microsoft.com/office/drawing/2014/main" id="{409D0A44-800A-1E41-B4A3-4200850312ED}"/>
              </a:ext>
            </a:extLst>
          </p:cNvPr>
          <p:cNvSpPr>
            <a:spLocks noGrp="1"/>
          </p:cNvSpPr>
          <p:nvPr>
            <p:ph type="pic" sz="quarter" idx="11" hasCustomPrompt="1"/>
          </p:nvPr>
        </p:nvSpPr>
        <p:spPr>
          <a:xfrm>
            <a:off x="0" y="0"/>
            <a:ext cx="9144000" cy="5143500"/>
          </a:xfrm>
          <a:solidFill>
            <a:schemeClr val="tx1"/>
          </a:solidFill>
        </p:spPr>
        <p:txBody>
          <a:bodyPr anchor="ctr" anchorCtr="0"/>
          <a:lstStyle>
            <a:lvl1pPr marL="0" indent="0" algn="l">
              <a:buNone/>
              <a:defRPr>
                <a:solidFill>
                  <a:schemeClr val="bg1"/>
                </a:solidFill>
              </a:defRPr>
            </a:lvl1pPr>
          </a:lstStyle>
          <a:p>
            <a:r>
              <a:rPr lang="en-US" dirty="0"/>
              <a:t>Click the picture icon to insert a background picture. </a:t>
            </a:r>
            <a:br>
              <a:rPr lang="en-US" dirty="0"/>
            </a:br>
            <a:r>
              <a:rPr lang="en-US" dirty="0"/>
              <a:t>Make sure to include an image description by right </a:t>
            </a:r>
            <a:br>
              <a:rPr lang="en-US" dirty="0"/>
            </a:br>
            <a:r>
              <a:rPr lang="en-US" dirty="0"/>
              <a:t>clicking on your image and selecting ‘Edit Alt Text…’ </a:t>
            </a:r>
          </a:p>
          <a:p>
            <a:endParaRPr lang="en-US" dirty="0"/>
          </a:p>
        </p:txBody>
      </p:sp>
      <p:sp>
        <p:nvSpPr>
          <p:cNvPr id="8" name="Background Circle">
            <a:extLst>
              <a:ext uri="{FF2B5EF4-FFF2-40B4-BE49-F238E27FC236}">
                <a16:creationId xmlns:a16="http://schemas.microsoft.com/office/drawing/2014/main" id="{79F78E7C-BD8A-B74C-8DDE-969A46B4B0D8}"/>
              </a:ext>
              <a:ext uri="{C183D7F6-B498-43B3-948B-1728B52AA6E4}">
                <adec:decorative xmlns:adec="http://schemas.microsoft.com/office/drawing/2017/decorative" val="1"/>
              </a:ext>
            </a:extLst>
          </p:cNvPr>
          <p:cNvSpPr>
            <a:spLocks noGrp="1"/>
          </p:cNvSpPr>
          <p:nvPr>
            <p:ph type="pic" sz="quarter" idx="13"/>
          </p:nvPr>
        </p:nvSpPr>
        <p:spPr>
          <a:xfrm>
            <a:off x="6515292" y="-704631"/>
            <a:ext cx="4166289" cy="4166288"/>
          </a:xfrm>
          <a:prstGeom prst="ellipse">
            <a:avLst/>
          </a:prstGeom>
          <a:solidFill>
            <a:schemeClr val="accent1"/>
          </a:solidFill>
        </p:spPr>
        <p:txBody>
          <a:bodyPr/>
          <a:lstStyle>
            <a:lvl1pPr>
              <a:defRPr>
                <a:solidFill>
                  <a:schemeClr val="accent1"/>
                </a:solidFill>
              </a:defRPr>
            </a:lvl1pPr>
          </a:lstStyle>
          <a:p>
            <a:endParaRPr lang="en-US" dirty="0"/>
          </a:p>
        </p:txBody>
      </p:sp>
      <p:sp>
        <p:nvSpPr>
          <p:cNvPr id="2" name="Title Placeholder">
            <a:extLst>
              <a:ext uri="{FF2B5EF4-FFF2-40B4-BE49-F238E27FC236}">
                <a16:creationId xmlns:a16="http://schemas.microsoft.com/office/drawing/2014/main" id="{640BBB7F-73D8-794B-A9B5-A5869AB0A481}"/>
              </a:ext>
            </a:extLst>
          </p:cNvPr>
          <p:cNvSpPr>
            <a:spLocks noGrp="1"/>
          </p:cNvSpPr>
          <p:nvPr>
            <p:ph type="title" hasCustomPrompt="1"/>
          </p:nvPr>
        </p:nvSpPr>
        <p:spPr>
          <a:xfrm>
            <a:off x="6978763" y="496248"/>
            <a:ext cx="2029237" cy="2065338"/>
          </a:xfrm>
        </p:spPr>
        <p:txBody>
          <a:bodyPr>
            <a:normAutofit/>
          </a:bodyPr>
          <a:lstStyle>
            <a:lvl1pPr>
              <a:lnSpc>
                <a:spcPct val="112000"/>
              </a:lnSpc>
              <a:defRPr sz="1200">
                <a:solidFill>
                  <a:schemeClr val="bg1"/>
                </a:solidFill>
              </a:defRPr>
            </a:lvl1pPr>
          </a:lstStyle>
          <a:p>
            <a:pPr lvl="0"/>
            <a:r>
              <a:rPr lang="en-US" dirty="0"/>
              <a:t>Author Name, </a:t>
            </a:r>
            <a:br>
              <a:rPr lang="en-US" dirty="0"/>
            </a:br>
            <a:r>
              <a:rPr lang="en-US" dirty="0"/>
              <a:t>Title, </a:t>
            </a:r>
            <a:br>
              <a:rPr lang="en-US" dirty="0"/>
            </a:br>
            <a:r>
              <a:rPr lang="en-US" dirty="0"/>
              <a:t>Contact Details</a:t>
            </a:r>
          </a:p>
        </p:txBody>
      </p:sp>
    </p:spTree>
    <p:extLst>
      <p:ext uri="{BB962C8B-B14F-4D97-AF65-F5344CB8AC3E}">
        <p14:creationId xmlns:p14="http://schemas.microsoft.com/office/powerpoint/2010/main" val="4216562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60046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Slide">
    <p:spTree>
      <p:nvGrpSpPr>
        <p:cNvPr id="1" name=""/>
        <p:cNvGrpSpPr/>
        <p:nvPr/>
      </p:nvGrpSpPr>
      <p:grpSpPr>
        <a:xfrm>
          <a:off x="0" y="0"/>
          <a:ext cx="0" cy="0"/>
          <a:chOff x="0" y="0"/>
          <a:chExt cx="0" cy="0"/>
        </a:xfrm>
      </p:grpSpPr>
      <p:sp>
        <p:nvSpPr>
          <p:cNvPr id="13" name="Background Picture">
            <a:extLst>
              <a:ext uri="{FF2B5EF4-FFF2-40B4-BE49-F238E27FC236}">
                <a16:creationId xmlns:a16="http://schemas.microsoft.com/office/drawing/2014/main" id="{B5352B15-F5A1-3540-B5B6-E1513B58E0FE}"/>
              </a:ext>
            </a:extLst>
          </p:cNvPr>
          <p:cNvSpPr>
            <a:spLocks noGrp="1"/>
          </p:cNvSpPr>
          <p:nvPr>
            <p:ph type="pic" sz="quarter" idx="11" hasCustomPrompt="1"/>
          </p:nvPr>
        </p:nvSpPr>
        <p:spPr>
          <a:xfrm>
            <a:off x="0" y="0"/>
            <a:ext cx="9144000" cy="5143500"/>
          </a:xfrm>
          <a:solidFill>
            <a:schemeClr val="tx1"/>
          </a:solidFill>
        </p:spPr>
        <p:txBody>
          <a:bodyPr anchor="ctr" anchorCtr="0"/>
          <a:lstStyle>
            <a:lvl1pPr marL="0" indent="0" algn="l">
              <a:buNone/>
              <a:defRPr>
                <a:solidFill>
                  <a:schemeClr val="bg1"/>
                </a:solidFill>
              </a:defRPr>
            </a:lvl1pPr>
          </a:lstStyle>
          <a:p>
            <a:r>
              <a:rPr lang="en-US" dirty="0"/>
              <a:t>Click the picture icon to insert a background picture. </a:t>
            </a:r>
            <a:br>
              <a:rPr lang="en-US" dirty="0"/>
            </a:br>
            <a:r>
              <a:rPr lang="en-US" dirty="0"/>
              <a:t>Make sure to include an image description by right </a:t>
            </a:r>
            <a:br>
              <a:rPr lang="en-US" dirty="0"/>
            </a:br>
            <a:r>
              <a:rPr lang="en-US" dirty="0"/>
              <a:t>clicking on your image and selecting ‘Edit Alt Text…’ </a:t>
            </a:r>
          </a:p>
          <a:p>
            <a:endParaRPr lang="en-US" dirty="0"/>
          </a:p>
        </p:txBody>
      </p:sp>
      <p:sp>
        <p:nvSpPr>
          <p:cNvPr id="20" name="Background Circle">
            <a:extLst>
              <a:ext uri="{FF2B5EF4-FFF2-40B4-BE49-F238E27FC236}">
                <a16:creationId xmlns:a16="http://schemas.microsoft.com/office/drawing/2014/main" id="{5A2FA8D5-369B-C44D-90BE-9F100D869C39}"/>
              </a:ext>
              <a:ext uri="{C183D7F6-B498-43B3-948B-1728B52AA6E4}">
                <adec:decorative xmlns:adec="http://schemas.microsoft.com/office/drawing/2017/decorative" val="1"/>
              </a:ext>
            </a:extLst>
          </p:cNvPr>
          <p:cNvSpPr>
            <a:spLocks noGrp="1"/>
          </p:cNvSpPr>
          <p:nvPr>
            <p:ph type="pic" sz="quarter" idx="13"/>
          </p:nvPr>
        </p:nvSpPr>
        <p:spPr>
          <a:xfrm>
            <a:off x="6385906" y="1303338"/>
            <a:ext cx="3338513" cy="3338512"/>
          </a:xfrm>
          <a:prstGeom prst="ellipse">
            <a:avLst/>
          </a:prstGeom>
          <a:solidFill>
            <a:schemeClr val="accent1"/>
          </a:solidFill>
        </p:spPr>
        <p:txBody>
          <a:bodyPr/>
          <a:lstStyle>
            <a:lvl1pPr>
              <a:defRPr>
                <a:solidFill>
                  <a:schemeClr val="accent1"/>
                </a:solidFill>
              </a:defRPr>
            </a:lvl1pPr>
          </a:lstStyle>
          <a:p>
            <a:endParaRPr lang="en-US" dirty="0"/>
          </a:p>
        </p:txBody>
      </p:sp>
      <p:sp>
        <p:nvSpPr>
          <p:cNvPr id="2" name="Title Placeholder">
            <a:extLst>
              <a:ext uri="{FF2B5EF4-FFF2-40B4-BE49-F238E27FC236}">
                <a16:creationId xmlns:a16="http://schemas.microsoft.com/office/drawing/2014/main" id="{649F63A3-0BA1-094E-B7F9-F33A78C6C9F4}"/>
              </a:ext>
            </a:extLst>
          </p:cNvPr>
          <p:cNvSpPr>
            <a:spLocks noGrp="1"/>
          </p:cNvSpPr>
          <p:nvPr>
            <p:ph type="title"/>
          </p:nvPr>
        </p:nvSpPr>
        <p:spPr>
          <a:xfrm>
            <a:off x="6677892" y="1607127"/>
            <a:ext cx="2417618" cy="1447011"/>
          </a:xfrm>
        </p:spPr>
        <p:txBody>
          <a:bodyPr anchor="b" anchorCtr="0">
            <a:normAutofit/>
          </a:bodyPr>
          <a:lstStyle>
            <a:lvl1pPr algn="l">
              <a:lnSpc>
                <a:spcPct val="100000"/>
              </a:lnSpc>
              <a:defRPr sz="2400">
                <a:solidFill>
                  <a:schemeClr val="bg1"/>
                </a:solidFill>
              </a:defRPr>
            </a:lvl1pPr>
          </a:lstStyle>
          <a:p>
            <a:r>
              <a:rPr lang="en-US" dirty="0"/>
              <a:t>Click to edit Master title style</a:t>
            </a:r>
          </a:p>
        </p:txBody>
      </p:sp>
      <p:sp>
        <p:nvSpPr>
          <p:cNvPr id="12" name="Subtitle Placeholder" descr="Master subtitle">
            <a:extLst>
              <a:ext uri="{FF2B5EF4-FFF2-40B4-BE49-F238E27FC236}">
                <a16:creationId xmlns:a16="http://schemas.microsoft.com/office/drawing/2014/main" id="{FC2F2E22-5550-2248-8176-512794DFA78D}"/>
              </a:ext>
            </a:extLst>
          </p:cNvPr>
          <p:cNvSpPr>
            <a:spLocks noGrp="1"/>
          </p:cNvSpPr>
          <p:nvPr>
            <p:ph type="subTitle" idx="1" hasCustomPrompt="1"/>
          </p:nvPr>
        </p:nvSpPr>
        <p:spPr>
          <a:xfrm>
            <a:off x="6677892" y="3057603"/>
            <a:ext cx="2417618" cy="1300038"/>
          </a:xfrm>
        </p:spPr>
        <p:txBody>
          <a:bodyPr/>
          <a:lstStyle>
            <a:lvl1pPr marL="0" indent="0" algn="l">
              <a:lnSpc>
                <a:spcPct val="150000"/>
              </a:lnSpc>
              <a:buNone/>
              <a:defRPr>
                <a:solidFill>
                  <a:schemeClr val="bg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dirty="0"/>
              <a:t>Click to add subtitle</a:t>
            </a:r>
          </a:p>
        </p:txBody>
      </p:sp>
    </p:spTree>
    <p:extLst>
      <p:ext uri="{BB962C8B-B14F-4D97-AF65-F5344CB8AC3E}">
        <p14:creationId xmlns:p14="http://schemas.microsoft.com/office/powerpoint/2010/main" val="4006953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Title Placeholder" descr="Slide title">
            <a:extLst>
              <a:ext uri="{FF2B5EF4-FFF2-40B4-BE49-F238E27FC236}">
                <a16:creationId xmlns:a16="http://schemas.microsoft.com/office/drawing/2014/main" id="{6BBD06D5-C1DC-E148-8EFB-74F86B116334}"/>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12" name="Subtitle Placeholder" descr="Slide sub title">
            <a:extLst>
              <a:ext uri="{FF2B5EF4-FFF2-40B4-BE49-F238E27FC236}">
                <a16:creationId xmlns:a16="http://schemas.microsoft.com/office/drawing/2014/main" id="{E4697456-D8E5-5447-AB08-1193E92AD317}"/>
              </a:ext>
            </a:extLst>
          </p:cNvPr>
          <p:cNvSpPr>
            <a:spLocks noGrp="1"/>
          </p:cNvSpPr>
          <p:nvPr>
            <p:ph type="body" sz="quarter" idx="12" hasCustomPrompt="1"/>
          </p:nvPr>
        </p:nvSpPr>
        <p:spPr>
          <a:xfrm>
            <a:off x="201613" y="494210"/>
            <a:ext cx="8780462" cy="564942"/>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dirty="0"/>
              <a:t>Click to add subtitle</a:t>
            </a:r>
          </a:p>
        </p:txBody>
      </p:sp>
      <p:sp>
        <p:nvSpPr>
          <p:cNvPr id="3" name="Content Placeholder" descr="Slide content"/>
          <p:cNvSpPr>
            <a:spLocks noGrp="1"/>
          </p:cNvSpPr>
          <p:nvPr>
            <p:ph idx="1" hasCustomPrompt="1"/>
          </p:nvPr>
        </p:nvSpPr>
        <p:spPr>
          <a:xfrm>
            <a:off x="200893" y="1066080"/>
            <a:ext cx="8781051" cy="3402011"/>
          </a:xfrm>
        </p:spPr>
        <p:txBody>
          <a:bodyPr lIns="108000"/>
          <a:lstStyle>
            <a:lvl1pPr>
              <a:lnSpc>
                <a:spcPct val="100000"/>
              </a:lnSpc>
              <a:spcBef>
                <a:spcPts val="0"/>
              </a:spcBef>
              <a:spcAft>
                <a:spcPts val="600"/>
              </a:spcAft>
              <a:defRPr/>
            </a:lvl1pPr>
            <a:lvl2pPr>
              <a:lnSpc>
                <a:spcPct val="100000"/>
              </a:lnSpc>
              <a:spcBef>
                <a:spcPts val="0"/>
              </a:spcBef>
              <a:spcAft>
                <a:spcPts val="600"/>
              </a:spcAft>
              <a:defRPr/>
            </a:lvl2pPr>
            <a:lvl3pPr>
              <a:lnSpc>
                <a:spcPct val="100000"/>
              </a:lnSpc>
              <a:spcBef>
                <a:spcPts val="0"/>
              </a:spcBef>
              <a:spcAft>
                <a:spcPts val="600"/>
              </a:spcAft>
              <a:defRPr/>
            </a:lvl3pPr>
            <a:lvl4pPr>
              <a:lnSpc>
                <a:spcPct val="100000"/>
              </a:lnSpc>
              <a:spcBef>
                <a:spcPts val="0"/>
              </a:spcBef>
              <a:spcAft>
                <a:spcPts val="600"/>
              </a:spcAft>
              <a:defRPr/>
            </a:lvl4pPr>
            <a:lvl5pPr>
              <a:lnSpc>
                <a:spcPct val="100000"/>
              </a:lnSpc>
              <a:spcBef>
                <a:spcPts val="0"/>
              </a:spcBef>
              <a:spcAft>
                <a:spcPts val="600"/>
              </a:spcAft>
              <a:defRPr/>
            </a:lvl5pPr>
          </a:lstStyle>
          <a:p>
            <a:pPr lvl="0"/>
            <a:r>
              <a:rPr lang="en-US" dirty="0"/>
              <a:t>Click to add text or select an icon below for picture, table, graph and more content options.</a:t>
            </a:r>
          </a:p>
        </p:txBody>
      </p:sp>
      <p:sp>
        <p:nvSpPr>
          <p:cNvPr id="19" name="Slide Number" descr="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8" name="Date">
            <a:extLst>
              <a:ext uri="{C183D7F6-B498-43B3-948B-1728B52AA6E4}">
                <adec:decorative xmlns:adec="http://schemas.microsoft.com/office/drawing/2017/decorative" val="1"/>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4172202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Title Placeholder">
            <a:extLst>
              <a:ext uri="{FF2B5EF4-FFF2-40B4-BE49-F238E27FC236}">
                <a16:creationId xmlns:a16="http://schemas.microsoft.com/office/drawing/2014/main" id="{6C77D3C7-0799-4147-8E2C-FF0B1E1717F6}"/>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10" name="Subtitle Placeholder">
            <a:extLst>
              <a:ext uri="{FF2B5EF4-FFF2-40B4-BE49-F238E27FC236}">
                <a16:creationId xmlns:a16="http://schemas.microsoft.com/office/drawing/2014/main" id="{9F008ECF-AE56-1E42-879F-E7F7F65B5AA2}"/>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dirty="0"/>
              <a:t>Click to add subtitle</a:t>
            </a:r>
          </a:p>
        </p:txBody>
      </p:sp>
      <p:sp>
        <p:nvSpPr>
          <p:cNvPr id="3" name="Left Content Placeholder"/>
          <p:cNvSpPr>
            <a:spLocks noGrp="1"/>
          </p:cNvSpPr>
          <p:nvPr>
            <p:ph sz="half" idx="1" hasCustomPrompt="1"/>
          </p:nvPr>
        </p:nvSpPr>
        <p:spPr>
          <a:xfrm>
            <a:off x="457200" y="1200151"/>
            <a:ext cx="4038600" cy="3394472"/>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dirty="0"/>
              <a:t>Click to add text or select an icon below for picture, table, graph and more content options.</a:t>
            </a:r>
          </a:p>
        </p:txBody>
      </p:sp>
      <p:sp>
        <p:nvSpPr>
          <p:cNvPr id="4" name="Right Content Placeholder"/>
          <p:cNvSpPr>
            <a:spLocks noGrp="1"/>
          </p:cNvSpPr>
          <p:nvPr>
            <p:ph sz="half" idx="2" hasCustomPrompt="1"/>
          </p:nvPr>
        </p:nvSpPr>
        <p:spPr>
          <a:xfrm>
            <a:off x="4648200" y="1200151"/>
            <a:ext cx="4038600" cy="3394472"/>
          </a:xfrm>
        </p:spPr>
        <p:txBody>
          <a:bodyPr>
            <a:normAutofit/>
          </a:bodyPr>
          <a:lstStyle>
            <a:lvl1pPr>
              <a:defRPr sz="1350"/>
            </a:lvl1pPr>
            <a:lvl2pPr>
              <a:defRPr sz="1350"/>
            </a:lvl2pPr>
            <a:lvl3pPr>
              <a:defRPr sz="1350"/>
            </a:lvl3pPr>
            <a:lvl4pPr>
              <a:defRPr sz="1350"/>
            </a:lvl4pPr>
            <a:lvl5pPr>
              <a:defRPr sz="1350"/>
            </a:lvl5pPr>
            <a:lvl6pPr>
              <a:defRPr sz="1350"/>
            </a:lvl6pPr>
            <a:lvl7pPr>
              <a:defRPr sz="1350"/>
            </a:lvl7pPr>
            <a:lvl8pPr>
              <a:defRPr sz="1350"/>
            </a:lvl8pPr>
            <a:lvl9pPr>
              <a:defRPr sz="1350"/>
            </a:lvl9pPr>
          </a:lstStyle>
          <a:p>
            <a:pPr lvl="0"/>
            <a:r>
              <a:rPr lang="en-US" dirty="0"/>
              <a:t>Click to add text or select an icon below for picture, table, graph and more content options.</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39350144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9F834383-94D0-7E4C-BCAE-DAC829951A9A}"/>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6" name="Subtitle Placeholder">
            <a:extLst>
              <a:ext uri="{FF2B5EF4-FFF2-40B4-BE49-F238E27FC236}">
                <a16:creationId xmlns:a16="http://schemas.microsoft.com/office/drawing/2014/main" id="{192EC7AF-6E96-4C4A-BA85-15411DB3BCF0}"/>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dirty="0"/>
              <a:t>Click to add subtitle</a:t>
            </a:r>
          </a:p>
        </p:txBody>
      </p:sp>
      <p:sp>
        <p:nvSpPr>
          <p:cNvPr id="12"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1" name="Date"/>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106162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Circles">
    <p:spTree>
      <p:nvGrpSpPr>
        <p:cNvPr id="1" name=""/>
        <p:cNvGrpSpPr/>
        <p:nvPr/>
      </p:nvGrpSpPr>
      <p:grpSpPr>
        <a:xfrm>
          <a:off x="0" y="0"/>
          <a:ext cx="0" cy="0"/>
          <a:chOff x="0" y="0"/>
          <a:chExt cx="0" cy="0"/>
        </a:xfrm>
      </p:grpSpPr>
      <p:pic>
        <p:nvPicPr>
          <p:cNvPr id="7" name="Background Picture" descr="circle image collage depicting a rending of the human brain and a student smiling while reading a book beside a window">
            <a:extLst>
              <a:ext uri="{FF2B5EF4-FFF2-40B4-BE49-F238E27FC236}">
                <a16:creationId xmlns:a16="http://schemas.microsoft.com/office/drawing/2014/main" id="{E6070089-2CCE-BC44-92E5-1BB4AB268B3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800725" y="210299"/>
            <a:ext cx="5829300" cy="4133088"/>
          </a:xfrm>
          <a:prstGeom prst="rect">
            <a:avLst/>
          </a:prstGeom>
        </p:spPr>
      </p:pic>
      <p:sp>
        <p:nvSpPr>
          <p:cNvPr id="5" name="Title Placeholder">
            <a:extLst>
              <a:ext uri="{FF2B5EF4-FFF2-40B4-BE49-F238E27FC236}">
                <a16:creationId xmlns:a16="http://schemas.microsoft.com/office/drawing/2014/main" id="{9F834383-94D0-7E4C-BCAE-DAC829951A9A}"/>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6" name="Subtitle Placeholder">
            <a:extLst>
              <a:ext uri="{FF2B5EF4-FFF2-40B4-BE49-F238E27FC236}">
                <a16:creationId xmlns:a16="http://schemas.microsoft.com/office/drawing/2014/main" id="{192EC7AF-6E96-4C4A-BA85-15411DB3BCF0}"/>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dirty="0"/>
              <a:t>Click to add subtitle</a:t>
            </a:r>
          </a:p>
        </p:txBody>
      </p:sp>
      <p:sp>
        <p:nvSpPr>
          <p:cNvPr id="3" name="Content Placeholder">
            <a:extLst>
              <a:ext uri="{FF2B5EF4-FFF2-40B4-BE49-F238E27FC236}">
                <a16:creationId xmlns:a16="http://schemas.microsoft.com/office/drawing/2014/main" id="{CA6AC2AF-EA7D-1845-B660-F59AAE826966}"/>
              </a:ext>
            </a:extLst>
          </p:cNvPr>
          <p:cNvSpPr>
            <a:spLocks noGrp="1"/>
          </p:cNvSpPr>
          <p:nvPr>
            <p:ph type="body" sz="quarter" idx="13" hasCustomPrompt="1"/>
          </p:nvPr>
        </p:nvSpPr>
        <p:spPr>
          <a:xfrm>
            <a:off x="3151908" y="1981200"/>
            <a:ext cx="2292927" cy="1925638"/>
          </a:xfrm>
        </p:spPr>
        <p:txBody>
          <a:bodyPr anchor="ctr" anchorCtr="0">
            <a:noAutofit/>
          </a:bodyPr>
          <a:lstStyle>
            <a:lvl1pPr marL="0" indent="0" algn="ctr">
              <a:buNone/>
              <a:defRPr sz="2400">
                <a:solidFill>
                  <a:schemeClr val="tx1"/>
                </a:solidFill>
              </a:defRPr>
            </a:lvl1pPr>
            <a:lvl2pPr marL="342900" indent="0" algn="ctr">
              <a:buNone/>
              <a:defRPr sz="2400">
                <a:solidFill>
                  <a:schemeClr val="bg1"/>
                </a:solidFill>
              </a:defRPr>
            </a:lvl2pPr>
            <a:lvl3pPr marL="685800" indent="0" algn="ctr">
              <a:buNone/>
              <a:defRPr sz="2400">
                <a:solidFill>
                  <a:schemeClr val="bg1"/>
                </a:solidFill>
              </a:defRPr>
            </a:lvl3pPr>
            <a:lvl4pPr marL="1028700" indent="0" algn="ctr">
              <a:buNone/>
              <a:defRPr sz="2400">
                <a:solidFill>
                  <a:schemeClr val="bg1"/>
                </a:solidFill>
              </a:defRPr>
            </a:lvl4pPr>
            <a:lvl5pPr marL="1371600" indent="0" algn="ctr">
              <a:buNone/>
              <a:defRPr sz="2400">
                <a:solidFill>
                  <a:schemeClr val="bg1"/>
                </a:solidFill>
              </a:defRPr>
            </a:lvl5pPr>
          </a:lstStyle>
          <a:p>
            <a:pPr lvl="0"/>
            <a:r>
              <a:rPr lang="en-US" dirty="0"/>
              <a:t>Click to add title</a:t>
            </a:r>
          </a:p>
        </p:txBody>
      </p:sp>
      <p:sp>
        <p:nvSpPr>
          <p:cNvPr id="12"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1" name="Date"/>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12423750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Background Picture" descr="colourful circles with text overlayed. Im image of a boy and a girl walking together on campus engaged in coversation and smiling.">
            <a:extLst>
              <a:ext uri="{FF2B5EF4-FFF2-40B4-BE49-F238E27FC236}">
                <a16:creationId xmlns:a16="http://schemas.microsoft.com/office/drawing/2014/main" id="{CE1C8C8A-E128-DB4F-89B6-F6220705308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04544" y="590864"/>
            <a:ext cx="6088967" cy="3653381"/>
          </a:xfrm>
          <a:prstGeom prst="rect">
            <a:avLst/>
          </a:prstGeom>
        </p:spPr>
      </p:pic>
      <p:sp>
        <p:nvSpPr>
          <p:cNvPr id="5" name="Title Placeholder">
            <a:extLst>
              <a:ext uri="{FF2B5EF4-FFF2-40B4-BE49-F238E27FC236}">
                <a16:creationId xmlns:a16="http://schemas.microsoft.com/office/drawing/2014/main" id="{3957A4D7-17B2-DF4C-9315-D964D47D3AC0}"/>
              </a:ext>
            </a:extLst>
          </p:cNvPr>
          <p:cNvSpPr>
            <a:spLocks noGrp="1"/>
          </p:cNvSpPr>
          <p:nvPr>
            <p:ph type="title"/>
          </p:nvPr>
        </p:nvSpPr>
        <p:spPr>
          <a:xfrm>
            <a:off x="3462728" y="885401"/>
            <a:ext cx="2570813" cy="2973090"/>
          </a:xfrm>
        </p:spPr>
        <p:txBody>
          <a:bodyPr bIns="0" anchor="ctr" anchorCtr="0"/>
          <a:lstStyle>
            <a:lvl1pPr algn="ctr">
              <a:lnSpc>
                <a:spcPct val="112000"/>
              </a:lnSpc>
              <a:defRPr>
                <a:solidFill>
                  <a:schemeClr val="tx1"/>
                </a:solidFill>
              </a:defRPr>
            </a:lvl1pPr>
          </a:lstStyle>
          <a:p>
            <a:r>
              <a:rPr lang="en-US" dirty="0"/>
              <a:t>Click to edit Master title style</a:t>
            </a:r>
          </a:p>
        </p:txBody>
      </p:sp>
      <p:sp>
        <p:nvSpPr>
          <p:cNvPr id="6" name="Subtitle Placeholder">
            <a:extLst>
              <a:ext uri="{FF2B5EF4-FFF2-40B4-BE49-F238E27FC236}">
                <a16:creationId xmlns:a16="http://schemas.microsoft.com/office/drawing/2014/main" id="{3BC43BA5-B147-5E40-827F-3DE426502BC5}"/>
              </a:ext>
            </a:extLst>
          </p:cNvPr>
          <p:cNvSpPr>
            <a:spLocks noGrp="1"/>
          </p:cNvSpPr>
          <p:nvPr>
            <p:ph type="body" sz="quarter" idx="12" hasCustomPrompt="1"/>
          </p:nvPr>
        </p:nvSpPr>
        <p:spPr>
          <a:xfrm>
            <a:off x="6144492" y="2708563"/>
            <a:ext cx="1156854" cy="1535682"/>
          </a:xfrm>
        </p:spPr>
        <p:txBody>
          <a:bodyPr anchor="ctr" anchorCtr="0">
            <a:noAutofit/>
          </a:bodyPr>
          <a:lstStyle>
            <a:lvl1pPr marL="0" indent="0" algn="ctr">
              <a:buNone/>
              <a:defRPr sz="1200">
                <a:solidFill>
                  <a:schemeClr val="tx1"/>
                </a:solidFill>
              </a:defRPr>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dirty="0"/>
              <a:t>Click to add subtitle</a:t>
            </a:r>
          </a:p>
        </p:txBody>
      </p:sp>
      <p:sp>
        <p:nvSpPr>
          <p:cNvPr id="11"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0" name="Date"/>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38481798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Background Circle">
            <a:extLst>
              <a:ext uri="{FF2B5EF4-FFF2-40B4-BE49-F238E27FC236}">
                <a16:creationId xmlns:a16="http://schemas.microsoft.com/office/drawing/2014/main" id="{43338589-10ED-9C42-B552-9C7DF681C668}"/>
              </a:ext>
              <a:ext uri="{C183D7F6-B498-43B3-948B-1728B52AA6E4}">
                <adec:decorative xmlns:adec="http://schemas.microsoft.com/office/drawing/2017/decorative" val="1"/>
              </a:ext>
            </a:extLst>
          </p:cNvPr>
          <p:cNvSpPr>
            <a:spLocks noChangeArrowheads="1"/>
          </p:cNvSpPr>
          <p:nvPr userDrawn="1"/>
        </p:nvSpPr>
        <p:spPr bwMode="auto">
          <a:xfrm>
            <a:off x="-434421" y="640556"/>
            <a:ext cx="3338513" cy="3338512"/>
          </a:xfrm>
          <a:prstGeom prst="ellipse">
            <a:avLst/>
          </a:prstGeom>
          <a:solidFill>
            <a:schemeClr val="accent1"/>
          </a:solidFill>
          <a:ln w="9525">
            <a:noFill/>
            <a:round/>
            <a:headEnd/>
            <a:tailEnd/>
          </a:ln>
        </p:spPr>
        <p:txBody>
          <a:bodyPr anchor="ctr"/>
          <a:lstStyle>
            <a:lvl1pPr>
              <a:spcBef>
                <a:spcPct val="20000"/>
              </a:spcBef>
              <a:buClr>
                <a:srgbClr val="7A003C"/>
              </a:buClr>
              <a:buSzPct val="120000"/>
              <a:buFont typeface="Wingdings" charset="2"/>
              <a:buChar char="§"/>
              <a:defRPr sz="2400">
                <a:solidFill>
                  <a:schemeClr val="tx1"/>
                </a:solidFill>
                <a:latin typeface="Arial" charset="0"/>
                <a:ea typeface="Osaka" charset="-128"/>
              </a:defRPr>
            </a:lvl1pPr>
            <a:lvl2pPr marL="742950" indent="-285750">
              <a:spcBef>
                <a:spcPct val="20000"/>
              </a:spcBef>
              <a:buClr>
                <a:srgbClr val="7A003C"/>
              </a:buClr>
              <a:buSzPct val="60000"/>
              <a:buFont typeface="Wingdings" charset="2"/>
              <a:buChar char="q"/>
              <a:defRPr sz="2000">
                <a:solidFill>
                  <a:schemeClr val="tx1"/>
                </a:solidFill>
                <a:latin typeface="Arial" charset="0"/>
                <a:ea typeface="Osaka" charset="-128"/>
              </a:defRPr>
            </a:lvl2pPr>
            <a:lvl3pPr marL="1143000" indent="-228600">
              <a:spcBef>
                <a:spcPct val="20000"/>
              </a:spcBef>
              <a:buChar char="•"/>
              <a:defRPr sz="2000">
                <a:solidFill>
                  <a:schemeClr val="tx1"/>
                </a:solidFill>
                <a:latin typeface="Arial" charset="0"/>
                <a:ea typeface="Osaka" charset="-128"/>
              </a:defRPr>
            </a:lvl3pPr>
            <a:lvl4pPr marL="1600200" indent="-228600">
              <a:spcBef>
                <a:spcPct val="20000"/>
              </a:spcBef>
              <a:buFont typeface="Wingdings" charset="2"/>
              <a:buChar char="§"/>
              <a:defRPr sz="2000">
                <a:solidFill>
                  <a:schemeClr val="tx1"/>
                </a:solidFill>
                <a:latin typeface="Arial" charset="0"/>
                <a:ea typeface="Osaka" charset="-128"/>
              </a:defRPr>
            </a:lvl4pPr>
            <a:lvl5pPr marL="2057400" indent="-228600">
              <a:spcBef>
                <a:spcPct val="20000"/>
              </a:spcBef>
              <a:buClr>
                <a:schemeClr val="bg2"/>
              </a:buClr>
              <a:buSzPct val="50000"/>
              <a:buFont typeface="Wingdings" charset="2"/>
              <a:buChar char="q"/>
              <a:defRPr sz="2000">
                <a:solidFill>
                  <a:schemeClr val="tx1"/>
                </a:solidFill>
                <a:latin typeface="Arial" charset="0"/>
                <a:ea typeface="Osaka" charset="-128"/>
              </a:defRPr>
            </a:lvl5pPr>
            <a:lvl6pPr marL="25146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6pPr>
            <a:lvl7pPr marL="29718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7pPr>
            <a:lvl8pPr marL="34290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8pPr>
            <a:lvl9pPr marL="38862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9pPr>
          </a:lstStyle>
          <a:p>
            <a:pPr algn="ctr">
              <a:spcBef>
                <a:spcPct val="0"/>
              </a:spcBef>
              <a:buClrTx/>
              <a:buSzTx/>
              <a:buFontTx/>
              <a:buNone/>
            </a:pPr>
            <a:endParaRPr lang="en-US" altLang="en-US" sz="2625" dirty="0">
              <a:solidFill>
                <a:schemeClr val="bg1"/>
              </a:solidFill>
              <a:ea typeface="ＭＳ Ｐゴシック" charset="-128"/>
            </a:endParaRPr>
          </a:p>
        </p:txBody>
      </p:sp>
      <p:sp>
        <p:nvSpPr>
          <p:cNvPr id="2" name="Title Placeholder"/>
          <p:cNvSpPr>
            <a:spLocks noGrp="1"/>
          </p:cNvSpPr>
          <p:nvPr>
            <p:ph type="title"/>
          </p:nvPr>
        </p:nvSpPr>
        <p:spPr>
          <a:xfrm>
            <a:off x="235527" y="1493260"/>
            <a:ext cx="2376054" cy="871538"/>
          </a:xfrm>
        </p:spPr>
        <p:txBody>
          <a:bodyPr anchor="b">
            <a:normAutofit/>
          </a:bodyPr>
          <a:lstStyle>
            <a:lvl1pPr algn="l">
              <a:lnSpc>
                <a:spcPct val="100000"/>
              </a:lnSpc>
              <a:defRPr sz="1800" b="0">
                <a:solidFill>
                  <a:schemeClr val="bg1"/>
                </a:solidFill>
              </a:defRPr>
            </a:lvl1pPr>
          </a:lstStyle>
          <a:p>
            <a:r>
              <a:rPr lang="en-US" dirty="0"/>
              <a:t>Click to edit Master title style</a:t>
            </a:r>
          </a:p>
        </p:txBody>
      </p:sp>
      <p:sp>
        <p:nvSpPr>
          <p:cNvPr id="4" name="Subtitle Placeholder"/>
          <p:cNvSpPr>
            <a:spLocks noGrp="1"/>
          </p:cNvSpPr>
          <p:nvPr>
            <p:ph type="body" sz="half" idx="2" hasCustomPrompt="1"/>
          </p:nvPr>
        </p:nvSpPr>
        <p:spPr>
          <a:xfrm>
            <a:off x="235527" y="2385580"/>
            <a:ext cx="2376054" cy="1064201"/>
          </a:xfrm>
        </p:spPr>
        <p:txBody>
          <a:bodyPr>
            <a:normAutofit/>
          </a:bodyPr>
          <a:lstStyle>
            <a:lvl1pPr marL="0" indent="0">
              <a:buNone/>
              <a:defRPr sz="1400">
                <a:solidFill>
                  <a:schemeClr val="bg1"/>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add subtitle</a:t>
            </a:r>
          </a:p>
        </p:txBody>
      </p:sp>
      <p:sp>
        <p:nvSpPr>
          <p:cNvPr id="3" name="Content Placeholder"/>
          <p:cNvSpPr>
            <a:spLocks noGrp="1"/>
          </p:cNvSpPr>
          <p:nvPr>
            <p:ph idx="1" hasCustomPrompt="1"/>
          </p:nvPr>
        </p:nvSpPr>
        <p:spPr>
          <a:xfrm>
            <a:off x="3575050" y="512618"/>
            <a:ext cx="5111750" cy="3900055"/>
          </a:xfrm>
        </p:spPr>
        <p:txBody>
          <a:bodyPr>
            <a:normAutofit/>
          </a:bodyPr>
          <a:lstStyle>
            <a:lvl1pPr>
              <a:defRPr sz="1350"/>
            </a:lvl1pPr>
            <a:lvl2pPr>
              <a:defRPr sz="1350"/>
            </a:lvl2pPr>
            <a:lvl3pPr>
              <a:defRPr sz="1350"/>
            </a:lvl3pPr>
            <a:lvl4pPr>
              <a:defRPr sz="1350"/>
            </a:lvl4pPr>
            <a:lvl5pPr>
              <a:defRPr sz="1350"/>
            </a:lvl5pPr>
            <a:lvl6pPr>
              <a:defRPr sz="1500"/>
            </a:lvl6pPr>
            <a:lvl7pPr>
              <a:defRPr sz="1500"/>
            </a:lvl7pPr>
            <a:lvl8pPr>
              <a:defRPr sz="1500"/>
            </a:lvl8pPr>
            <a:lvl9pPr>
              <a:defRPr sz="1500"/>
            </a:lvl9pPr>
          </a:lstStyle>
          <a:p>
            <a:pPr lvl="0"/>
            <a:r>
              <a:rPr lang="en-US" dirty="0"/>
              <a:t>Click to add text or select an icon below for picture, table, graph and more content options.</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1483632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with Caption 2">
    <p:spTree>
      <p:nvGrpSpPr>
        <p:cNvPr id="1" name=""/>
        <p:cNvGrpSpPr/>
        <p:nvPr/>
      </p:nvGrpSpPr>
      <p:grpSpPr>
        <a:xfrm>
          <a:off x="0" y="0"/>
          <a:ext cx="0" cy="0"/>
          <a:chOff x="0" y="0"/>
          <a:chExt cx="0" cy="0"/>
        </a:xfrm>
      </p:grpSpPr>
      <p:sp>
        <p:nvSpPr>
          <p:cNvPr id="9" name="Title Placeholder">
            <a:extLst>
              <a:ext uri="{FF2B5EF4-FFF2-40B4-BE49-F238E27FC236}">
                <a16:creationId xmlns:a16="http://schemas.microsoft.com/office/drawing/2014/main" id="{8C456362-D07C-D447-9EE5-3045E4C2E1C5}"/>
              </a:ext>
            </a:extLst>
          </p:cNvPr>
          <p:cNvSpPr>
            <a:spLocks noGrp="1"/>
          </p:cNvSpPr>
          <p:nvPr>
            <p:ph type="title"/>
          </p:nvPr>
        </p:nvSpPr>
        <p:spPr>
          <a:xfrm>
            <a:off x="200893" y="0"/>
            <a:ext cx="8781051" cy="491537"/>
          </a:xfrm>
        </p:spPr>
        <p:txBody>
          <a:bodyPr bIns="0" anchor="b" anchorCtr="0"/>
          <a:lstStyle>
            <a:lvl1pPr>
              <a:lnSpc>
                <a:spcPct val="150000"/>
              </a:lnSpc>
              <a:defRPr>
                <a:solidFill>
                  <a:schemeClr val="accent1"/>
                </a:solidFill>
              </a:defRPr>
            </a:lvl1pPr>
          </a:lstStyle>
          <a:p>
            <a:r>
              <a:rPr lang="en-US" dirty="0"/>
              <a:t>Click to edit Master title style</a:t>
            </a:r>
          </a:p>
        </p:txBody>
      </p:sp>
      <p:sp>
        <p:nvSpPr>
          <p:cNvPr id="10" name="Subtitle Placeholder">
            <a:extLst>
              <a:ext uri="{FF2B5EF4-FFF2-40B4-BE49-F238E27FC236}">
                <a16:creationId xmlns:a16="http://schemas.microsoft.com/office/drawing/2014/main" id="{79399BB8-DA3F-7144-B2BF-15A07BE135E1}"/>
              </a:ext>
            </a:extLst>
          </p:cNvPr>
          <p:cNvSpPr>
            <a:spLocks noGrp="1"/>
          </p:cNvSpPr>
          <p:nvPr>
            <p:ph type="body" sz="quarter" idx="12" hasCustomPrompt="1"/>
          </p:nvPr>
        </p:nvSpPr>
        <p:spPr>
          <a:xfrm>
            <a:off x="201613" y="494209"/>
            <a:ext cx="8780462" cy="623309"/>
          </a:xfrm>
        </p:spPr>
        <p:txBody>
          <a:bodyPr>
            <a:noAutofit/>
          </a:bodyPr>
          <a:lstStyle>
            <a:lvl1pPr marL="0" indent="0">
              <a:buNone/>
              <a:defRPr sz="1500"/>
            </a:lvl1pPr>
            <a:lvl2pPr marL="342900" indent="0">
              <a:buNone/>
              <a:defRPr sz="1500"/>
            </a:lvl2pPr>
            <a:lvl3pPr marL="685800" indent="0">
              <a:buNone/>
              <a:defRPr sz="1500"/>
            </a:lvl3pPr>
            <a:lvl4pPr marL="1028700" indent="0">
              <a:buNone/>
              <a:defRPr sz="1500"/>
            </a:lvl4pPr>
            <a:lvl5pPr marL="1371600" indent="0">
              <a:buNone/>
              <a:defRPr sz="1500"/>
            </a:lvl5pPr>
          </a:lstStyle>
          <a:p>
            <a:pPr lvl="0"/>
            <a:r>
              <a:rPr lang="en-US" dirty="0"/>
              <a:t>Click to add subtitle</a:t>
            </a:r>
          </a:p>
        </p:txBody>
      </p:sp>
      <p:sp>
        <p:nvSpPr>
          <p:cNvPr id="8" name="Background Circle">
            <a:extLst>
              <a:ext uri="{FF2B5EF4-FFF2-40B4-BE49-F238E27FC236}">
                <a16:creationId xmlns:a16="http://schemas.microsoft.com/office/drawing/2014/main" id="{0CD4AF8B-071D-174E-AE9D-8CAB9C065E2E}"/>
              </a:ext>
              <a:ext uri="{C183D7F6-B498-43B3-948B-1728B52AA6E4}">
                <adec:decorative xmlns:adec="http://schemas.microsoft.com/office/drawing/2017/decorative" val="1"/>
              </a:ext>
            </a:extLst>
          </p:cNvPr>
          <p:cNvSpPr>
            <a:spLocks noChangeArrowheads="1"/>
          </p:cNvSpPr>
          <p:nvPr userDrawn="1"/>
        </p:nvSpPr>
        <p:spPr bwMode="auto">
          <a:xfrm>
            <a:off x="1209422" y="1291430"/>
            <a:ext cx="2237185" cy="2237184"/>
          </a:xfrm>
          <a:prstGeom prst="ellipse">
            <a:avLst/>
          </a:prstGeom>
          <a:solidFill>
            <a:schemeClr val="accent4"/>
          </a:solidFill>
          <a:ln w="9525">
            <a:noFill/>
            <a:round/>
            <a:headEnd/>
            <a:tailEnd/>
          </a:ln>
        </p:spPr>
        <p:txBody>
          <a:bodyPr anchor="ctr"/>
          <a:lstStyle>
            <a:lvl1pPr>
              <a:spcBef>
                <a:spcPct val="20000"/>
              </a:spcBef>
              <a:buClr>
                <a:srgbClr val="7A003C"/>
              </a:buClr>
              <a:buSzPct val="120000"/>
              <a:buFont typeface="Wingdings" charset="2"/>
              <a:buChar char="§"/>
              <a:defRPr sz="2400">
                <a:solidFill>
                  <a:schemeClr val="tx1"/>
                </a:solidFill>
                <a:latin typeface="Arial" charset="0"/>
                <a:ea typeface="Osaka" charset="-128"/>
              </a:defRPr>
            </a:lvl1pPr>
            <a:lvl2pPr marL="742950" indent="-285750">
              <a:spcBef>
                <a:spcPct val="20000"/>
              </a:spcBef>
              <a:buClr>
                <a:srgbClr val="7A003C"/>
              </a:buClr>
              <a:buSzPct val="60000"/>
              <a:buFont typeface="Wingdings" charset="2"/>
              <a:buChar char="q"/>
              <a:defRPr sz="2000">
                <a:solidFill>
                  <a:schemeClr val="tx1"/>
                </a:solidFill>
                <a:latin typeface="Arial" charset="0"/>
                <a:ea typeface="Osaka" charset="-128"/>
              </a:defRPr>
            </a:lvl2pPr>
            <a:lvl3pPr marL="1143000" indent="-228600">
              <a:spcBef>
                <a:spcPct val="20000"/>
              </a:spcBef>
              <a:buChar char="•"/>
              <a:defRPr sz="2000">
                <a:solidFill>
                  <a:schemeClr val="tx1"/>
                </a:solidFill>
                <a:latin typeface="Arial" charset="0"/>
                <a:ea typeface="Osaka" charset="-128"/>
              </a:defRPr>
            </a:lvl3pPr>
            <a:lvl4pPr marL="1600200" indent="-228600">
              <a:spcBef>
                <a:spcPct val="20000"/>
              </a:spcBef>
              <a:buFont typeface="Wingdings" charset="2"/>
              <a:buChar char="§"/>
              <a:defRPr sz="2000">
                <a:solidFill>
                  <a:schemeClr val="tx1"/>
                </a:solidFill>
                <a:latin typeface="Arial" charset="0"/>
                <a:ea typeface="Osaka" charset="-128"/>
              </a:defRPr>
            </a:lvl4pPr>
            <a:lvl5pPr marL="2057400" indent="-228600">
              <a:spcBef>
                <a:spcPct val="20000"/>
              </a:spcBef>
              <a:buClr>
                <a:schemeClr val="bg2"/>
              </a:buClr>
              <a:buSzPct val="50000"/>
              <a:buFont typeface="Wingdings" charset="2"/>
              <a:buChar char="q"/>
              <a:defRPr sz="2000">
                <a:solidFill>
                  <a:schemeClr val="tx1"/>
                </a:solidFill>
                <a:latin typeface="Arial" charset="0"/>
                <a:ea typeface="Osaka" charset="-128"/>
              </a:defRPr>
            </a:lvl5pPr>
            <a:lvl6pPr marL="25146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6pPr>
            <a:lvl7pPr marL="29718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7pPr>
            <a:lvl8pPr marL="34290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8pPr>
            <a:lvl9pPr marL="3886200" indent="-228600" eaLnBrk="0" fontAlgn="base" hangingPunct="0">
              <a:spcBef>
                <a:spcPct val="20000"/>
              </a:spcBef>
              <a:spcAft>
                <a:spcPct val="0"/>
              </a:spcAft>
              <a:buClr>
                <a:schemeClr val="bg2"/>
              </a:buClr>
              <a:buSzPct val="50000"/>
              <a:buFont typeface="Wingdings" charset="2"/>
              <a:buChar char="q"/>
              <a:defRPr sz="2000">
                <a:solidFill>
                  <a:schemeClr val="tx1"/>
                </a:solidFill>
                <a:latin typeface="Arial" charset="0"/>
                <a:ea typeface="Osaka" charset="-128"/>
              </a:defRPr>
            </a:lvl9pPr>
          </a:lstStyle>
          <a:p>
            <a:pPr algn="ctr">
              <a:spcBef>
                <a:spcPct val="0"/>
              </a:spcBef>
              <a:buClrTx/>
              <a:buSzTx/>
              <a:buFontTx/>
              <a:buNone/>
            </a:pPr>
            <a:endParaRPr lang="en-US" altLang="en-US" sz="2625" dirty="0">
              <a:solidFill>
                <a:schemeClr val="bg1"/>
              </a:solidFill>
              <a:ea typeface="ＭＳ Ｐゴシック" charset="-128"/>
            </a:endParaRPr>
          </a:p>
        </p:txBody>
      </p:sp>
      <p:sp>
        <p:nvSpPr>
          <p:cNvPr id="16" name="Subject Placeholder">
            <a:extLst>
              <a:ext uri="{FF2B5EF4-FFF2-40B4-BE49-F238E27FC236}">
                <a16:creationId xmlns:a16="http://schemas.microsoft.com/office/drawing/2014/main" id="{C0612D96-9BC3-9442-BA58-3850F396C358}"/>
              </a:ext>
            </a:extLst>
          </p:cNvPr>
          <p:cNvSpPr>
            <a:spLocks noGrp="1"/>
          </p:cNvSpPr>
          <p:nvPr>
            <p:ph type="body" sz="quarter" idx="13" hasCustomPrompt="1"/>
          </p:nvPr>
        </p:nvSpPr>
        <p:spPr>
          <a:xfrm>
            <a:off x="1209278" y="1290638"/>
            <a:ext cx="2237185" cy="2238375"/>
          </a:xfrm>
        </p:spPr>
        <p:txBody>
          <a:bodyPr anchor="ctr" anchorCtr="0">
            <a:normAutofit/>
          </a:bodyPr>
          <a:lstStyle>
            <a:lvl1pPr marL="0" indent="0" algn="ctr">
              <a:lnSpc>
                <a:spcPct val="100000"/>
              </a:lnSpc>
              <a:buNone/>
              <a:defRPr sz="2600"/>
            </a:lvl1pPr>
          </a:lstStyle>
          <a:p>
            <a:pPr lvl="0"/>
            <a:r>
              <a:rPr lang="en-US" dirty="0"/>
              <a:t>Subject Headline</a:t>
            </a:r>
          </a:p>
        </p:txBody>
      </p:sp>
      <p:sp>
        <p:nvSpPr>
          <p:cNvPr id="3" name="Content Placeholder"/>
          <p:cNvSpPr>
            <a:spLocks noGrp="1"/>
          </p:cNvSpPr>
          <p:nvPr>
            <p:ph idx="1" hasCustomPrompt="1"/>
          </p:nvPr>
        </p:nvSpPr>
        <p:spPr>
          <a:xfrm>
            <a:off x="3665105" y="754776"/>
            <a:ext cx="5111750" cy="3379131"/>
          </a:xfrm>
        </p:spPr>
        <p:txBody>
          <a:bodyPr anchor="ctr" anchorCtr="0">
            <a:normAutofit/>
          </a:bodyPr>
          <a:lstStyle>
            <a:lvl1pPr>
              <a:defRPr sz="1350"/>
            </a:lvl1pPr>
            <a:lvl2pPr>
              <a:defRPr sz="1350"/>
            </a:lvl2pPr>
            <a:lvl3pPr>
              <a:defRPr sz="1350"/>
            </a:lvl3pPr>
            <a:lvl4pPr>
              <a:defRPr sz="1350"/>
            </a:lvl4pPr>
            <a:lvl5pPr>
              <a:defRPr sz="1350"/>
            </a:lvl5pPr>
            <a:lvl6pPr>
              <a:defRPr sz="1500"/>
            </a:lvl6pPr>
            <a:lvl7pPr>
              <a:defRPr sz="1500"/>
            </a:lvl7pPr>
            <a:lvl8pPr>
              <a:defRPr sz="1500"/>
            </a:lvl8pPr>
            <a:lvl9pPr>
              <a:defRPr sz="1500"/>
            </a:lvl9pPr>
          </a:lstStyle>
          <a:p>
            <a:pPr lvl="0"/>
            <a:r>
              <a:rPr lang="en-US" dirty="0"/>
              <a:t>Click to add text or</a:t>
            </a:r>
            <a:br>
              <a:rPr lang="en-US" dirty="0"/>
            </a:br>
            <a:r>
              <a:rPr lang="en-US" dirty="0"/>
              <a:t>select a content icon</a:t>
            </a:r>
          </a:p>
        </p:txBody>
      </p:sp>
      <p:sp>
        <p:nvSpPr>
          <p:cNvPr id="14" name="Slide Number"/>
          <p:cNvSpPr>
            <a:spLocks noGrp="1"/>
          </p:cNvSpPr>
          <p:nvPr>
            <p:ph type="sldNum" sz="quarter" idx="11"/>
          </p:nvPr>
        </p:nvSpPr>
        <p:spPr/>
        <p:txBody>
          <a:bodyPr/>
          <a:lstStyle/>
          <a:p>
            <a:fld id="{E2CB33EA-91D6-F140-A440-0A130B2A34DE}" type="slidenum">
              <a:rPr lang="en-US" smtClean="0"/>
              <a:pPr/>
              <a:t>‹#›</a:t>
            </a:fld>
            <a:endParaRPr lang="en-US" dirty="0"/>
          </a:p>
        </p:txBody>
      </p:sp>
      <p:sp>
        <p:nvSpPr>
          <p:cNvPr id="13" name="Date"/>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2778290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descr="Master Title"/>
          <p:cNvSpPr>
            <a:spLocks noGrp="1"/>
          </p:cNvSpPr>
          <p:nvPr>
            <p:ph type="title"/>
          </p:nvPr>
        </p:nvSpPr>
        <p:spPr>
          <a:xfrm>
            <a:off x="200893" y="0"/>
            <a:ext cx="8781051" cy="754776"/>
          </a:xfrm>
          <a:prstGeom prst="rect">
            <a:avLst/>
          </a:prstGeom>
        </p:spPr>
        <p:txBody>
          <a:bodyPr vert="horz" lIns="91440" tIns="45720" rIns="91440" bIns="45720" rtlCol="0" anchor="ctr">
            <a:normAutofit/>
          </a:bodyPr>
          <a:lstStyle/>
          <a:p>
            <a:r>
              <a:rPr lang="en-US" dirty="0"/>
              <a:t>Click to edit Master title style</a:t>
            </a:r>
          </a:p>
        </p:txBody>
      </p:sp>
      <p:sp>
        <p:nvSpPr>
          <p:cNvPr id="3" name="Content Placeholder" descr="Slide Content"/>
          <p:cNvSpPr>
            <a:spLocks noGrp="1"/>
          </p:cNvSpPr>
          <p:nvPr>
            <p:ph type="body" idx="1"/>
          </p:nvPr>
        </p:nvSpPr>
        <p:spPr>
          <a:xfrm>
            <a:off x="200893" y="853499"/>
            <a:ext cx="8781051" cy="3741124"/>
          </a:xfrm>
          <a:prstGeom prst="rect">
            <a:avLst/>
          </a:prstGeom>
        </p:spPr>
        <p:txBody>
          <a:bodyPr vert="horz" lIns="10800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1" name="Brighter World Line">
            <a:extLst>
              <a:ext uri="{FF2B5EF4-FFF2-40B4-BE49-F238E27FC236}">
                <a16:creationId xmlns:a16="http://schemas.microsoft.com/office/drawing/2014/main" id="{99DC7CF7-5982-6749-B770-08C5172A398F}"/>
              </a:ext>
              <a:ext uri="{C183D7F6-B498-43B3-948B-1728B52AA6E4}">
                <adec:decorative xmlns:adec="http://schemas.microsoft.com/office/drawing/2017/decorative" val="1"/>
              </a:ext>
            </a:extLst>
          </p:cNvPr>
          <p:cNvCxnSpPr>
            <a:cxnSpLocks/>
          </p:cNvCxnSpPr>
          <p:nvPr userDrawn="1"/>
        </p:nvCxnSpPr>
        <p:spPr>
          <a:xfrm>
            <a:off x="1" y="4661165"/>
            <a:ext cx="7710054" cy="0"/>
          </a:xfrm>
          <a:prstGeom prst="line">
            <a:avLst/>
          </a:prstGeom>
          <a:ln w="38100" cap="flat">
            <a:solidFill>
              <a:srgbClr val="7C0040"/>
            </a:solidFill>
          </a:ln>
          <a:effectLst/>
        </p:spPr>
        <p:style>
          <a:lnRef idx="2">
            <a:schemeClr val="accent1"/>
          </a:lnRef>
          <a:fillRef idx="0">
            <a:schemeClr val="accent1"/>
          </a:fillRef>
          <a:effectRef idx="1">
            <a:schemeClr val="accent1"/>
          </a:effectRef>
          <a:fontRef idx="minor">
            <a:schemeClr val="tx1"/>
          </a:fontRef>
        </p:style>
      </p:cxnSp>
      <p:pic>
        <p:nvPicPr>
          <p:cNvPr id="13" name="Brighter World Logo" descr="Brighter World Logo">
            <a:extLst>
              <a:ext uri="{FF2B5EF4-FFF2-40B4-BE49-F238E27FC236}">
                <a16:creationId xmlns:a16="http://schemas.microsoft.com/office/drawing/2014/main" id="{29B74334-1B70-354B-A315-9B4AC67D2CB0}"/>
              </a:ext>
            </a:extLst>
          </p:cNvPr>
          <p:cNvPicPr>
            <a:picLocks noChangeAspect="1"/>
          </p:cNvPicPr>
          <p:nvPr userDrawn="1"/>
        </p:nvPicPr>
        <p:blipFill rotWithShape="1">
          <a:blip r:embed="rId14">
            <a:extLst>
              <a:ext uri="{28A0092B-C50C-407E-A947-70E740481C1C}">
                <a14:useLocalDpi xmlns:a14="http://schemas.microsoft.com/office/drawing/2010/main" val="0"/>
              </a:ext>
            </a:extLst>
          </a:blip>
          <a:srcRect t="1" r="39176" b="47"/>
          <a:stretch/>
        </p:blipFill>
        <p:spPr>
          <a:xfrm>
            <a:off x="200893" y="4834777"/>
            <a:ext cx="1136072" cy="136841"/>
          </a:xfrm>
          <a:prstGeom prst="rect">
            <a:avLst/>
          </a:prstGeom>
        </p:spPr>
      </p:pic>
      <p:sp>
        <p:nvSpPr>
          <p:cNvPr id="14" name="URL">
            <a:extLst>
              <a:ext uri="{FF2B5EF4-FFF2-40B4-BE49-F238E27FC236}">
                <a16:creationId xmlns:a16="http://schemas.microsoft.com/office/drawing/2014/main" id="{0C654FC7-9C31-074E-AD8E-D6FD365BF2A7}"/>
              </a:ext>
            </a:extLst>
          </p:cNvPr>
          <p:cNvSpPr txBox="1"/>
          <p:nvPr userDrawn="1"/>
        </p:nvSpPr>
        <p:spPr>
          <a:xfrm>
            <a:off x="1277515" y="4774219"/>
            <a:ext cx="2504775" cy="242374"/>
          </a:xfrm>
          <a:prstGeom prst="rect">
            <a:avLst/>
          </a:prstGeom>
          <a:noFill/>
        </p:spPr>
        <p:txBody>
          <a:bodyPr wrap="square" rtlCol="0">
            <a:spAutoFit/>
          </a:bodyPr>
          <a:lstStyle/>
          <a:p>
            <a:r>
              <a:rPr lang="en-US" sz="975" spc="20" baseline="0" dirty="0">
                <a:latin typeface="Arial" panose="020B0604020202020204" pitchFamily="34" charset="0"/>
                <a:cs typeface="Arial" panose="020B0604020202020204" pitchFamily="34" charset="0"/>
              </a:rPr>
              <a:t>mcmaster.ca</a:t>
            </a:r>
          </a:p>
        </p:txBody>
      </p:sp>
      <p:pic>
        <p:nvPicPr>
          <p:cNvPr id="12" name="McMaster University Logo" descr="McMaster University Logo">
            <a:extLst>
              <a:ext uri="{FF2B5EF4-FFF2-40B4-BE49-F238E27FC236}">
                <a16:creationId xmlns:a16="http://schemas.microsoft.com/office/drawing/2014/main" id="{25F451A7-DF44-C948-A3AA-6CB9F92DA20D}"/>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7962769" y="4484767"/>
            <a:ext cx="1019175" cy="561975"/>
          </a:xfrm>
          <a:prstGeom prst="rect">
            <a:avLst/>
          </a:prstGeom>
        </p:spPr>
      </p:pic>
      <p:sp>
        <p:nvSpPr>
          <p:cNvPr id="15" name="Slide Number" descr="Page Number"/>
          <p:cNvSpPr>
            <a:spLocks noGrp="1"/>
          </p:cNvSpPr>
          <p:nvPr>
            <p:ph type="sldNum" sz="quarter" idx="4"/>
          </p:nvPr>
        </p:nvSpPr>
        <p:spPr>
          <a:xfrm>
            <a:off x="7230530" y="4759888"/>
            <a:ext cx="479525" cy="273844"/>
          </a:xfrm>
          <a:prstGeom prst="rect">
            <a:avLst/>
          </a:prstGeom>
        </p:spPr>
        <p:txBody>
          <a:bodyPr tIns="46800" rIns="0" anchor="ctr" anchorCtr="0"/>
          <a:lstStyle>
            <a:lvl1pPr algn="r">
              <a:defRPr sz="900">
                <a:solidFill>
                  <a:schemeClr val="tx1"/>
                </a:solidFill>
                <a:latin typeface="Arial" charset="0"/>
                <a:ea typeface="Arial" charset="0"/>
                <a:cs typeface="Arial" charset="0"/>
              </a:defRPr>
            </a:lvl1pPr>
          </a:lstStyle>
          <a:p>
            <a:fld id="{E2CB33EA-91D6-F140-A440-0A130B2A34DE}" type="slidenum">
              <a:rPr lang="en-US" smtClean="0"/>
              <a:pPr/>
              <a:t>‹#›</a:t>
            </a:fld>
            <a:endParaRPr lang="en-US" dirty="0"/>
          </a:p>
        </p:txBody>
      </p:sp>
      <p:sp>
        <p:nvSpPr>
          <p:cNvPr id="20" name="Divider Line">
            <a:extLst>
              <a:ext uri="{C183D7F6-B498-43B3-948B-1728B52AA6E4}">
                <adec:decorative xmlns:adec="http://schemas.microsoft.com/office/drawing/2017/decorative" val="1"/>
              </a:ext>
            </a:extLst>
          </p:cNvPr>
          <p:cNvSpPr txBox="1">
            <a:spLocks/>
          </p:cNvSpPr>
          <p:nvPr userDrawn="1"/>
        </p:nvSpPr>
        <p:spPr>
          <a:xfrm>
            <a:off x="7242057" y="4759889"/>
            <a:ext cx="224451" cy="273844"/>
          </a:xfrm>
          <a:prstGeom prst="rect">
            <a:avLst/>
          </a:prstGeom>
        </p:spPr>
        <p:txBody>
          <a:bodyPr vert="horz" lIns="68580" tIns="34290" rIns="68580" bIns="34290" rtlCol="0" anchor="ctr" anchorCtr="0"/>
          <a:lstStyle>
            <a:defPPr>
              <a:defRPr lang="en-US"/>
            </a:defPPr>
            <a:lvl1pPr marL="0" algn="r" defTabSz="457200" rtl="0" eaLnBrk="1" latinLnBrk="0" hangingPunct="1">
              <a:defRPr sz="1200" kern="1200">
                <a:solidFill>
                  <a:srgbClr val="929292"/>
                </a:solidFill>
                <a:latin typeface="Arial" charset="0"/>
                <a:ea typeface="Arial" charset="0"/>
                <a:cs typeface="Arial"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CA" sz="900" dirty="0">
                <a:solidFill>
                  <a:schemeClr val="tx1"/>
                </a:solidFill>
              </a:rPr>
              <a:t>|</a:t>
            </a:r>
            <a:endParaRPr lang="en-US" sz="900" dirty="0">
              <a:solidFill>
                <a:schemeClr val="tx1"/>
              </a:solidFill>
            </a:endParaRPr>
          </a:p>
        </p:txBody>
      </p:sp>
      <p:sp>
        <p:nvSpPr>
          <p:cNvPr id="16" name="Date">
            <a:extLst>
              <a:ext uri="{C183D7F6-B498-43B3-948B-1728B52AA6E4}">
                <adec:decorative xmlns:adec="http://schemas.microsoft.com/office/drawing/2017/decorative" val="1"/>
              </a:ext>
            </a:extLst>
          </p:cNvPr>
          <p:cNvSpPr>
            <a:spLocks noGrp="1"/>
          </p:cNvSpPr>
          <p:nvPr>
            <p:ph type="dt" sz="half" idx="2"/>
          </p:nvPr>
        </p:nvSpPr>
        <p:spPr>
          <a:xfrm>
            <a:off x="5250458" y="4759889"/>
            <a:ext cx="1958715" cy="273844"/>
          </a:xfrm>
          <a:prstGeom prst="rect">
            <a:avLst/>
          </a:prstGeom>
        </p:spPr>
        <p:txBody>
          <a:bodyPr vert="horz" lIns="91440" tIns="45720" rIns="91440" bIns="45720" rtlCol="0" anchor="ctr" anchorCtr="0"/>
          <a:lstStyle>
            <a:lvl1pPr algn="r">
              <a:defRPr sz="900">
                <a:solidFill>
                  <a:schemeClr val="tx1"/>
                </a:solidFill>
                <a:latin typeface="Arial" charset="0"/>
                <a:ea typeface="Arial" charset="0"/>
                <a:cs typeface="Arial" charset="0"/>
              </a:defRPr>
            </a:lvl1p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110468982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2" r:id="rId4"/>
    <p:sldLayoutId id="2147483654" r:id="rId5"/>
    <p:sldLayoutId id="2147483665" r:id="rId6"/>
    <p:sldLayoutId id="2147483666" r:id="rId7"/>
    <p:sldLayoutId id="2147483656" r:id="rId8"/>
    <p:sldLayoutId id="2147483664" r:id="rId9"/>
    <p:sldLayoutId id="2147483657" r:id="rId10"/>
    <p:sldLayoutId id="2147483667" r:id="rId11"/>
    <p:sldLayoutId id="2147483668" r:id="rId12"/>
  </p:sldLayoutIdLst>
  <p:hf hdr="0" ftr="0"/>
  <p:txStyles>
    <p:titleStyle>
      <a:lvl1pPr algn="l" defTabSz="342900" rtl="0" eaLnBrk="1" latinLnBrk="0" hangingPunct="1">
        <a:lnSpc>
          <a:spcPct val="150000"/>
        </a:lnSpc>
        <a:spcBef>
          <a:spcPct val="0"/>
        </a:spcBef>
        <a:buNone/>
        <a:defRPr sz="1800" b="0" i="0" kern="1200">
          <a:solidFill>
            <a:schemeClr val="accent1"/>
          </a:solidFill>
          <a:latin typeface="Arial" charset="0"/>
          <a:ea typeface="+mj-ea"/>
          <a:cs typeface="+mj-cs"/>
        </a:defRPr>
      </a:lvl1pPr>
    </p:titleStyle>
    <p:bodyStyle>
      <a:lvl1pPr marL="257175" indent="-257175" algn="l" defTabSz="342900" rtl="0" eaLnBrk="1" latinLnBrk="0" hangingPunct="1">
        <a:lnSpc>
          <a:spcPct val="112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12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12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12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12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2.xml"/><Relationship Id="rId5" Type="http://schemas.openxmlformats.org/officeDocument/2006/relationships/image" Target="../media/image13.sv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60EAC1A6-382F-4B5D-A751-B0AEAB99D19D}"/>
              </a:ext>
            </a:extLst>
          </p:cNvPr>
          <p:cNvSpPr>
            <a:spLocks noGrp="1"/>
          </p:cNvSpPr>
          <p:nvPr>
            <p:ph type="sldNum" sz="quarter" idx="11"/>
          </p:nvPr>
        </p:nvSpPr>
        <p:spPr/>
        <p:txBody>
          <a:bodyPr/>
          <a:lstStyle/>
          <a:p>
            <a:fld id="{E2CB33EA-91D6-F140-A440-0A130B2A34DE}" type="slidenum">
              <a:rPr lang="en-US" smtClean="0"/>
              <a:pPr/>
              <a:t>1</a:t>
            </a:fld>
            <a:endParaRPr lang="en-US" dirty="0"/>
          </a:p>
        </p:txBody>
      </p:sp>
      <p:sp>
        <p:nvSpPr>
          <p:cNvPr id="5" name="Date Placeholder 4">
            <a:extLst>
              <a:ext uri="{FF2B5EF4-FFF2-40B4-BE49-F238E27FC236}">
                <a16:creationId xmlns:a16="http://schemas.microsoft.com/office/drawing/2014/main" id="{CA47425C-684A-41FE-AEF0-7BB11470A72D}"/>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pic>
        <p:nvPicPr>
          <p:cNvPr id="7" name="Picture 6">
            <a:extLst>
              <a:ext uri="{FF2B5EF4-FFF2-40B4-BE49-F238E27FC236}">
                <a16:creationId xmlns:a16="http://schemas.microsoft.com/office/drawing/2014/main" id="{CA6AF800-9D7C-42CF-BF4B-5C57FBBF07F1}"/>
              </a:ext>
            </a:extLst>
          </p:cNvPr>
          <p:cNvPicPr>
            <a:picLocks noChangeAspect="1"/>
          </p:cNvPicPr>
          <p:nvPr/>
        </p:nvPicPr>
        <p:blipFill>
          <a:blip r:embed="rId3"/>
          <a:stretch>
            <a:fillRect/>
          </a:stretch>
        </p:blipFill>
        <p:spPr>
          <a:xfrm>
            <a:off x="898997" y="273053"/>
            <a:ext cx="7346005" cy="1591931"/>
          </a:xfrm>
          <a:prstGeom prst="rect">
            <a:avLst/>
          </a:prstGeom>
        </p:spPr>
      </p:pic>
      <p:sp>
        <p:nvSpPr>
          <p:cNvPr id="8" name="TextBox 7">
            <a:extLst>
              <a:ext uri="{FF2B5EF4-FFF2-40B4-BE49-F238E27FC236}">
                <a16:creationId xmlns:a16="http://schemas.microsoft.com/office/drawing/2014/main" id="{664F53AC-E755-4A09-91F6-CA61E0C50BCE}"/>
              </a:ext>
            </a:extLst>
          </p:cNvPr>
          <p:cNvSpPr txBox="1"/>
          <p:nvPr/>
        </p:nvSpPr>
        <p:spPr>
          <a:xfrm>
            <a:off x="832757" y="2052202"/>
            <a:ext cx="7412245" cy="707886"/>
          </a:xfrm>
          <a:prstGeom prst="rect">
            <a:avLst/>
          </a:prstGeom>
          <a:noFill/>
        </p:spPr>
        <p:txBody>
          <a:bodyPr wrap="square" rtlCol="0">
            <a:spAutoFit/>
          </a:bodyPr>
          <a:lstStyle/>
          <a:p>
            <a:pPr algn="ctr"/>
            <a:r>
              <a:rPr lang="en-IN" sz="4000" b="1" dirty="0">
                <a:latin typeface="Calibri" panose="020F0502020204030204" pitchFamily="34" charset="0"/>
                <a:cs typeface="Calibri" panose="020F0502020204030204" pitchFamily="34" charset="0"/>
              </a:rPr>
              <a:t>PERSONALITY PREDICTION</a:t>
            </a:r>
          </a:p>
        </p:txBody>
      </p:sp>
      <p:sp>
        <p:nvSpPr>
          <p:cNvPr id="9" name="TextBox 8">
            <a:extLst>
              <a:ext uri="{FF2B5EF4-FFF2-40B4-BE49-F238E27FC236}">
                <a16:creationId xmlns:a16="http://schemas.microsoft.com/office/drawing/2014/main" id="{EDE37DB2-5FD6-43EA-A6C8-6E8671E80FAE}"/>
              </a:ext>
            </a:extLst>
          </p:cNvPr>
          <p:cNvSpPr txBox="1"/>
          <p:nvPr/>
        </p:nvSpPr>
        <p:spPr>
          <a:xfrm>
            <a:off x="355145" y="2947305"/>
            <a:ext cx="8433707" cy="1805623"/>
          </a:xfrm>
          <a:prstGeom prst="rect">
            <a:avLst/>
          </a:prstGeom>
          <a:noFill/>
        </p:spPr>
        <p:txBody>
          <a:bodyPr wrap="square" rtlCol="0">
            <a:spAutoFit/>
          </a:bodyPr>
          <a:lstStyle/>
          <a:p>
            <a:pPr marL="771525" marR="779145" algn="ctr"/>
            <a:r>
              <a:rPr lang="en-US" sz="1800" b="1" dirty="0">
                <a:effectLst/>
                <a:latin typeface="Arial" panose="020B0604020202020204" pitchFamily="34" charset="0"/>
                <a:ea typeface="Arial" panose="020B0604020202020204" pitchFamily="34" charset="0"/>
              </a:rPr>
              <a:t>SEP 788 – NEURAL NETWORKS AND DEVELOPMENT TOOLS</a:t>
            </a:r>
            <a:endParaRPr lang="en-IN" sz="1800" b="1" dirty="0">
              <a:effectLst/>
              <a:latin typeface="Arial" panose="020B0604020202020204" pitchFamily="34" charset="0"/>
              <a:ea typeface="Arial" panose="020B0604020202020204" pitchFamily="34" charset="0"/>
            </a:endParaRPr>
          </a:p>
          <a:p>
            <a:pPr marL="771525" marR="779145" algn="ctr"/>
            <a:endParaRPr lang="en-US" sz="1800" i="0" dirty="0">
              <a:effectLst/>
              <a:latin typeface="Arial" panose="020B0604020202020204" pitchFamily="34" charset="0"/>
              <a:ea typeface="Arial" panose="020B0604020202020204" pitchFamily="34" charset="0"/>
            </a:endParaRPr>
          </a:p>
          <a:p>
            <a:pPr marL="771525" marR="779145" algn="ctr"/>
            <a:r>
              <a:rPr lang="en-US" sz="1800" i="0" dirty="0">
                <a:effectLst/>
                <a:latin typeface="Arial" panose="020B0604020202020204" pitchFamily="34" charset="0"/>
                <a:ea typeface="Arial" panose="020B0604020202020204" pitchFamily="34" charset="0"/>
              </a:rPr>
              <a:t>Submitted by:</a:t>
            </a:r>
            <a:endParaRPr lang="en-IN" sz="1800" i="1" dirty="0">
              <a:effectLst/>
              <a:latin typeface="Arial" panose="020B0604020202020204" pitchFamily="34" charset="0"/>
              <a:ea typeface="Arial" panose="020B0604020202020204" pitchFamily="34" charset="0"/>
            </a:endParaRPr>
          </a:p>
          <a:p>
            <a:pPr marL="771525" marR="779145" algn="ctr">
              <a:spcBef>
                <a:spcPts val="225"/>
              </a:spcBef>
              <a:spcAft>
                <a:spcPts val="0"/>
              </a:spcAft>
            </a:pPr>
            <a:r>
              <a:rPr lang="en-US" sz="1800" dirty="0">
                <a:effectLst/>
                <a:latin typeface="Arial" panose="020B0604020202020204" pitchFamily="34" charset="0"/>
                <a:ea typeface="Arial" panose="020B0604020202020204" pitchFamily="34" charset="0"/>
              </a:rPr>
              <a:t>Arshdeep Singh- ID 400328272</a:t>
            </a:r>
            <a:endParaRPr lang="en-IN" sz="1800" dirty="0">
              <a:effectLst/>
              <a:latin typeface="Arial" panose="020B0604020202020204" pitchFamily="34" charset="0"/>
              <a:ea typeface="Arial" panose="020B0604020202020204" pitchFamily="34" charset="0"/>
            </a:endParaRPr>
          </a:p>
          <a:p>
            <a:pPr marL="771525" marR="779145" algn="ctr">
              <a:spcBef>
                <a:spcPts val="225"/>
              </a:spcBef>
              <a:spcAft>
                <a:spcPts val="0"/>
              </a:spcAft>
            </a:pPr>
            <a:r>
              <a:rPr lang="en-US" sz="1800" dirty="0">
                <a:effectLst/>
                <a:latin typeface="Arial" panose="020B0604020202020204" pitchFamily="34" charset="0"/>
                <a:ea typeface="Arial" panose="020B0604020202020204" pitchFamily="34" charset="0"/>
              </a:rPr>
              <a:t>Kunal Garg- ID 400387739</a:t>
            </a:r>
            <a:endParaRPr lang="en-IN" sz="1800" dirty="0">
              <a:effectLst/>
              <a:latin typeface="Arial" panose="020B0604020202020204" pitchFamily="34" charset="0"/>
              <a:ea typeface="Arial" panose="020B0604020202020204" pitchFamily="34" charset="0"/>
            </a:endParaRPr>
          </a:p>
          <a:p>
            <a:pPr algn="ctr"/>
            <a:endParaRPr lang="en-IN" dirty="0"/>
          </a:p>
        </p:txBody>
      </p:sp>
    </p:spTree>
    <p:extLst>
      <p:ext uri="{BB962C8B-B14F-4D97-AF65-F5344CB8AC3E}">
        <p14:creationId xmlns:p14="http://schemas.microsoft.com/office/powerpoint/2010/main" val="27075920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143ED1-D648-445B-9EC6-755A143BC91A}"/>
              </a:ext>
            </a:extLst>
          </p:cNvPr>
          <p:cNvPicPr>
            <a:picLocks noChangeAspect="1"/>
          </p:cNvPicPr>
          <p:nvPr/>
        </p:nvPicPr>
        <p:blipFill>
          <a:blip r:embed="rId2"/>
          <a:stretch>
            <a:fillRect/>
          </a:stretch>
        </p:blipFill>
        <p:spPr>
          <a:xfrm>
            <a:off x="301564" y="1042043"/>
            <a:ext cx="2666466" cy="1831786"/>
          </a:xfrm>
          <a:prstGeom prst="rect">
            <a:avLst/>
          </a:prstGeom>
        </p:spPr>
      </p:pic>
      <p:sp>
        <p:nvSpPr>
          <p:cNvPr id="4" name="TextBox 3">
            <a:extLst>
              <a:ext uri="{FF2B5EF4-FFF2-40B4-BE49-F238E27FC236}">
                <a16:creationId xmlns:a16="http://schemas.microsoft.com/office/drawing/2014/main" id="{E05F723D-3783-4B96-B55F-5F87F094AE17}"/>
              </a:ext>
            </a:extLst>
          </p:cNvPr>
          <p:cNvSpPr txBox="1"/>
          <p:nvPr/>
        </p:nvSpPr>
        <p:spPr>
          <a:xfrm>
            <a:off x="453430" y="2973739"/>
            <a:ext cx="2514600" cy="369332"/>
          </a:xfrm>
          <a:prstGeom prst="rect">
            <a:avLst/>
          </a:prstGeom>
          <a:noFill/>
        </p:spPr>
        <p:txBody>
          <a:bodyPr wrap="square" rtlCol="0">
            <a:spAutoFit/>
          </a:bodyPr>
          <a:lstStyle/>
          <a:p>
            <a:pPr algn="ctr"/>
            <a:r>
              <a:rPr lang="en-IN" dirty="0"/>
              <a:t>LSTM MODEL 1</a:t>
            </a:r>
          </a:p>
        </p:txBody>
      </p:sp>
      <p:sp>
        <p:nvSpPr>
          <p:cNvPr id="5" name="TextBox 4">
            <a:extLst>
              <a:ext uri="{FF2B5EF4-FFF2-40B4-BE49-F238E27FC236}">
                <a16:creationId xmlns:a16="http://schemas.microsoft.com/office/drawing/2014/main" id="{99A5D6A6-8815-47AB-B17F-41BF49965543}"/>
              </a:ext>
            </a:extLst>
          </p:cNvPr>
          <p:cNvSpPr txBox="1"/>
          <p:nvPr/>
        </p:nvSpPr>
        <p:spPr>
          <a:xfrm>
            <a:off x="1102179" y="163286"/>
            <a:ext cx="6931478" cy="369332"/>
          </a:xfrm>
          <a:prstGeom prst="rect">
            <a:avLst/>
          </a:prstGeom>
          <a:noFill/>
        </p:spPr>
        <p:txBody>
          <a:bodyPr wrap="square" rtlCol="0">
            <a:spAutoFit/>
          </a:bodyPr>
          <a:lstStyle/>
          <a:p>
            <a:pPr algn="ctr"/>
            <a:r>
              <a:rPr lang="en-IN" b="1" dirty="0"/>
              <a:t>GRAPH OF TRAIN ERROR VS VAL ERROR</a:t>
            </a:r>
          </a:p>
        </p:txBody>
      </p:sp>
      <p:sp>
        <p:nvSpPr>
          <p:cNvPr id="8" name="TextBox 7">
            <a:extLst>
              <a:ext uri="{FF2B5EF4-FFF2-40B4-BE49-F238E27FC236}">
                <a16:creationId xmlns:a16="http://schemas.microsoft.com/office/drawing/2014/main" id="{5FF9E4A7-D996-42DD-BC10-295B26F02CD8}"/>
              </a:ext>
            </a:extLst>
          </p:cNvPr>
          <p:cNvSpPr txBox="1"/>
          <p:nvPr/>
        </p:nvSpPr>
        <p:spPr>
          <a:xfrm>
            <a:off x="3179374" y="2967514"/>
            <a:ext cx="2756127" cy="369332"/>
          </a:xfrm>
          <a:prstGeom prst="rect">
            <a:avLst/>
          </a:prstGeom>
          <a:noFill/>
        </p:spPr>
        <p:txBody>
          <a:bodyPr wrap="square" rtlCol="0">
            <a:spAutoFit/>
          </a:bodyPr>
          <a:lstStyle/>
          <a:p>
            <a:pPr algn="ctr"/>
            <a:r>
              <a:rPr lang="en-IN" dirty="0"/>
              <a:t>LSTM MODEL 2</a:t>
            </a:r>
          </a:p>
        </p:txBody>
      </p:sp>
      <p:sp>
        <p:nvSpPr>
          <p:cNvPr id="9" name="TextBox 8">
            <a:extLst>
              <a:ext uri="{FF2B5EF4-FFF2-40B4-BE49-F238E27FC236}">
                <a16:creationId xmlns:a16="http://schemas.microsoft.com/office/drawing/2014/main" id="{B7DBBB41-3D90-4298-A760-26F2A4E245E3}"/>
              </a:ext>
            </a:extLst>
          </p:cNvPr>
          <p:cNvSpPr txBox="1"/>
          <p:nvPr/>
        </p:nvSpPr>
        <p:spPr>
          <a:xfrm>
            <a:off x="6425293" y="2973739"/>
            <a:ext cx="2265277" cy="369332"/>
          </a:xfrm>
          <a:prstGeom prst="rect">
            <a:avLst/>
          </a:prstGeom>
          <a:noFill/>
        </p:spPr>
        <p:txBody>
          <a:bodyPr wrap="square" rtlCol="0">
            <a:spAutoFit/>
          </a:bodyPr>
          <a:lstStyle/>
          <a:p>
            <a:pPr algn="ctr"/>
            <a:r>
              <a:rPr lang="en-IN" dirty="0"/>
              <a:t>BERT</a:t>
            </a:r>
          </a:p>
        </p:txBody>
      </p:sp>
      <p:pic>
        <p:nvPicPr>
          <p:cNvPr id="11" name="Picture 10">
            <a:extLst>
              <a:ext uri="{FF2B5EF4-FFF2-40B4-BE49-F238E27FC236}">
                <a16:creationId xmlns:a16="http://schemas.microsoft.com/office/drawing/2014/main" id="{776DD134-2C67-4B46-91FE-A1C21153579C}"/>
              </a:ext>
            </a:extLst>
          </p:cNvPr>
          <p:cNvPicPr>
            <a:picLocks noChangeAspect="1"/>
          </p:cNvPicPr>
          <p:nvPr/>
        </p:nvPicPr>
        <p:blipFill>
          <a:blip r:embed="rId3"/>
          <a:stretch>
            <a:fillRect/>
          </a:stretch>
        </p:blipFill>
        <p:spPr>
          <a:xfrm>
            <a:off x="3179374" y="1042043"/>
            <a:ext cx="2777088" cy="1831786"/>
          </a:xfrm>
          <a:prstGeom prst="rect">
            <a:avLst/>
          </a:prstGeom>
        </p:spPr>
      </p:pic>
      <p:pic>
        <p:nvPicPr>
          <p:cNvPr id="13" name="Picture 12">
            <a:extLst>
              <a:ext uri="{FF2B5EF4-FFF2-40B4-BE49-F238E27FC236}">
                <a16:creationId xmlns:a16="http://schemas.microsoft.com/office/drawing/2014/main" id="{DC07D2ED-3119-415C-85AA-5B0E6E5EB067}"/>
              </a:ext>
            </a:extLst>
          </p:cNvPr>
          <p:cNvPicPr>
            <a:picLocks noChangeAspect="1"/>
          </p:cNvPicPr>
          <p:nvPr/>
        </p:nvPicPr>
        <p:blipFill>
          <a:blip r:embed="rId4"/>
          <a:stretch>
            <a:fillRect/>
          </a:stretch>
        </p:blipFill>
        <p:spPr>
          <a:xfrm>
            <a:off x="6175969" y="1042043"/>
            <a:ext cx="2666467" cy="1843262"/>
          </a:xfrm>
          <a:prstGeom prst="rect">
            <a:avLst/>
          </a:prstGeom>
        </p:spPr>
      </p:pic>
      <p:pic>
        <p:nvPicPr>
          <p:cNvPr id="6" name="Picture 5">
            <a:extLst>
              <a:ext uri="{FF2B5EF4-FFF2-40B4-BE49-F238E27FC236}">
                <a16:creationId xmlns:a16="http://schemas.microsoft.com/office/drawing/2014/main" id="{99816604-43A6-470C-99C6-0D94F1896D6A}"/>
              </a:ext>
            </a:extLst>
          </p:cNvPr>
          <p:cNvPicPr>
            <a:picLocks noChangeAspect="1"/>
          </p:cNvPicPr>
          <p:nvPr/>
        </p:nvPicPr>
        <p:blipFill>
          <a:blip r:embed="rId5"/>
          <a:stretch>
            <a:fillRect/>
          </a:stretch>
        </p:blipFill>
        <p:spPr>
          <a:xfrm>
            <a:off x="169981" y="1055754"/>
            <a:ext cx="2789886" cy="1868030"/>
          </a:xfrm>
          <a:prstGeom prst="rect">
            <a:avLst/>
          </a:prstGeom>
        </p:spPr>
      </p:pic>
    </p:spTree>
    <p:extLst>
      <p:ext uri="{BB962C8B-B14F-4D97-AF65-F5344CB8AC3E}">
        <p14:creationId xmlns:p14="http://schemas.microsoft.com/office/powerpoint/2010/main" val="19443064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BD01FF51-A30C-A049-AE0E-F484EA58A7E2}"/>
              </a:ext>
            </a:extLst>
          </p:cNvPr>
          <p:cNvSpPr>
            <a:spLocks noGrp="1"/>
          </p:cNvSpPr>
          <p:nvPr>
            <p:ph type="sldNum" sz="quarter" idx="4294967295"/>
          </p:nvPr>
        </p:nvSpPr>
        <p:spPr>
          <a:xfrm>
            <a:off x="8664575" y="4759325"/>
            <a:ext cx="479425" cy="274638"/>
          </a:xfrm>
        </p:spPr>
        <p:txBody>
          <a:bodyPr/>
          <a:lstStyle/>
          <a:p>
            <a:fld id="{E2CB33EA-91D6-F140-A440-0A130B2A34DE}" type="slidenum">
              <a:rPr lang="en-US" smtClean="0"/>
              <a:pPr/>
              <a:t>11</a:t>
            </a:fld>
            <a:endParaRPr lang="en-US" dirty="0"/>
          </a:p>
        </p:txBody>
      </p:sp>
      <p:sp>
        <p:nvSpPr>
          <p:cNvPr id="5" name="Date">
            <a:extLst>
              <a:ext uri="{FF2B5EF4-FFF2-40B4-BE49-F238E27FC236}">
                <a16:creationId xmlns:a16="http://schemas.microsoft.com/office/drawing/2014/main" id="{36E7E1B8-6B0A-7949-8473-A1EDA6BC1C53}"/>
              </a:ext>
            </a:extLst>
          </p:cNvPr>
          <p:cNvSpPr>
            <a:spLocks noGrp="1"/>
          </p:cNvSpPr>
          <p:nvPr>
            <p:ph type="dt" sz="half" idx="4294967295"/>
          </p:nvPr>
        </p:nvSpPr>
        <p:spPr>
          <a:xfrm>
            <a:off x="7185025" y="4759325"/>
            <a:ext cx="1958975" cy="274638"/>
          </a:xfrm>
        </p:spPr>
        <p:txBody>
          <a:bodyPr/>
          <a:lstStyle/>
          <a:p>
            <a:fld id="{12CEF10F-437A-1E47-9122-F08C813F0AE8}" type="datetime4">
              <a:rPr lang="en-CA" smtClean="0"/>
              <a:pPr/>
              <a:t>April 11, 2022</a:t>
            </a:fld>
            <a:endParaRPr lang="en-US" dirty="0"/>
          </a:p>
        </p:txBody>
      </p:sp>
      <p:pic>
        <p:nvPicPr>
          <p:cNvPr id="10" name="Picture 9">
            <a:extLst>
              <a:ext uri="{FF2B5EF4-FFF2-40B4-BE49-F238E27FC236}">
                <a16:creationId xmlns:a16="http://schemas.microsoft.com/office/drawing/2014/main" id="{04078023-3BCD-4C87-A660-BDF964A87871}"/>
              </a:ext>
            </a:extLst>
          </p:cNvPr>
          <p:cNvPicPr>
            <a:picLocks noChangeAspect="1"/>
          </p:cNvPicPr>
          <p:nvPr/>
        </p:nvPicPr>
        <p:blipFill>
          <a:blip r:embed="rId2"/>
          <a:stretch>
            <a:fillRect/>
          </a:stretch>
        </p:blipFill>
        <p:spPr>
          <a:xfrm>
            <a:off x="9564" y="12700"/>
            <a:ext cx="9124871" cy="5143500"/>
          </a:xfrm>
          <a:prstGeom prst="rect">
            <a:avLst/>
          </a:prstGeom>
        </p:spPr>
      </p:pic>
    </p:spTree>
    <p:extLst>
      <p:ext uri="{BB962C8B-B14F-4D97-AF65-F5344CB8AC3E}">
        <p14:creationId xmlns:p14="http://schemas.microsoft.com/office/powerpoint/2010/main" val="1677987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1420" y="288678"/>
            <a:ext cx="8998875" cy="395379"/>
          </a:xfrm>
          <a:prstGeom prst="rect">
            <a:avLst/>
          </a:prstGeom>
          <a:noFill/>
        </p:spPr>
        <p:txBody>
          <a:bodyPr wrap="square" lIns="0" tIns="0" rIns="0" bIns="0" rtlCol="0" anchor="t"/>
          <a:lstStyle/>
          <a:p>
            <a:pPr algn="ctr">
              <a:lnSpc>
                <a:spcPts val="4635"/>
              </a:lnSpc>
              <a:spcAft>
                <a:spcPts val="450"/>
              </a:spcAft>
            </a:pPr>
            <a:r>
              <a:rPr lang="en-US" sz="3975" b="1" dirty="0">
                <a:solidFill>
                  <a:srgbClr val="730B07"/>
                </a:solidFill>
                <a:latin typeface="Source Sans Pro" pitchFamily="34" charset="0"/>
                <a:ea typeface="Source Sans Pro" pitchFamily="34" charset="-122"/>
                <a:cs typeface="Source Sans Pro" pitchFamily="34" charset="-120"/>
              </a:rPr>
              <a:t>CONCLUSION</a:t>
            </a:r>
            <a:endParaRPr lang="en-US" sz="1350" dirty="0"/>
          </a:p>
        </p:txBody>
      </p:sp>
      <p:sp>
        <p:nvSpPr>
          <p:cNvPr id="3" name="Object 2"/>
          <p:cNvSpPr/>
          <p:nvPr/>
        </p:nvSpPr>
        <p:spPr>
          <a:xfrm>
            <a:off x="857036" y="1247233"/>
            <a:ext cx="357098" cy="357098"/>
          </a:xfrm>
          <a:prstGeom prst="ellipse">
            <a:avLst/>
          </a:prstGeom>
          <a:solidFill>
            <a:srgbClr val="730B07"/>
          </a:solidFill>
        </p:spPr>
      </p:sp>
      <p:sp>
        <p:nvSpPr>
          <p:cNvPr id="4" name="Object 3"/>
          <p:cNvSpPr/>
          <p:nvPr/>
        </p:nvSpPr>
        <p:spPr>
          <a:xfrm>
            <a:off x="571358" y="1225807"/>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1</a:t>
            </a:r>
            <a:endParaRPr lang="en-US" sz="1350" dirty="0"/>
          </a:p>
        </p:txBody>
      </p:sp>
      <p:sp>
        <p:nvSpPr>
          <p:cNvPr id="5" name="Object 4"/>
          <p:cNvSpPr/>
          <p:nvPr/>
        </p:nvSpPr>
        <p:spPr>
          <a:xfrm>
            <a:off x="1356973" y="1322981"/>
            <a:ext cx="3606692" cy="887092"/>
          </a:xfrm>
          <a:prstGeom prst="rect">
            <a:avLst/>
          </a:prstGeom>
          <a:noFill/>
        </p:spPr>
        <p:txBody>
          <a:bodyPr wrap="square" lIns="0" tIns="0" rIns="0" bIns="0" rtlCol="0" anchor="t"/>
          <a:lstStyle/>
          <a:p>
            <a:pPr>
              <a:lnSpc>
                <a:spcPts val="1893"/>
              </a:lnSpc>
              <a:spcAft>
                <a:spcPts val="450"/>
              </a:spcAft>
            </a:pPr>
            <a:r>
              <a:rPr lang="en-US" sz="1500" kern="0" spc="22" dirty="0">
                <a:solidFill>
                  <a:srgbClr val="000000">
                    <a:alpha val="90000"/>
                  </a:srgbClr>
                </a:solidFill>
                <a:latin typeface="Source Sans Pro" pitchFamily="34" charset="0"/>
                <a:ea typeface="Source Sans Pro" pitchFamily="34" charset="-122"/>
                <a:cs typeface="Source Sans Pro" pitchFamily="34" charset="-120"/>
              </a:rPr>
              <a:t>Among the Deep Learning Models,</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BERT is the most efficient model in</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terms of accuracy. However, the</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computational cost is extremely high</a:t>
            </a:r>
            <a:endParaRPr lang="en-US" sz="1350" dirty="0"/>
          </a:p>
        </p:txBody>
      </p:sp>
      <p:sp>
        <p:nvSpPr>
          <p:cNvPr id="6" name="Object 5"/>
          <p:cNvSpPr/>
          <p:nvPr/>
        </p:nvSpPr>
        <p:spPr>
          <a:xfrm>
            <a:off x="857036" y="2424332"/>
            <a:ext cx="357098" cy="357098"/>
          </a:xfrm>
          <a:prstGeom prst="ellipse">
            <a:avLst/>
          </a:prstGeom>
          <a:solidFill>
            <a:srgbClr val="730B07"/>
          </a:solidFill>
        </p:spPr>
      </p:sp>
      <p:sp>
        <p:nvSpPr>
          <p:cNvPr id="7" name="Object 6"/>
          <p:cNvSpPr/>
          <p:nvPr/>
        </p:nvSpPr>
        <p:spPr>
          <a:xfrm>
            <a:off x="571358" y="2402906"/>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2</a:t>
            </a:r>
            <a:endParaRPr lang="en-US" sz="1350" dirty="0"/>
          </a:p>
        </p:txBody>
      </p:sp>
      <p:sp>
        <p:nvSpPr>
          <p:cNvPr id="8" name="Object 7"/>
          <p:cNvSpPr/>
          <p:nvPr/>
        </p:nvSpPr>
        <p:spPr>
          <a:xfrm>
            <a:off x="1356973" y="2500079"/>
            <a:ext cx="3606692" cy="1127439"/>
          </a:xfrm>
          <a:prstGeom prst="rect">
            <a:avLst/>
          </a:prstGeom>
          <a:noFill/>
        </p:spPr>
        <p:txBody>
          <a:bodyPr wrap="square" lIns="0" tIns="0" rIns="0" bIns="0" rtlCol="0" anchor="t"/>
          <a:lstStyle/>
          <a:p>
            <a:pPr>
              <a:lnSpc>
                <a:spcPts val="1893"/>
              </a:lnSpc>
              <a:spcAft>
                <a:spcPts val="450"/>
              </a:spcAft>
            </a:pPr>
            <a:r>
              <a:rPr lang="en-US" sz="1500" kern="0" spc="22" dirty="0">
                <a:solidFill>
                  <a:srgbClr val="000000">
                    <a:alpha val="90000"/>
                  </a:srgbClr>
                </a:solidFill>
                <a:latin typeface="Source Sans Pro" pitchFamily="34" charset="0"/>
                <a:ea typeface="Source Sans Pro" pitchFamily="34" charset="-122"/>
                <a:cs typeface="Source Sans Pro" pitchFamily="34" charset="-120"/>
              </a:rPr>
              <a:t>The computational cost of</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implementing the deep learning</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models is very high. It becomes</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inevitable to use GPUs after a certain</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point</a:t>
            </a:r>
            <a:endParaRPr lang="en-US" sz="1350" dirty="0"/>
          </a:p>
        </p:txBody>
      </p:sp>
      <p:sp>
        <p:nvSpPr>
          <p:cNvPr id="9" name="Object 8"/>
          <p:cNvSpPr/>
          <p:nvPr/>
        </p:nvSpPr>
        <p:spPr>
          <a:xfrm>
            <a:off x="857036" y="3841777"/>
            <a:ext cx="357098" cy="357098"/>
          </a:xfrm>
          <a:prstGeom prst="ellipse">
            <a:avLst/>
          </a:prstGeom>
          <a:solidFill>
            <a:srgbClr val="730B07"/>
          </a:solidFill>
        </p:spPr>
      </p:sp>
      <p:sp>
        <p:nvSpPr>
          <p:cNvPr id="10" name="Object 9"/>
          <p:cNvSpPr/>
          <p:nvPr/>
        </p:nvSpPr>
        <p:spPr>
          <a:xfrm>
            <a:off x="571358" y="3820351"/>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3</a:t>
            </a:r>
            <a:endParaRPr lang="en-US" sz="1350" dirty="0"/>
          </a:p>
        </p:txBody>
      </p:sp>
      <p:sp>
        <p:nvSpPr>
          <p:cNvPr id="11" name="Object 10"/>
          <p:cNvSpPr/>
          <p:nvPr/>
        </p:nvSpPr>
        <p:spPr>
          <a:xfrm>
            <a:off x="1356973" y="3917524"/>
            <a:ext cx="3606692" cy="646745"/>
          </a:xfrm>
          <a:prstGeom prst="rect">
            <a:avLst/>
          </a:prstGeom>
          <a:noFill/>
        </p:spPr>
        <p:txBody>
          <a:bodyPr wrap="square" lIns="0" tIns="0" rIns="0" bIns="0" rtlCol="0" anchor="t"/>
          <a:lstStyle/>
          <a:p>
            <a:pPr>
              <a:lnSpc>
                <a:spcPts val="1893"/>
              </a:lnSpc>
              <a:spcAft>
                <a:spcPts val="450"/>
              </a:spcAft>
            </a:pPr>
            <a:r>
              <a:rPr lang="en-US" sz="1500" kern="0" spc="22" dirty="0">
                <a:solidFill>
                  <a:srgbClr val="000000">
                    <a:alpha val="90000"/>
                  </a:srgbClr>
                </a:solidFill>
                <a:latin typeface="Source Sans Pro" pitchFamily="34" charset="0"/>
                <a:ea typeface="Source Sans Pro" pitchFamily="34" charset="-122"/>
                <a:cs typeface="Source Sans Pro" pitchFamily="34" charset="-120"/>
              </a:rPr>
              <a:t>Although BERT outperformed all other</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models, the classical ML models gave a</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much better accuracy than LSTM</a:t>
            </a:r>
            <a:endParaRPr lang="en-US" sz="1350" dirty="0"/>
          </a:p>
        </p:txBody>
      </p:sp>
      <p:sp>
        <p:nvSpPr>
          <p:cNvPr id="12" name="Object 11"/>
          <p:cNvSpPr/>
          <p:nvPr/>
        </p:nvSpPr>
        <p:spPr>
          <a:xfrm>
            <a:off x="4820827" y="1247233"/>
            <a:ext cx="357098" cy="357098"/>
          </a:xfrm>
          <a:prstGeom prst="ellipse">
            <a:avLst/>
          </a:prstGeom>
          <a:solidFill>
            <a:srgbClr val="730B07"/>
          </a:solidFill>
        </p:spPr>
      </p:sp>
      <p:sp>
        <p:nvSpPr>
          <p:cNvPr id="13" name="Object 12"/>
          <p:cNvSpPr/>
          <p:nvPr/>
        </p:nvSpPr>
        <p:spPr>
          <a:xfrm>
            <a:off x="4535147" y="1225807"/>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4</a:t>
            </a:r>
            <a:endParaRPr lang="en-US" sz="1350" dirty="0"/>
          </a:p>
        </p:txBody>
      </p:sp>
      <p:sp>
        <p:nvSpPr>
          <p:cNvPr id="14" name="Object 13"/>
          <p:cNvSpPr/>
          <p:nvPr/>
        </p:nvSpPr>
        <p:spPr>
          <a:xfrm>
            <a:off x="5320763" y="1322981"/>
            <a:ext cx="3606692" cy="406398"/>
          </a:xfrm>
          <a:prstGeom prst="rect">
            <a:avLst/>
          </a:prstGeom>
          <a:noFill/>
        </p:spPr>
        <p:txBody>
          <a:bodyPr wrap="square" lIns="0" tIns="0" rIns="0" bIns="0" rtlCol="0" anchor="t"/>
          <a:lstStyle/>
          <a:p>
            <a:pPr>
              <a:lnSpc>
                <a:spcPts val="1893"/>
              </a:lnSpc>
              <a:spcAft>
                <a:spcPts val="450"/>
              </a:spcAft>
            </a:pPr>
            <a:r>
              <a:rPr lang="en-US" sz="1500" kern="0" spc="22" dirty="0">
                <a:solidFill>
                  <a:srgbClr val="000000">
                    <a:alpha val="90000"/>
                  </a:srgbClr>
                </a:solidFill>
                <a:latin typeface="Source Sans Pro" pitchFamily="34" charset="0"/>
                <a:ea typeface="Source Sans Pro" pitchFamily="34" charset="-122"/>
                <a:cs typeface="Source Sans Pro" pitchFamily="34" charset="-120"/>
              </a:rPr>
              <a:t>Among the classical models, XGBoost </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gave the best results (63.86%)</a:t>
            </a:r>
            <a:endParaRPr lang="en-US" sz="1350" dirty="0"/>
          </a:p>
        </p:txBody>
      </p:sp>
      <p:sp>
        <p:nvSpPr>
          <p:cNvPr id="15" name="Object 14"/>
          <p:cNvSpPr/>
          <p:nvPr/>
        </p:nvSpPr>
        <p:spPr>
          <a:xfrm>
            <a:off x="4820827" y="1943638"/>
            <a:ext cx="357098" cy="357098"/>
          </a:xfrm>
          <a:prstGeom prst="ellipse">
            <a:avLst/>
          </a:prstGeom>
          <a:solidFill>
            <a:srgbClr val="730B07"/>
          </a:solidFill>
        </p:spPr>
      </p:sp>
      <p:sp>
        <p:nvSpPr>
          <p:cNvPr id="16" name="Object 15"/>
          <p:cNvSpPr/>
          <p:nvPr/>
        </p:nvSpPr>
        <p:spPr>
          <a:xfrm>
            <a:off x="4535147" y="1922212"/>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5</a:t>
            </a:r>
            <a:endParaRPr lang="en-US" sz="1350" dirty="0"/>
          </a:p>
        </p:txBody>
      </p:sp>
      <p:sp>
        <p:nvSpPr>
          <p:cNvPr id="17" name="Object 16"/>
          <p:cNvSpPr/>
          <p:nvPr/>
        </p:nvSpPr>
        <p:spPr>
          <a:xfrm>
            <a:off x="5320763" y="2019385"/>
            <a:ext cx="3606692" cy="646745"/>
          </a:xfrm>
          <a:prstGeom prst="rect">
            <a:avLst/>
          </a:prstGeom>
          <a:noFill/>
        </p:spPr>
        <p:txBody>
          <a:bodyPr wrap="square" lIns="0" tIns="0" rIns="0" bIns="0" rtlCol="0" anchor="t"/>
          <a:lstStyle/>
          <a:p>
            <a:pPr>
              <a:lnSpc>
                <a:spcPts val="1893"/>
              </a:lnSpc>
              <a:spcAft>
                <a:spcPts val="450"/>
              </a:spcAft>
            </a:pPr>
            <a:r>
              <a:rPr lang="en-US" sz="1500" kern="0" spc="22" dirty="0">
                <a:solidFill>
                  <a:srgbClr val="000000">
                    <a:alpha val="90000"/>
                  </a:srgbClr>
                </a:solidFill>
                <a:latin typeface="Source Sans Pro" pitchFamily="34" charset="0"/>
                <a:ea typeface="Source Sans Pro" pitchFamily="34" charset="-122"/>
                <a:cs typeface="Source Sans Pro" pitchFamily="34" charset="-120"/>
              </a:rPr>
              <a:t>Classical ML models require much less</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computational resources and time to</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be executed completely</a:t>
            </a:r>
            <a:endParaRPr lang="en-US" sz="1350" dirty="0"/>
          </a:p>
        </p:txBody>
      </p:sp>
      <p:sp>
        <p:nvSpPr>
          <p:cNvPr id="18" name="Object 17"/>
          <p:cNvSpPr/>
          <p:nvPr/>
        </p:nvSpPr>
        <p:spPr>
          <a:xfrm>
            <a:off x="4820827" y="2880389"/>
            <a:ext cx="357098" cy="357098"/>
          </a:xfrm>
          <a:prstGeom prst="ellipse">
            <a:avLst/>
          </a:prstGeom>
          <a:solidFill>
            <a:srgbClr val="730B07"/>
          </a:solidFill>
        </p:spPr>
      </p:sp>
      <p:sp>
        <p:nvSpPr>
          <p:cNvPr id="19" name="Object 18"/>
          <p:cNvSpPr/>
          <p:nvPr/>
        </p:nvSpPr>
        <p:spPr>
          <a:xfrm>
            <a:off x="4535147" y="2858963"/>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6</a:t>
            </a:r>
            <a:endParaRPr lang="en-US" sz="1350" dirty="0"/>
          </a:p>
        </p:txBody>
      </p:sp>
      <p:sp>
        <p:nvSpPr>
          <p:cNvPr id="20" name="Object 19"/>
          <p:cNvSpPr/>
          <p:nvPr/>
        </p:nvSpPr>
        <p:spPr>
          <a:xfrm>
            <a:off x="5320763" y="2956136"/>
            <a:ext cx="3606692" cy="646745"/>
          </a:xfrm>
          <a:prstGeom prst="rect">
            <a:avLst/>
          </a:prstGeom>
          <a:noFill/>
        </p:spPr>
        <p:txBody>
          <a:bodyPr wrap="square" lIns="0" tIns="0" rIns="0" bIns="0" rtlCol="0" anchor="t"/>
          <a:lstStyle/>
          <a:p>
            <a:pPr>
              <a:lnSpc>
                <a:spcPts val="1893"/>
              </a:lnSpc>
              <a:spcAft>
                <a:spcPts val="450"/>
              </a:spcAft>
            </a:pPr>
            <a:r>
              <a:rPr lang="en-US" sz="1500" kern="0" spc="22" dirty="0">
                <a:solidFill>
                  <a:srgbClr val="000000">
                    <a:alpha val="90000"/>
                  </a:srgbClr>
                </a:solidFill>
                <a:latin typeface="Source Sans Pro" pitchFamily="34" charset="0"/>
                <a:ea typeface="Source Sans Pro" pitchFamily="34" charset="-122"/>
                <a:cs typeface="Source Sans Pro" pitchFamily="34" charset="-120"/>
              </a:rPr>
              <a:t>While handling language data,</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preprocessing becomes an integral step</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and should be taken care of well</a:t>
            </a:r>
            <a:endParaRPr lang="en-US" sz="1350" dirty="0"/>
          </a:p>
        </p:txBody>
      </p:sp>
      <p:sp>
        <p:nvSpPr>
          <p:cNvPr id="21" name="Object 20"/>
          <p:cNvSpPr/>
          <p:nvPr/>
        </p:nvSpPr>
        <p:spPr>
          <a:xfrm>
            <a:off x="4820827" y="3817141"/>
            <a:ext cx="357098" cy="357098"/>
          </a:xfrm>
          <a:prstGeom prst="ellipse">
            <a:avLst/>
          </a:prstGeom>
          <a:solidFill>
            <a:srgbClr val="730B07"/>
          </a:solidFill>
        </p:spPr>
      </p:sp>
      <p:sp>
        <p:nvSpPr>
          <p:cNvPr id="22" name="Object 21"/>
          <p:cNvSpPr/>
          <p:nvPr/>
        </p:nvSpPr>
        <p:spPr>
          <a:xfrm>
            <a:off x="4535147" y="3795715"/>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7</a:t>
            </a:r>
            <a:endParaRPr lang="en-US" sz="1350" dirty="0"/>
          </a:p>
        </p:txBody>
      </p:sp>
      <p:sp>
        <p:nvSpPr>
          <p:cNvPr id="23" name="Object 22"/>
          <p:cNvSpPr/>
          <p:nvPr/>
        </p:nvSpPr>
        <p:spPr>
          <a:xfrm>
            <a:off x="5320763" y="3892888"/>
            <a:ext cx="3606692" cy="406398"/>
          </a:xfrm>
          <a:prstGeom prst="rect">
            <a:avLst/>
          </a:prstGeom>
          <a:noFill/>
        </p:spPr>
        <p:txBody>
          <a:bodyPr wrap="square" lIns="0" tIns="0" rIns="0" bIns="0" rtlCol="0" anchor="t"/>
          <a:lstStyle/>
          <a:p>
            <a:pPr>
              <a:lnSpc>
                <a:spcPts val="1893"/>
              </a:lnSpc>
              <a:spcAft>
                <a:spcPts val="450"/>
              </a:spcAft>
            </a:pPr>
            <a:r>
              <a:rPr lang="en-US" sz="1500" kern="0" spc="22" dirty="0">
                <a:solidFill>
                  <a:srgbClr val="000000">
                    <a:alpha val="90000"/>
                  </a:srgbClr>
                </a:solidFill>
                <a:latin typeface="Source Sans Pro" pitchFamily="34" charset="0"/>
                <a:ea typeface="Source Sans Pro" pitchFamily="34" charset="-122"/>
                <a:cs typeface="Source Sans Pro" pitchFamily="34" charset="-120"/>
              </a:rPr>
              <a:t>Hyper-parameters play a major role in</a:t>
            </a:r>
            <a:br>
              <a:rPr lang="en-US" sz="1500" kern="0" spc="22" dirty="0">
                <a:solidFill>
                  <a:srgbClr val="000000">
                    <a:alpha val="90000"/>
                  </a:srgbClr>
                </a:solidFill>
                <a:latin typeface="Source Sans Pro" pitchFamily="34" charset="0"/>
                <a:ea typeface="Source Sans Pro" pitchFamily="34" charset="-122"/>
                <a:cs typeface="Source Sans Pro" pitchFamily="34" charset="-120"/>
              </a:rPr>
            </a:br>
            <a:r>
              <a:rPr lang="en-US" sz="1500" kern="0" spc="22" dirty="0">
                <a:solidFill>
                  <a:srgbClr val="000000">
                    <a:alpha val="90000"/>
                  </a:srgbClr>
                </a:solidFill>
                <a:latin typeface="Source Sans Pro" pitchFamily="34" charset="0"/>
                <a:ea typeface="Source Sans Pro" pitchFamily="34" charset="-122"/>
                <a:cs typeface="Source Sans Pro" pitchFamily="34" charset="-120"/>
              </a:rPr>
              <a:t>DL models and must be tuned carefully</a:t>
            </a:r>
            <a:endParaRPr lang="en-US" sz="13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1420" y="288678"/>
            <a:ext cx="8998875" cy="395379"/>
          </a:xfrm>
          <a:prstGeom prst="rect">
            <a:avLst/>
          </a:prstGeom>
          <a:noFill/>
        </p:spPr>
        <p:txBody>
          <a:bodyPr wrap="square" lIns="0" tIns="0" rIns="0" bIns="0" rtlCol="0" anchor="t"/>
          <a:lstStyle/>
          <a:p>
            <a:pPr algn="ctr">
              <a:lnSpc>
                <a:spcPts val="4635"/>
              </a:lnSpc>
              <a:spcAft>
                <a:spcPts val="450"/>
              </a:spcAft>
            </a:pPr>
            <a:r>
              <a:rPr lang="en-US" sz="3975" b="1" dirty="0">
                <a:solidFill>
                  <a:srgbClr val="730B07"/>
                </a:solidFill>
                <a:latin typeface="Source Sans Pro" pitchFamily="34" charset="0"/>
                <a:ea typeface="Source Sans Pro" pitchFamily="34" charset="-122"/>
                <a:cs typeface="Source Sans Pro" pitchFamily="34" charset="-120"/>
              </a:rPr>
              <a:t>FUTURE SCOPE OF IMPROVEMENT</a:t>
            </a:r>
            <a:endParaRPr lang="en-US" sz="1350" dirty="0"/>
          </a:p>
        </p:txBody>
      </p:sp>
      <p:sp>
        <p:nvSpPr>
          <p:cNvPr id="3" name="Object 2"/>
          <p:cNvSpPr/>
          <p:nvPr/>
        </p:nvSpPr>
        <p:spPr>
          <a:xfrm>
            <a:off x="857036" y="1435204"/>
            <a:ext cx="357098" cy="357098"/>
          </a:xfrm>
          <a:prstGeom prst="ellipse">
            <a:avLst/>
          </a:prstGeom>
          <a:solidFill>
            <a:srgbClr val="730B07"/>
          </a:solidFill>
        </p:spPr>
      </p:sp>
      <p:sp>
        <p:nvSpPr>
          <p:cNvPr id="4" name="Object 3"/>
          <p:cNvSpPr/>
          <p:nvPr/>
        </p:nvSpPr>
        <p:spPr>
          <a:xfrm>
            <a:off x="571358" y="1413778"/>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1</a:t>
            </a:r>
            <a:endParaRPr lang="en-US" sz="1350" dirty="0"/>
          </a:p>
        </p:txBody>
      </p:sp>
      <p:sp>
        <p:nvSpPr>
          <p:cNvPr id="5" name="Object 4"/>
          <p:cNvSpPr/>
          <p:nvPr/>
        </p:nvSpPr>
        <p:spPr>
          <a:xfrm>
            <a:off x="1356973" y="1507937"/>
            <a:ext cx="3606692" cy="1666901"/>
          </a:xfrm>
          <a:prstGeom prst="rect">
            <a:avLst/>
          </a:prstGeom>
          <a:noFill/>
        </p:spPr>
        <p:txBody>
          <a:bodyPr wrap="square" lIns="0" tIns="0" rIns="0" bIns="0" rtlCol="0" anchor="t"/>
          <a:lstStyle/>
          <a:p>
            <a:pPr>
              <a:lnSpc>
                <a:spcPts val="1963"/>
              </a:lnSpc>
              <a:spcAft>
                <a:spcPts val="450"/>
              </a:spcAft>
            </a:pPr>
            <a:r>
              <a:rPr lang="en-US" sz="1575" kern="0" spc="22" dirty="0">
                <a:solidFill>
                  <a:srgbClr val="000000">
                    <a:alpha val="90000"/>
                  </a:srgbClr>
                </a:solidFill>
                <a:latin typeface="Source Sans Pro" pitchFamily="34" charset="0"/>
                <a:ea typeface="Source Sans Pro" pitchFamily="34" charset="-122"/>
                <a:cs typeface="Source Sans Pro" pitchFamily="34" charset="-120"/>
              </a:rPr>
              <a:t>Since this is dataset contains a</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diverse range of social media posts </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and requires the usage of diverse</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modules such as NLP, and TensorFlow</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among others, we can test and tune a</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lot more hyperparameters to obtain</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higher accuracy</a:t>
            </a:r>
            <a:endParaRPr lang="en-US" sz="1350" dirty="0"/>
          </a:p>
        </p:txBody>
      </p:sp>
      <p:sp>
        <p:nvSpPr>
          <p:cNvPr id="6" name="Object 5"/>
          <p:cNvSpPr/>
          <p:nvPr/>
        </p:nvSpPr>
        <p:spPr>
          <a:xfrm>
            <a:off x="857036" y="3389097"/>
            <a:ext cx="357098" cy="357098"/>
          </a:xfrm>
          <a:prstGeom prst="ellipse">
            <a:avLst/>
          </a:prstGeom>
          <a:solidFill>
            <a:srgbClr val="730B07"/>
          </a:solidFill>
        </p:spPr>
      </p:sp>
      <p:sp>
        <p:nvSpPr>
          <p:cNvPr id="7" name="Object 6"/>
          <p:cNvSpPr/>
          <p:nvPr/>
        </p:nvSpPr>
        <p:spPr>
          <a:xfrm>
            <a:off x="571358" y="3367671"/>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2</a:t>
            </a:r>
            <a:endParaRPr lang="en-US" sz="1350" dirty="0"/>
          </a:p>
        </p:txBody>
      </p:sp>
      <p:sp>
        <p:nvSpPr>
          <p:cNvPr id="8" name="Object 7"/>
          <p:cNvSpPr/>
          <p:nvPr/>
        </p:nvSpPr>
        <p:spPr>
          <a:xfrm>
            <a:off x="1356973" y="3461830"/>
            <a:ext cx="3606692" cy="919154"/>
          </a:xfrm>
          <a:prstGeom prst="rect">
            <a:avLst/>
          </a:prstGeom>
          <a:noFill/>
        </p:spPr>
        <p:txBody>
          <a:bodyPr wrap="square" lIns="0" tIns="0" rIns="0" bIns="0" rtlCol="0" anchor="t"/>
          <a:lstStyle/>
          <a:p>
            <a:pPr>
              <a:lnSpc>
                <a:spcPts val="1963"/>
              </a:lnSpc>
              <a:spcAft>
                <a:spcPts val="450"/>
              </a:spcAft>
            </a:pPr>
            <a:r>
              <a:rPr lang="en-US" sz="1575" kern="0" spc="22" dirty="0">
                <a:solidFill>
                  <a:srgbClr val="000000">
                    <a:alpha val="90000"/>
                  </a:srgbClr>
                </a:solidFill>
                <a:latin typeface="Source Sans Pro" pitchFamily="34" charset="0"/>
                <a:ea typeface="Source Sans Pro" pitchFamily="34" charset="-122"/>
                <a:cs typeface="Source Sans Pro" pitchFamily="34" charset="-120"/>
              </a:rPr>
              <a:t>Hybrid models such as CNN+LSTM,</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CNN+BiLSTM, etc can also be</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implemented on this dataset with</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adequate computational resources</a:t>
            </a:r>
            <a:endParaRPr lang="en-US" sz="1350" dirty="0"/>
          </a:p>
        </p:txBody>
      </p:sp>
      <p:sp>
        <p:nvSpPr>
          <p:cNvPr id="9" name="Object 8"/>
          <p:cNvSpPr/>
          <p:nvPr/>
        </p:nvSpPr>
        <p:spPr>
          <a:xfrm>
            <a:off x="4820827" y="1435204"/>
            <a:ext cx="357098" cy="357098"/>
          </a:xfrm>
          <a:prstGeom prst="ellipse">
            <a:avLst/>
          </a:prstGeom>
          <a:solidFill>
            <a:srgbClr val="730B07"/>
          </a:solidFill>
        </p:spPr>
      </p:sp>
      <p:sp>
        <p:nvSpPr>
          <p:cNvPr id="10" name="Object 9"/>
          <p:cNvSpPr/>
          <p:nvPr/>
        </p:nvSpPr>
        <p:spPr>
          <a:xfrm>
            <a:off x="4535147" y="1413778"/>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3</a:t>
            </a:r>
            <a:endParaRPr lang="en-US" sz="1350" dirty="0"/>
          </a:p>
        </p:txBody>
      </p:sp>
      <p:sp>
        <p:nvSpPr>
          <p:cNvPr id="11" name="Object 10"/>
          <p:cNvSpPr/>
          <p:nvPr/>
        </p:nvSpPr>
        <p:spPr>
          <a:xfrm>
            <a:off x="5320763" y="1507937"/>
            <a:ext cx="3606692" cy="669905"/>
          </a:xfrm>
          <a:prstGeom prst="rect">
            <a:avLst/>
          </a:prstGeom>
          <a:noFill/>
        </p:spPr>
        <p:txBody>
          <a:bodyPr wrap="square" lIns="0" tIns="0" rIns="0" bIns="0" rtlCol="0" anchor="t"/>
          <a:lstStyle/>
          <a:p>
            <a:pPr>
              <a:lnSpc>
                <a:spcPts val="1963"/>
              </a:lnSpc>
              <a:spcAft>
                <a:spcPts val="450"/>
              </a:spcAft>
            </a:pPr>
            <a:r>
              <a:rPr lang="en-US" sz="1575" kern="0" spc="22" dirty="0">
                <a:solidFill>
                  <a:srgbClr val="000000">
                    <a:alpha val="90000"/>
                  </a:srgbClr>
                </a:solidFill>
                <a:latin typeface="Source Sans Pro" pitchFamily="34" charset="0"/>
                <a:ea typeface="Source Sans Pro" pitchFamily="34" charset="-122"/>
                <a:cs typeface="Source Sans Pro" pitchFamily="34" charset="-120"/>
              </a:rPr>
              <a:t>Other similar datasets containing</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personality traits can be used for</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classification</a:t>
            </a:r>
            <a:endParaRPr lang="en-US" sz="1350" dirty="0"/>
          </a:p>
        </p:txBody>
      </p:sp>
      <p:sp>
        <p:nvSpPr>
          <p:cNvPr id="12" name="Object 11"/>
          <p:cNvSpPr/>
          <p:nvPr/>
        </p:nvSpPr>
        <p:spPr>
          <a:xfrm>
            <a:off x="4820827" y="2392102"/>
            <a:ext cx="357098" cy="357098"/>
          </a:xfrm>
          <a:prstGeom prst="ellipse">
            <a:avLst/>
          </a:prstGeom>
          <a:solidFill>
            <a:srgbClr val="730B07"/>
          </a:solidFill>
        </p:spPr>
      </p:sp>
      <p:sp>
        <p:nvSpPr>
          <p:cNvPr id="13" name="Object 12"/>
          <p:cNvSpPr/>
          <p:nvPr/>
        </p:nvSpPr>
        <p:spPr>
          <a:xfrm>
            <a:off x="4535147" y="2370676"/>
            <a:ext cx="928455" cy="378524"/>
          </a:xfrm>
          <a:prstGeom prst="rect">
            <a:avLst/>
          </a:prstGeom>
          <a:noFill/>
        </p:spPr>
        <p:txBody>
          <a:bodyPr wrap="square" lIns="0" tIns="0" rIns="0" bIns="0" rtlCol="0" anchor="ctr"/>
          <a:lstStyle/>
          <a:p>
            <a:pPr algn="ctr">
              <a:spcAft>
                <a:spcPts val="450"/>
              </a:spcAft>
            </a:pPr>
            <a:r>
              <a:rPr lang="en-US" sz="1425" dirty="0">
                <a:solidFill>
                  <a:srgbClr val="FFFFFF"/>
                </a:solidFill>
                <a:latin typeface="Source Sans Pro" pitchFamily="34" charset="0"/>
                <a:ea typeface="Source Sans Pro" pitchFamily="34" charset="-122"/>
                <a:cs typeface="Source Sans Pro" pitchFamily="34" charset="-120"/>
              </a:rPr>
              <a:t>4</a:t>
            </a:r>
            <a:endParaRPr lang="en-US" sz="1350" dirty="0"/>
          </a:p>
        </p:txBody>
      </p:sp>
      <p:sp>
        <p:nvSpPr>
          <p:cNvPr id="14" name="Object 13"/>
          <p:cNvSpPr/>
          <p:nvPr/>
        </p:nvSpPr>
        <p:spPr>
          <a:xfrm>
            <a:off x="5320763" y="2464834"/>
            <a:ext cx="3606692" cy="1168403"/>
          </a:xfrm>
          <a:prstGeom prst="rect">
            <a:avLst/>
          </a:prstGeom>
          <a:noFill/>
        </p:spPr>
        <p:txBody>
          <a:bodyPr wrap="square" lIns="0" tIns="0" rIns="0" bIns="0" rtlCol="0" anchor="t"/>
          <a:lstStyle/>
          <a:p>
            <a:pPr>
              <a:lnSpc>
                <a:spcPts val="1963"/>
              </a:lnSpc>
              <a:spcAft>
                <a:spcPts val="450"/>
              </a:spcAft>
            </a:pPr>
            <a:r>
              <a:rPr lang="en-US" sz="1575" kern="0" spc="22" dirty="0">
                <a:solidFill>
                  <a:srgbClr val="000000">
                    <a:alpha val="90000"/>
                  </a:srgbClr>
                </a:solidFill>
                <a:latin typeface="Source Sans Pro" pitchFamily="34" charset="0"/>
                <a:ea typeface="Source Sans Pro" pitchFamily="34" charset="-122"/>
                <a:cs typeface="Source Sans Pro" pitchFamily="34" charset="-120"/>
              </a:rPr>
              <a:t>The work can be extended by</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classifying images posted by users in</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addition to their social media posts to</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get a more accurate idea about their</a:t>
            </a:r>
            <a:br>
              <a:rPr lang="en-US" sz="1575" kern="0" spc="22" dirty="0">
                <a:solidFill>
                  <a:srgbClr val="000000">
                    <a:alpha val="90000"/>
                  </a:srgbClr>
                </a:solidFill>
                <a:latin typeface="Source Sans Pro" pitchFamily="34" charset="0"/>
                <a:ea typeface="Source Sans Pro" pitchFamily="34" charset="-122"/>
                <a:cs typeface="Source Sans Pro" pitchFamily="34" charset="-120"/>
              </a:rPr>
            </a:br>
            <a:r>
              <a:rPr lang="en-US" sz="1575" kern="0" spc="22" dirty="0">
                <a:solidFill>
                  <a:srgbClr val="000000">
                    <a:alpha val="90000"/>
                  </a:srgbClr>
                </a:solidFill>
                <a:latin typeface="Source Sans Pro" pitchFamily="34" charset="0"/>
                <a:ea typeface="Source Sans Pro" pitchFamily="34" charset="-122"/>
                <a:cs typeface="Source Sans Pro" pitchFamily="34" charset="-120"/>
              </a:rPr>
              <a:t>personalities</a:t>
            </a:r>
            <a:endParaRPr lang="en-US" sz="13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357098" y="357098"/>
            <a:ext cx="3961970" cy="4435160"/>
          </a:xfrm>
          <a:prstGeom prst="rect">
            <a:avLst/>
          </a:prstGeom>
          <a:noFill/>
        </p:spPr>
      </p:sp>
      <p:sp>
        <p:nvSpPr>
          <p:cNvPr id="4" name="Object 3"/>
          <p:cNvSpPr/>
          <p:nvPr/>
        </p:nvSpPr>
        <p:spPr>
          <a:xfrm>
            <a:off x="4139453" y="726621"/>
            <a:ext cx="4647449" cy="980681"/>
          </a:xfrm>
          <a:prstGeom prst="rect">
            <a:avLst/>
          </a:prstGeom>
          <a:noFill/>
        </p:spPr>
        <p:txBody>
          <a:bodyPr wrap="square" lIns="0" tIns="0" rIns="0" bIns="0" rtlCol="0" anchor="t"/>
          <a:lstStyle/>
          <a:p>
            <a:pPr algn="ctr">
              <a:lnSpc>
                <a:spcPts val="5960"/>
              </a:lnSpc>
              <a:spcAft>
                <a:spcPts val="450"/>
              </a:spcAft>
            </a:pPr>
            <a:r>
              <a:rPr lang="en-US" sz="5100" b="1" dirty="0">
                <a:solidFill>
                  <a:srgbClr val="000000">
                    <a:alpha val="90000"/>
                  </a:srgbClr>
                </a:solidFill>
                <a:latin typeface="Source Sans Pro" pitchFamily="34" charset="0"/>
                <a:ea typeface="Source Sans Pro" pitchFamily="34" charset="-122"/>
                <a:cs typeface="Source Sans Pro" pitchFamily="34" charset="-120"/>
              </a:rPr>
              <a:t>THANK YOU!</a:t>
            </a:r>
            <a:endParaRPr lang="en-US" sz="1350" b="1" dirty="0"/>
          </a:p>
        </p:txBody>
      </p:sp>
      <p:sp>
        <p:nvSpPr>
          <p:cNvPr id="5" name="Object 4"/>
          <p:cNvSpPr/>
          <p:nvPr/>
        </p:nvSpPr>
        <p:spPr>
          <a:xfrm>
            <a:off x="4466105" y="1839713"/>
            <a:ext cx="3994144" cy="2015576"/>
          </a:xfrm>
          <a:prstGeom prst="rect">
            <a:avLst/>
          </a:prstGeom>
          <a:noFill/>
        </p:spPr>
        <p:txBody>
          <a:bodyPr wrap="square" lIns="0" tIns="0" rIns="0" bIns="0" rtlCol="0" anchor="t"/>
          <a:lstStyle/>
          <a:p>
            <a:pPr algn="ctr">
              <a:lnSpc>
                <a:spcPts val="5960"/>
              </a:lnSpc>
              <a:spcAft>
                <a:spcPts val="450"/>
              </a:spcAft>
            </a:pPr>
            <a:r>
              <a:rPr lang="en-US" sz="5100" b="1" dirty="0">
                <a:solidFill>
                  <a:srgbClr val="318CDC"/>
                </a:solidFill>
                <a:latin typeface="Source Sans Pro" pitchFamily="34" charset="0"/>
                <a:ea typeface="Source Sans Pro" pitchFamily="34" charset="-122"/>
                <a:cs typeface="Source Sans Pro" pitchFamily="34" charset="-120"/>
              </a:rPr>
              <a:t>QUESTIONS</a:t>
            </a:r>
            <a:br>
              <a:rPr lang="en-US" sz="5100" b="1" dirty="0">
                <a:solidFill>
                  <a:srgbClr val="318CDC"/>
                </a:solidFill>
                <a:latin typeface="Source Sans Pro" pitchFamily="34" charset="0"/>
                <a:ea typeface="Source Sans Pro" pitchFamily="34" charset="-122"/>
                <a:cs typeface="Source Sans Pro" pitchFamily="34" charset="-120"/>
              </a:rPr>
            </a:br>
            <a:r>
              <a:rPr lang="en-US" sz="5100" b="1" dirty="0">
                <a:solidFill>
                  <a:srgbClr val="318CDC"/>
                </a:solidFill>
                <a:latin typeface="Source Sans Pro" pitchFamily="34" charset="0"/>
                <a:ea typeface="Source Sans Pro" pitchFamily="34" charset="-122"/>
                <a:cs typeface="Source Sans Pro" pitchFamily="34" charset="-120"/>
              </a:rPr>
              <a:t>AND</a:t>
            </a:r>
            <a:br>
              <a:rPr lang="en-US" sz="5100" b="1" dirty="0">
                <a:solidFill>
                  <a:srgbClr val="318CDC"/>
                </a:solidFill>
                <a:latin typeface="Source Sans Pro" pitchFamily="34" charset="0"/>
                <a:ea typeface="Source Sans Pro" pitchFamily="34" charset="-122"/>
                <a:cs typeface="Source Sans Pro" pitchFamily="34" charset="-120"/>
              </a:rPr>
            </a:br>
            <a:r>
              <a:rPr lang="en-US" sz="5100" b="1" dirty="0">
                <a:solidFill>
                  <a:srgbClr val="318CDC"/>
                </a:solidFill>
                <a:latin typeface="Source Sans Pro" pitchFamily="34" charset="0"/>
                <a:ea typeface="Source Sans Pro" pitchFamily="34" charset="-122"/>
                <a:cs typeface="Source Sans Pro" pitchFamily="34" charset="-120"/>
              </a:rPr>
              <a:t>FEEDBACK</a:t>
            </a:r>
            <a:endParaRPr lang="en-US" sz="1350" dirty="0"/>
          </a:p>
        </p:txBody>
      </p:sp>
      <p:pic>
        <p:nvPicPr>
          <p:cNvPr id="6" name="Object 2" descr="preencoded.png">
            <a:extLst>
              <a:ext uri="{FF2B5EF4-FFF2-40B4-BE49-F238E27FC236}">
                <a16:creationId xmlns:a16="http://schemas.microsoft.com/office/drawing/2014/main" id="{0CE90780-0FCD-4915-8B3D-029CAAFBD3FE}"/>
              </a:ext>
            </a:extLst>
          </p:cNvPr>
          <p:cNvPicPr>
            <a:picLocks noChangeAspect="1"/>
          </p:cNvPicPr>
          <p:nvPr/>
        </p:nvPicPr>
        <p:blipFill>
          <a:blip r:embed="rId3"/>
          <a:srcRect l="5335" r="5335"/>
          <a:stretch/>
        </p:blipFill>
        <p:spPr>
          <a:xfrm>
            <a:off x="193652" y="182926"/>
            <a:ext cx="3782355" cy="44351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Placeholder">
            <a:extLst>
              <a:ext uri="{FF2B5EF4-FFF2-40B4-BE49-F238E27FC236}">
                <a16:creationId xmlns:a16="http://schemas.microsoft.com/office/drawing/2014/main" id="{79E72A00-D47E-8146-8984-E2A9F94658A8}"/>
              </a:ext>
            </a:extLst>
          </p:cNvPr>
          <p:cNvSpPr>
            <a:spLocks noGrp="1"/>
          </p:cNvSpPr>
          <p:nvPr>
            <p:ph type="title"/>
          </p:nvPr>
        </p:nvSpPr>
        <p:spPr>
          <a:xfrm>
            <a:off x="181474" y="245768"/>
            <a:ext cx="8781051" cy="491537"/>
          </a:xfrm>
        </p:spPr>
        <p:txBody>
          <a:bodyPr>
            <a:noAutofit/>
          </a:bodyPr>
          <a:lstStyle/>
          <a:p>
            <a:pPr algn="ctr"/>
            <a:r>
              <a:rPr lang="en-US" sz="2800" b="1" dirty="0"/>
              <a:t>ABOUT THE DATASET</a:t>
            </a:r>
          </a:p>
        </p:txBody>
      </p:sp>
      <p:sp>
        <p:nvSpPr>
          <p:cNvPr id="2" name="Content Placeholder">
            <a:extLst>
              <a:ext uri="{FF2B5EF4-FFF2-40B4-BE49-F238E27FC236}">
                <a16:creationId xmlns:a16="http://schemas.microsoft.com/office/drawing/2014/main" id="{7603E002-BF14-BF4A-A684-632A60D90B25}"/>
              </a:ext>
            </a:extLst>
          </p:cNvPr>
          <p:cNvSpPr>
            <a:spLocks noGrp="1"/>
          </p:cNvSpPr>
          <p:nvPr>
            <p:ph idx="1"/>
          </p:nvPr>
        </p:nvSpPr>
        <p:spPr>
          <a:xfrm>
            <a:off x="200893" y="870744"/>
            <a:ext cx="8781051" cy="3402011"/>
          </a:xfrm>
        </p:spPr>
        <p:txBody>
          <a:bodyPr>
            <a:noAutofit/>
          </a:bodyPr>
          <a:lstStyle/>
          <a:p>
            <a:pPr algn="l" fontAlgn="base"/>
            <a:r>
              <a:rPr lang="en-IN" sz="1600" b="1" i="0" dirty="0">
                <a:effectLst/>
                <a:latin typeface="+mn-lt"/>
              </a:rPr>
              <a:t>The Myers Briggs Type Indicator (or MBTI for short) is a personality type system that divides everyone into 16 distinct personality types across 4 axis:</a:t>
            </a:r>
          </a:p>
          <a:p>
            <a:pPr lvl="1" fontAlgn="base">
              <a:buFont typeface="Arial" panose="020B0604020202020204" pitchFamily="34" charset="0"/>
              <a:buChar char="•"/>
            </a:pPr>
            <a:r>
              <a:rPr lang="en-IN" sz="1600" b="1" i="0" dirty="0">
                <a:effectLst/>
                <a:latin typeface="+mn-lt"/>
              </a:rPr>
              <a:t>Introversion (I) – Extroversion (E)</a:t>
            </a:r>
          </a:p>
          <a:p>
            <a:pPr lvl="1" fontAlgn="base">
              <a:buFont typeface="Arial" panose="020B0604020202020204" pitchFamily="34" charset="0"/>
              <a:buChar char="•"/>
            </a:pPr>
            <a:r>
              <a:rPr lang="en-IN" sz="1600" b="1" i="0" dirty="0">
                <a:effectLst/>
                <a:latin typeface="+mn-lt"/>
              </a:rPr>
              <a:t>Intuition (N) – Sensing (S)</a:t>
            </a:r>
          </a:p>
          <a:p>
            <a:pPr lvl="1" fontAlgn="base">
              <a:buFont typeface="Arial" panose="020B0604020202020204" pitchFamily="34" charset="0"/>
              <a:buChar char="•"/>
            </a:pPr>
            <a:r>
              <a:rPr lang="en-IN" sz="1600" b="1" i="0" dirty="0">
                <a:effectLst/>
                <a:latin typeface="+mn-lt"/>
              </a:rPr>
              <a:t>Thinking (T) – Feeling (F)</a:t>
            </a:r>
          </a:p>
          <a:p>
            <a:pPr lvl="1" fontAlgn="base">
              <a:buFont typeface="Arial" panose="020B0604020202020204" pitchFamily="34" charset="0"/>
              <a:buChar char="•"/>
            </a:pPr>
            <a:r>
              <a:rPr lang="en-IN" sz="1600" b="1" i="0" dirty="0">
                <a:effectLst/>
                <a:latin typeface="+mn-lt"/>
              </a:rPr>
              <a:t>Judging (J) – Perceiving (P)</a:t>
            </a:r>
          </a:p>
          <a:p>
            <a:endParaRPr lang="en-US" sz="1600" b="1" dirty="0">
              <a:latin typeface="+mn-lt"/>
            </a:endParaRPr>
          </a:p>
          <a:p>
            <a:pPr algn="l" fontAlgn="base"/>
            <a:r>
              <a:rPr lang="en-US" sz="1600" b="1" i="0" dirty="0">
                <a:effectLst/>
                <a:latin typeface="+mn-lt"/>
              </a:rPr>
              <a:t>There are 2 columns (posts and personality type) and over 8600 rows of data:</a:t>
            </a:r>
          </a:p>
          <a:p>
            <a:pPr lvl="1" fontAlgn="base"/>
            <a:r>
              <a:rPr lang="en-US" sz="1600" b="1" i="0" dirty="0">
                <a:effectLst/>
                <a:latin typeface="+mn-lt"/>
              </a:rPr>
              <a:t>The first column contains a section of the last 50 Facebook things they have posted (Each entry separated by "|||" (3 pipe characters)) </a:t>
            </a:r>
          </a:p>
          <a:p>
            <a:pPr lvl="1" fontAlgn="base"/>
            <a:r>
              <a:rPr lang="en-US" sz="1600" b="1" i="0" dirty="0">
                <a:effectLst/>
                <a:latin typeface="+mn-lt"/>
              </a:rPr>
              <a:t>The second column is the Personality Type (This person’s 4 letter MBTI code)</a:t>
            </a:r>
            <a:endParaRPr lang="en-US" sz="1600" dirty="0"/>
          </a:p>
        </p:txBody>
      </p:sp>
      <p:sp>
        <p:nvSpPr>
          <p:cNvPr id="4" name="Slide Number">
            <a:extLst>
              <a:ext uri="{FF2B5EF4-FFF2-40B4-BE49-F238E27FC236}">
                <a16:creationId xmlns:a16="http://schemas.microsoft.com/office/drawing/2014/main" id="{9AC65D79-4A0E-7F45-ACFD-83CB2C170A7C}"/>
              </a:ext>
            </a:extLst>
          </p:cNvPr>
          <p:cNvSpPr>
            <a:spLocks noGrp="1"/>
          </p:cNvSpPr>
          <p:nvPr>
            <p:ph type="sldNum" sz="quarter" idx="11"/>
          </p:nvPr>
        </p:nvSpPr>
        <p:spPr/>
        <p:txBody>
          <a:bodyPr/>
          <a:lstStyle/>
          <a:p>
            <a:fld id="{E2CB33EA-91D6-F140-A440-0A130B2A34DE}" type="slidenum">
              <a:rPr lang="en-US" smtClean="0"/>
              <a:pPr/>
              <a:t>2</a:t>
            </a:fld>
            <a:endParaRPr lang="en-US" dirty="0"/>
          </a:p>
        </p:txBody>
      </p:sp>
      <p:sp>
        <p:nvSpPr>
          <p:cNvPr id="3" name="Date">
            <a:extLst>
              <a:ext uri="{FF2B5EF4-FFF2-40B4-BE49-F238E27FC236}">
                <a16:creationId xmlns:a16="http://schemas.microsoft.com/office/drawing/2014/main" id="{5326B243-4724-8347-9AE1-147363673689}"/>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spTree>
    <p:extLst>
      <p:ext uri="{BB962C8B-B14F-4D97-AF65-F5344CB8AC3E}">
        <p14:creationId xmlns:p14="http://schemas.microsoft.com/office/powerpoint/2010/main" val="3411441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a:extLst>
              <a:ext uri="{FF2B5EF4-FFF2-40B4-BE49-F238E27FC236}">
                <a16:creationId xmlns:a16="http://schemas.microsoft.com/office/drawing/2014/main" id="{966A7C92-F401-FB45-AEC7-220E44D2C53E}"/>
              </a:ext>
            </a:extLst>
          </p:cNvPr>
          <p:cNvSpPr>
            <a:spLocks noGrp="1"/>
          </p:cNvSpPr>
          <p:nvPr>
            <p:ph type="title"/>
          </p:nvPr>
        </p:nvSpPr>
        <p:spPr>
          <a:xfrm>
            <a:off x="181474" y="241126"/>
            <a:ext cx="8781051" cy="491537"/>
          </a:xfrm>
        </p:spPr>
        <p:txBody>
          <a:bodyPr>
            <a:noAutofit/>
          </a:bodyPr>
          <a:lstStyle/>
          <a:p>
            <a:pPr algn="ctr"/>
            <a:r>
              <a:rPr lang="en-US" sz="2800" b="1" dirty="0"/>
              <a:t>VISUALISATION OF DATA</a:t>
            </a:r>
          </a:p>
        </p:txBody>
      </p:sp>
      <p:sp>
        <p:nvSpPr>
          <p:cNvPr id="5" name="Slide Number">
            <a:extLst>
              <a:ext uri="{FF2B5EF4-FFF2-40B4-BE49-F238E27FC236}">
                <a16:creationId xmlns:a16="http://schemas.microsoft.com/office/drawing/2014/main" id="{71516490-9B39-2C4C-8687-F7EDEC1B9A25}"/>
              </a:ext>
            </a:extLst>
          </p:cNvPr>
          <p:cNvSpPr>
            <a:spLocks noGrp="1"/>
          </p:cNvSpPr>
          <p:nvPr>
            <p:ph type="sldNum" sz="quarter" idx="11"/>
          </p:nvPr>
        </p:nvSpPr>
        <p:spPr/>
        <p:txBody>
          <a:bodyPr/>
          <a:lstStyle/>
          <a:p>
            <a:fld id="{E2CB33EA-91D6-F140-A440-0A130B2A34DE}" type="slidenum">
              <a:rPr lang="en-US" smtClean="0"/>
              <a:pPr/>
              <a:t>3</a:t>
            </a:fld>
            <a:endParaRPr lang="en-US" dirty="0"/>
          </a:p>
        </p:txBody>
      </p:sp>
      <p:sp>
        <p:nvSpPr>
          <p:cNvPr id="4" name="Date">
            <a:extLst>
              <a:ext uri="{FF2B5EF4-FFF2-40B4-BE49-F238E27FC236}">
                <a16:creationId xmlns:a16="http://schemas.microsoft.com/office/drawing/2014/main" id="{7FECEB32-002C-704B-95D9-F304E6D4A476}"/>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pic>
        <p:nvPicPr>
          <p:cNvPr id="11" name="Picture 10">
            <a:extLst>
              <a:ext uri="{FF2B5EF4-FFF2-40B4-BE49-F238E27FC236}">
                <a16:creationId xmlns:a16="http://schemas.microsoft.com/office/drawing/2014/main" id="{428A6F65-9DD1-4FE3-9386-069F2F5AAAF9}"/>
              </a:ext>
            </a:extLst>
          </p:cNvPr>
          <p:cNvPicPr>
            <a:picLocks noChangeAspect="1"/>
          </p:cNvPicPr>
          <p:nvPr/>
        </p:nvPicPr>
        <p:blipFill>
          <a:blip r:embed="rId2"/>
          <a:stretch>
            <a:fillRect/>
          </a:stretch>
        </p:blipFill>
        <p:spPr>
          <a:xfrm>
            <a:off x="388445" y="823419"/>
            <a:ext cx="8367108" cy="3617221"/>
          </a:xfrm>
          <a:prstGeom prst="rect">
            <a:avLst/>
          </a:prstGeom>
        </p:spPr>
      </p:pic>
      <p:pic>
        <p:nvPicPr>
          <p:cNvPr id="3" name="Picture 2">
            <a:extLst>
              <a:ext uri="{FF2B5EF4-FFF2-40B4-BE49-F238E27FC236}">
                <a16:creationId xmlns:a16="http://schemas.microsoft.com/office/drawing/2014/main" id="{205AE7A1-F72C-47C7-929F-B49A1BBD3507}"/>
              </a:ext>
            </a:extLst>
          </p:cNvPr>
          <p:cNvPicPr>
            <a:picLocks noChangeAspect="1"/>
          </p:cNvPicPr>
          <p:nvPr/>
        </p:nvPicPr>
        <p:blipFill>
          <a:blip r:embed="rId3"/>
          <a:stretch>
            <a:fillRect/>
          </a:stretch>
        </p:blipFill>
        <p:spPr>
          <a:xfrm>
            <a:off x="4939393" y="860110"/>
            <a:ext cx="3755571" cy="1539406"/>
          </a:xfrm>
          <a:prstGeom prst="rect">
            <a:avLst/>
          </a:prstGeom>
        </p:spPr>
      </p:pic>
    </p:spTree>
    <p:extLst>
      <p:ext uri="{BB962C8B-B14F-4D97-AF65-F5344CB8AC3E}">
        <p14:creationId xmlns:p14="http://schemas.microsoft.com/office/powerpoint/2010/main" val="1908684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Placeholder">
            <a:extLst>
              <a:ext uri="{FF2B5EF4-FFF2-40B4-BE49-F238E27FC236}">
                <a16:creationId xmlns:a16="http://schemas.microsoft.com/office/drawing/2014/main" id="{4C347C6B-3BB4-6443-8102-A95F8E7DC176}"/>
              </a:ext>
            </a:extLst>
          </p:cNvPr>
          <p:cNvSpPr>
            <a:spLocks noGrp="1"/>
          </p:cNvSpPr>
          <p:nvPr>
            <p:ph type="title"/>
          </p:nvPr>
        </p:nvSpPr>
        <p:spPr>
          <a:xfrm>
            <a:off x="200893" y="195042"/>
            <a:ext cx="8781051" cy="491537"/>
          </a:xfrm>
        </p:spPr>
        <p:txBody>
          <a:bodyPr>
            <a:noAutofit/>
          </a:bodyPr>
          <a:lstStyle/>
          <a:p>
            <a:pPr algn="ctr"/>
            <a:r>
              <a:rPr lang="en-US" sz="2800" b="1" dirty="0"/>
              <a:t>DATA PRE-PROCESSING</a:t>
            </a:r>
          </a:p>
        </p:txBody>
      </p:sp>
      <p:sp>
        <p:nvSpPr>
          <p:cNvPr id="5" name="Slide Number">
            <a:extLst>
              <a:ext uri="{FF2B5EF4-FFF2-40B4-BE49-F238E27FC236}">
                <a16:creationId xmlns:a16="http://schemas.microsoft.com/office/drawing/2014/main" id="{D84F7DF7-787F-E64A-BB23-8868F4D76F9E}"/>
              </a:ext>
            </a:extLst>
          </p:cNvPr>
          <p:cNvSpPr>
            <a:spLocks noGrp="1"/>
          </p:cNvSpPr>
          <p:nvPr>
            <p:ph type="sldNum" sz="quarter" idx="11"/>
          </p:nvPr>
        </p:nvSpPr>
        <p:spPr/>
        <p:txBody>
          <a:bodyPr/>
          <a:lstStyle/>
          <a:p>
            <a:fld id="{E2CB33EA-91D6-F140-A440-0A130B2A34DE}" type="slidenum">
              <a:rPr lang="en-US" smtClean="0"/>
              <a:pPr/>
              <a:t>4</a:t>
            </a:fld>
            <a:endParaRPr lang="en-US" dirty="0"/>
          </a:p>
        </p:txBody>
      </p:sp>
      <p:sp>
        <p:nvSpPr>
          <p:cNvPr id="4" name="Date">
            <a:extLst>
              <a:ext uri="{FF2B5EF4-FFF2-40B4-BE49-F238E27FC236}">
                <a16:creationId xmlns:a16="http://schemas.microsoft.com/office/drawing/2014/main" id="{4BE65BA0-C729-B349-AFC3-E39BBF573EA5}"/>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sp>
        <p:nvSpPr>
          <p:cNvPr id="10" name="Content Placeholder">
            <a:extLst>
              <a:ext uri="{FF2B5EF4-FFF2-40B4-BE49-F238E27FC236}">
                <a16:creationId xmlns:a16="http://schemas.microsoft.com/office/drawing/2014/main" id="{9DDD4C2F-3548-46C2-9A5B-CD0C4C6F2925}"/>
              </a:ext>
            </a:extLst>
          </p:cNvPr>
          <p:cNvSpPr>
            <a:spLocks noGrp="1"/>
          </p:cNvSpPr>
          <p:nvPr>
            <p:ph idx="1"/>
          </p:nvPr>
        </p:nvSpPr>
        <p:spPr>
          <a:xfrm>
            <a:off x="200893" y="870744"/>
            <a:ext cx="8781051" cy="762113"/>
          </a:xfrm>
        </p:spPr>
        <p:txBody>
          <a:bodyPr numCol="1">
            <a:noAutofit/>
          </a:bodyPr>
          <a:lstStyle/>
          <a:p>
            <a:pPr algn="l" fontAlgn="base"/>
            <a:r>
              <a:rPr lang="en-IN" sz="1800" b="1" i="0" dirty="0">
                <a:effectLst/>
                <a:latin typeface="+mn-lt"/>
              </a:rPr>
              <a:t>The data </a:t>
            </a:r>
            <a:r>
              <a:rPr lang="en-IN" sz="1800" b="1" dirty="0">
                <a:latin typeface="+mn-lt"/>
              </a:rPr>
              <a:t>set which is in a raw format needs to be cleaned and redundancies need to be removed before we can use it on our models.</a:t>
            </a:r>
          </a:p>
          <a:p>
            <a:pPr algn="l" fontAlgn="base"/>
            <a:r>
              <a:rPr lang="en-IN" sz="1800" b="1" dirty="0">
                <a:latin typeface="+mn-lt"/>
              </a:rPr>
              <a:t>Pre-processing of data involves various steps:</a:t>
            </a:r>
          </a:p>
        </p:txBody>
      </p:sp>
      <p:sp>
        <p:nvSpPr>
          <p:cNvPr id="11" name="TextBox 10">
            <a:extLst>
              <a:ext uri="{FF2B5EF4-FFF2-40B4-BE49-F238E27FC236}">
                <a16:creationId xmlns:a16="http://schemas.microsoft.com/office/drawing/2014/main" id="{915352B0-EB33-4D3D-96F8-6B19E057926A}"/>
              </a:ext>
            </a:extLst>
          </p:cNvPr>
          <p:cNvSpPr txBox="1"/>
          <p:nvPr/>
        </p:nvSpPr>
        <p:spPr>
          <a:xfrm>
            <a:off x="465363" y="2122420"/>
            <a:ext cx="3665765" cy="2062103"/>
          </a:xfrm>
          <a:prstGeom prst="rect">
            <a:avLst/>
          </a:prstGeom>
          <a:noFill/>
        </p:spPr>
        <p:txBody>
          <a:bodyPr wrap="square" rtlCol="0">
            <a:spAutoFit/>
          </a:bodyPr>
          <a:lstStyle/>
          <a:p>
            <a:pPr marL="705825" lvl="2" indent="-285750" fontAlgn="base">
              <a:buFont typeface="Arial" panose="020B0604020202020204" pitchFamily="34" charset="0"/>
              <a:buChar char="•"/>
            </a:pPr>
            <a:r>
              <a:rPr lang="en-IN" sz="1600" b="1" dirty="0"/>
              <a:t>Removing duplicates</a:t>
            </a:r>
          </a:p>
          <a:p>
            <a:pPr marL="420075" lvl="2" fontAlgn="base"/>
            <a:endParaRPr lang="en-IN" sz="1600" b="1" dirty="0"/>
          </a:p>
          <a:p>
            <a:pPr marL="705825" lvl="2" indent="-285750" fontAlgn="base">
              <a:buFont typeface="Arial" panose="020B0604020202020204" pitchFamily="34" charset="0"/>
              <a:buChar char="•"/>
            </a:pPr>
            <a:r>
              <a:rPr lang="en-IN" sz="1600" b="1" dirty="0"/>
              <a:t>Expanding the contractions</a:t>
            </a:r>
          </a:p>
          <a:p>
            <a:pPr marL="420075" lvl="2" fontAlgn="base"/>
            <a:endParaRPr lang="en-IN" sz="1600" b="1" dirty="0"/>
          </a:p>
          <a:p>
            <a:pPr marL="705825" lvl="2" indent="-285750" fontAlgn="base">
              <a:buFont typeface="Arial" panose="020B0604020202020204" pitchFamily="34" charset="0"/>
              <a:buChar char="•"/>
            </a:pPr>
            <a:r>
              <a:rPr lang="en-IN" sz="1600" b="1" dirty="0"/>
              <a:t>Lower-casing</a:t>
            </a:r>
          </a:p>
          <a:p>
            <a:pPr marL="705825" lvl="2" indent="-285750" fontAlgn="base">
              <a:buFont typeface="Arial" panose="020B0604020202020204" pitchFamily="34" charset="0"/>
              <a:buChar char="•"/>
            </a:pPr>
            <a:endParaRPr lang="en-IN" sz="1600" b="1" dirty="0"/>
          </a:p>
          <a:p>
            <a:pPr marL="705825" lvl="2" indent="-285750" fontAlgn="base">
              <a:buFont typeface="Arial" panose="020B0604020202020204" pitchFamily="34" charset="0"/>
              <a:buChar char="•"/>
            </a:pPr>
            <a:r>
              <a:rPr lang="en-IN" sz="1600" b="1" dirty="0"/>
              <a:t>Removing </a:t>
            </a:r>
            <a:r>
              <a:rPr lang="en-IN" sz="1600" b="1" dirty="0" err="1"/>
              <a:t>stopwords</a:t>
            </a:r>
            <a:r>
              <a:rPr lang="en-IN" sz="1600" b="1" dirty="0"/>
              <a:t> using </a:t>
            </a:r>
            <a:r>
              <a:rPr lang="en-IN" sz="1600" b="1" dirty="0" err="1"/>
              <a:t>nltk</a:t>
            </a:r>
            <a:r>
              <a:rPr lang="en-IN" sz="1600" b="1" dirty="0"/>
              <a:t> module</a:t>
            </a:r>
          </a:p>
        </p:txBody>
      </p:sp>
      <p:sp>
        <p:nvSpPr>
          <p:cNvPr id="12" name="TextBox 11">
            <a:extLst>
              <a:ext uri="{FF2B5EF4-FFF2-40B4-BE49-F238E27FC236}">
                <a16:creationId xmlns:a16="http://schemas.microsoft.com/office/drawing/2014/main" id="{32CEB26E-B483-4222-91F3-A1088E47B523}"/>
              </a:ext>
            </a:extLst>
          </p:cNvPr>
          <p:cNvSpPr txBox="1"/>
          <p:nvPr/>
        </p:nvSpPr>
        <p:spPr>
          <a:xfrm>
            <a:off x="4653751" y="2122420"/>
            <a:ext cx="3477986" cy="2554545"/>
          </a:xfrm>
          <a:prstGeom prst="rect">
            <a:avLst/>
          </a:prstGeom>
          <a:noFill/>
        </p:spPr>
        <p:txBody>
          <a:bodyPr wrap="square" rtlCol="0">
            <a:spAutoFit/>
          </a:bodyPr>
          <a:lstStyle/>
          <a:p>
            <a:pPr marL="705825" lvl="2" indent="-285750" fontAlgn="base">
              <a:buFont typeface="Arial" panose="020B0604020202020204" pitchFamily="34" charset="0"/>
              <a:buChar char="•"/>
            </a:pPr>
            <a:r>
              <a:rPr lang="en-IN" sz="1600" b="1" dirty="0"/>
              <a:t>Removing the URLs</a:t>
            </a:r>
          </a:p>
          <a:p>
            <a:pPr marL="705825" lvl="2" indent="-285750" fontAlgn="base">
              <a:buFont typeface="Arial" panose="020B0604020202020204" pitchFamily="34" charset="0"/>
              <a:buChar char="•"/>
            </a:pPr>
            <a:endParaRPr lang="en-IN" sz="1600" b="1" dirty="0"/>
          </a:p>
          <a:p>
            <a:pPr marL="705825" lvl="2" indent="-285750" fontAlgn="base">
              <a:buFont typeface="Arial" panose="020B0604020202020204" pitchFamily="34" charset="0"/>
              <a:buChar char="•"/>
            </a:pPr>
            <a:r>
              <a:rPr lang="en-IN" sz="1600" b="1" dirty="0"/>
              <a:t>Removing punctuations</a:t>
            </a:r>
          </a:p>
          <a:p>
            <a:pPr marL="705825" lvl="2" indent="-285750" fontAlgn="base">
              <a:buFont typeface="Arial" panose="020B0604020202020204" pitchFamily="34" charset="0"/>
              <a:buChar char="•"/>
            </a:pPr>
            <a:endParaRPr lang="en-IN" sz="1600" b="1" dirty="0"/>
          </a:p>
          <a:p>
            <a:pPr marL="705825" lvl="2" indent="-285750" fontAlgn="base">
              <a:buFont typeface="Arial" panose="020B0604020202020204" pitchFamily="34" charset="0"/>
              <a:buChar char="•"/>
            </a:pPr>
            <a:r>
              <a:rPr lang="en-IN" sz="1600" b="1" dirty="0"/>
              <a:t>Removing numbers/digits</a:t>
            </a:r>
          </a:p>
          <a:p>
            <a:pPr marL="705825" lvl="2" indent="-285750" fontAlgn="base">
              <a:buFont typeface="Arial" panose="020B0604020202020204" pitchFamily="34" charset="0"/>
              <a:buChar char="•"/>
            </a:pPr>
            <a:endParaRPr lang="en-IN" sz="1600" b="1" dirty="0"/>
          </a:p>
          <a:p>
            <a:pPr marL="705825" lvl="2" indent="-285750" fontAlgn="base">
              <a:buFont typeface="Arial" panose="020B0604020202020204" pitchFamily="34" charset="0"/>
              <a:buChar char="•"/>
            </a:pPr>
            <a:r>
              <a:rPr lang="en-IN" sz="1600" b="1" dirty="0"/>
              <a:t>Stemming and Lemmatization using </a:t>
            </a:r>
            <a:r>
              <a:rPr lang="en-IN" sz="1600" b="1" dirty="0" err="1"/>
              <a:t>nltk</a:t>
            </a:r>
            <a:r>
              <a:rPr lang="en-IN" sz="1600" b="1" dirty="0"/>
              <a:t> module</a:t>
            </a:r>
            <a:endParaRPr lang="en-US" sz="1600" dirty="0"/>
          </a:p>
          <a:p>
            <a:pPr marL="285750" indent="-285750">
              <a:buFont typeface="Arial" panose="020B0604020202020204" pitchFamily="34" charset="0"/>
              <a:buChar char="•"/>
            </a:pPr>
            <a:endParaRPr lang="en-IN" sz="1600" dirty="0"/>
          </a:p>
        </p:txBody>
      </p:sp>
    </p:spTree>
    <p:extLst>
      <p:ext uri="{BB962C8B-B14F-4D97-AF65-F5344CB8AC3E}">
        <p14:creationId xmlns:p14="http://schemas.microsoft.com/office/powerpoint/2010/main" val="4315880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a:extLst>
              <a:ext uri="{FF2B5EF4-FFF2-40B4-BE49-F238E27FC236}">
                <a16:creationId xmlns:a16="http://schemas.microsoft.com/office/drawing/2014/main" id="{B7A0467A-C545-3645-B791-382A7F63DF4E}"/>
              </a:ext>
            </a:extLst>
          </p:cNvPr>
          <p:cNvSpPr>
            <a:spLocks noGrp="1"/>
          </p:cNvSpPr>
          <p:nvPr>
            <p:ph type="sldNum" sz="quarter" idx="11"/>
          </p:nvPr>
        </p:nvSpPr>
        <p:spPr/>
        <p:txBody>
          <a:bodyPr/>
          <a:lstStyle/>
          <a:p>
            <a:fld id="{E2CB33EA-91D6-F140-A440-0A130B2A34DE}" type="slidenum">
              <a:rPr lang="en-US" smtClean="0"/>
              <a:pPr/>
              <a:t>5</a:t>
            </a:fld>
            <a:endParaRPr lang="en-US" dirty="0"/>
          </a:p>
        </p:txBody>
      </p:sp>
      <p:sp>
        <p:nvSpPr>
          <p:cNvPr id="4" name="Date Placeholder">
            <a:extLst>
              <a:ext uri="{FF2B5EF4-FFF2-40B4-BE49-F238E27FC236}">
                <a16:creationId xmlns:a16="http://schemas.microsoft.com/office/drawing/2014/main" id="{FC2D7F95-4FF6-6B4B-BE2D-A203953FE8C9}"/>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pic>
        <p:nvPicPr>
          <p:cNvPr id="12" name="Picture 11" descr="A screenshot of a computer&#10;&#10;Description automatically generated with medium confidence">
            <a:extLst>
              <a:ext uri="{FF2B5EF4-FFF2-40B4-BE49-F238E27FC236}">
                <a16:creationId xmlns:a16="http://schemas.microsoft.com/office/drawing/2014/main" id="{8B1CBB5B-F99A-4DD2-8A30-CF8053FED5B5}"/>
              </a:ext>
            </a:extLst>
          </p:cNvPr>
          <p:cNvPicPr>
            <a:picLocks noChangeAspect="1"/>
          </p:cNvPicPr>
          <p:nvPr/>
        </p:nvPicPr>
        <p:blipFill>
          <a:blip r:embed="rId3"/>
          <a:stretch>
            <a:fillRect/>
          </a:stretch>
        </p:blipFill>
        <p:spPr>
          <a:xfrm>
            <a:off x="1738782" y="703080"/>
            <a:ext cx="5731510" cy="3884295"/>
          </a:xfrm>
          <a:prstGeom prst="rect">
            <a:avLst/>
          </a:prstGeom>
        </p:spPr>
      </p:pic>
      <p:sp>
        <p:nvSpPr>
          <p:cNvPr id="14" name="Title Placeholder">
            <a:extLst>
              <a:ext uri="{FF2B5EF4-FFF2-40B4-BE49-F238E27FC236}">
                <a16:creationId xmlns:a16="http://schemas.microsoft.com/office/drawing/2014/main" id="{9C7AA1B4-C85D-4861-8D54-33913FE41715}"/>
              </a:ext>
            </a:extLst>
          </p:cNvPr>
          <p:cNvSpPr>
            <a:spLocks noGrp="1"/>
          </p:cNvSpPr>
          <p:nvPr>
            <p:ph type="title"/>
          </p:nvPr>
        </p:nvSpPr>
        <p:spPr>
          <a:xfrm>
            <a:off x="181474" y="92538"/>
            <a:ext cx="8781051" cy="491537"/>
          </a:xfrm>
        </p:spPr>
        <p:txBody>
          <a:bodyPr>
            <a:noAutofit/>
          </a:bodyPr>
          <a:lstStyle/>
          <a:p>
            <a:pPr algn="ctr"/>
            <a:r>
              <a:rPr lang="en-US" sz="2400" b="1" dirty="0"/>
              <a:t>First Data Point Before Pre-Processing</a:t>
            </a:r>
          </a:p>
        </p:txBody>
      </p:sp>
    </p:spTree>
    <p:extLst>
      <p:ext uri="{BB962C8B-B14F-4D97-AF65-F5344CB8AC3E}">
        <p14:creationId xmlns:p14="http://schemas.microsoft.com/office/powerpoint/2010/main" val="671488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450BA216-6205-8F4F-B709-40B92C724E9B}"/>
              </a:ext>
            </a:extLst>
          </p:cNvPr>
          <p:cNvSpPr>
            <a:spLocks noGrp="1"/>
          </p:cNvSpPr>
          <p:nvPr>
            <p:ph type="sldNum" sz="quarter" idx="11"/>
          </p:nvPr>
        </p:nvSpPr>
        <p:spPr/>
        <p:txBody>
          <a:bodyPr/>
          <a:lstStyle/>
          <a:p>
            <a:fld id="{E2CB33EA-91D6-F140-A440-0A130B2A34DE}" type="slidenum">
              <a:rPr lang="en-US" smtClean="0"/>
              <a:pPr/>
              <a:t>6</a:t>
            </a:fld>
            <a:endParaRPr lang="en-US" dirty="0"/>
          </a:p>
        </p:txBody>
      </p:sp>
      <p:sp>
        <p:nvSpPr>
          <p:cNvPr id="3" name="Date">
            <a:extLst>
              <a:ext uri="{FF2B5EF4-FFF2-40B4-BE49-F238E27FC236}">
                <a16:creationId xmlns:a16="http://schemas.microsoft.com/office/drawing/2014/main" id="{2E534A38-5A89-5540-A3CD-EC1B5CEAEC63}"/>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sp>
        <p:nvSpPr>
          <p:cNvPr id="11" name="Title Placeholder">
            <a:extLst>
              <a:ext uri="{FF2B5EF4-FFF2-40B4-BE49-F238E27FC236}">
                <a16:creationId xmlns:a16="http://schemas.microsoft.com/office/drawing/2014/main" id="{25DF4A59-A4AD-48CB-98DD-35CDFB831CF3}"/>
              </a:ext>
            </a:extLst>
          </p:cNvPr>
          <p:cNvSpPr>
            <a:spLocks noGrp="1"/>
          </p:cNvSpPr>
          <p:nvPr>
            <p:ph type="title"/>
          </p:nvPr>
        </p:nvSpPr>
        <p:spPr>
          <a:xfrm>
            <a:off x="181474" y="92538"/>
            <a:ext cx="8781051" cy="491537"/>
          </a:xfrm>
        </p:spPr>
        <p:txBody>
          <a:bodyPr>
            <a:noAutofit/>
          </a:bodyPr>
          <a:lstStyle/>
          <a:p>
            <a:pPr algn="ctr"/>
            <a:r>
              <a:rPr lang="en-US" sz="2400" b="1" dirty="0"/>
              <a:t>First Data Point After Pre-Processing</a:t>
            </a:r>
          </a:p>
        </p:txBody>
      </p:sp>
      <p:pic>
        <p:nvPicPr>
          <p:cNvPr id="12" name="Picture 11" descr="A screenshot of a computer&#10;&#10;Description automatically generated with medium confidence">
            <a:extLst>
              <a:ext uri="{FF2B5EF4-FFF2-40B4-BE49-F238E27FC236}">
                <a16:creationId xmlns:a16="http://schemas.microsoft.com/office/drawing/2014/main" id="{C3B29048-4474-4617-8BD4-868ABB97F96C}"/>
              </a:ext>
            </a:extLst>
          </p:cNvPr>
          <p:cNvPicPr>
            <a:picLocks noChangeAspect="1"/>
          </p:cNvPicPr>
          <p:nvPr/>
        </p:nvPicPr>
        <p:blipFill>
          <a:blip r:embed="rId2"/>
          <a:stretch>
            <a:fillRect/>
          </a:stretch>
        </p:blipFill>
        <p:spPr>
          <a:xfrm>
            <a:off x="1706244" y="1528853"/>
            <a:ext cx="5731510" cy="1726565"/>
          </a:xfrm>
          <a:prstGeom prst="rect">
            <a:avLst/>
          </a:prstGeom>
        </p:spPr>
      </p:pic>
    </p:spTree>
    <p:extLst>
      <p:ext uri="{BB962C8B-B14F-4D97-AF65-F5344CB8AC3E}">
        <p14:creationId xmlns:p14="http://schemas.microsoft.com/office/powerpoint/2010/main" val="31013608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491C4FC8-1324-BF4F-A8CD-8EE41E546073}"/>
              </a:ext>
            </a:extLst>
          </p:cNvPr>
          <p:cNvSpPr>
            <a:spLocks noGrp="1"/>
          </p:cNvSpPr>
          <p:nvPr>
            <p:ph type="sldNum" sz="quarter" idx="11"/>
          </p:nvPr>
        </p:nvSpPr>
        <p:spPr/>
        <p:txBody>
          <a:bodyPr/>
          <a:lstStyle/>
          <a:p>
            <a:fld id="{E2CB33EA-91D6-F140-A440-0A130B2A34DE}" type="slidenum">
              <a:rPr lang="en-US" smtClean="0"/>
              <a:pPr/>
              <a:t>7</a:t>
            </a:fld>
            <a:endParaRPr lang="en-US" dirty="0"/>
          </a:p>
        </p:txBody>
      </p:sp>
      <p:sp>
        <p:nvSpPr>
          <p:cNvPr id="2" name="Date">
            <a:extLst>
              <a:ext uri="{FF2B5EF4-FFF2-40B4-BE49-F238E27FC236}">
                <a16:creationId xmlns:a16="http://schemas.microsoft.com/office/drawing/2014/main" id="{5757C8CA-6408-004F-A096-7AA61B3B65B0}"/>
              </a:ext>
            </a:extLst>
          </p:cNvPr>
          <p:cNvSpPr>
            <a:spLocks noGrp="1"/>
          </p:cNvSpPr>
          <p:nvPr>
            <p:ph type="dt" sz="half" idx="10"/>
          </p:nvPr>
        </p:nvSpPr>
        <p:spPr/>
        <p:txBody>
          <a:bodyPr/>
          <a:lstStyle/>
          <a:p>
            <a:fld id="{12CEF10F-437A-1E47-9122-F08C813F0AE8}" type="datetime4">
              <a:rPr lang="en-CA" smtClean="0"/>
              <a:pPr/>
              <a:t>April 11, 2022</a:t>
            </a:fld>
            <a:endParaRPr lang="en-US" dirty="0"/>
          </a:p>
        </p:txBody>
      </p:sp>
      <p:sp>
        <p:nvSpPr>
          <p:cNvPr id="9" name="Title Placeholder">
            <a:extLst>
              <a:ext uri="{FF2B5EF4-FFF2-40B4-BE49-F238E27FC236}">
                <a16:creationId xmlns:a16="http://schemas.microsoft.com/office/drawing/2014/main" id="{B7DC9F60-C72E-45AF-9E1A-FF8F4EC14B20}"/>
              </a:ext>
            </a:extLst>
          </p:cNvPr>
          <p:cNvSpPr>
            <a:spLocks noGrp="1"/>
          </p:cNvSpPr>
          <p:nvPr>
            <p:ph type="title"/>
          </p:nvPr>
        </p:nvSpPr>
        <p:spPr>
          <a:xfrm>
            <a:off x="181474" y="92538"/>
            <a:ext cx="8781051" cy="491537"/>
          </a:xfrm>
        </p:spPr>
        <p:txBody>
          <a:bodyPr>
            <a:noAutofit/>
          </a:bodyPr>
          <a:lstStyle/>
          <a:p>
            <a:pPr algn="ctr"/>
            <a:r>
              <a:rPr lang="en-US" sz="2400" b="1" dirty="0"/>
              <a:t>TOKENIZATION AND VECTORIZATION</a:t>
            </a:r>
          </a:p>
        </p:txBody>
      </p:sp>
      <p:sp>
        <p:nvSpPr>
          <p:cNvPr id="10" name="Content Placeholder">
            <a:extLst>
              <a:ext uri="{FF2B5EF4-FFF2-40B4-BE49-F238E27FC236}">
                <a16:creationId xmlns:a16="http://schemas.microsoft.com/office/drawing/2014/main" id="{73769609-AC0A-4D4B-8EFD-390C6B09BBB1}"/>
              </a:ext>
            </a:extLst>
          </p:cNvPr>
          <p:cNvSpPr txBox="1">
            <a:spLocks/>
          </p:cNvSpPr>
          <p:nvPr/>
        </p:nvSpPr>
        <p:spPr>
          <a:xfrm>
            <a:off x="200893" y="870744"/>
            <a:ext cx="8781051" cy="3402011"/>
          </a:xfrm>
          <a:prstGeom prst="rect">
            <a:avLst/>
          </a:prstGeom>
        </p:spPr>
        <p:txBody>
          <a:bodyPr>
            <a:noAutofit/>
          </a:bodyPr>
          <a:lstStyle>
            <a:lvl1pPr marL="257175" indent="-257175" algn="l" defTabSz="342900" rtl="0" eaLnBrk="1" latinLnBrk="0" hangingPunct="1">
              <a:lnSpc>
                <a:spcPct val="112000"/>
              </a:lnSpc>
              <a:spcBef>
                <a:spcPts val="0"/>
              </a:spcBef>
              <a:spcAft>
                <a:spcPts val="600"/>
              </a:spcAft>
              <a:buClr>
                <a:srgbClr val="7C0040"/>
              </a:buClr>
              <a:buFont typeface="Arial"/>
              <a:buChar char="•"/>
              <a:defRPr sz="1350" b="0" i="0" kern="1200">
                <a:solidFill>
                  <a:schemeClr val="tx1"/>
                </a:solidFill>
                <a:latin typeface="Arial" charset="0"/>
                <a:ea typeface="+mn-ea"/>
                <a:cs typeface="+mn-cs"/>
              </a:defRPr>
            </a:lvl1pPr>
            <a:lvl2pPr marL="485213" indent="-214313" algn="l" defTabSz="342900" rtl="0" eaLnBrk="1" latinLnBrk="0" hangingPunct="1">
              <a:lnSpc>
                <a:spcPct val="112000"/>
              </a:lnSpc>
              <a:spcBef>
                <a:spcPts val="0"/>
              </a:spcBef>
              <a:spcAft>
                <a:spcPts val="600"/>
              </a:spcAft>
              <a:buClr>
                <a:srgbClr val="7C0040"/>
              </a:buClr>
              <a:buSzPct val="65000"/>
              <a:buFont typeface="Courier New" panose="02070309020205020404" pitchFamily="49" charset="0"/>
              <a:buChar char="o"/>
              <a:defRPr sz="1350" b="0" i="0" kern="1200">
                <a:solidFill>
                  <a:schemeClr val="tx1"/>
                </a:solidFill>
                <a:latin typeface="Arial" charset="0"/>
                <a:ea typeface="+mn-ea"/>
                <a:cs typeface="+mn-cs"/>
              </a:defRPr>
            </a:lvl2pPr>
            <a:lvl3pPr marL="677250" indent="-171450" algn="l" defTabSz="342900" rtl="0" eaLnBrk="1" latinLnBrk="0" hangingPunct="1">
              <a:lnSpc>
                <a:spcPct val="112000"/>
              </a:lnSpc>
              <a:spcBef>
                <a:spcPts val="0"/>
              </a:spcBef>
              <a:spcAft>
                <a:spcPts val="600"/>
              </a:spcAft>
              <a:buClr>
                <a:schemeClr val="tx1">
                  <a:lumMod val="60000"/>
                  <a:lumOff val="40000"/>
                </a:schemeClr>
              </a:buClr>
              <a:buFont typeface="Arial"/>
              <a:buChar char="•"/>
              <a:defRPr sz="1350" b="0" i="0" kern="1200">
                <a:solidFill>
                  <a:schemeClr val="tx1"/>
                </a:solidFill>
                <a:latin typeface="Arial" charset="0"/>
                <a:ea typeface="+mn-ea"/>
                <a:cs typeface="+mn-cs"/>
              </a:defRPr>
            </a:lvl3pPr>
            <a:lvl4pPr marL="876150" indent="-171450" algn="l" defTabSz="342900" rtl="0" eaLnBrk="1" latinLnBrk="0" hangingPunct="1">
              <a:lnSpc>
                <a:spcPct val="112000"/>
              </a:lnSpc>
              <a:spcBef>
                <a:spcPts val="0"/>
              </a:spcBef>
              <a:spcAft>
                <a:spcPts val="600"/>
              </a:spcAft>
              <a:buClr>
                <a:schemeClr val="tx1">
                  <a:lumMod val="60000"/>
                  <a:lumOff val="40000"/>
                </a:schemeClr>
              </a:buClr>
              <a:buSzPct val="65000"/>
              <a:buFont typeface="Courier New" panose="02070309020205020404" pitchFamily="49" charset="0"/>
              <a:buChar char="o"/>
              <a:defRPr sz="1350" b="0" i="0" kern="1200">
                <a:solidFill>
                  <a:schemeClr val="tx1"/>
                </a:solidFill>
                <a:latin typeface="Arial" charset="0"/>
                <a:ea typeface="+mn-ea"/>
                <a:cs typeface="+mn-cs"/>
              </a:defRPr>
            </a:lvl4pPr>
            <a:lvl5pPr marL="1075050" indent="-171450" algn="l" defTabSz="342900" rtl="0" eaLnBrk="1" latinLnBrk="0" hangingPunct="1">
              <a:lnSpc>
                <a:spcPct val="112000"/>
              </a:lnSpc>
              <a:spcBef>
                <a:spcPts val="0"/>
              </a:spcBef>
              <a:spcAft>
                <a:spcPts val="600"/>
              </a:spcAft>
              <a:buClr>
                <a:schemeClr val="tx1">
                  <a:lumMod val="60000"/>
                  <a:lumOff val="40000"/>
                </a:schemeClr>
              </a:buClr>
              <a:buFont typeface="Arial" panose="020B0604020202020204" pitchFamily="34" charset="0"/>
              <a:buChar char="•"/>
              <a:defRPr sz="1350" b="0" i="0" kern="1200">
                <a:solidFill>
                  <a:schemeClr val="tx1"/>
                </a:solidFill>
                <a:latin typeface="Arial" charset="0"/>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a:lstStyle>
          <a:p>
            <a:pPr fontAlgn="base"/>
            <a:r>
              <a:rPr lang="en-IN" sz="1600" b="1" dirty="0">
                <a:solidFill>
                  <a:schemeClr val="tx1">
                    <a:lumMod val="50000"/>
                  </a:schemeClr>
                </a:solidFill>
                <a:latin typeface="+mn-lt"/>
              </a:rPr>
              <a:t>TOKENIZATION</a:t>
            </a:r>
            <a:r>
              <a:rPr lang="en-IN" sz="1600" dirty="0">
                <a:solidFill>
                  <a:schemeClr val="tx1">
                    <a:lumMod val="50000"/>
                  </a:schemeClr>
                </a:solidFill>
                <a:latin typeface="+mn-lt"/>
              </a:rPr>
              <a:t>: </a:t>
            </a:r>
            <a:r>
              <a:rPr lang="en-US" sz="1600" i="0" dirty="0">
                <a:solidFill>
                  <a:schemeClr val="tx1">
                    <a:lumMod val="50000"/>
                  </a:schemeClr>
                </a:solidFill>
                <a:effectLst/>
                <a:latin typeface="+mn-lt"/>
              </a:rPr>
              <a:t>Tokenization is the process of tokenizing or splitting a string, or text into a list of tokens. One can think of tokens as parts like a word is a token in a sentence, and a sentence is a token in a paragraph.</a:t>
            </a:r>
          </a:p>
          <a:p>
            <a:pPr marL="0" indent="0" fontAlgn="base">
              <a:buNone/>
            </a:pPr>
            <a:endParaRPr lang="en-US" sz="1600" i="0" dirty="0">
              <a:solidFill>
                <a:schemeClr val="tx1">
                  <a:lumMod val="50000"/>
                </a:schemeClr>
              </a:solidFill>
              <a:effectLst/>
              <a:latin typeface="+mn-lt"/>
            </a:endParaRPr>
          </a:p>
          <a:p>
            <a:r>
              <a:rPr lang="en-US" sz="1600" b="1" dirty="0">
                <a:solidFill>
                  <a:schemeClr val="tx1">
                    <a:lumMod val="50000"/>
                  </a:schemeClr>
                </a:solidFill>
                <a:latin typeface="+mn-lt"/>
              </a:rPr>
              <a:t>VECTORIZATION</a:t>
            </a:r>
            <a:r>
              <a:rPr lang="en-US" sz="1600" dirty="0">
                <a:solidFill>
                  <a:schemeClr val="tx1">
                    <a:lumMod val="50000"/>
                  </a:schemeClr>
                </a:solidFill>
                <a:latin typeface="+mn-lt"/>
              </a:rPr>
              <a:t>: </a:t>
            </a:r>
            <a:r>
              <a:rPr lang="en-US" sz="1600" i="0" u="none" strike="noStrike" baseline="0" dirty="0">
                <a:solidFill>
                  <a:schemeClr val="tx1">
                    <a:lumMod val="50000"/>
                  </a:schemeClr>
                </a:solidFill>
                <a:latin typeface="+mn-lt"/>
              </a:rPr>
              <a:t>For performing Machine Learning on text, we need to transform our documents into Vector Representations such that we can apply Numeric Machine Learning. This process is called Feature Extraction or more simply, VECTORIZATION. </a:t>
            </a:r>
          </a:p>
          <a:p>
            <a:r>
              <a:rPr lang="en-US" sz="1600" i="0" u="none" strike="noStrike" baseline="0" dirty="0">
                <a:solidFill>
                  <a:schemeClr val="tx1">
                    <a:lumMod val="50000"/>
                  </a:schemeClr>
                </a:solidFill>
                <a:latin typeface="+mn-lt"/>
              </a:rPr>
              <a:t>Each property of the Vector Representation is a FEATURE. </a:t>
            </a:r>
          </a:p>
          <a:p>
            <a:r>
              <a:rPr lang="en-US" sz="1600" i="0" u="none" strike="noStrike" baseline="0" dirty="0">
                <a:solidFill>
                  <a:schemeClr val="tx1">
                    <a:lumMod val="50000"/>
                  </a:schemeClr>
                </a:solidFill>
                <a:latin typeface="+mn-lt"/>
              </a:rPr>
              <a:t>We must now make a critical shift in how we think about language—from a sequence of words to points that occupy a high-dimensional semantic space. </a:t>
            </a:r>
            <a:endParaRPr lang="en-US" sz="1600" dirty="0">
              <a:solidFill>
                <a:schemeClr val="tx1">
                  <a:lumMod val="50000"/>
                </a:schemeClr>
              </a:solidFill>
              <a:latin typeface="+mn-lt"/>
            </a:endParaRPr>
          </a:p>
        </p:txBody>
      </p:sp>
    </p:spTree>
    <p:extLst>
      <p:ext uri="{BB962C8B-B14F-4D97-AF65-F5344CB8AC3E}">
        <p14:creationId xmlns:p14="http://schemas.microsoft.com/office/powerpoint/2010/main" val="2798669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1"/>
          <p:cNvSpPr/>
          <p:nvPr/>
        </p:nvSpPr>
        <p:spPr>
          <a:xfrm>
            <a:off x="71419" y="305461"/>
            <a:ext cx="4960226" cy="640163"/>
          </a:xfrm>
          <a:prstGeom prst="rect">
            <a:avLst/>
          </a:prstGeom>
          <a:noFill/>
        </p:spPr>
        <p:txBody>
          <a:bodyPr wrap="square" lIns="0" tIns="0" rIns="0" bIns="0" rtlCol="0" anchor="t"/>
          <a:lstStyle/>
          <a:p>
            <a:pPr algn="ctr">
              <a:lnSpc>
                <a:spcPts val="2980"/>
              </a:lnSpc>
              <a:spcAft>
                <a:spcPts val="450"/>
              </a:spcAft>
            </a:pPr>
            <a:r>
              <a:rPr lang="en-US" sz="2550" b="1" dirty="0">
                <a:solidFill>
                  <a:srgbClr val="000000">
                    <a:alpha val="90000"/>
                  </a:srgbClr>
                </a:solidFill>
                <a:latin typeface="Source Sans Pro" pitchFamily="34" charset="0"/>
                <a:ea typeface="Source Sans Pro" pitchFamily="34" charset="-122"/>
                <a:cs typeface="Source Sans Pro" pitchFamily="34" charset="-120"/>
              </a:rPr>
              <a:t>CLASSICAL MACHINE</a:t>
            </a:r>
            <a:br>
              <a:rPr lang="en-US" sz="2550" b="1" dirty="0">
                <a:solidFill>
                  <a:srgbClr val="000000">
                    <a:alpha val="90000"/>
                  </a:srgbClr>
                </a:solidFill>
                <a:latin typeface="Source Sans Pro" pitchFamily="34" charset="0"/>
                <a:ea typeface="Source Sans Pro" pitchFamily="34" charset="-122"/>
                <a:cs typeface="Source Sans Pro" pitchFamily="34" charset="-120"/>
              </a:rPr>
            </a:br>
            <a:r>
              <a:rPr lang="en-US" sz="2550" b="1" dirty="0">
                <a:solidFill>
                  <a:srgbClr val="000000">
                    <a:alpha val="90000"/>
                  </a:srgbClr>
                </a:solidFill>
                <a:latin typeface="Source Sans Pro" pitchFamily="34" charset="0"/>
                <a:ea typeface="Source Sans Pro" pitchFamily="34" charset="-122"/>
                <a:cs typeface="Source Sans Pro" pitchFamily="34" charset="-120"/>
              </a:rPr>
              <a:t>LEARNING MODELS USED</a:t>
            </a:r>
            <a:endParaRPr lang="en-US" sz="1350" b="1" dirty="0"/>
          </a:p>
        </p:txBody>
      </p:sp>
      <p:sp>
        <p:nvSpPr>
          <p:cNvPr id="3" name="Object 2"/>
          <p:cNvSpPr/>
          <p:nvPr/>
        </p:nvSpPr>
        <p:spPr>
          <a:xfrm>
            <a:off x="5103065" y="0"/>
            <a:ext cx="4045791" cy="5149356"/>
          </a:xfrm>
          <a:prstGeom prst="rect">
            <a:avLst/>
          </a:prstGeom>
          <a:solidFill>
            <a:srgbClr val="000000">
              <a:alpha val="0"/>
            </a:srgbClr>
          </a:solidFill>
        </p:spPr>
      </p:sp>
      <p:sp>
        <p:nvSpPr>
          <p:cNvPr id="4" name="Object 3"/>
          <p:cNvSpPr/>
          <p:nvPr/>
        </p:nvSpPr>
        <p:spPr>
          <a:xfrm>
            <a:off x="5103065" y="0"/>
            <a:ext cx="4045791" cy="5149356"/>
          </a:xfrm>
          <a:prstGeom prst="rect">
            <a:avLst/>
          </a:prstGeom>
          <a:solidFill>
            <a:srgbClr val="000000"/>
          </a:solidFill>
        </p:spPr>
      </p:sp>
      <p:pic>
        <p:nvPicPr>
          <p:cNvPr id="5" name="Object 4" descr="preencoded.png"/>
          <p:cNvPicPr>
            <a:picLocks noChangeAspect="1"/>
          </p:cNvPicPr>
          <p:nvPr/>
        </p:nvPicPr>
        <p:blipFill>
          <a:blip r:embed="rId3"/>
          <a:srcRect l="10716" r="10716"/>
          <a:stretch/>
        </p:blipFill>
        <p:spPr>
          <a:xfrm>
            <a:off x="5103065" y="0"/>
            <a:ext cx="4045791" cy="5149356"/>
          </a:xfrm>
          <a:prstGeom prst="rect">
            <a:avLst/>
          </a:prstGeom>
        </p:spPr>
      </p:pic>
      <p:sp>
        <p:nvSpPr>
          <p:cNvPr id="6" name="Object 5"/>
          <p:cNvSpPr/>
          <p:nvPr/>
        </p:nvSpPr>
        <p:spPr>
          <a:xfrm>
            <a:off x="1114289" y="1932973"/>
            <a:ext cx="1348784" cy="714197"/>
          </a:xfrm>
          <a:prstGeom prst="rect">
            <a:avLst/>
          </a:prstGeom>
          <a:solidFill>
            <a:srgbClr val="730B07"/>
          </a:solidFill>
        </p:spPr>
      </p:sp>
      <p:sp>
        <p:nvSpPr>
          <p:cNvPr id="7" name="Object 6"/>
          <p:cNvSpPr/>
          <p:nvPr/>
        </p:nvSpPr>
        <p:spPr>
          <a:xfrm>
            <a:off x="71420" y="2104420"/>
            <a:ext cx="900030" cy="335107"/>
          </a:xfrm>
          <a:prstGeom prst="rect">
            <a:avLst/>
          </a:prstGeom>
          <a:noFill/>
        </p:spPr>
        <p:txBody>
          <a:bodyPr wrap="square" lIns="0" tIns="0" rIns="0" bIns="0" rtlCol="0" anchor="t"/>
          <a:lstStyle/>
          <a:p>
            <a:pPr algn="r">
              <a:lnSpc>
                <a:spcPts val="1543"/>
              </a:lnSpc>
              <a:spcAft>
                <a:spcPts val="450"/>
              </a:spcAft>
            </a:pPr>
            <a:r>
              <a:rPr lang="en-US" sz="1275" b="1" kern="0" spc="14" dirty="0">
                <a:solidFill>
                  <a:srgbClr val="730B07"/>
                </a:solidFill>
                <a:latin typeface="Source Sans Pro" pitchFamily="34" charset="0"/>
                <a:ea typeface="Source Sans Pro" pitchFamily="34" charset="-122"/>
                <a:cs typeface="Source Sans Pro" pitchFamily="34" charset="-120"/>
              </a:rPr>
              <a:t>RANDOM</a:t>
            </a:r>
          </a:p>
          <a:p>
            <a:pPr algn="r">
              <a:lnSpc>
                <a:spcPts val="1543"/>
              </a:lnSpc>
              <a:spcAft>
                <a:spcPts val="450"/>
              </a:spcAft>
            </a:pPr>
            <a:r>
              <a:rPr lang="en-US" sz="1275" b="1" kern="0" spc="14" dirty="0">
                <a:solidFill>
                  <a:srgbClr val="730B07"/>
                </a:solidFill>
                <a:latin typeface="Source Sans Pro" pitchFamily="34" charset="0"/>
                <a:ea typeface="Source Sans Pro" pitchFamily="34" charset="-122"/>
                <a:cs typeface="Source Sans Pro" pitchFamily="34" charset="-120"/>
              </a:rPr>
              <a:t>FOREST</a:t>
            </a:r>
            <a:endParaRPr lang="en-US" sz="1350" dirty="0"/>
          </a:p>
        </p:txBody>
      </p:sp>
      <p:sp>
        <p:nvSpPr>
          <p:cNvPr id="8" name="Object 7"/>
          <p:cNvSpPr/>
          <p:nvPr/>
        </p:nvSpPr>
        <p:spPr>
          <a:xfrm>
            <a:off x="1016397" y="1911547"/>
            <a:ext cx="1589516" cy="735623"/>
          </a:xfrm>
          <a:prstGeom prst="rect">
            <a:avLst/>
          </a:prstGeom>
          <a:noFill/>
        </p:spPr>
        <p:txBody>
          <a:bodyPr wrap="square" lIns="0" tIns="0" rIns="0" bIns="0" rtlCol="0" anchor="ctr"/>
          <a:lstStyle/>
          <a:p>
            <a:pPr algn="ctr">
              <a:spcAft>
                <a:spcPts val="450"/>
              </a:spcAft>
            </a:pPr>
            <a:r>
              <a:rPr lang="en-US" sz="2550" dirty="0">
                <a:solidFill>
                  <a:srgbClr val="FFFFFF"/>
                </a:solidFill>
                <a:latin typeface="Source Sans Pro" pitchFamily="34" charset="0"/>
                <a:ea typeface="Source Sans Pro" pitchFamily="34" charset="-122"/>
                <a:cs typeface="Source Sans Pro" pitchFamily="34" charset="-120"/>
              </a:rPr>
              <a:t>37.12%</a:t>
            </a:r>
            <a:endParaRPr lang="en-US" sz="1350" dirty="0"/>
          </a:p>
        </p:txBody>
      </p:sp>
      <p:sp>
        <p:nvSpPr>
          <p:cNvPr id="9" name="Object 8"/>
          <p:cNvSpPr/>
          <p:nvPr/>
        </p:nvSpPr>
        <p:spPr>
          <a:xfrm>
            <a:off x="1114289" y="2790008"/>
            <a:ext cx="2067143" cy="714197"/>
          </a:xfrm>
          <a:prstGeom prst="rect">
            <a:avLst/>
          </a:prstGeom>
          <a:solidFill>
            <a:srgbClr val="730B07"/>
          </a:solidFill>
        </p:spPr>
      </p:sp>
      <p:sp>
        <p:nvSpPr>
          <p:cNvPr id="10" name="Object 9"/>
          <p:cNvSpPr/>
          <p:nvPr/>
        </p:nvSpPr>
        <p:spPr>
          <a:xfrm>
            <a:off x="71420" y="3059375"/>
            <a:ext cx="900030" cy="139268"/>
          </a:xfrm>
          <a:prstGeom prst="rect">
            <a:avLst/>
          </a:prstGeom>
          <a:noFill/>
        </p:spPr>
        <p:txBody>
          <a:bodyPr wrap="square" lIns="0" tIns="0" rIns="0" bIns="0" rtlCol="0" anchor="t"/>
          <a:lstStyle/>
          <a:p>
            <a:pPr algn="r">
              <a:lnSpc>
                <a:spcPts val="1543"/>
              </a:lnSpc>
              <a:spcAft>
                <a:spcPts val="450"/>
              </a:spcAft>
            </a:pPr>
            <a:r>
              <a:rPr lang="en-US" sz="1275" b="1" kern="0" spc="14" dirty="0">
                <a:solidFill>
                  <a:srgbClr val="730B07"/>
                </a:solidFill>
                <a:latin typeface="Source Sans Pro" pitchFamily="34" charset="0"/>
                <a:ea typeface="Source Sans Pro" pitchFamily="34" charset="-122"/>
                <a:cs typeface="Source Sans Pro" pitchFamily="34" charset="-120"/>
              </a:rPr>
              <a:t>SVM</a:t>
            </a:r>
            <a:endParaRPr lang="en-US" sz="1350" dirty="0"/>
          </a:p>
        </p:txBody>
      </p:sp>
      <p:sp>
        <p:nvSpPr>
          <p:cNvPr id="11" name="Object 10"/>
          <p:cNvSpPr/>
          <p:nvPr/>
        </p:nvSpPr>
        <p:spPr>
          <a:xfrm>
            <a:off x="1734754" y="2768582"/>
            <a:ext cx="1589516" cy="735623"/>
          </a:xfrm>
          <a:prstGeom prst="rect">
            <a:avLst/>
          </a:prstGeom>
          <a:noFill/>
        </p:spPr>
        <p:txBody>
          <a:bodyPr wrap="square" lIns="0" tIns="0" rIns="0" bIns="0" rtlCol="0" anchor="ctr"/>
          <a:lstStyle/>
          <a:p>
            <a:pPr algn="ctr">
              <a:spcAft>
                <a:spcPts val="450"/>
              </a:spcAft>
            </a:pPr>
            <a:r>
              <a:rPr lang="en-US" sz="2550" dirty="0">
                <a:solidFill>
                  <a:srgbClr val="FFFFFF"/>
                </a:solidFill>
                <a:latin typeface="Source Sans Pro" pitchFamily="34" charset="0"/>
                <a:ea typeface="Source Sans Pro" pitchFamily="34" charset="-122"/>
                <a:cs typeface="Source Sans Pro" pitchFamily="34" charset="-120"/>
              </a:rPr>
              <a:t>56.89%</a:t>
            </a:r>
            <a:endParaRPr lang="en-US" sz="1350" dirty="0"/>
          </a:p>
        </p:txBody>
      </p:sp>
      <p:sp>
        <p:nvSpPr>
          <p:cNvPr id="12" name="Object 11"/>
          <p:cNvSpPr/>
          <p:nvPr/>
        </p:nvSpPr>
        <p:spPr>
          <a:xfrm>
            <a:off x="1114289" y="3647044"/>
            <a:ext cx="2320403" cy="714197"/>
          </a:xfrm>
          <a:prstGeom prst="rect">
            <a:avLst/>
          </a:prstGeom>
          <a:solidFill>
            <a:srgbClr val="730B07"/>
          </a:solidFill>
        </p:spPr>
      </p:sp>
      <p:sp>
        <p:nvSpPr>
          <p:cNvPr id="13" name="Object 12"/>
          <p:cNvSpPr/>
          <p:nvPr/>
        </p:nvSpPr>
        <p:spPr>
          <a:xfrm>
            <a:off x="71420" y="3916411"/>
            <a:ext cx="900030" cy="139268"/>
          </a:xfrm>
          <a:prstGeom prst="rect">
            <a:avLst/>
          </a:prstGeom>
          <a:noFill/>
        </p:spPr>
        <p:txBody>
          <a:bodyPr wrap="square" lIns="0" tIns="0" rIns="0" bIns="0" rtlCol="0" anchor="t"/>
          <a:lstStyle/>
          <a:p>
            <a:pPr algn="r">
              <a:lnSpc>
                <a:spcPts val="1543"/>
              </a:lnSpc>
              <a:spcAft>
                <a:spcPts val="450"/>
              </a:spcAft>
            </a:pPr>
            <a:r>
              <a:rPr lang="en-US" sz="1275" b="1" kern="0" spc="14" dirty="0">
                <a:solidFill>
                  <a:srgbClr val="730B07"/>
                </a:solidFill>
                <a:latin typeface="Source Sans Pro" pitchFamily="34" charset="0"/>
                <a:ea typeface="Source Sans Pro" pitchFamily="34" charset="-122"/>
                <a:cs typeface="Source Sans Pro" pitchFamily="34" charset="-120"/>
              </a:rPr>
              <a:t>XGBoost</a:t>
            </a:r>
            <a:endParaRPr lang="en-US" sz="1350" dirty="0"/>
          </a:p>
        </p:txBody>
      </p:sp>
      <p:sp>
        <p:nvSpPr>
          <p:cNvPr id="14" name="Object 13"/>
          <p:cNvSpPr/>
          <p:nvPr/>
        </p:nvSpPr>
        <p:spPr>
          <a:xfrm>
            <a:off x="1988015" y="3625618"/>
            <a:ext cx="1589516" cy="735623"/>
          </a:xfrm>
          <a:prstGeom prst="rect">
            <a:avLst/>
          </a:prstGeom>
          <a:noFill/>
        </p:spPr>
        <p:txBody>
          <a:bodyPr wrap="square" lIns="0" tIns="0" rIns="0" bIns="0" rtlCol="0" anchor="ctr"/>
          <a:lstStyle/>
          <a:p>
            <a:pPr algn="ctr">
              <a:spcAft>
                <a:spcPts val="450"/>
              </a:spcAft>
            </a:pPr>
            <a:r>
              <a:rPr lang="en-US" sz="2550" dirty="0">
                <a:solidFill>
                  <a:srgbClr val="FFFFFF"/>
                </a:solidFill>
                <a:latin typeface="Source Sans Pro" pitchFamily="34" charset="0"/>
                <a:ea typeface="Source Sans Pro" pitchFamily="34" charset="-122"/>
                <a:cs typeface="Source Sans Pro" pitchFamily="34" charset="-120"/>
              </a:rPr>
              <a:t>63.86%</a:t>
            </a:r>
            <a:endParaRPr lang="en-US" sz="1350" dirty="0"/>
          </a:p>
        </p:txBody>
      </p:sp>
      <p:pic>
        <p:nvPicPr>
          <p:cNvPr id="15" name="Object 14" descr="preencoded.png"/>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2570" y="1122003"/>
            <a:ext cx="3435285" cy="385666"/>
          </a:xfrm>
          <a:prstGeom prst="rect">
            <a:avLst/>
          </a:prstGeom>
        </p:spPr>
      </p:pic>
      <p:sp>
        <p:nvSpPr>
          <p:cNvPr id="16" name="Object 15"/>
          <p:cNvSpPr/>
          <p:nvPr/>
        </p:nvSpPr>
        <p:spPr>
          <a:xfrm>
            <a:off x="694028" y="1228721"/>
            <a:ext cx="3792205" cy="138954"/>
          </a:xfrm>
          <a:prstGeom prst="rect">
            <a:avLst/>
          </a:prstGeom>
          <a:noFill/>
        </p:spPr>
        <p:txBody>
          <a:bodyPr wrap="square" lIns="0" tIns="0" rIns="0" bIns="0" rtlCol="0" anchor="t"/>
          <a:lstStyle/>
          <a:p>
            <a:pPr algn="ctr">
              <a:lnSpc>
                <a:spcPts val="1457"/>
              </a:lnSpc>
              <a:spcAft>
                <a:spcPts val="450"/>
              </a:spcAft>
            </a:pPr>
            <a:r>
              <a:rPr lang="en-US" sz="1275" b="1" dirty="0">
                <a:solidFill>
                  <a:srgbClr val="FFFFFF"/>
                </a:solidFill>
                <a:latin typeface="Source Sans Pro" pitchFamily="34" charset="0"/>
                <a:ea typeface="Source Sans Pro" pitchFamily="34" charset="-122"/>
                <a:cs typeface="Source Sans Pro" pitchFamily="34" charset="-120"/>
              </a:rPr>
              <a:t>RANDOM FOREST, SVM AND XGBOOST</a:t>
            </a:r>
            <a:endParaRPr lang="en-US" sz="13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a:extLst>
              <a:ext uri="{FF2B5EF4-FFF2-40B4-BE49-F238E27FC236}">
                <a16:creationId xmlns:a16="http://schemas.microsoft.com/office/drawing/2014/main" id="{CCE8E236-5F3E-8645-901E-A05243FB615E}"/>
              </a:ext>
            </a:extLst>
          </p:cNvPr>
          <p:cNvSpPr>
            <a:spLocks noGrp="1"/>
          </p:cNvSpPr>
          <p:nvPr>
            <p:ph type="dt" sz="half" idx="4294967295"/>
          </p:nvPr>
        </p:nvSpPr>
        <p:spPr>
          <a:xfrm>
            <a:off x="7185025" y="4759325"/>
            <a:ext cx="1958975" cy="274638"/>
          </a:xfrm>
        </p:spPr>
        <p:txBody>
          <a:bodyPr/>
          <a:lstStyle/>
          <a:p>
            <a:fld id="{12CEF10F-437A-1E47-9122-F08C813F0AE8}" type="datetime4">
              <a:rPr lang="en-CA" smtClean="0"/>
              <a:pPr/>
              <a:t>April 11, 2022</a:t>
            </a:fld>
            <a:endParaRPr lang="en-US" dirty="0"/>
          </a:p>
        </p:txBody>
      </p:sp>
      <p:sp>
        <p:nvSpPr>
          <p:cNvPr id="3" name="Slide Number">
            <a:extLst>
              <a:ext uri="{FF2B5EF4-FFF2-40B4-BE49-F238E27FC236}">
                <a16:creationId xmlns:a16="http://schemas.microsoft.com/office/drawing/2014/main" id="{94BB67FE-B643-2C40-AB26-8130B9DDFC40}"/>
              </a:ext>
            </a:extLst>
          </p:cNvPr>
          <p:cNvSpPr>
            <a:spLocks noGrp="1"/>
          </p:cNvSpPr>
          <p:nvPr>
            <p:ph type="sldNum" sz="quarter" idx="4294967295"/>
          </p:nvPr>
        </p:nvSpPr>
        <p:spPr>
          <a:xfrm>
            <a:off x="8664575" y="4759325"/>
            <a:ext cx="479425" cy="274638"/>
          </a:xfrm>
        </p:spPr>
        <p:txBody>
          <a:bodyPr/>
          <a:lstStyle/>
          <a:p>
            <a:fld id="{E2CB33EA-91D6-F140-A440-0A130B2A34DE}" type="slidenum">
              <a:rPr lang="en-US" smtClean="0"/>
              <a:pPr/>
              <a:t>9</a:t>
            </a:fld>
            <a:endParaRPr lang="en-US" dirty="0"/>
          </a:p>
        </p:txBody>
      </p:sp>
      <p:pic>
        <p:nvPicPr>
          <p:cNvPr id="8" name="Picture 7">
            <a:extLst>
              <a:ext uri="{FF2B5EF4-FFF2-40B4-BE49-F238E27FC236}">
                <a16:creationId xmlns:a16="http://schemas.microsoft.com/office/drawing/2014/main" id="{DF5175B0-5B6C-45E2-B82D-7DB4764D6DC9}"/>
              </a:ext>
            </a:extLst>
          </p:cNvPr>
          <p:cNvPicPr>
            <a:picLocks noChangeAspect="1"/>
          </p:cNvPicPr>
          <p:nvPr/>
        </p:nvPicPr>
        <p:blipFill>
          <a:blip r:embed="rId2"/>
          <a:stretch>
            <a:fillRect/>
          </a:stretch>
        </p:blipFill>
        <p:spPr>
          <a:xfrm>
            <a:off x="0" y="32149"/>
            <a:ext cx="9144000" cy="5079201"/>
          </a:xfrm>
          <a:prstGeom prst="rect">
            <a:avLst/>
          </a:prstGeom>
        </p:spPr>
      </p:pic>
    </p:spTree>
    <p:extLst>
      <p:ext uri="{BB962C8B-B14F-4D97-AF65-F5344CB8AC3E}">
        <p14:creationId xmlns:p14="http://schemas.microsoft.com/office/powerpoint/2010/main" val="2793260422"/>
      </p:ext>
    </p:extLst>
  </p:cSld>
  <p:clrMapOvr>
    <a:masterClrMapping/>
  </p:clrMapOvr>
</p:sld>
</file>

<file path=ppt/theme/theme1.xml><?xml version="1.0" encoding="utf-8"?>
<a:theme xmlns:a="http://schemas.openxmlformats.org/drawingml/2006/main" name="McMaster Brighter World Theme">
  <a:themeElements>
    <a:clrScheme name="Custom 7">
      <a:dk1>
        <a:srgbClr val="4C555C"/>
      </a:dk1>
      <a:lt1>
        <a:srgbClr val="FFFFFF"/>
      </a:lt1>
      <a:dk2>
        <a:srgbClr val="FFFFFF"/>
      </a:dk2>
      <a:lt2>
        <a:srgbClr val="FFFFFF"/>
      </a:lt2>
      <a:accent1>
        <a:srgbClr val="79003B"/>
      </a:accent1>
      <a:accent2>
        <a:srgbClr val="FCBE57"/>
      </a:accent2>
      <a:accent3>
        <a:srgbClr val="FFD000"/>
      </a:accent3>
      <a:accent4>
        <a:srgbClr val="D2D654"/>
      </a:accent4>
      <a:accent5>
        <a:srgbClr val="6FD3E3"/>
      </a:accent5>
      <a:accent6>
        <a:srgbClr val="A71930"/>
      </a:accent6>
      <a:hlink>
        <a:srgbClr val="79003B"/>
      </a:hlink>
      <a:folHlink>
        <a:srgbClr val="79003B"/>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24619</TotalTime>
  <Words>691</Words>
  <Application>Microsoft Office PowerPoint</Application>
  <PresentationFormat>On-screen Show (16:9)</PresentationFormat>
  <Paragraphs>106</Paragraphs>
  <Slides>14</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Courier New</vt:lpstr>
      <vt:lpstr>Source Sans Pro</vt:lpstr>
      <vt:lpstr>McMaster Brighter World Theme</vt:lpstr>
      <vt:lpstr>PowerPoint Presentation</vt:lpstr>
      <vt:lpstr>ABOUT THE DATASET</vt:lpstr>
      <vt:lpstr>VISUALISATION OF DATA</vt:lpstr>
      <vt:lpstr>DATA PRE-PROCESSING</vt:lpstr>
      <vt:lpstr>First Data Point Before Pre-Processing</vt:lpstr>
      <vt:lpstr>First Data Point After Pre-Processing</vt:lpstr>
      <vt:lpstr>TOKENIZATION AND VECTORIZATION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Ariad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Iwona Sowinski</dc:creator>
  <cp:lastModifiedBy>Kunal Garg</cp:lastModifiedBy>
  <cp:revision>161</cp:revision>
  <cp:lastPrinted>2017-06-06T20:04:49Z</cp:lastPrinted>
  <dcterms:created xsi:type="dcterms:W3CDTF">2017-04-21T15:41:45Z</dcterms:created>
  <dcterms:modified xsi:type="dcterms:W3CDTF">2022-04-11T20:54:39Z</dcterms:modified>
</cp:coreProperties>
</file>