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2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11C38-DF8F-40C6-A308-D211F28008DE}" type="datetimeFigureOut">
              <a:rPr lang="en-US" smtClean="0"/>
              <a:t>8/22/2018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80D4-665C-48EE-BC7D-01D24D99C3A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solidFill>
                  <a:srgbClr val="C00000"/>
                </a:solidFill>
              </a:rPr>
              <a:t>HARDWARE HACKATHON </a:t>
            </a:r>
            <a:endParaRPr lang="en-IN" sz="6000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b="1" u="sng" dirty="0" smtClean="0">
                <a:solidFill>
                  <a:srgbClr val="FF0000"/>
                </a:solidFill>
              </a:rPr>
              <a:t>SMART DUSTBIN</a:t>
            </a:r>
          </a:p>
          <a:p>
            <a:endParaRPr lang="en-US" sz="6600" b="1" u="sng" dirty="0" smtClean="0">
              <a:solidFill>
                <a:srgbClr val="FF0000"/>
              </a:solidFill>
            </a:endParaRPr>
          </a:p>
          <a:p>
            <a:endParaRPr lang="en-US" sz="6600" b="1" u="sng" dirty="0">
              <a:solidFill>
                <a:srgbClr val="FF0000"/>
              </a:solidFill>
            </a:endParaRPr>
          </a:p>
          <a:p>
            <a:endParaRPr lang="en-US" sz="6600" b="1" u="sng" dirty="0" smtClean="0">
              <a:solidFill>
                <a:srgbClr val="FF0000"/>
              </a:solidFill>
            </a:endParaRPr>
          </a:p>
          <a:p>
            <a:endParaRPr lang="en-US" sz="6600" b="1" u="sng" dirty="0">
              <a:solidFill>
                <a:srgbClr val="FF0000"/>
              </a:solidFill>
            </a:endParaRPr>
          </a:p>
          <a:p>
            <a:endParaRPr lang="en-US" sz="6600" b="1" u="sng" dirty="0" smtClean="0">
              <a:solidFill>
                <a:srgbClr val="FF0000"/>
              </a:solidFill>
            </a:endParaRPr>
          </a:p>
          <a:p>
            <a:endParaRPr lang="en-US" sz="6600" b="1" u="sng" dirty="0">
              <a:solidFill>
                <a:srgbClr val="FF0000"/>
              </a:solidFill>
            </a:endParaRPr>
          </a:p>
          <a:p>
            <a:endParaRPr lang="en-US" sz="6600" b="1" u="sng" dirty="0" smtClean="0">
              <a:solidFill>
                <a:srgbClr val="FF0000"/>
              </a:solidFill>
            </a:endParaRPr>
          </a:p>
          <a:p>
            <a:endParaRPr lang="en-US" sz="6600" b="1" u="sng" dirty="0">
              <a:solidFill>
                <a:srgbClr val="FF0000"/>
              </a:solidFill>
            </a:endParaRPr>
          </a:p>
          <a:p>
            <a:endParaRPr lang="en-US" sz="6600" b="1" u="sng" dirty="0" smtClean="0">
              <a:solidFill>
                <a:srgbClr val="FF0000"/>
              </a:solidFill>
            </a:endParaRPr>
          </a:p>
          <a:p>
            <a:endParaRPr lang="en-IN" sz="6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u="sng" dirty="0" smtClean="0">
                <a:solidFill>
                  <a:schemeClr val="tx2">
                    <a:lumMod val="75000"/>
                  </a:schemeClr>
                </a:solidFill>
              </a:rPr>
              <a:t>PARTICIPANTS</a:t>
            </a:r>
            <a:r>
              <a:rPr lang="en-US" sz="5300" b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1.Amit Kumar </a:t>
            </a:r>
            <a:r>
              <a:rPr lang="en-US" dirty="0" err="1" smtClean="0"/>
              <a:t>Thakur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2.Kunal </a:t>
            </a:r>
            <a:r>
              <a:rPr lang="en-US" dirty="0" err="1" smtClean="0"/>
              <a:t>Garg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3.Abhishek </a:t>
            </a:r>
            <a:r>
              <a:rPr lang="en-US" dirty="0" err="1" smtClean="0"/>
              <a:t>Verma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4.Khushpreet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8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U.I.E.T</a:t>
            </a:r>
          </a:p>
          <a:p>
            <a:endParaRPr lang="en-US" sz="8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8000" b="1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8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Hardware used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Ultrasonic sensor HC-SR04</a:t>
            </a:r>
          </a:p>
          <a:p>
            <a:r>
              <a:rPr lang="en-US" dirty="0" smtClean="0"/>
              <a:t>Infrared sensor</a:t>
            </a:r>
          </a:p>
          <a:p>
            <a:r>
              <a:rPr lang="en-US" dirty="0" smtClean="0"/>
              <a:t>Node MCU</a:t>
            </a:r>
          </a:p>
          <a:p>
            <a:r>
              <a:rPr lang="en-US" dirty="0" smtClean="0"/>
              <a:t>Moisture sensor FC-28</a:t>
            </a:r>
          </a:p>
          <a:p>
            <a:r>
              <a:rPr lang="en-US" dirty="0" smtClean="0"/>
              <a:t>Servomotor</a:t>
            </a:r>
          </a:p>
          <a:p>
            <a:r>
              <a:rPr lang="en-US" dirty="0" smtClean="0"/>
              <a:t>LEDS</a:t>
            </a:r>
          </a:p>
          <a:p>
            <a:r>
              <a:rPr lang="en-US" dirty="0" smtClean="0"/>
              <a:t>Jumper wires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Software used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ide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VIEW</a:t>
            </a:r>
            <a:endParaRPr lang="en-IN" b="1" dirty="0"/>
          </a:p>
        </p:txBody>
      </p:sp>
      <p:pic>
        <p:nvPicPr>
          <p:cNvPr id="4" name="Content Placeholder 3" descr="IMG_20180822_0817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ULTRASONIC SENSOR INDICATOR</a:t>
            </a:r>
            <a:endParaRPr lang="en-IN" b="1" dirty="0"/>
          </a:p>
        </p:txBody>
      </p:sp>
      <p:pic>
        <p:nvPicPr>
          <p:cNvPr id="4" name="Content Placeholder 3" descr="IMG_20180822_0817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ULTRASONIC AND IR SENSOR</a:t>
            </a:r>
            <a:endParaRPr lang="en-IN" b="1" dirty="0"/>
          </a:p>
        </p:txBody>
      </p:sp>
      <p:pic>
        <p:nvPicPr>
          <p:cNvPr id="4" name="Content Placeholder 3" descr="IMG_20180822_08173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6764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MOISTURE SENSOR INDICATOR</a:t>
            </a:r>
            <a:endParaRPr lang="en-IN" b="1" dirty="0"/>
          </a:p>
        </p:txBody>
      </p:sp>
      <p:pic>
        <p:nvPicPr>
          <p:cNvPr id="4" name="Content Placeholder 3" descr="IMG_20180822_08175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DESCRIPTION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smart dustbin used to </a:t>
            </a:r>
            <a:r>
              <a:rPr lang="en-US" dirty="0" err="1" smtClean="0"/>
              <a:t>seperate</a:t>
            </a:r>
            <a:r>
              <a:rPr lang="en-US" dirty="0" smtClean="0"/>
              <a:t> wet waste and dry waste .Also, it connected to cloud which notifies the authorities (workers) when bin is full.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With this we achieve following things:-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1.  </a:t>
            </a:r>
            <a:r>
              <a:rPr lang="en-US" dirty="0" smtClean="0"/>
              <a:t>Cost effectiveness.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2.</a:t>
            </a:r>
            <a:r>
              <a:rPr lang="en-IN" dirty="0" smtClean="0"/>
              <a:t> </a:t>
            </a:r>
            <a:r>
              <a:rPr lang="en-IN" dirty="0"/>
              <a:t>M</a:t>
            </a:r>
            <a:r>
              <a:rPr lang="en-IN" dirty="0" smtClean="0"/>
              <a:t>aintains hygiene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3.</a:t>
            </a:r>
            <a:r>
              <a:rPr lang="en-US" dirty="0" smtClean="0"/>
              <a:t> Decrease human work load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4.</a:t>
            </a:r>
            <a:r>
              <a:rPr lang="en-US" dirty="0" smtClean="0"/>
              <a:t>  Environment friendly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5.</a:t>
            </a:r>
            <a:r>
              <a:rPr lang="en-US" dirty="0" smtClean="0"/>
              <a:t> Contributes toward smart cities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HARDWARE HACKATHON </vt:lpstr>
      <vt:lpstr>PARTICIPANTS- 1.Amit Kumar Thakur 2.Kunal Garg 3.Abhishek Verma 4.Khushpreet Kaur</vt:lpstr>
      <vt:lpstr>Hardware used</vt:lpstr>
      <vt:lpstr>Software used</vt:lpstr>
      <vt:lpstr>TOP VIEW</vt:lpstr>
      <vt:lpstr>ULTRASONIC SENSOR INDICATOR</vt:lpstr>
      <vt:lpstr>ULTRASONIC AND IR SENSOR</vt:lpstr>
      <vt:lpstr>MOISTURE SENSOR INDICATOR</vt:lpstr>
      <vt:lpstr>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HACKATHON </dc:title>
  <dc:creator>LENOVO</dc:creator>
  <cp:lastModifiedBy>LENOVO</cp:lastModifiedBy>
  <cp:revision>2</cp:revision>
  <dcterms:created xsi:type="dcterms:W3CDTF">2018-08-22T02:34:53Z</dcterms:created>
  <dcterms:modified xsi:type="dcterms:W3CDTF">2018-08-22T03:13:29Z</dcterms:modified>
</cp:coreProperties>
</file>