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theme/theme6.xml" ContentType="application/vnd.openxmlformats-officedocument.theme+xml"/>
  <Override PartName="/ppt/slideLayouts/slideLayout7.xml" ContentType="application/vnd.openxmlformats-officedocument.presentationml.slideLayout+xml"/>
  <Override PartName="/ppt/theme/theme7.xml" ContentType="application/vnd.openxmlformats-officedocument.theme+xml"/>
  <Override PartName="/ppt/slideLayouts/slideLayout8.xml" ContentType="application/vnd.openxmlformats-officedocument.presentationml.slideLayout+xml"/>
  <Override PartName="/ppt/theme/theme8.xml" ContentType="application/vnd.openxmlformats-officedocument.theme+xml"/>
  <Override PartName="/ppt/slideLayouts/slideLayout9.xml" ContentType="application/vnd.openxmlformats-officedocument.presentationml.slideLayout+xml"/>
  <Override PartName="/ppt/theme/theme9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10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2"/>
    <p:sldMasterId id="2147483652" r:id="rId3"/>
    <p:sldMasterId id="2147483656" r:id="rId4"/>
    <p:sldMasterId id="2147483658" r:id="rId5"/>
    <p:sldMasterId id="2147483660" r:id="rId6"/>
    <p:sldMasterId id="2147483664" r:id="rId7"/>
    <p:sldMasterId id="2147483666" r:id="rId8"/>
    <p:sldMasterId id="2147483668" r:id="rId9"/>
    <p:sldMasterId id="2147483687" r:id="rId10"/>
  </p:sldMasterIdLst>
  <p:sldIdLst>
    <p:sldId id="256" r:id="rId11"/>
    <p:sldId id="257" r:id="rId12"/>
    <p:sldId id="258" r:id="rId13"/>
    <p:sldId id="259" r:id="rId14"/>
    <p:sldId id="260" r:id="rId15"/>
    <p:sldId id="261" r:id="rId16"/>
    <p:sldId id="262" r:id="rId17"/>
    <p:sldId id="263" r:id="rId18"/>
    <p:sldId id="264" r:id="rId19"/>
    <p:sldId id="265" r:id="rId20"/>
    <p:sldId id="266" r:id="rId21"/>
    <p:sldId id="267" r:id="rId22"/>
    <p:sldId id="268" r:id="rId23"/>
    <p:sldId id="270" r:id="rId24"/>
    <p:sldId id="269" r:id="rId25"/>
    <p:sldId id="271" r:id="rId26"/>
    <p:sldId id="272" r:id="rId27"/>
    <p:sldId id="274" r:id="rId28"/>
    <p:sldId id="273" r:id="rId29"/>
    <p:sldId id="275" r:id="rId30"/>
    <p:sldId id="276" r:id="rId31"/>
    <p:sldId id="278" r:id="rId32"/>
    <p:sldId id="277" r:id="rId33"/>
    <p:sldId id="279" r:id="rId34"/>
    <p:sldId id="280" r:id="rId35"/>
    <p:sldId id="282" r:id="rId36"/>
  </p:sldIdLst>
  <p:sldSz cx="12192000" cy="685800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3.xml"/><Relationship Id="rId18" Type="http://schemas.openxmlformats.org/officeDocument/2006/relationships/slide" Target="slides/slide8.xml"/><Relationship Id="rId26" Type="http://schemas.openxmlformats.org/officeDocument/2006/relationships/slide" Target="slides/slide16.xml"/><Relationship Id="rId39" Type="http://schemas.openxmlformats.org/officeDocument/2006/relationships/theme" Target="theme/theme1.xml"/><Relationship Id="rId21" Type="http://schemas.openxmlformats.org/officeDocument/2006/relationships/slide" Target="slides/slide11.xml"/><Relationship Id="rId34" Type="http://schemas.openxmlformats.org/officeDocument/2006/relationships/slide" Target="slides/slide24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2.xml"/><Relationship Id="rId17" Type="http://schemas.openxmlformats.org/officeDocument/2006/relationships/slide" Target="slides/slide7.xml"/><Relationship Id="rId25" Type="http://schemas.openxmlformats.org/officeDocument/2006/relationships/slide" Target="slides/slide15.xml"/><Relationship Id="rId33" Type="http://schemas.openxmlformats.org/officeDocument/2006/relationships/slide" Target="slides/slide23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6.xml"/><Relationship Id="rId20" Type="http://schemas.openxmlformats.org/officeDocument/2006/relationships/slide" Target="slides/slide10.xml"/><Relationship Id="rId29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1.xml"/><Relationship Id="rId24" Type="http://schemas.openxmlformats.org/officeDocument/2006/relationships/slide" Target="slides/slide14.xml"/><Relationship Id="rId32" Type="http://schemas.openxmlformats.org/officeDocument/2006/relationships/slide" Target="slides/slide22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5.xml"/><Relationship Id="rId23" Type="http://schemas.openxmlformats.org/officeDocument/2006/relationships/slide" Target="slides/slide13.xml"/><Relationship Id="rId28" Type="http://schemas.openxmlformats.org/officeDocument/2006/relationships/slide" Target="slides/slide18.xml"/><Relationship Id="rId36" Type="http://schemas.openxmlformats.org/officeDocument/2006/relationships/slide" Target="slides/slide26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9.xml"/><Relationship Id="rId31" Type="http://schemas.openxmlformats.org/officeDocument/2006/relationships/slide" Target="slides/slide2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4.xml"/><Relationship Id="rId22" Type="http://schemas.openxmlformats.org/officeDocument/2006/relationships/slide" Target="slides/slide12.xml"/><Relationship Id="rId27" Type="http://schemas.openxmlformats.org/officeDocument/2006/relationships/slide" Target="slides/slide17.xml"/><Relationship Id="rId30" Type="http://schemas.openxmlformats.org/officeDocument/2006/relationships/slide" Target="slides/slide20.xml"/><Relationship Id="rId35" Type="http://schemas.openxmlformats.org/officeDocument/2006/relationships/slide" Target="slides/slide25.xml"/><Relationship Id="rId8" Type="http://schemas.openxmlformats.org/officeDocument/2006/relationships/slideMaster" Target="slideMasters/slideMaster8.xml"/><Relationship Id="rId3" Type="http://schemas.openxmlformats.org/officeDocument/2006/relationships/slideMaster" Target="slideMasters/slideMaster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9EA86F2D-5618-433F-8215-424CDB0991C3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indent="0" defTabSz="914400">
              <a:lnSpc>
                <a:spcPct val="100000"/>
              </a:lnSpc>
              <a:buNone/>
            </a:pPr>
            <a:r>
              <a:rPr lang="en-IN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indent="0" algn="ct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indent="0" algn="r" defTabSz="914400">
              <a:lnSpc>
                <a:spcPct val="100000"/>
              </a:lnSpc>
              <a:buNone/>
            </a:pPr>
            <a:fld id="{BDE11382-9A1A-47D3-8266-4EADB26133BC}" type="slidenum">
              <a:rPr lang="en-IN" sz="1200" b="0" strike="noStrike" spc="-1" smtClean="0">
                <a:solidFill>
                  <a:schemeClr val="dk1">
                    <a:tint val="75000"/>
                  </a:schemeClr>
                </a:solidFill>
                <a:latin typeface="Calibri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0581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indent="0" defTabSz="914400">
              <a:lnSpc>
                <a:spcPct val="100000"/>
              </a:lnSpc>
              <a:buNone/>
            </a:pPr>
            <a:r>
              <a:rPr lang="en-IN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indent="0" algn="ct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indent="0" algn="r" defTabSz="914400">
              <a:lnSpc>
                <a:spcPct val="100000"/>
              </a:lnSpc>
              <a:buNone/>
            </a:pPr>
            <a:fld id="{BDE11382-9A1A-47D3-8266-4EADB26133BC}" type="slidenum">
              <a:rPr lang="en-IN" sz="1200" b="0" strike="noStrike" spc="-1" smtClean="0">
                <a:solidFill>
                  <a:schemeClr val="dk1">
                    <a:tint val="75000"/>
                  </a:schemeClr>
                </a:solidFill>
                <a:latin typeface="Calibri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238988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indent="0" defTabSz="914400">
              <a:lnSpc>
                <a:spcPct val="100000"/>
              </a:lnSpc>
              <a:buNone/>
            </a:pPr>
            <a:r>
              <a:rPr lang="en-IN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indent="0" algn="ct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indent="0" algn="r" defTabSz="914400">
              <a:lnSpc>
                <a:spcPct val="100000"/>
              </a:lnSpc>
              <a:buNone/>
            </a:pPr>
            <a:fld id="{BDE11382-9A1A-47D3-8266-4EADB26133BC}" type="slidenum">
              <a:rPr lang="en-IN" sz="1200" b="0" strike="noStrike" spc="-1" smtClean="0">
                <a:solidFill>
                  <a:schemeClr val="dk1">
                    <a:tint val="75000"/>
                  </a:schemeClr>
                </a:solidFill>
                <a:latin typeface="Calibri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090026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indent="0" defTabSz="914400">
              <a:lnSpc>
                <a:spcPct val="100000"/>
              </a:lnSpc>
              <a:buNone/>
            </a:pPr>
            <a:r>
              <a:rPr lang="en-IN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indent="0" algn="ct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indent="0" algn="r" defTabSz="914400">
              <a:lnSpc>
                <a:spcPct val="100000"/>
              </a:lnSpc>
              <a:buNone/>
            </a:pPr>
            <a:fld id="{BDE11382-9A1A-47D3-8266-4EADB26133BC}" type="slidenum">
              <a:rPr lang="en-IN" sz="1200" b="0" strike="noStrike" spc="-1" smtClean="0">
                <a:solidFill>
                  <a:schemeClr val="dk1">
                    <a:tint val="75000"/>
                  </a:schemeClr>
                </a:solidFill>
                <a:latin typeface="Calibri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427973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indent="0" defTabSz="914400">
              <a:lnSpc>
                <a:spcPct val="100000"/>
              </a:lnSpc>
              <a:buNone/>
            </a:pPr>
            <a:r>
              <a:rPr lang="en-IN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indent="0" algn="ct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indent="0" algn="r" defTabSz="914400">
              <a:lnSpc>
                <a:spcPct val="100000"/>
              </a:lnSpc>
              <a:buNone/>
            </a:pPr>
            <a:fld id="{BDE11382-9A1A-47D3-8266-4EADB26133BC}" type="slidenum">
              <a:rPr lang="en-IN" sz="1200" b="0" strike="noStrike" spc="-1" smtClean="0">
                <a:solidFill>
                  <a:schemeClr val="dk1">
                    <a:tint val="75000"/>
                  </a:schemeClr>
                </a:solidFill>
                <a:latin typeface="Calibri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389209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4850F-DAE8-4BFA-9E86-2DDA092EF6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4693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indent="0" defTabSz="914400">
              <a:lnSpc>
                <a:spcPct val="100000"/>
              </a:lnSpc>
              <a:buNone/>
            </a:pPr>
            <a:r>
              <a:rPr lang="en-IN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indent="0" algn="ct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indent="0" algn="r" defTabSz="914400">
              <a:lnSpc>
                <a:spcPct val="100000"/>
              </a:lnSpc>
              <a:buNone/>
            </a:pPr>
            <a:fld id="{BDE11382-9A1A-47D3-8266-4EADB26133BC}" type="slidenum">
              <a:rPr lang="en-IN" sz="1200" b="0" strike="noStrike" spc="-1" smtClean="0">
                <a:solidFill>
                  <a:schemeClr val="dk1">
                    <a:tint val="75000"/>
                  </a:schemeClr>
                </a:solidFill>
                <a:latin typeface="Calibri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323239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indent="0" defTabSz="914400">
              <a:lnSpc>
                <a:spcPct val="100000"/>
              </a:lnSpc>
              <a:buNone/>
            </a:pPr>
            <a:r>
              <a:rPr lang="en-IN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indent="0" algn="ct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indent="0" algn="r" defTabSz="914400">
              <a:lnSpc>
                <a:spcPct val="100000"/>
              </a:lnSpc>
              <a:buNone/>
            </a:pPr>
            <a:fld id="{BDE11382-9A1A-47D3-8266-4EADB26133BC}" type="slidenum">
              <a:rPr lang="en-IN" sz="1200" b="0" strike="noStrike" spc="-1" smtClean="0">
                <a:solidFill>
                  <a:schemeClr val="dk1">
                    <a:tint val="75000"/>
                  </a:schemeClr>
                </a:solidFill>
                <a:latin typeface="Calibri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237946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indent="0" defTabSz="914400">
              <a:lnSpc>
                <a:spcPct val="100000"/>
              </a:lnSpc>
              <a:buNone/>
            </a:pPr>
            <a:r>
              <a:rPr lang="en-IN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indent="0" algn="ct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indent="0" algn="r" defTabSz="914400">
              <a:lnSpc>
                <a:spcPct val="100000"/>
              </a:lnSpc>
              <a:buNone/>
            </a:pPr>
            <a:fld id="{BDE11382-9A1A-47D3-8266-4EADB26133BC}" type="slidenum">
              <a:rPr lang="en-IN" sz="1200" b="0" strike="noStrike" spc="-1" smtClean="0">
                <a:solidFill>
                  <a:schemeClr val="dk1">
                    <a:tint val="75000"/>
                  </a:schemeClr>
                </a:solidFill>
                <a:latin typeface="Calibri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410925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indent="0" defTabSz="914400">
              <a:lnSpc>
                <a:spcPct val="100000"/>
              </a:lnSpc>
              <a:buNone/>
            </a:pPr>
            <a:r>
              <a:rPr lang="en-IN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indent="0" algn="ct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indent="0" algn="r" defTabSz="914400">
              <a:lnSpc>
                <a:spcPct val="100000"/>
              </a:lnSpc>
              <a:buNone/>
            </a:pPr>
            <a:fld id="{BDE11382-9A1A-47D3-8266-4EADB26133BC}" type="slidenum">
              <a:rPr lang="en-IN" sz="1200" b="0" strike="noStrike" spc="-1" smtClean="0">
                <a:solidFill>
                  <a:schemeClr val="dk1">
                    <a:tint val="75000"/>
                  </a:schemeClr>
                </a:solidFill>
                <a:latin typeface="Calibri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512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4337061A-E35B-4CD2-B04C-C85A6D493CC6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indent="0" defTabSz="914400">
              <a:lnSpc>
                <a:spcPct val="100000"/>
              </a:lnSpc>
              <a:buNone/>
            </a:pPr>
            <a:r>
              <a:rPr lang="en-IN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indent="0" algn="ct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indent="0" algn="r" defTabSz="914400">
              <a:lnSpc>
                <a:spcPct val="100000"/>
              </a:lnSpc>
              <a:buNone/>
            </a:pPr>
            <a:fld id="{BDE11382-9A1A-47D3-8266-4EADB26133BC}" type="slidenum">
              <a:rPr lang="en-IN" sz="1200" b="0" strike="noStrike" spc="-1" smtClean="0">
                <a:solidFill>
                  <a:schemeClr val="dk1">
                    <a:tint val="75000"/>
                  </a:schemeClr>
                </a:solidFill>
                <a:latin typeface="Calibri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8407662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indent="0" defTabSz="914400">
              <a:lnSpc>
                <a:spcPct val="100000"/>
              </a:lnSpc>
              <a:buNone/>
            </a:pPr>
            <a:r>
              <a:rPr lang="en-IN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indent="0" algn="ct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indent="0" algn="r" defTabSz="914400">
              <a:lnSpc>
                <a:spcPct val="100000"/>
              </a:lnSpc>
              <a:buNone/>
            </a:pPr>
            <a:fld id="{BDE11382-9A1A-47D3-8266-4EADB26133BC}" type="slidenum">
              <a:rPr lang="en-IN" sz="1200" b="0" strike="noStrike" spc="-1" smtClean="0">
                <a:solidFill>
                  <a:schemeClr val="dk1">
                    <a:tint val="75000"/>
                  </a:schemeClr>
                </a:solidFill>
                <a:latin typeface="Calibri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5449196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indent="0" defTabSz="914400">
              <a:lnSpc>
                <a:spcPct val="100000"/>
              </a:lnSpc>
              <a:buNone/>
            </a:pPr>
            <a:r>
              <a:rPr lang="en-IN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indent="0" algn="ct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indent="0" algn="r" defTabSz="914400">
              <a:lnSpc>
                <a:spcPct val="100000"/>
              </a:lnSpc>
              <a:buNone/>
            </a:pPr>
            <a:fld id="{BDE11382-9A1A-47D3-8266-4EADB26133BC}" type="slidenum">
              <a:rPr lang="en-IN" sz="1200" b="0" strike="noStrike" spc="-1" smtClean="0">
                <a:solidFill>
                  <a:schemeClr val="dk1">
                    <a:tint val="75000"/>
                  </a:schemeClr>
                </a:solidFill>
                <a:latin typeface="Calibri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0720945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indent="0" defTabSz="914400">
              <a:lnSpc>
                <a:spcPct val="100000"/>
              </a:lnSpc>
              <a:buNone/>
            </a:pPr>
            <a:r>
              <a:rPr lang="en-IN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indent="0" algn="ct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indent="0" algn="r" defTabSz="914400">
              <a:lnSpc>
                <a:spcPct val="100000"/>
              </a:lnSpc>
              <a:buNone/>
            </a:pPr>
            <a:fld id="{BDE11382-9A1A-47D3-8266-4EADB26133BC}" type="slidenum">
              <a:rPr lang="en-IN" sz="1200" b="0" strike="noStrike" spc="-1" smtClean="0">
                <a:solidFill>
                  <a:schemeClr val="dk1">
                    <a:tint val="75000"/>
                  </a:schemeClr>
                </a:solidFill>
                <a:latin typeface="Calibri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5249620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indent="0" defTabSz="914400">
              <a:lnSpc>
                <a:spcPct val="100000"/>
              </a:lnSpc>
              <a:buNone/>
            </a:pPr>
            <a:r>
              <a:rPr lang="en-IN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indent="0" algn="ct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indent="0" algn="r" defTabSz="914400">
              <a:lnSpc>
                <a:spcPct val="100000"/>
              </a:lnSpc>
              <a:buNone/>
            </a:pPr>
            <a:fld id="{BDE11382-9A1A-47D3-8266-4EADB26133BC}" type="slidenum">
              <a:rPr lang="en-IN" sz="1200" b="0" strike="noStrike" spc="-1" smtClean="0">
                <a:solidFill>
                  <a:schemeClr val="dk1">
                    <a:tint val="75000"/>
                  </a:schemeClr>
                </a:solidFill>
                <a:latin typeface="Calibri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2819261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indent="0" defTabSz="914400">
              <a:lnSpc>
                <a:spcPct val="100000"/>
              </a:lnSpc>
              <a:buNone/>
            </a:pPr>
            <a:r>
              <a:rPr lang="en-IN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indent="0" algn="ct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indent="0" algn="r" defTabSz="914400">
              <a:lnSpc>
                <a:spcPct val="100000"/>
              </a:lnSpc>
              <a:buNone/>
            </a:pPr>
            <a:fld id="{BDE11382-9A1A-47D3-8266-4EADB26133BC}" type="slidenum">
              <a:rPr lang="en-IN" sz="1200" b="0" strike="noStrike" spc="-1" smtClean="0">
                <a:solidFill>
                  <a:schemeClr val="dk1">
                    <a:tint val="75000"/>
                  </a:schemeClr>
                </a:solidFill>
                <a:latin typeface="Calibri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7289235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49B22A2-85F9-4D28-B36B-DA544B96BD55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54625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883B3F89-5CD8-415D-827C-57F9A20B8270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5"/>
          </p:nvPr>
        </p:nvSpPr>
        <p:spPr/>
        <p:txBody>
          <a:bodyPr/>
          <a:lstStyle/>
          <a:p>
            <a:fld id="{5DAA0A0E-3A44-47D4-8E06-4C1E83020294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8"/>
          </p:nvPr>
        </p:nvSpPr>
        <p:spPr/>
        <p:txBody>
          <a:bodyPr/>
          <a:lstStyle/>
          <a:p>
            <a:fld id="{5B9962AC-4D95-471A-B9D8-A0B4EE8F5389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1"/>
          </p:nvPr>
        </p:nvSpPr>
        <p:spPr/>
        <p:txBody>
          <a:bodyPr/>
          <a:lstStyle/>
          <a:p>
            <a:fld id="{11BAF6AE-D1CC-4CFE-9CA4-A83B885EA6E5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6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7"/>
          </p:nvPr>
        </p:nvSpPr>
        <p:spPr/>
        <p:txBody>
          <a:bodyPr/>
          <a:lstStyle/>
          <a:p>
            <a:fld id="{41732F57-1725-4B42-858B-5AFF9950305E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2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9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0"/>
          </p:nvPr>
        </p:nvSpPr>
        <p:spPr/>
        <p:txBody>
          <a:bodyPr/>
          <a:lstStyle/>
          <a:p>
            <a:fld id="{9D4B0249-36EC-4FDF-BCC2-8A28FA5CD649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28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3"/>
          </p:nvPr>
        </p:nvSpPr>
        <p:spPr/>
        <p:txBody>
          <a:bodyPr/>
          <a:lstStyle/>
          <a:p>
            <a:fld id="{7BD08251-FC1A-4444-B514-56E375F45ADC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13" Type="http://schemas.openxmlformats.org/officeDocument/2006/relationships/slideLayout" Target="../slideLayouts/slideLayout22.xml"/><Relationship Id="rId18" Type="http://schemas.openxmlformats.org/officeDocument/2006/relationships/theme" Target="../theme/theme10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slideLayout" Target="../slideLayouts/slideLayout21.xml"/><Relationship Id="rId17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1.xml"/><Relationship Id="rId16" Type="http://schemas.openxmlformats.org/officeDocument/2006/relationships/slideLayout" Target="../slideLayouts/slideLayout25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4" Type="http://schemas.openxmlformats.org/officeDocument/2006/relationships/slideLayout" Target="../slideLayouts/slideLayout23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6.xml"/></Relationships>
</file>

<file path=ppt/slideMasters/_rels/slideMaster7.xml.rels><?xml version="1.0" encoding="UTF-8" standalone="yes"?>
<Relationships xmlns="http://schemas.openxmlformats.org/package/2006/relationships"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7.xml"/></Relationships>
</file>

<file path=ppt/slideMasters/_rels/slideMaster8.xml.rels><?xml version="1.0" encoding="UTF-8" standalone="yes"?>
<Relationships xmlns="http://schemas.openxmlformats.org/package/2006/relationships"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8.xml"/></Relationships>
</file>

<file path=ppt/slideMasters/_rels/slideMaster9.xml.rels><?xml version="1.0" encoding="UTF-8" standalone="yes"?>
<Relationships xmlns="http://schemas.openxmlformats.org/package/2006/relationships"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algn="ctr" defTabSz="914400">
              <a:lnSpc>
                <a:spcPct val="90000"/>
              </a:lnSpc>
              <a:buNone/>
            </a:pPr>
            <a:r>
              <a:rPr lang="en-US" sz="6000" b="0" strike="noStrike" spc="-1">
                <a:solidFill>
                  <a:schemeClr val="dk1"/>
                </a:solidFill>
                <a:latin typeface="Calibri Light"/>
              </a:rPr>
              <a:t>Click to edit Master title style</a:t>
            </a:r>
            <a:endParaRPr lang="en-US" sz="60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en-IN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en-IN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IN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DCA95C77-FAB1-4B23-95B9-D7603E1781DD}" type="slidenum">
              <a:rPr lang="en-IN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en-IN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indent="0" algn="ct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DCA95C77-FAB1-4B23-95B9-D7603E1781DD}" type="slidenum">
              <a:rPr lang="en-IN" sz="1200" b="0" strike="noStrike" spc="-1" smtClean="0">
                <a:solidFill>
                  <a:schemeClr val="dk1">
                    <a:tint val="75000"/>
                  </a:schemeClr>
                </a:solidFill>
                <a:latin typeface="Calibri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14548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sz="4400" b="0" strike="noStrike" spc="-1">
                <a:solidFill>
                  <a:schemeClr val="dk1"/>
                </a:solidFill>
                <a:latin typeface="Calibri Light"/>
              </a:rPr>
              <a:t>Click to edit Master title style</a:t>
            </a:r>
            <a:endParaRPr lang="en-US" sz="44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vert="eaVert"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chemeClr val="dk1"/>
                </a:solidFill>
                <a:latin typeface="Calibri"/>
              </a:rPr>
              <a:t>Click to edit Master text styles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chemeClr val="dk1"/>
                </a:solidFill>
                <a:latin typeface="Calibri"/>
              </a:rPr>
              <a:t>Second level</a:t>
            </a:r>
          </a:p>
          <a:p>
            <a:pPr marL="1143000" lvl="2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chemeClr val="dk1"/>
                </a:solidFill>
                <a:latin typeface="Calibri"/>
              </a:rPr>
              <a:t>Third level</a:t>
            </a:r>
          </a:p>
          <a:p>
            <a:pPr marL="1600200" lvl="3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chemeClr val="dk1"/>
                </a:solidFill>
                <a:latin typeface="Calibri"/>
              </a:rPr>
              <a:t>Fourth level</a:t>
            </a:r>
          </a:p>
          <a:p>
            <a:pPr marL="2057400" lvl="4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chemeClr val="dk1"/>
                </a:solidFill>
                <a:latin typeface="Calibri"/>
              </a:rPr>
              <a:t>Fifth level</a:t>
            </a:r>
          </a:p>
        </p:txBody>
      </p:sp>
      <p:sp>
        <p:nvSpPr>
          <p:cNvPr id="8" name="PlaceHolder 3"/>
          <p:cNvSpPr>
            <a:spLocks noGrp="1"/>
          </p:cNvSpPr>
          <p:nvPr>
            <p:ph type="dt" idx="4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en-IN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en-IN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" name="PlaceHolder 4"/>
          <p:cNvSpPr>
            <a:spLocks noGrp="1"/>
          </p:cNvSpPr>
          <p:nvPr>
            <p:ph type="ftr" idx="5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10" name="PlaceHolder 5"/>
          <p:cNvSpPr>
            <a:spLocks noGrp="1"/>
          </p:cNvSpPr>
          <p:nvPr>
            <p:ph type="sldNum" idx="6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IN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1DFA1267-B70E-4CDA-B43A-9068B460215A}" type="slidenum">
              <a:rPr lang="en-IN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8724960" y="365040"/>
            <a:ext cx="2628720" cy="5811480"/>
          </a:xfrm>
          <a:prstGeom prst="rect">
            <a:avLst/>
          </a:prstGeom>
          <a:noFill/>
          <a:ln w="0">
            <a:noFill/>
          </a:ln>
        </p:spPr>
        <p:txBody>
          <a:bodyPr vert="eaVert"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sz="4400" b="0" strike="noStrike" spc="-1">
                <a:solidFill>
                  <a:schemeClr val="dk1"/>
                </a:solidFill>
                <a:latin typeface="Calibri Light"/>
              </a:rPr>
              <a:t>Click to edit Master title style</a:t>
            </a:r>
            <a:endParaRPr lang="en-US" sz="44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838080" y="365040"/>
            <a:ext cx="7733880" cy="5811480"/>
          </a:xfrm>
          <a:prstGeom prst="rect">
            <a:avLst/>
          </a:prstGeom>
          <a:noFill/>
          <a:ln w="0">
            <a:noFill/>
          </a:ln>
        </p:spPr>
        <p:txBody>
          <a:bodyPr vert="eaVert"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chemeClr val="dk1"/>
                </a:solidFill>
                <a:latin typeface="Calibri"/>
              </a:rPr>
              <a:t>Click to edit Master text styles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chemeClr val="dk1"/>
                </a:solidFill>
                <a:latin typeface="Calibri"/>
              </a:rPr>
              <a:t>Second level</a:t>
            </a:r>
          </a:p>
          <a:p>
            <a:pPr marL="1143000" lvl="2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chemeClr val="dk1"/>
                </a:solidFill>
                <a:latin typeface="Calibri"/>
              </a:rPr>
              <a:t>Third level</a:t>
            </a:r>
          </a:p>
          <a:p>
            <a:pPr marL="1600200" lvl="3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chemeClr val="dk1"/>
                </a:solidFill>
                <a:latin typeface="Calibri"/>
              </a:rPr>
              <a:t>Fourth level</a:t>
            </a:r>
          </a:p>
          <a:p>
            <a:pPr marL="2057400" lvl="4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chemeClr val="dk1"/>
                </a:solidFill>
                <a:latin typeface="Calibri"/>
              </a:rPr>
              <a:t>Fifth level</a:t>
            </a:r>
          </a:p>
        </p:txBody>
      </p:sp>
      <p:sp>
        <p:nvSpPr>
          <p:cNvPr id="13" name="PlaceHolder 3"/>
          <p:cNvSpPr>
            <a:spLocks noGrp="1"/>
          </p:cNvSpPr>
          <p:nvPr>
            <p:ph type="dt" idx="7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en-IN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en-IN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ftr" idx="8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15" name="PlaceHolder 5"/>
          <p:cNvSpPr>
            <a:spLocks noGrp="1"/>
          </p:cNvSpPr>
          <p:nvPr>
            <p:ph type="sldNum" idx="9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IN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195E0B6B-954E-4891-A758-DFC36EEEB4BF}" type="slidenum">
              <a:rPr lang="en-IN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sz="6000" b="0" strike="noStrike" spc="-1">
                <a:solidFill>
                  <a:schemeClr val="dk1"/>
                </a:solidFill>
                <a:latin typeface="Calibri Light"/>
              </a:rPr>
              <a:t>Click to edit Master title style</a:t>
            </a:r>
            <a:endParaRPr lang="en-US" sz="60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4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Click to edit Master text styles</a:t>
            </a:r>
            <a:endParaRPr lang="en-US" sz="24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dt" idx="13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en-IN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en-IN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ftr" idx="14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27" name="PlaceHolder 5"/>
          <p:cNvSpPr>
            <a:spLocks noGrp="1"/>
          </p:cNvSpPr>
          <p:nvPr>
            <p:ph type="sldNum" idx="15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IN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6A884ABD-9976-455E-A6A0-784DE751BDCB}" type="slidenum">
              <a:rPr lang="en-IN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sz="4400" b="0" strike="noStrike" spc="-1">
                <a:solidFill>
                  <a:schemeClr val="dk1"/>
                </a:solidFill>
                <a:latin typeface="Calibri Light"/>
              </a:rPr>
              <a:t>Click to edit Master title style</a:t>
            </a:r>
            <a:endParaRPr lang="en-US" sz="44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81120" cy="4350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chemeClr val="dk1"/>
                </a:solidFill>
                <a:latin typeface="Calibri"/>
              </a:rPr>
              <a:t>Click to edit Master text styles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chemeClr val="dk1"/>
                </a:solidFill>
                <a:latin typeface="Calibri"/>
              </a:rPr>
              <a:t>Second level</a:t>
            </a:r>
          </a:p>
          <a:p>
            <a:pPr marL="1143000" lvl="2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chemeClr val="dk1"/>
                </a:solidFill>
                <a:latin typeface="Calibri"/>
              </a:rPr>
              <a:t>Third level</a:t>
            </a:r>
          </a:p>
          <a:p>
            <a:pPr marL="1600200" lvl="3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chemeClr val="dk1"/>
                </a:solidFill>
                <a:latin typeface="Calibri"/>
              </a:rPr>
              <a:t>Fourth level</a:t>
            </a:r>
          </a:p>
          <a:p>
            <a:pPr marL="2057400" lvl="4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chemeClr val="dk1"/>
                </a:solidFill>
                <a:latin typeface="Calibri"/>
              </a:rPr>
              <a:t>Fifth level</a:t>
            </a: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172200" y="1825560"/>
            <a:ext cx="5181120" cy="4350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chemeClr val="dk1"/>
                </a:solidFill>
                <a:latin typeface="Calibri"/>
              </a:rPr>
              <a:t>Click to edit Master text styles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chemeClr val="dk1"/>
                </a:solidFill>
                <a:latin typeface="Calibri"/>
              </a:rPr>
              <a:t>Second level</a:t>
            </a:r>
          </a:p>
          <a:p>
            <a:pPr marL="1143000" lvl="2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chemeClr val="dk1"/>
                </a:solidFill>
                <a:latin typeface="Calibri"/>
              </a:rPr>
              <a:t>Third level</a:t>
            </a:r>
          </a:p>
          <a:p>
            <a:pPr marL="1600200" lvl="3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chemeClr val="dk1"/>
                </a:solidFill>
                <a:latin typeface="Calibri"/>
              </a:rPr>
              <a:t>Fourth level</a:t>
            </a:r>
          </a:p>
          <a:p>
            <a:pPr marL="2057400" lvl="4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chemeClr val="dk1"/>
                </a:solidFill>
                <a:latin typeface="Calibri"/>
              </a:rPr>
              <a:t>Fifth level</a:t>
            </a:r>
          </a:p>
        </p:txBody>
      </p:sp>
      <p:sp>
        <p:nvSpPr>
          <p:cNvPr id="31" name="PlaceHolder 4"/>
          <p:cNvSpPr>
            <a:spLocks noGrp="1"/>
          </p:cNvSpPr>
          <p:nvPr>
            <p:ph type="dt" idx="16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en-IN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en-IN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ftr" idx="17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33" name="PlaceHolder 6"/>
          <p:cNvSpPr>
            <a:spLocks noGrp="1"/>
          </p:cNvSpPr>
          <p:nvPr>
            <p:ph type="sldNum" idx="18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IN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4184B23F-854F-44FD-977D-EB1C20FED912}" type="slidenum">
              <a:rPr lang="en-IN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8398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sz="4400" b="0" strike="noStrike" spc="-1">
                <a:solidFill>
                  <a:schemeClr val="dk1"/>
                </a:solidFill>
                <a:latin typeface="Calibri Light"/>
              </a:rPr>
              <a:t>Click to edit Master title style</a:t>
            </a:r>
            <a:endParaRPr lang="en-US" sz="44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839880" y="1681200"/>
            <a:ext cx="5157360" cy="823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400" b="1" strike="noStrike" spc="-1">
                <a:solidFill>
                  <a:schemeClr val="dk1"/>
                </a:solidFill>
                <a:latin typeface="Calibri"/>
              </a:rPr>
              <a:t>Click to edit Master text styles</a:t>
            </a:r>
            <a:endParaRPr lang="en-US" sz="24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839880" y="2505240"/>
            <a:ext cx="5157360" cy="36842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chemeClr val="dk1"/>
                </a:solidFill>
                <a:latin typeface="Calibri"/>
              </a:rPr>
              <a:t>Click to edit Master text styles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chemeClr val="dk1"/>
                </a:solidFill>
                <a:latin typeface="Calibri"/>
              </a:rPr>
              <a:t>Second level</a:t>
            </a:r>
          </a:p>
          <a:p>
            <a:pPr marL="1143000" lvl="2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chemeClr val="dk1"/>
                </a:solidFill>
                <a:latin typeface="Calibri"/>
              </a:rPr>
              <a:t>Third level</a:t>
            </a:r>
          </a:p>
          <a:p>
            <a:pPr marL="1600200" lvl="3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chemeClr val="dk1"/>
                </a:solidFill>
                <a:latin typeface="Calibri"/>
              </a:rPr>
              <a:t>Fourth level</a:t>
            </a:r>
          </a:p>
          <a:p>
            <a:pPr marL="2057400" lvl="4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chemeClr val="dk1"/>
                </a:solidFill>
                <a:latin typeface="Calibri"/>
              </a:rPr>
              <a:t>Fifth level</a:t>
            </a: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6172200" y="1681200"/>
            <a:ext cx="5182920" cy="823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400" b="1" strike="noStrike" spc="-1">
                <a:solidFill>
                  <a:schemeClr val="dk1"/>
                </a:solidFill>
                <a:latin typeface="Calibri"/>
              </a:rPr>
              <a:t>Click to edit Master text styles</a:t>
            </a:r>
            <a:endParaRPr lang="en-US" sz="24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6172200" y="2505240"/>
            <a:ext cx="5182920" cy="36842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chemeClr val="dk1"/>
                </a:solidFill>
                <a:latin typeface="Calibri"/>
              </a:rPr>
              <a:t>Click to edit Master text styles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chemeClr val="dk1"/>
                </a:solidFill>
                <a:latin typeface="Calibri"/>
              </a:rPr>
              <a:t>Second level</a:t>
            </a:r>
          </a:p>
          <a:p>
            <a:pPr marL="1143000" lvl="2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chemeClr val="dk1"/>
                </a:solidFill>
                <a:latin typeface="Calibri"/>
              </a:rPr>
              <a:t>Third level</a:t>
            </a:r>
          </a:p>
          <a:p>
            <a:pPr marL="1600200" lvl="3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chemeClr val="dk1"/>
                </a:solidFill>
                <a:latin typeface="Calibri"/>
              </a:rPr>
              <a:t>Fourth level</a:t>
            </a:r>
          </a:p>
          <a:p>
            <a:pPr marL="2057400" lvl="4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chemeClr val="dk1"/>
                </a:solidFill>
                <a:latin typeface="Calibri"/>
              </a:rPr>
              <a:t>Fifth level</a:t>
            </a:r>
          </a:p>
        </p:txBody>
      </p:sp>
      <p:sp>
        <p:nvSpPr>
          <p:cNvPr id="42" name="PlaceHolder 6"/>
          <p:cNvSpPr>
            <a:spLocks noGrp="1"/>
          </p:cNvSpPr>
          <p:nvPr>
            <p:ph type="dt" idx="19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en-IN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en-IN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 type="ftr" idx="20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44" name="PlaceHolder 8"/>
          <p:cNvSpPr>
            <a:spLocks noGrp="1"/>
          </p:cNvSpPr>
          <p:nvPr>
            <p:ph type="sldNum" idx="21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IN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8907D0A5-23D8-444B-AA17-B5B6D70373D7}" type="slidenum">
              <a:rPr lang="en-IN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dt" idx="25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en-IN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en-IN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ftr" idx="26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53" name="PlaceHolder 3"/>
          <p:cNvSpPr>
            <a:spLocks noGrp="1"/>
          </p:cNvSpPr>
          <p:nvPr>
            <p:ph type="sldNum" idx="27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IN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B8327A70-3BCB-49E9-BD49-30BB2054E9AD}" type="slidenum">
              <a:rPr lang="en-IN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sz="3200" b="0" strike="noStrike" spc="-1">
                <a:solidFill>
                  <a:schemeClr val="dk1"/>
                </a:solidFill>
                <a:latin typeface="Calibri Light"/>
              </a:rPr>
              <a:t>Click to edit Master title style</a:t>
            </a:r>
            <a:endParaRPr lang="en-US" sz="32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5183280" y="987480"/>
            <a:ext cx="6171840" cy="4873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chemeClr val="dk1"/>
                </a:solidFill>
                <a:latin typeface="Calibri"/>
              </a:rPr>
              <a:t>Click to edit Master text styles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chemeClr val="dk1"/>
                </a:solidFill>
                <a:latin typeface="Calibri"/>
              </a:rPr>
              <a:t>Second level</a:t>
            </a:r>
          </a:p>
          <a:p>
            <a:pPr marL="1143000" lvl="2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chemeClr val="dk1"/>
                </a:solidFill>
                <a:latin typeface="Calibri"/>
              </a:rPr>
              <a:t>Third level</a:t>
            </a:r>
          </a:p>
          <a:p>
            <a:pPr marL="1600200" lvl="3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chemeClr val="dk1"/>
                </a:solidFill>
                <a:latin typeface="Calibri"/>
              </a:rPr>
              <a:t>Fourth level</a:t>
            </a:r>
          </a:p>
          <a:p>
            <a:pPr marL="2057400" lvl="4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chemeClr val="dk1"/>
                </a:solidFill>
                <a:latin typeface="Calibri"/>
              </a:rPr>
              <a:t>Fifth level</a:t>
            </a: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839880" y="2057400"/>
            <a:ext cx="3931920" cy="3811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1600" b="0" strike="noStrike" spc="-1">
                <a:solidFill>
                  <a:schemeClr val="dk1"/>
                </a:solidFill>
                <a:latin typeface="Calibri"/>
              </a:rPr>
              <a:t>Click to edit Master text styles</a:t>
            </a:r>
          </a:p>
        </p:txBody>
      </p:sp>
      <p:sp>
        <p:nvSpPr>
          <p:cNvPr id="57" name="PlaceHolder 4"/>
          <p:cNvSpPr>
            <a:spLocks noGrp="1"/>
          </p:cNvSpPr>
          <p:nvPr>
            <p:ph type="dt" idx="28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en-IN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en-IN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8" name="PlaceHolder 5"/>
          <p:cNvSpPr>
            <a:spLocks noGrp="1"/>
          </p:cNvSpPr>
          <p:nvPr>
            <p:ph type="ftr" idx="29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59" name="PlaceHolder 6"/>
          <p:cNvSpPr>
            <a:spLocks noGrp="1"/>
          </p:cNvSpPr>
          <p:nvPr>
            <p:ph type="sldNum" idx="30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IN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43BB8221-2653-4EC0-AF8C-8BACDB7787FD}" type="slidenum">
              <a:rPr lang="en-IN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sz="3200" b="0" strike="noStrike" spc="-1">
                <a:solidFill>
                  <a:schemeClr val="dk1"/>
                </a:solidFill>
                <a:latin typeface="Calibri Light"/>
              </a:rPr>
              <a:t>Click to edit Master title style</a:t>
            </a:r>
            <a:endParaRPr lang="en-US" sz="32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5183280" y="987480"/>
            <a:ext cx="6171840" cy="4873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chemeClr val="dk1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3200" b="0" strike="noStrike" spc="-1">
                <a:solidFill>
                  <a:schemeClr val="dk1"/>
                </a:solidFill>
                <a:latin typeface="Calibri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chemeClr val="dk1"/>
                </a:solidFill>
                <a:latin typeface="Calibri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3200" b="0" strike="noStrike" spc="-1">
                <a:solidFill>
                  <a:schemeClr val="dk1"/>
                </a:solidFill>
                <a:latin typeface="Calibri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chemeClr val="dk1"/>
                </a:solidFill>
                <a:latin typeface="Calibri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chemeClr val="dk1"/>
                </a:solidFill>
                <a:latin typeface="Calibri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chemeClr val="dk1"/>
                </a:solidFill>
                <a:latin typeface="Calibri"/>
              </a:rPr>
              <a:t>Seventh Outline Level</a:t>
            </a: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839880" y="2057400"/>
            <a:ext cx="3931920" cy="3811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1600" b="0" strike="noStrike" spc="-1">
                <a:solidFill>
                  <a:schemeClr val="dk1"/>
                </a:solidFill>
                <a:latin typeface="Calibri"/>
              </a:rPr>
              <a:t>Click to edit Master text styles</a:t>
            </a:r>
          </a:p>
        </p:txBody>
      </p:sp>
      <p:sp>
        <p:nvSpPr>
          <p:cNvPr id="63" name="PlaceHolder 4"/>
          <p:cNvSpPr>
            <a:spLocks noGrp="1"/>
          </p:cNvSpPr>
          <p:nvPr>
            <p:ph type="dt" idx="3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en-IN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en-IN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4" name="PlaceHolder 5"/>
          <p:cNvSpPr>
            <a:spLocks noGrp="1"/>
          </p:cNvSpPr>
          <p:nvPr>
            <p:ph type="ftr" idx="3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65" name="PlaceHolder 6"/>
          <p:cNvSpPr>
            <a:spLocks noGrp="1"/>
          </p:cNvSpPr>
          <p:nvPr>
            <p:ph type="sldNum" idx="3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IN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2350A4DE-62C2-4246-8FD4-E52216C96DD0}" type="slidenum">
              <a:rPr lang="en-IN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77334" y="609599"/>
            <a:ext cx="8596668" cy="2320413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dirty="0"/>
              <a:t>Analysis on Observation of Species across the globe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5F4D4D2-0122-82F4-3BE9-58A198FC7CA6}"/>
              </a:ext>
            </a:extLst>
          </p:cNvPr>
          <p:cNvSpPr txBox="1"/>
          <p:nvPr/>
        </p:nvSpPr>
        <p:spPr>
          <a:xfrm>
            <a:off x="677334" y="4493343"/>
            <a:ext cx="105598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Prepared by Kunal Gokhe</a:t>
            </a:r>
          </a:p>
          <a:p>
            <a:r>
              <a:rPr lang="en-US" sz="2400" dirty="0"/>
              <a:t>MT2309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Picture 86"/>
          <p:cNvPicPr/>
          <p:nvPr/>
        </p:nvPicPr>
        <p:blipFill>
          <a:blip r:embed="rId2"/>
          <a:stretch/>
        </p:blipFill>
        <p:spPr>
          <a:xfrm>
            <a:off x="838080" y="1610032"/>
            <a:ext cx="4085303" cy="3335594"/>
          </a:xfrm>
          <a:prstGeom prst="rect">
            <a:avLst/>
          </a:prstGeom>
          <a:ln w="0">
            <a:noFill/>
          </a:ln>
        </p:spPr>
      </p:pic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dirty="0"/>
              <a:t>Analysis on country INDIA</a:t>
            </a:r>
          </a:p>
        </p:txBody>
      </p:sp>
      <p:pic>
        <p:nvPicPr>
          <p:cNvPr id="88" name="Picture 87"/>
          <p:cNvPicPr/>
          <p:nvPr/>
        </p:nvPicPr>
        <p:blipFill>
          <a:blip r:embed="rId3"/>
          <a:stretch/>
        </p:blipFill>
        <p:spPr>
          <a:xfrm>
            <a:off x="5594555" y="1610032"/>
            <a:ext cx="3991897" cy="3335594"/>
          </a:xfrm>
          <a:prstGeom prst="rect">
            <a:avLst/>
          </a:prstGeom>
          <a:ln w="0"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BED89B9-8871-E61D-BD7F-F1EA4D81B30D}"/>
              </a:ext>
            </a:extLst>
          </p:cNvPr>
          <p:cNvSpPr txBox="1"/>
          <p:nvPr/>
        </p:nvSpPr>
        <p:spPr>
          <a:xfrm>
            <a:off x="1002890" y="5614219"/>
            <a:ext cx="72168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dirty="0"/>
              <a:t>Discovery of species in India is also exponential, </a:t>
            </a:r>
            <a:r>
              <a:rPr lang="en-IN" dirty="0" err="1"/>
              <a:t>Insecta</a:t>
            </a:r>
            <a:r>
              <a:rPr lang="en-IN" dirty="0"/>
              <a:t> class has the highest count.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Picture 89"/>
          <p:cNvPicPr/>
          <p:nvPr/>
        </p:nvPicPr>
        <p:blipFill>
          <a:blip r:embed="rId2"/>
          <a:stretch/>
        </p:blipFill>
        <p:spPr>
          <a:xfrm>
            <a:off x="486697" y="1769806"/>
            <a:ext cx="4478593" cy="3539613"/>
          </a:xfrm>
          <a:prstGeom prst="rect">
            <a:avLst/>
          </a:prstGeom>
          <a:ln w="0">
            <a:noFill/>
          </a:ln>
        </p:spPr>
      </p:pic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dirty="0"/>
              <a:t>Analysis on country INDIA</a:t>
            </a:r>
          </a:p>
        </p:txBody>
      </p:sp>
      <p:pic>
        <p:nvPicPr>
          <p:cNvPr id="91" name="Picture 90"/>
          <p:cNvPicPr/>
          <p:nvPr/>
        </p:nvPicPr>
        <p:blipFill>
          <a:blip r:embed="rId3"/>
          <a:stretch/>
        </p:blipFill>
        <p:spPr>
          <a:xfrm>
            <a:off x="5282379" y="1604659"/>
            <a:ext cx="3989439" cy="3862076"/>
          </a:xfrm>
          <a:prstGeom prst="rect">
            <a:avLst/>
          </a:prstGeom>
          <a:ln w="0"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EB946E0-5C28-70F5-77CF-19F593BBC601}"/>
              </a:ext>
            </a:extLst>
          </p:cNvPr>
          <p:cNvSpPr txBox="1"/>
          <p:nvPr/>
        </p:nvSpPr>
        <p:spPr>
          <a:xfrm>
            <a:off x="838080" y="5948516"/>
            <a:ext cx="676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Most observation we get from Maharashtra, Kerala and Karnataka.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Picture 92"/>
          <p:cNvPicPr/>
          <p:nvPr/>
        </p:nvPicPr>
        <p:blipFill>
          <a:blip r:embed="rId2"/>
          <a:stretch/>
        </p:blipFill>
        <p:spPr>
          <a:xfrm>
            <a:off x="307137" y="1535078"/>
            <a:ext cx="9171159" cy="4560922"/>
          </a:xfrm>
          <a:prstGeom prst="rect">
            <a:avLst/>
          </a:prstGeom>
          <a:ln w="0">
            <a:noFill/>
          </a:ln>
        </p:spPr>
      </p:pic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8954849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dirty="0"/>
              <a:t>Animate Trend of Species discovered in INDIA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chemeClr val="dk1"/>
                </a:solidFill>
                <a:latin typeface="Calibri"/>
              </a:rPr>
              <a:t>Maharashtra</a:t>
            </a: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chemeClr val="dk1"/>
                </a:solidFill>
                <a:latin typeface="Calibri"/>
              </a:rPr>
              <a:t>Kerala</a:t>
            </a: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chemeClr val="dk1"/>
                </a:solidFill>
                <a:latin typeface="Calibri"/>
              </a:rPr>
              <a:t>Karnataka</a:t>
            </a:r>
          </a:p>
          <a:p>
            <a:pPr marL="0" indent="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None/>
            </a:pPr>
            <a:endParaRPr lang="en-US" sz="2800" spc="-1" dirty="0">
              <a:solidFill>
                <a:schemeClr val="dk1"/>
              </a:solidFill>
              <a:latin typeface="Calibri"/>
            </a:endParaRPr>
          </a:p>
          <a:p>
            <a:pPr marL="0" indent="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None/>
            </a:pPr>
            <a:r>
              <a:rPr lang="en-US" sz="2800" spc="-1" dirty="0">
                <a:solidFill>
                  <a:schemeClr val="dk1"/>
                </a:solidFill>
                <a:latin typeface="Calibri"/>
              </a:rPr>
              <a:t>Let’s conduct analysis on top 3 states!</a:t>
            </a:r>
            <a:endParaRPr lang="en-US" sz="2800" b="0" strike="noStrike" spc="-1" dirty="0">
              <a:solidFill>
                <a:schemeClr val="dk1"/>
              </a:solidFill>
              <a:latin typeface="Calibri"/>
            </a:endParaRPr>
          </a:p>
        </p:txBody>
      </p:sp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8384578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dirty="0"/>
              <a:t>Top 3 states in India contributing more discovery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Picture 99"/>
          <p:cNvPicPr/>
          <p:nvPr/>
        </p:nvPicPr>
        <p:blipFill>
          <a:blip r:embed="rId2"/>
          <a:stretch/>
        </p:blipFill>
        <p:spPr>
          <a:xfrm>
            <a:off x="838079" y="1690200"/>
            <a:ext cx="8325585" cy="3619219"/>
          </a:xfrm>
          <a:prstGeom prst="rect">
            <a:avLst/>
          </a:prstGeom>
          <a:ln w="0">
            <a:noFill/>
          </a:ln>
        </p:spPr>
      </p:pic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dirty="0"/>
              <a:t>Analysis for state Maharashtra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66F541C-7510-AB1C-AC0B-90A2EABD63D6}"/>
              </a:ext>
            </a:extLst>
          </p:cNvPr>
          <p:cNvSpPr txBox="1"/>
          <p:nvPr/>
        </p:nvSpPr>
        <p:spPr>
          <a:xfrm>
            <a:off x="838079" y="5565058"/>
            <a:ext cx="64967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87% kingdom is Animalia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54% phylum is Arthropoda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Picture 96"/>
          <p:cNvPicPr/>
          <p:nvPr/>
        </p:nvPicPr>
        <p:blipFill>
          <a:blip r:embed="rId2"/>
          <a:stretch/>
        </p:blipFill>
        <p:spPr>
          <a:xfrm>
            <a:off x="5132439" y="1613517"/>
            <a:ext cx="4445815" cy="3630966"/>
          </a:xfrm>
          <a:prstGeom prst="rect">
            <a:avLst/>
          </a:prstGeom>
          <a:ln w="0">
            <a:noFill/>
          </a:ln>
        </p:spPr>
      </p:pic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dirty="0"/>
              <a:t>Analysis for state Maharashtra</a:t>
            </a:r>
          </a:p>
        </p:txBody>
      </p:sp>
      <p:pic>
        <p:nvPicPr>
          <p:cNvPr id="98" name="Picture 97"/>
          <p:cNvPicPr/>
          <p:nvPr/>
        </p:nvPicPr>
        <p:blipFill>
          <a:blip r:embed="rId3"/>
          <a:stretch/>
        </p:blipFill>
        <p:spPr>
          <a:xfrm>
            <a:off x="130277" y="2152800"/>
            <a:ext cx="4905000" cy="2552400"/>
          </a:xfrm>
          <a:prstGeom prst="rect">
            <a:avLst/>
          </a:prstGeom>
          <a:ln w="0"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0BC70B9-1042-28B4-E6FB-717C8B0D5045}"/>
              </a:ext>
            </a:extLst>
          </p:cNvPr>
          <p:cNvSpPr txBox="1"/>
          <p:nvPr/>
        </p:nvSpPr>
        <p:spPr>
          <a:xfrm>
            <a:off x="658761" y="5624052"/>
            <a:ext cx="71578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From where in Maharashtra we get most of the observations?</a:t>
            </a:r>
          </a:p>
          <a:p>
            <a:r>
              <a:rPr lang="en-IN" dirty="0"/>
              <a:t>To answer that we can do clustering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Picture 101"/>
          <p:cNvPicPr/>
          <p:nvPr/>
        </p:nvPicPr>
        <p:blipFill>
          <a:blip r:embed="rId2"/>
          <a:stretch/>
        </p:blipFill>
        <p:spPr>
          <a:xfrm>
            <a:off x="838079" y="1927122"/>
            <a:ext cx="5680707" cy="2792362"/>
          </a:xfrm>
          <a:prstGeom prst="rect">
            <a:avLst/>
          </a:prstGeom>
          <a:ln w="0">
            <a:noFill/>
          </a:ln>
        </p:spPr>
      </p:pic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dirty="0"/>
              <a:t>Analysis for state Maharashtra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08B69D6-15C2-4E46-6CE8-61599D72835F}"/>
              </a:ext>
            </a:extLst>
          </p:cNvPr>
          <p:cNvSpPr txBox="1"/>
          <p:nvPr/>
        </p:nvSpPr>
        <p:spPr>
          <a:xfrm>
            <a:off x="658761" y="5624052"/>
            <a:ext cx="71578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From where in Maharashtra we get most of the observations?</a:t>
            </a:r>
          </a:p>
          <a:p>
            <a:r>
              <a:rPr lang="en-IN" dirty="0"/>
              <a:t>Mumbai, Pune and Nagpur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8600888" cy="4350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chemeClr val="dk1"/>
                </a:solidFill>
                <a:latin typeface="Calibri"/>
              </a:rPr>
              <a:t>Discover of species in each year growths exponentially.</a:t>
            </a:r>
          </a:p>
          <a:p>
            <a:pPr marL="228600" indent="-228600" defTabSz="9144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Arial"/>
              <a:buChar char="•"/>
            </a:pPr>
            <a:r>
              <a:rPr lang="en-US" sz="2800" spc="-1" dirty="0">
                <a:solidFill>
                  <a:schemeClr val="dk1"/>
                </a:solidFill>
                <a:latin typeface="Calibri"/>
              </a:rPr>
              <a:t>M</a:t>
            </a:r>
            <a:r>
              <a:rPr lang="en-US" sz="2800" b="0" strike="noStrike" spc="-1" dirty="0">
                <a:solidFill>
                  <a:schemeClr val="dk1"/>
                </a:solidFill>
                <a:latin typeface="Calibri"/>
              </a:rPr>
              <a:t>ostly found kingdom was Animalia and phylum is </a:t>
            </a:r>
            <a:r>
              <a:rPr lang="en-US" sz="2800" spc="-1" dirty="0">
                <a:solidFill>
                  <a:schemeClr val="dk1"/>
                </a:solidFill>
                <a:latin typeface="Calibri"/>
              </a:rPr>
              <a:t>A</a:t>
            </a:r>
            <a:r>
              <a:rPr lang="en-US" sz="2800" b="0" strike="noStrike" spc="-1" dirty="0">
                <a:solidFill>
                  <a:schemeClr val="dk1"/>
                </a:solidFill>
                <a:latin typeface="Calibri"/>
              </a:rPr>
              <a:t>rthropoda.</a:t>
            </a:r>
          </a:p>
          <a:p>
            <a:pPr marL="228600" indent="-228600" defTabSz="9144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chemeClr val="dk1"/>
                </a:solidFill>
                <a:latin typeface="Calibri"/>
              </a:rPr>
              <a:t>Using clustering to find the cluster which gives the dense region where the discoveries are more, found out that cities are Mumbai, </a:t>
            </a:r>
            <a:r>
              <a:rPr lang="en-US" sz="2800" spc="-1" dirty="0">
                <a:solidFill>
                  <a:schemeClr val="dk1"/>
                </a:solidFill>
                <a:latin typeface="Calibri"/>
              </a:rPr>
              <a:t>P</a:t>
            </a:r>
            <a:r>
              <a:rPr lang="en-US" sz="2800" b="0" strike="noStrike" spc="-1" dirty="0">
                <a:solidFill>
                  <a:schemeClr val="dk1"/>
                </a:solidFill>
                <a:latin typeface="Calibri"/>
              </a:rPr>
              <a:t>une and Nagpur.</a:t>
            </a:r>
          </a:p>
        </p:txBody>
      </p:sp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dirty="0"/>
              <a:t>Analysis for state Maharashtra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Picture 108"/>
          <p:cNvPicPr/>
          <p:nvPr/>
        </p:nvPicPr>
        <p:blipFill>
          <a:blip r:embed="rId2"/>
          <a:stretch/>
        </p:blipFill>
        <p:spPr>
          <a:xfrm>
            <a:off x="838080" y="1690200"/>
            <a:ext cx="8138772" cy="3756871"/>
          </a:xfrm>
          <a:prstGeom prst="rect">
            <a:avLst/>
          </a:prstGeom>
          <a:ln w="0">
            <a:noFill/>
          </a:ln>
        </p:spPr>
      </p:pic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dirty="0"/>
              <a:t>Analysis for state Kerala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32DC6C5-7403-14B8-F63F-9BA6A5759FCE}"/>
              </a:ext>
            </a:extLst>
          </p:cNvPr>
          <p:cNvSpPr txBox="1"/>
          <p:nvPr/>
        </p:nvSpPr>
        <p:spPr>
          <a:xfrm>
            <a:off x="838079" y="5565058"/>
            <a:ext cx="64967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88% kingdom is Animalia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49% phylum is Arthropoda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Picture 105"/>
          <p:cNvPicPr/>
          <p:nvPr/>
        </p:nvPicPr>
        <p:blipFill>
          <a:blip r:embed="rId2"/>
          <a:stretch/>
        </p:blipFill>
        <p:spPr>
          <a:xfrm>
            <a:off x="626349" y="1576620"/>
            <a:ext cx="3704760" cy="3704760"/>
          </a:xfrm>
          <a:prstGeom prst="rect">
            <a:avLst/>
          </a:prstGeom>
          <a:ln w="0">
            <a:noFill/>
          </a:ln>
        </p:spPr>
      </p:pic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dirty="0"/>
              <a:t>Analysis for state Kerala</a:t>
            </a:r>
          </a:p>
        </p:txBody>
      </p:sp>
      <p:pic>
        <p:nvPicPr>
          <p:cNvPr id="107" name="Picture 106"/>
          <p:cNvPicPr/>
          <p:nvPr/>
        </p:nvPicPr>
        <p:blipFill>
          <a:blip r:embed="rId3"/>
          <a:stretch/>
        </p:blipFill>
        <p:spPr>
          <a:xfrm>
            <a:off x="4884174" y="1690200"/>
            <a:ext cx="4289322" cy="3704760"/>
          </a:xfrm>
          <a:prstGeom prst="rect">
            <a:avLst/>
          </a:prstGeom>
          <a:ln w="0"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709D0AF-3D77-B029-1787-184E836958CD}"/>
              </a:ext>
            </a:extLst>
          </p:cNvPr>
          <p:cNvSpPr txBox="1"/>
          <p:nvPr/>
        </p:nvSpPr>
        <p:spPr>
          <a:xfrm>
            <a:off x="658761" y="5624052"/>
            <a:ext cx="71578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From where in Kerala we get most of the observations?</a:t>
            </a:r>
          </a:p>
          <a:p>
            <a:r>
              <a:rPr lang="en-IN" dirty="0"/>
              <a:t>To answer that we can do clustering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838080" y="1497420"/>
            <a:ext cx="8512397" cy="3863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Arial"/>
              <a:buChar char="•"/>
            </a:pPr>
            <a:r>
              <a:rPr lang="en-US" sz="2200" b="0" strike="noStrike" spc="-1" dirty="0">
                <a:solidFill>
                  <a:schemeClr val="dk1"/>
                </a:solidFill>
                <a:latin typeface="Calibri"/>
              </a:rPr>
              <a:t>Contains 50 Columns/variables and 1,00,000 data points/observations</a:t>
            </a:r>
            <a:endParaRPr lang="en-US" sz="2200" b="0" strike="noStrike" spc="-1" dirty="0">
              <a:solidFill>
                <a:schemeClr val="dk1"/>
              </a:solidFill>
              <a:latin typeface="Calibri"/>
              <a:ea typeface="Noto Sans CJK SC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Arial"/>
              <a:buChar char="•"/>
            </a:pPr>
            <a:r>
              <a:rPr lang="en-US" sz="2200" b="0" strike="noStrike" spc="-1" dirty="0">
                <a:solidFill>
                  <a:schemeClr val="dk1"/>
                </a:solidFill>
                <a:latin typeface="Calibri"/>
              </a:rPr>
              <a:t>Containing various fields related to species identification, taxonomy, and metadata on the observation process.</a:t>
            </a:r>
            <a:endParaRPr lang="en-US" sz="2200" b="0" strike="noStrike" spc="-1" dirty="0">
              <a:solidFill>
                <a:schemeClr val="dk1"/>
              </a:solidFill>
              <a:latin typeface="Calibri"/>
              <a:ea typeface="Noto Sans CJK SC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Arial"/>
              <a:buChar char="•"/>
            </a:pPr>
            <a:r>
              <a:rPr lang="en-US" sz="2200" b="0" strike="noStrike" spc="-1" dirty="0">
                <a:solidFill>
                  <a:schemeClr val="dk1"/>
                </a:solidFill>
                <a:latin typeface="Calibri"/>
              </a:rPr>
              <a:t>kingdom, phylum, class, order, family, genus, species and taxonomic classification of the observed organism</a:t>
            </a:r>
            <a:endParaRPr lang="en-US" sz="2200" b="0" strike="noStrike" spc="-1" dirty="0">
              <a:solidFill>
                <a:schemeClr val="dk1"/>
              </a:solidFill>
              <a:latin typeface="Calibri"/>
              <a:ea typeface="Noto Sans CJK SC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Arial"/>
              <a:buChar char="•"/>
            </a:pPr>
            <a:r>
              <a:rPr lang="en-US" sz="2200" b="0" strike="noStrike" spc="-1" dirty="0" err="1">
                <a:solidFill>
                  <a:schemeClr val="dk1"/>
                </a:solidFill>
                <a:latin typeface="Calibri"/>
                <a:ea typeface="Noto Sans CJK SC"/>
              </a:rPr>
              <a:t>decimalLatitude</a:t>
            </a:r>
            <a:r>
              <a:rPr lang="en-US" sz="2200" b="0" strike="noStrike" spc="-1" dirty="0">
                <a:solidFill>
                  <a:schemeClr val="dk1"/>
                </a:solidFill>
                <a:latin typeface="Calibri"/>
                <a:ea typeface="Noto Sans CJK SC"/>
              </a:rPr>
              <a:t> and </a:t>
            </a:r>
            <a:r>
              <a:rPr lang="en-US" sz="2200" b="0" strike="noStrike" spc="-1" dirty="0" err="1">
                <a:solidFill>
                  <a:schemeClr val="dk1"/>
                </a:solidFill>
                <a:latin typeface="Calibri"/>
                <a:ea typeface="Noto Sans CJK SC"/>
              </a:rPr>
              <a:t>decimalLongitude</a:t>
            </a:r>
            <a:r>
              <a:rPr lang="en-US" sz="2200" b="0" strike="noStrike" spc="-1" dirty="0">
                <a:solidFill>
                  <a:schemeClr val="dk1"/>
                </a:solidFill>
                <a:latin typeface="Calibri"/>
                <a:ea typeface="Noto Sans CJK SC"/>
              </a:rPr>
              <a:t> provides precise geographic coordinates (latitude and longitude) for each observation, allowing for spatial analysis.</a:t>
            </a:r>
          </a:p>
          <a:p>
            <a:pPr marL="228600" indent="-228600" defTabSz="9144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Arial"/>
              <a:buChar char="•"/>
            </a:pPr>
            <a:r>
              <a:rPr lang="en-US" sz="2200" b="0" strike="noStrike" spc="-1" dirty="0">
                <a:solidFill>
                  <a:schemeClr val="dk1"/>
                </a:solidFill>
                <a:latin typeface="Calibri"/>
                <a:ea typeface="Noto Sans CJK SC"/>
              </a:rPr>
              <a:t>locality and </a:t>
            </a:r>
            <a:r>
              <a:rPr lang="en-US" sz="2200" b="0" strike="noStrike" spc="-1" dirty="0" err="1">
                <a:solidFill>
                  <a:schemeClr val="dk1"/>
                </a:solidFill>
                <a:latin typeface="Calibri"/>
                <a:ea typeface="Noto Sans CJK SC"/>
              </a:rPr>
              <a:t>stateProvince</a:t>
            </a:r>
            <a:r>
              <a:rPr lang="en-US" sz="2200" b="0" strike="noStrike" spc="-1" dirty="0">
                <a:solidFill>
                  <a:schemeClr val="dk1"/>
                </a:solidFill>
                <a:latin typeface="Calibri"/>
                <a:ea typeface="Noto Sans CJK SC"/>
              </a:rPr>
              <a:t>  provides additional geographic context, such as the specific locality or province where the observation occurred.</a:t>
            </a:r>
            <a:endParaRPr lang="en-US" sz="2200" b="0" strike="noStrike" spc="-1" dirty="0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dirty="0"/>
              <a:t>About Dataset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Picture 110"/>
          <p:cNvPicPr/>
          <p:nvPr/>
        </p:nvPicPr>
        <p:blipFill>
          <a:blip r:embed="rId2"/>
          <a:stretch/>
        </p:blipFill>
        <p:spPr>
          <a:xfrm>
            <a:off x="838080" y="1690200"/>
            <a:ext cx="3704760" cy="3704760"/>
          </a:xfrm>
          <a:prstGeom prst="rect">
            <a:avLst/>
          </a:prstGeom>
          <a:ln w="0">
            <a:noFill/>
          </a:ln>
        </p:spPr>
      </p:pic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dirty="0"/>
              <a:t>Analysis for state Kerala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0B69D75-5864-63F5-E2F2-036950D69C23}"/>
              </a:ext>
            </a:extLst>
          </p:cNvPr>
          <p:cNvSpPr txBox="1"/>
          <p:nvPr/>
        </p:nvSpPr>
        <p:spPr>
          <a:xfrm>
            <a:off x="658761" y="5624052"/>
            <a:ext cx="71578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From where in Kerala we get most of the observations?</a:t>
            </a:r>
          </a:p>
          <a:p>
            <a:r>
              <a:rPr lang="en-US" sz="1800" b="0" strike="noStrike" spc="-1" dirty="0">
                <a:solidFill>
                  <a:schemeClr val="dk1"/>
                </a:solidFill>
                <a:latin typeface="Calibri"/>
              </a:rPr>
              <a:t>Kochi and Kannur</a:t>
            </a:r>
            <a:endParaRPr lang="en-IN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8669714" cy="4350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chemeClr val="dk1"/>
                </a:solidFill>
                <a:latin typeface="Calibri"/>
              </a:rPr>
              <a:t>Discover of species in each year growths exponentially with higher rate than in </a:t>
            </a:r>
            <a:r>
              <a:rPr lang="en-US" sz="2800" spc="-1" dirty="0">
                <a:solidFill>
                  <a:schemeClr val="dk1"/>
                </a:solidFill>
                <a:latin typeface="Calibri"/>
              </a:rPr>
              <a:t>M</a:t>
            </a:r>
            <a:r>
              <a:rPr lang="en-US" sz="2800" b="0" strike="noStrike" spc="-1" dirty="0">
                <a:solidFill>
                  <a:schemeClr val="dk1"/>
                </a:solidFill>
                <a:latin typeface="Calibri"/>
              </a:rPr>
              <a:t>aharashtra.</a:t>
            </a:r>
          </a:p>
          <a:p>
            <a:pPr marL="228600" indent="-228600" defTabSz="9144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Arial"/>
              <a:buChar char="•"/>
            </a:pPr>
            <a:r>
              <a:rPr lang="en-US" sz="2800" spc="-1" dirty="0">
                <a:solidFill>
                  <a:schemeClr val="dk1"/>
                </a:solidFill>
                <a:latin typeface="Calibri"/>
              </a:rPr>
              <a:t>M</a:t>
            </a:r>
            <a:r>
              <a:rPr lang="en-US" sz="2800" b="0" strike="noStrike" spc="-1" dirty="0">
                <a:solidFill>
                  <a:schemeClr val="dk1"/>
                </a:solidFill>
                <a:latin typeface="Calibri"/>
              </a:rPr>
              <a:t>ostly found kingdom was Animalia and 50% phylum is </a:t>
            </a:r>
            <a:r>
              <a:rPr lang="en-US" sz="2800" spc="-1" dirty="0">
                <a:solidFill>
                  <a:schemeClr val="dk1"/>
                </a:solidFill>
                <a:latin typeface="Calibri"/>
              </a:rPr>
              <a:t>A</a:t>
            </a:r>
            <a:r>
              <a:rPr lang="en-US" sz="2800" b="0" strike="noStrike" spc="-1" dirty="0">
                <a:solidFill>
                  <a:schemeClr val="dk1"/>
                </a:solidFill>
                <a:latin typeface="Calibri"/>
              </a:rPr>
              <a:t>rthropoda.</a:t>
            </a:r>
          </a:p>
          <a:p>
            <a:pPr marL="228600" indent="-228600" defTabSz="9144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chemeClr val="dk1"/>
                </a:solidFill>
                <a:latin typeface="Calibri"/>
              </a:rPr>
              <a:t>Using clustering to find the cluster which gives the dense region where the discoveries are more, found out that cities are Kochi and Kannur.</a:t>
            </a:r>
          </a:p>
        </p:txBody>
      </p:sp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dirty="0"/>
              <a:t>Analysis for state Kerala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Picture 117"/>
          <p:cNvPicPr/>
          <p:nvPr/>
        </p:nvPicPr>
        <p:blipFill>
          <a:blip r:embed="rId2"/>
          <a:stretch/>
        </p:blipFill>
        <p:spPr>
          <a:xfrm>
            <a:off x="838079" y="1797951"/>
            <a:ext cx="8256759" cy="3708113"/>
          </a:xfrm>
          <a:prstGeom prst="rect">
            <a:avLst/>
          </a:prstGeom>
          <a:ln w="0">
            <a:noFill/>
          </a:ln>
        </p:spPr>
      </p:pic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dirty="0"/>
              <a:t>Analysis for state Karnataka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22C026D-3666-9D7A-AA34-E6237C15191B}"/>
              </a:ext>
            </a:extLst>
          </p:cNvPr>
          <p:cNvSpPr txBox="1"/>
          <p:nvPr/>
        </p:nvSpPr>
        <p:spPr>
          <a:xfrm>
            <a:off x="838079" y="5565058"/>
            <a:ext cx="64967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86% kingdom is Animalia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51% phylum is Chordata 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Picture 114"/>
          <p:cNvPicPr/>
          <p:nvPr/>
        </p:nvPicPr>
        <p:blipFill>
          <a:blip r:embed="rId2"/>
          <a:stretch/>
        </p:blipFill>
        <p:spPr>
          <a:xfrm>
            <a:off x="838080" y="1690200"/>
            <a:ext cx="3704760" cy="3704760"/>
          </a:xfrm>
          <a:prstGeom prst="rect">
            <a:avLst/>
          </a:prstGeom>
          <a:ln w="0">
            <a:noFill/>
          </a:ln>
        </p:spPr>
      </p:pic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dirty="0"/>
              <a:t>Analysis for state Karnataka</a:t>
            </a:r>
          </a:p>
        </p:txBody>
      </p:sp>
      <p:pic>
        <p:nvPicPr>
          <p:cNvPr id="116" name="Picture 115"/>
          <p:cNvPicPr/>
          <p:nvPr/>
        </p:nvPicPr>
        <p:blipFill>
          <a:blip r:embed="rId3"/>
          <a:stretch/>
        </p:blipFill>
        <p:spPr>
          <a:xfrm>
            <a:off x="5064439" y="1690200"/>
            <a:ext cx="4158220" cy="3704760"/>
          </a:xfrm>
          <a:prstGeom prst="rect">
            <a:avLst/>
          </a:prstGeom>
          <a:ln w="0"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3F9FE03-9DCF-9F35-5E08-F5CA008E9C7E}"/>
              </a:ext>
            </a:extLst>
          </p:cNvPr>
          <p:cNvSpPr txBox="1"/>
          <p:nvPr/>
        </p:nvSpPr>
        <p:spPr>
          <a:xfrm>
            <a:off x="658761" y="5624052"/>
            <a:ext cx="71578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From where in Karnataka we get most of the observations?</a:t>
            </a:r>
          </a:p>
          <a:p>
            <a:r>
              <a:rPr lang="en-IN" dirty="0"/>
              <a:t>To answer that we can do clustering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Picture 119"/>
          <p:cNvPicPr/>
          <p:nvPr/>
        </p:nvPicPr>
        <p:blipFill>
          <a:blip r:embed="rId2"/>
          <a:stretch/>
        </p:blipFill>
        <p:spPr>
          <a:xfrm>
            <a:off x="838080" y="1690200"/>
            <a:ext cx="3704760" cy="3704760"/>
          </a:xfrm>
          <a:prstGeom prst="rect">
            <a:avLst/>
          </a:prstGeom>
          <a:ln w="0">
            <a:noFill/>
          </a:ln>
        </p:spPr>
      </p:pic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dirty="0"/>
              <a:t>Analysis for state Karnataka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5A0DD0-8442-70BD-2451-67B3B233108A}"/>
              </a:ext>
            </a:extLst>
          </p:cNvPr>
          <p:cNvSpPr txBox="1"/>
          <p:nvPr/>
        </p:nvSpPr>
        <p:spPr>
          <a:xfrm>
            <a:off x="658761" y="5624052"/>
            <a:ext cx="71578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From where in Karnataka we get most of the observations?</a:t>
            </a:r>
          </a:p>
          <a:p>
            <a:r>
              <a:rPr lang="en-US" sz="1800" b="0" strike="noStrike" spc="-1" dirty="0">
                <a:solidFill>
                  <a:schemeClr val="dk1"/>
                </a:solidFill>
                <a:latin typeface="Calibri"/>
              </a:rPr>
              <a:t>Bengaluru, Mysuru and Mangalore</a:t>
            </a:r>
            <a:endParaRPr lang="en-IN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8679546" cy="4350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chemeClr val="dk1"/>
                </a:solidFill>
                <a:latin typeface="Calibri"/>
              </a:rPr>
              <a:t>Discover of species in each year growths exponentially.</a:t>
            </a:r>
          </a:p>
          <a:p>
            <a:pPr marL="228600" indent="-228600" defTabSz="9144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Arial"/>
              <a:buChar char="•"/>
            </a:pPr>
            <a:r>
              <a:rPr lang="en-US" sz="2800" spc="-1" dirty="0">
                <a:solidFill>
                  <a:schemeClr val="dk1"/>
                </a:solidFill>
                <a:latin typeface="Calibri"/>
              </a:rPr>
              <a:t>M</a:t>
            </a:r>
            <a:r>
              <a:rPr lang="en-US" sz="2800" b="0" strike="noStrike" spc="-1" dirty="0">
                <a:solidFill>
                  <a:schemeClr val="dk1"/>
                </a:solidFill>
                <a:latin typeface="Calibri"/>
              </a:rPr>
              <a:t>ostly found 85% kingdom was Animalia and 51% phylum is Chordata.</a:t>
            </a:r>
          </a:p>
          <a:p>
            <a:pPr marL="228600" indent="-228600" defTabSz="9144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chemeClr val="dk1"/>
                </a:solidFill>
                <a:latin typeface="Calibri"/>
              </a:rPr>
              <a:t>Using clustering to find the cluster which gives the dense region where the discoveries are more, found out that cities are Bengaluru, Mysuru and Mangalore.</a:t>
            </a:r>
          </a:p>
        </p:txBody>
      </p:sp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dirty="0"/>
              <a:t>Analysis for state Karnataka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8679546" cy="4350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chemeClr val="dk1"/>
                </a:solidFill>
                <a:latin typeface="Calibri"/>
              </a:rPr>
              <a:t>Each year growth of discovery of species is exponential.</a:t>
            </a:r>
          </a:p>
          <a:p>
            <a:pPr marL="228600" indent="-228600" defTabSz="9144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chemeClr val="dk1"/>
                </a:solidFill>
                <a:latin typeface="Calibri"/>
              </a:rPr>
              <a:t>Observation of An</a:t>
            </a:r>
            <a:r>
              <a:rPr lang="en-US" sz="2800" spc="-1" dirty="0">
                <a:solidFill>
                  <a:schemeClr val="dk1"/>
                </a:solidFill>
                <a:latin typeface="Calibri"/>
              </a:rPr>
              <a:t>imalia is most than other kingdom.</a:t>
            </a:r>
          </a:p>
          <a:p>
            <a:pPr marL="228600" indent="-228600" defTabSz="9144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Arial"/>
              <a:buChar char="•"/>
            </a:pPr>
            <a:r>
              <a:rPr lang="en-US" sz="2800" spc="-1" dirty="0">
                <a:solidFill>
                  <a:schemeClr val="dk1"/>
                </a:solidFill>
                <a:latin typeface="Calibri"/>
              </a:rPr>
              <a:t>In India most of the observation came from coastal area.</a:t>
            </a:r>
          </a:p>
          <a:p>
            <a:pPr marL="228600" indent="-228600" defTabSz="9144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Arial"/>
              <a:buChar char="•"/>
            </a:pPr>
            <a:r>
              <a:rPr lang="en-US" sz="2800" spc="-1" dirty="0">
                <a:solidFill>
                  <a:schemeClr val="dk1"/>
                </a:solidFill>
                <a:latin typeface="Calibri"/>
              </a:rPr>
              <a:t>Major cities in states contribute more in discovering new species.</a:t>
            </a:r>
          </a:p>
          <a:p>
            <a:pPr marL="228600" indent="-228600" defTabSz="9144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Arial"/>
              <a:buChar char="•"/>
            </a:pPr>
            <a:r>
              <a:rPr lang="en-US" sz="2800" spc="-1" dirty="0">
                <a:solidFill>
                  <a:schemeClr val="dk1"/>
                </a:solidFill>
                <a:latin typeface="Calibri"/>
              </a:rPr>
              <a:t>As seen on Map southern part of India have </a:t>
            </a:r>
            <a:r>
              <a:rPr lang="en-US" sz="2800" spc="-1">
                <a:solidFill>
                  <a:schemeClr val="dk1"/>
                </a:solidFill>
                <a:latin typeface="Calibri"/>
              </a:rPr>
              <a:t>dense observations. </a:t>
            </a:r>
            <a:endParaRPr lang="en-US" sz="2800" spc="-1" dirty="0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Arial"/>
              <a:buChar char="•"/>
            </a:pPr>
            <a:endParaRPr lang="en-US" sz="2800" spc="-1" dirty="0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Arial"/>
              <a:buChar char="•"/>
            </a:pPr>
            <a:endParaRPr lang="en-US" sz="2800" b="0" strike="noStrike" spc="-1" dirty="0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Arial"/>
              <a:buChar char="•"/>
            </a:pPr>
            <a:endParaRPr lang="en-US" sz="2800" b="0" strike="noStrike" spc="-1" dirty="0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4049915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8807365" cy="4350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chemeClr val="dk1"/>
                </a:solidFill>
                <a:latin typeface="Calibri"/>
              </a:rPr>
              <a:t>Finding the column which has missing values more than 10% and eliminate those columns.</a:t>
            </a: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chemeClr val="dk1"/>
                </a:solidFill>
                <a:latin typeface="Calibri"/>
              </a:rPr>
              <a:t>Remove the rows which contain </a:t>
            </a:r>
            <a:r>
              <a:rPr lang="en-US" sz="2800" b="0" strike="noStrike" spc="-1" dirty="0" err="1">
                <a:solidFill>
                  <a:schemeClr val="dk1"/>
                </a:solidFill>
                <a:latin typeface="Calibri"/>
              </a:rPr>
              <a:t>NaN</a:t>
            </a:r>
            <a:r>
              <a:rPr lang="en-US" sz="2800" b="0" strike="noStrike" spc="-1" dirty="0">
                <a:solidFill>
                  <a:schemeClr val="dk1"/>
                </a:solidFill>
                <a:latin typeface="Calibri"/>
              </a:rPr>
              <a:t> values.</a:t>
            </a: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chemeClr val="dk1"/>
                </a:solidFill>
                <a:latin typeface="Calibri"/>
              </a:rPr>
              <a:t>After treating the missing values we have now 37 Columns and 90184 observations.</a:t>
            </a:r>
          </a:p>
          <a:p>
            <a:pPr marL="228600" indent="0" defTabSz="914400">
              <a:lnSpc>
                <a:spcPct val="90000"/>
              </a:lnSpc>
              <a:spcBef>
                <a:spcPts val="1001"/>
              </a:spcBef>
              <a:buNone/>
            </a:pPr>
            <a:r>
              <a:rPr lang="en-US" sz="2800" b="0" strike="noStrike" spc="-1" dirty="0">
                <a:solidFill>
                  <a:schemeClr val="dk1"/>
                </a:solidFill>
                <a:latin typeface="Calibri"/>
              </a:rPr>
              <a:t>Column which contain most missing values:</a:t>
            </a:r>
          </a:p>
          <a:p>
            <a:pPr marL="228600"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lang="en-US" sz="2800" b="0" strike="noStrike" spc="-1" dirty="0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dirty="0"/>
              <a:t>Treating Missing Values</a:t>
            </a:r>
          </a:p>
        </p:txBody>
      </p:sp>
      <p:pic>
        <p:nvPicPr>
          <p:cNvPr id="71" name="Picture 70"/>
          <p:cNvPicPr/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40000"/>
                    </a14:imgEffect>
                  </a14:imgLayer>
                </a14:imgProps>
              </a:ext>
            </a:extLst>
          </a:blip>
          <a:stretch/>
        </p:blipFill>
        <p:spPr>
          <a:xfrm>
            <a:off x="1182330" y="4708418"/>
            <a:ext cx="7086600" cy="10890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Picture 72"/>
          <p:cNvPicPr/>
          <p:nvPr/>
        </p:nvPicPr>
        <p:blipFill>
          <a:blip r:embed="rId2"/>
          <a:stretch/>
        </p:blipFill>
        <p:spPr>
          <a:xfrm>
            <a:off x="2008119" y="1690200"/>
            <a:ext cx="5916681" cy="3434391"/>
          </a:xfrm>
          <a:prstGeom prst="rect">
            <a:avLst/>
          </a:prstGeom>
          <a:ln w="0">
            <a:noFill/>
          </a:ln>
        </p:spPr>
      </p:pic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dirty="0"/>
              <a:t>Locating discoveries on world map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Picture 74"/>
          <p:cNvPicPr/>
          <p:nvPr/>
        </p:nvPicPr>
        <p:blipFill>
          <a:blip r:embed="rId2"/>
          <a:stretch/>
        </p:blipFill>
        <p:spPr>
          <a:xfrm>
            <a:off x="350341" y="1828799"/>
            <a:ext cx="4516627" cy="2526891"/>
          </a:xfrm>
          <a:prstGeom prst="rect">
            <a:avLst/>
          </a:prstGeom>
          <a:ln w="0">
            <a:noFill/>
          </a:ln>
        </p:spPr>
      </p:pic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dirty="0"/>
              <a:t>Locating kingdom wise location on Map</a:t>
            </a:r>
          </a:p>
        </p:txBody>
      </p:sp>
      <p:pic>
        <p:nvPicPr>
          <p:cNvPr id="76" name="Picture 75"/>
          <p:cNvPicPr/>
          <p:nvPr/>
        </p:nvPicPr>
        <p:blipFill>
          <a:blip r:embed="rId3"/>
          <a:stretch/>
        </p:blipFill>
        <p:spPr>
          <a:xfrm>
            <a:off x="4979890" y="1828799"/>
            <a:ext cx="4690287" cy="2526892"/>
          </a:xfrm>
          <a:prstGeom prst="rect">
            <a:avLst/>
          </a:prstGeom>
          <a:ln w="0"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F99CD6A-F697-F258-0C09-5D8E12BE7AC8}"/>
              </a:ext>
            </a:extLst>
          </p:cNvPr>
          <p:cNvSpPr txBox="1"/>
          <p:nvPr/>
        </p:nvSpPr>
        <p:spPr>
          <a:xfrm>
            <a:off x="2067480" y="4494289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Animalia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BB71C8-CC9B-D6F6-4D82-BC640D665D2A}"/>
              </a:ext>
            </a:extLst>
          </p:cNvPr>
          <p:cNvSpPr txBox="1"/>
          <p:nvPr/>
        </p:nvSpPr>
        <p:spPr>
          <a:xfrm>
            <a:off x="6783859" y="4494289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Plantae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B25544-D7C9-A9E4-BD90-C0EEA37C3F3B}"/>
              </a:ext>
            </a:extLst>
          </p:cNvPr>
          <p:cNvSpPr txBox="1"/>
          <p:nvPr/>
        </p:nvSpPr>
        <p:spPr>
          <a:xfrm>
            <a:off x="530942" y="5378245"/>
            <a:ext cx="8524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Most of the species found near coastal line in few countries.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Picture 77"/>
          <p:cNvPicPr/>
          <p:nvPr/>
        </p:nvPicPr>
        <p:blipFill>
          <a:blip r:embed="rId2"/>
          <a:stretch/>
        </p:blipFill>
        <p:spPr>
          <a:xfrm>
            <a:off x="838080" y="1690200"/>
            <a:ext cx="5609880" cy="4771800"/>
          </a:xfrm>
          <a:prstGeom prst="rect">
            <a:avLst/>
          </a:prstGeom>
          <a:ln w="0">
            <a:noFill/>
          </a:ln>
        </p:spPr>
      </p:pic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dirty="0"/>
              <a:t>Distribution of kingdom around globe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0B6DA8-3ED3-B711-D83F-9A303290BC09}"/>
              </a:ext>
            </a:extLst>
          </p:cNvPr>
          <p:cNvSpPr txBox="1"/>
          <p:nvPr/>
        </p:nvSpPr>
        <p:spPr>
          <a:xfrm>
            <a:off x="6872748" y="2875771"/>
            <a:ext cx="27923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Animalia and Plantae are the most commonly founded kingdom around globe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Picture 79"/>
          <p:cNvPicPr/>
          <p:nvPr/>
        </p:nvPicPr>
        <p:blipFill>
          <a:blip r:embed="rId2"/>
          <a:stretch/>
        </p:blipFill>
        <p:spPr>
          <a:xfrm>
            <a:off x="297306" y="1580536"/>
            <a:ext cx="9210488" cy="4299154"/>
          </a:xfrm>
          <a:prstGeom prst="rect">
            <a:avLst/>
          </a:prstGeom>
          <a:ln w="0">
            <a:noFill/>
          </a:ln>
        </p:spPr>
      </p:pic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dirty="0"/>
              <a:t>Trend of Species discovered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2DB853B-F261-5AD5-7093-2037C2A722E0}"/>
              </a:ext>
            </a:extLst>
          </p:cNvPr>
          <p:cNvSpPr txBox="1"/>
          <p:nvPr/>
        </p:nvSpPr>
        <p:spPr>
          <a:xfrm>
            <a:off x="376088" y="5695024"/>
            <a:ext cx="8738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Each year there is increase in discovery of new species, the growth is exponential.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8384578" cy="4350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chemeClr val="dk1"/>
                </a:solidFill>
                <a:latin typeface="Calibri"/>
              </a:rPr>
              <a:t>Distribution of animalia kingdom is more.</a:t>
            </a: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chemeClr val="dk1"/>
                </a:solidFill>
                <a:latin typeface="Calibri"/>
              </a:rPr>
              <a:t>Among those kingdom Arthropoda and Chordata is the mostly found in phylum and </a:t>
            </a:r>
            <a:r>
              <a:rPr lang="en-US" sz="2400" b="0" strike="noStrike" spc="-1" dirty="0" err="1">
                <a:solidFill>
                  <a:schemeClr val="dk1"/>
                </a:solidFill>
                <a:latin typeface="Calibri"/>
              </a:rPr>
              <a:t>Insecta</a:t>
            </a:r>
            <a:r>
              <a:rPr lang="en-US" sz="2400" b="0" strike="noStrike" spc="-1" dirty="0">
                <a:solidFill>
                  <a:schemeClr val="dk1"/>
                </a:solidFill>
                <a:latin typeface="Calibri"/>
              </a:rPr>
              <a:t> and Aves found in class.</a:t>
            </a: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chemeClr val="dk1"/>
                </a:solidFill>
                <a:latin typeface="Calibri"/>
              </a:rPr>
              <a:t>The count of discovery in each year increases exponentially.</a:t>
            </a: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chemeClr val="dk1"/>
                </a:solidFill>
                <a:latin typeface="Calibri"/>
              </a:rPr>
              <a:t>In India Maharashtra, Kerala and Karnataka contribute is more. </a:t>
            </a: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US" sz="2800" b="0" strike="noStrike" spc="-1" dirty="0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dirty="0"/>
              <a:t>Analysis on country INDIA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Picture 83"/>
          <p:cNvPicPr/>
          <p:nvPr/>
        </p:nvPicPr>
        <p:blipFill>
          <a:blip r:embed="rId2"/>
          <a:stretch/>
        </p:blipFill>
        <p:spPr>
          <a:xfrm>
            <a:off x="838080" y="1828800"/>
            <a:ext cx="4063181" cy="3195484"/>
          </a:xfrm>
          <a:prstGeom prst="rect">
            <a:avLst/>
          </a:prstGeom>
          <a:ln w="0">
            <a:noFill/>
          </a:ln>
        </p:spPr>
      </p:pic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dirty="0"/>
              <a:t>Analysis on country INDIA</a:t>
            </a:r>
          </a:p>
        </p:txBody>
      </p:sp>
      <p:pic>
        <p:nvPicPr>
          <p:cNvPr id="85" name="Picture 84"/>
          <p:cNvPicPr/>
          <p:nvPr/>
        </p:nvPicPr>
        <p:blipFill>
          <a:blip r:embed="rId3"/>
          <a:stretch/>
        </p:blipFill>
        <p:spPr>
          <a:xfrm>
            <a:off x="5542935" y="1828800"/>
            <a:ext cx="3753465" cy="3195484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171</TotalTime>
  <Words>713</Words>
  <Application>Microsoft Office PowerPoint</Application>
  <PresentationFormat>Widescreen</PresentationFormat>
  <Paragraphs>86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10</vt:i4>
      </vt:variant>
      <vt:variant>
        <vt:lpstr>Slide Titles</vt:lpstr>
      </vt:variant>
      <vt:variant>
        <vt:i4>26</vt:i4>
      </vt:variant>
    </vt:vector>
  </HeadingPairs>
  <TitlesOfParts>
    <vt:vector size="44" baseType="lpstr">
      <vt:lpstr>Arial</vt:lpstr>
      <vt:lpstr>Calibri</vt:lpstr>
      <vt:lpstr>Calibri Light</vt:lpstr>
      <vt:lpstr>Symbol</vt:lpstr>
      <vt:lpstr>Times New Roman</vt:lpstr>
      <vt:lpstr>Trebuchet MS</vt:lpstr>
      <vt:lpstr>Wingdings</vt:lpstr>
      <vt:lpstr>Wingdings 3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Facet</vt:lpstr>
      <vt:lpstr>Analysis on Observation of Species across the globe</vt:lpstr>
      <vt:lpstr>About Dataset</vt:lpstr>
      <vt:lpstr>Treating Missing Values</vt:lpstr>
      <vt:lpstr>Locating discoveries on world map</vt:lpstr>
      <vt:lpstr>Locating kingdom wise location on Map</vt:lpstr>
      <vt:lpstr>Distribution of kingdom around globe</vt:lpstr>
      <vt:lpstr>Trend of Species discovered</vt:lpstr>
      <vt:lpstr>Analysis on country INDIA</vt:lpstr>
      <vt:lpstr>Analysis on country INDIA</vt:lpstr>
      <vt:lpstr>Analysis on country INDIA</vt:lpstr>
      <vt:lpstr>Analysis on country INDIA</vt:lpstr>
      <vt:lpstr>Animate Trend of Species discovered in INDIA</vt:lpstr>
      <vt:lpstr>Top 3 states in India contributing more discovery</vt:lpstr>
      <vt:lpstr>Analysis for state Maharashtra</vt:lpstr>
      <vt:lpstr>Analysis for state Maharashtra</vt:lpstr>
      <vt:lpstr>Analysis for state Maharashtra</vt:lpstr>
      <vt:lpstr>Analysis for state Maharashtra</vt:lpstr>
      <vt:lpstr>Analysis for state Kerala</vt:lpstr>
      <vt:lpstr>Analysis for state Kerala</vt:lpstr>
      <vt:lpstr>Analysis for state Kerala</vt:lpstr>
      <vt:lpstr>Analysis for state Kerala</vt:lpstr>
      <vt:lpstr>Analysis for state Karnataka</vt:lpstr>
      <vt:lpstr>Analysis for state Karnataka</vt:lpstr>
      <vt:lpstr>Analysis for state Karnataka</vt:lpstr>
      <vt:lpstr>Analysis for state Karnataka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Kunal Gokhe</dc:creator>
  <dc:description/>
  <cp:lastModifiedBy>Kunal Gokhe</cp:lastModifiedBy>
  <cp:revision>49</cp:revision>
  <dcterms:created xsi:type="dcterms:W3CDTF">2024-09-22T05:01:24Z</dcterms:created>
  <dcterms:modified xsi:type="dcterms:W3CDTF">2024-09-22T10:48:05Z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12</vt:i4>
  </property>
</Properties>
</file>