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77" autoAdjust="0"/>
  </p:normalViewPr>
  <p:slideViewPr>
    <p:cSldViewPr>
      <p:cViewPr>
        <p:scale>
          <a:sx n="300" d="100"/>
          <a:sy n="300" d="100"/>
        </p:scale>
        <p:origin x="811" y="4267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D670A-F370-496E-9CB4-93A5F51665B9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1413" y="720725"/>
            <a:ext cx="249237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54F69-35CC-4A49-9F0B-19C0E60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7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9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92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9" y="3338695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4" y="3338695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12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401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00A6-209A-4C16-967D-5B229E974D06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401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401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61AF-17A0-4CF4-8666-3B0065B1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s://image1.jdomni.in/preview-theme/6/4/4/ee237995-036c-4404-9608-1d88d7ef4b1f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"/>
            <a:ext cx="2696612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WhatsApp Image 2021-12-04 at 9.17.22 AM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" y="0"/>
            <a:ext cx="6833118" cy="537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:\WhatsApp Image 2021-12-04 at 9.17.22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6420178" cy="607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9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A4 Paper (210x297 mm)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kumar</dc:creator>
  <cp:lastModifiedBy>kaushal kumar</cp:lastModifiedBy>
  <cp:revision>59</cp:revision>
  <cp:lastPrinted>2021-09-28T05:42:29Z</cp:lastPrinted>
  <dcterms:created xsi:type="dcterms:W3CDTF">2021-06-30T12:23:29Z</dcterms:created>
  <dcterms:modified xsi:type="dcterms:W3CDTF">2022-01-18T18:02:07Z</dcterms:modified>
</cp:coreProperties>
</file>