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4" r:id="rId5"/>
    <p:sldId id="259" r:id="rId6"/>
    <p:sldId id="275" r:id="rId7"/>
    <p:sldId id="281" r:id="rId8"/>
    <p:sldId id="276" r:id="rId9"/>
    <p:sldId id="277" r:id="rId10"/>
    <p:sldId id="280" r:id="rId11"/>
    <p:sldId id="282" r:id="rId12"/>
    <p:sldId id="278" r:id="rId13"/>
    <p:sldId id="27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4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6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41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0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9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8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6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9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3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AAA821-E43C-4A41-8C5B-1912F7D61AF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884A6-47E0-4277-8AA6-0C2FC48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2BD8C-675C-04BB-138B-6E00432D0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825551"/>
            <a:ext cx="6815669" cy="1152848"/>
          </a:xfrm>
        </p:spPr>
        <p:txBody>
          <a:bodyPr>
            <a:normAutofit/>
          </a:bodyPr>
          <a:lstStyle/>
          <a:p>
            <a:r>
              <a:rPr lang="en-IN" sz="2400" dirty="0"/>
              <a:t>Safe. Secure. Errorfree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1AFF-8B8D-0AB4-D411-CD019B8DD3AA}"/>
              </a:ext>
            </a:extLst>
          </p:cNvPr>
          <p:cNvSpPr txBox="1"/>
          <p:nvPr/>
        </p:nvSpPr>
        <p:spPr>
          <a:xfrm>
            <a:off x="2332654" y="2164702"/>
            <a:ext cx="74924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  <a:t>Project 4:Online Shopping Kart</a:t>
            </a:r>
          </a:p>
        </p:txBody>
      </p:sp>
    </p:spTree>
    <p:extLst>
      <p:ext uri="{BB962C8B-B14F-4D97-AF65-F5344CB8AC3E}">
        <p14:creationId xmlns:p14="http://schemas.microsoft.com/office/powerpoint/2010/main" val="37654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2E24-EFAD-7A3E-CC41-05793DF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Order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7DCE-181D-72A6-1455-BB7C6A4D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 can shortlist the shopping and add it in </a:t>
            </a:r>
            <a:r>
              <a:rPr lang="en-US" dirty="0" err="1"/>
              <a:t>wishlist</a:t>
            </a:r>
            <a:r>
              <a:rPr lang="en-US" dirty="0"/>
              <a:t>. Then they can add the items in the shopping basket. They can adjust the quantity here.</a:t>
            </a:r>
          </a:p>
          <a:p>
            <a:r>
              <a:rPr lang="en-US" dirty="0"/>
              <a:t>Payment if not successful leads to failure in order placement.</a:t>
            </a:r>
          </a:p>
          <a:p>
            <a:r>
              <a:rPr lang="en-US" dirty="0"/>
              <a:t>If Payment is done the order can be tracked on various stages like order placed, order packed, order dispatched, Order Shipped.</a:t>
            </a:r>
          </a:p>
          <a:p>
            <a:r>
              <a:rPr lang="en-US" dirty="0"/>
              <a:t>Once order is received the process is complete.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591577CF-F6D0-96D8-8B08-F006B3C1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59" y="779266"/>
            <a:ext cx="6822141" cy="532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3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1C-22AC-C3D2-3C64-4FFE90F4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between admin and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0E4D-8D3B-A3A8-BADF-CC0F50C0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Connection is explained in the following tree diagram.</a:t>
            </a:r>
          </a:p>
        </p:txBody>
      </p:sp>
    </p:spTree>
    <p:extLst>
      <p:ext uri="{BB962C8B-B14F-4D97-AF65-F5344CB8AC3E}">
        <p14:creationId xmlns:p14="http://schemas.microsoft.com/office/powerpoint/2010/main" val="419992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18BF-707B-A171-537C-A77D062D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C4DB6D5A-607C-D9D9-3DAD-3869E58A88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3" y="753035"/>
            <a:ext cx="9914964" cy="52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6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BB0A-F74B-1BB1-725F-4115A3B8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0" lang="en-IN" sz="4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thankyou!!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8260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C7EF-8A3E-6C76-7296-670B5C9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5C2E-2F5C-415B-D778-66340C69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Harshal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Patil (Group Leader)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Kunal Jangle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Atul More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Aniket Patil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Nikhita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Badjate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Shraddha Ranade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AE2E-A5A7-9FDD-B7F2-832EC913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4A99-07C8-1DE9-A7F6-86E91315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6AF2-6FDE-E2F8-7734-823BF535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85BD-0237-705C-FCF1-D36FC1B3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E-commerce Shopping System is a web-based application. The purpose of </a:t>
            </a:r>
          </a:p>
          <a:p>
            <a:r>
              <a:rPr lang="en-US" dirty="0"/>
              <a:t>the application is to automate and facilitate the whole process of shopping. This </a:t>
            </a:r>
          </a:p>
          <a:p>
            <a:r>
              <a:rPr lang="en-US" dirty="0"/>
              <a:t>application fixes the </a:t>
            </a:r>
            <a:r>
              <a:rPr lang="en-US" dirty="0" err="1"/>
              <a:t>limition</a:t>
            </a:r>
            <a:r>
              <a:rPr lang="en-US" dirty="0"/>
              <a:t> and problems of paper based processes. The main </a:t>
            </a:r>
          </a:p>
          <a:p>
            <a:r>
              <a:rPr lang="en-US" dirty="0"/>
              <a:t>goal to increase the quantity of sales by making the new technology of web </a:t>
            </a:r>
          </a:p>
          <a:p>
            <a:r>
              <a:rPr lang="en-US" dirty="0"/>
              <a:t>pages design more attractive and to search a lot of customers and company to </a:t>
            </a:r>
          </a:p>
          <a:p>
            <a:r>
              <a:rPr lang="en-US" dirty="0"/>
              <a:t>their location. By this system we can advertise and send procure to a lot of </a:t>
            </a:r>
          </a:p>
          <a:p>
            <a:r>
              <a:rPr lang="en-US" dirty="0"/>
              <a:t>customer by sending email.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77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411A-7C31-3683-5F20-AFE47486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7BD6-F1AA-BD45-8E64-943D37DA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organization, weather big or small, has challenges to </a:t>
            </a:r>
          </a:p>
          <a:p>
            <a:r>
              <a:rPr lang="en-US" dirty="0"/>
              <a:t>overcome and managing the information of customers, product, order,</a:t>
            </a:r>
          </a:p>
          <a:p>
            <a:r>
              <a:rPr lang="en-US" dirty="0"/>
              <a:t>Type, payment, every Ecommerce Shopping System has different product </a:t>
            </a:r>
          </a:p>
          <a:p>
            <a:r>
              <a:rPr lang="en-US" dirty="0"/>
              <a:t>needs, therefore we design exclusive product management systems that are </a:t>
            </a:r>
          </a:p>
          <a:p>
            <a:r>
              <a:rPr lang="en-US" dirty="0"/>
              <a:t>adapted to your managerial requirements. This is designed to assist in </a:t>
            </a:r>
          </a:p>
          <a:p>
            <a:r>
              <a:rPr lang="en-US" dirty="0"/>
              <a:t>strategic planning, and will help you ensure that your organization is </a:t>
            </a:r>
          </a:p>
          <a:p>
            <a:r>
              <a:rPr lang="en-US" dirty="0"/>
              <a:t>equipped with the right level of information and details for your goals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14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E63-9753-F364-B053-03F88748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ED10-BBB9-CB4F-A4C5-E7EEB86A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dirty="0"/>
              <a:t>Admin has to verify customer details such as email address, contact number, name.</a:t>
            </a:r>
          </a:p>
          <a:p>
            <a:r>
              <a:rPr lang="en-US" dirty="0"/>
              <a:t>Admin has to categorize various products according to description.</a:t>
            </a:r>
          </a:p>
          <a:p>
            <a:r>
              <a:rPr lang="en-US" dirty="0"/>
              <a:t>Admin has to manage product info, description, discount, price, and product image.</a:t>
            </a:r>
          </a:p>
          <a:p>
            <a:r>
              <a:rPr lang="en-US" dirty="0"/>
              <a:t>Admin has to manage and process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7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E6ED-F78B-07D2-BBEA-DF282609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F49E544-39FE-EB85-A7C5-F04AA0EA1A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59" y="111125"/>
            <a:ext cx="7176210" cy="66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2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FCD3-B635-340F-2F0C-BCC4A791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FD31-29EA-79A3-DAC5-B060C70C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can search products and liked one can be added to cart.</a:t>
            </a:r>
          </a:p>
          <a:p>
            <a:r>
              <a:rPr lang="en-US" dirty="0"/>
              <a:t>Once Payment is successful order is confirmed.</a:t>
            </a:r>
          </a:p>
          <a:p>
            <a:r>
              <a:rPr lang="en-US" dirty="0"/>
              <a:t>Various information like name, password, address, can be changed through settings.</a:t>
            </a:r>
          </a:p>
          <a:p>
            <a:r>
              <a:rPr lang="en-US" dirty="0"/>
              <a:t>Customers can access payment report.</a:t>
            </a:r>
          </a:p>
          <a:p>
            <a:r>
              <a:rPr lang="en-US" dirty="0"/>
              <a:t>Customers can track the order.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5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485F-29F2-7660-11BD-EBF6C7A8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295" y="1181775"/>
            <a:ext cx="7775929" cy="94989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5195-B3DF-08CD-B7FF-BFDBFD19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52479-CE50-4F7B-85FE-8F704E4BB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75" y="680054"/>
            <a:ext cx="9856565" cy="52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4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678</TotalTime>
  <Words>399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Garamond</vt:lpstr>
      <vt:lpstr>Organic</vt:lpstr>
      <vt:lpstr>PowerPoint Presentation</vt:lpstr>
      <vt:lpstr>Project Members</vt:lpstr>
      <vt:lpstr>Contents</vt:lpstr>
      <vt:lpstr>Objective</vt:lpstr>
      <vt:lpstr>Introduction:</vt:lpstr>
      <vt:lpstr>Admin Module</vt:lpstr>
      <vt:lpstr>PowerPoint Presentation</vt:lpstr>
      <vt:lpstr>Customer Module</vt:lpstr>
      <vt:lpstr>PowerPoint Presentation</vt:lpstr>
      <vt:lpstr>Customer Order Process</vt:lpstr>
      <vt:lpstr>PowerPoint Presentation</vt:lpstr>
      <vt:lpstr>Connectivity between admin and user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E-Pariksha</dc:title>
  <dc:creator>shraddha.ranade4@gmail.com</dc:creator>
  <cp:lastModifiedBy>Kunal</cp:lastModifiedBy>
  <cp:revision>22</cp:revision>
  <dcterms:created xsi:type="dcterms:W3CDTF">2022-07-22T06:28:36Z</dcterms:created>
  <dcterms:modified xsi:type="dcterms:W3CDTF">2022-07-26T17:24:45Z</dcterms:modified>
</cp:coreProperties>
</file>