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 showGuides="1">
      <p:cViewPr varScale="1">
        <p:scale>
          <a:sx n="115" d="100"/>
          <a:sy n="115" d="100"/>
        </p:scale>
        <p:origin x="3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B5C10-49B4-5D48-BF65-94FE865BEF32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77C85-FE54-124B-95E6-F9A0F162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9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7C85-FE54-124B-95E6-F9A0F1627C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1292-1E4F-11DA-6526-0D4566FFD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BC6CF-F00E-D161-9379-DD6FD631B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F5C-E722-1740-8683-ECEDFBE1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57F7-339F-5D4E-9C16-8034D4D8F44B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F111-3CDB-004A-CB2B-012A356A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816C-5EA8-6EEE-C921-D57273A9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22A1A-EEFA-9D4B-8A89-52BD610F65EF}" type="slidenum">
              <a:rPr lang="en-US" smtClean="0"/>
              <a:pPr/>
              <a:t>‹#›</a:t>
            </a:fld>
            <a:r>
              <a:rPr lang="en-US" dirty="0"/>
              <a:t>|</a:t>
            </a:r>
            <a:fld id="{C7CE11B6-BB31-1C45-9920-0C912F7BCB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3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203-342E-33EB-0CD4-230B8C03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59C0D-3B94-7A27-F5AC-A9D9D115A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E2BE-1099-F1AB-9057-8BD5DF84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0B-2620-054A-A94C-30269E627EC8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C58F-904C-A6F2-04BE-7F9DB926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5A71-06EA-62DB-BE52-F5AE4A32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2842B8E7-CB0C-E5A8-FF35-EA83011E33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00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790A7-12DD-707A-EED6-1BB8A69C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BE150-6BC2-A9AA-068F-D41637AC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7658-52C8-CE52-C797-6584EA5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C50B-D7E9-3E46-BF97-BF9CDB3195D0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71DF3-562C-AA30-AAB9-0B78F426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FA253-1D33-C327-47F5-B8D8F772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2B0EC86A-B89D-A041-A270-093C568666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5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ABF5-4173-3687-0F79-1F067A73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ED5-F729-6180-C50E-D6E0C645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71A6-30B5-F39C-29B9-0B0B709A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3E0D-7A61-492C-2F7B-ABF8926D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20EBD-A1E1-D0B7-522C-3E7BCC65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8E50D33C-B2DC-E7D5-18D3-7E9B2E80E4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91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91F6-41EE-7E77-E07B-72C98AEE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1B2F6-C9BF-7C16-F771-68F562721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10CE-AF32-FBA6-E635-37BD9FD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6A68-8223-6847-B1AF-BF63A0263AB5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1E73-F77C-753F-B186-38391B62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C526-17A1-E4B8-13D7-2ED26189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A76AC3AE-40B3-1A02-A87D-ADCCA65554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862C-8315-1BDA-5B7C-4E474A20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6591-38ED-C1AA-E06C-B83E6361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11D03-BA03-51DF-3EEA-8AFBE395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1E2A-F68A-3F8C-183A-462661D7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C1C6-C8DC-EF4A-9E19-D275438CC94E}" type="datetime1">
              <a:rPr lang="en-IN" smtClean="0"/>
              <a:t>01/10/24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29E0-FB54-10A7-E27F-F3BD5B82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002FC-B032-956B-1CC7-FD6B2F00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AFADA941-3876-B36F-34A3-3B38C49D03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1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120-28EA-9F56-F539-CD18A5DE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9E8A2-513E-F082-7658-2C6DB93F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1DBD-B1FA-A284-605F-5B294E7A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54ADB-4655-0F60-E91A-236938FF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2A4EF-5210-871B-E845-165690AD9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1E6FE-D294-C2DD-E6D7-9F5B9E87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28AC0-8765-9A41-8D41-2D369A30419F}" type="datetime1">
              <a:rPr lang="en-IN" smtClean="0"/>
              <a:t>01/10/24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25A3F-27D0-94AF-7E93-6608F28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294A-D367-C727-E0A2-018ED68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CF71E9A8-96AF-FA3E-28D0-FB8247E5CC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9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AFD-8939-0013-D7C1-132340EA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C6280-13D0-2EAF-6A38-3DDE70DB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64F1-95CF-6C42-9838-A5F69B082EFF}" type="datetime1">
              <a:rPr lang="en-IN" smtClean="0"/>
              <a:t>01/10/24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9D17A-EF63-818F-FAFD-490F2247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51825-C1EA-21F4-E98B-4C0F9930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5795D71E-1D03-9B6E-EA29-8AAEF3D6F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0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58B36-7433-D39B-C3FA-AAC54184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2B36-632B-7A41-964B-2177780C3D38}" type="datetime1">
              <a:rPr lang="en-IN" smtClean="0"/>
              <a:t>01/10/24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001B1-392A-1DEA-9184-BA190063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6BEE1-8249-1CC8-B51C-F517EAE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1581B55D-8564-0681-4F54-19E2A3E511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1BCE-E8D1-E9BC-B33A-A69E9CE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8303-FBF2-6F03-3B61-07F406A5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F089A-C604-9A9D-D4C3-F9811B87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E6D90-F9BD-11FE-1896-6BD3C177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03F7-9209-1D4D-ACF6-F8BE8F7678A9}" type="datetime1">
              <a:rPr lang="en-IN" smtClean="0"/>
              <a:t>01/10/24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E8963-CE04-E678-E3AB-08641CE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4ABF5-6349-BAB2-7A19-00B9AA2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0E750F27-04CC-133F-9D58-D3D94A2D02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68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CF17-6AFC-5AC1-7D2B-8A162193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B2823-D899-BDF0-3F4D-F4C5F0815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C55AC-F13B-01F9-29F3-59BC31390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1368-7671-FEF6-6048-81A69E2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AFD6-0457-864B-9DFE-FF4ABF0A6ED6}" type="datetime1">
              <a:rPr lang="en-IN" smtClean="0"/>
              <a:t>01/10/24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D348-3ED2-E834-E07D-3DE8FE75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3F72D-7348-BB0B-75CB-68D70E52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F853034F-2B09-422C-7E20-D98A85B16B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356" cy="9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0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03CB0-8A5B-9441-D8C5-D862643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2E3E-05B7-C06B-ED2D-B66C7826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FB7C-02A8-500A-3E2A-6C75AC30A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73BDE-C960-2747-AB88-84FEF7968BD6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DF11-CA0C-42D7-9EA2-30CA70903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9DE1E-231A-DAF2-1BE2-BB01C7DD1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618AA-8DAA-FF4E-B18D-27A1BA1C0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4E7D-0FF5-6BBA-F2C7-D054E2C1D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0630" y="189304"/>
            <a:ext cx="9144000" cy="1812073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Palatino Linotype" panose="02040502050505030304" pitchFamily="18" charset="0"/>
              </a:rPr>
              <a:t>Chhattisgarh Swami Vivekanand Technical University </a:t>
            </a:r>
            <a:br>
              <a:rPr lang="en-US" sz="4000" dirty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University Teaching Department </a:t>
            </a:r>
            <a:br>
              <a:rPr lang="en-US" sz="4000" dirty="0">
                <a:solidFill>
                  <a:srgbClr val="002060"/>
                </a:solidFill>
                <a:latin typeface="Palatino Linotype" panose="02040502050505030304" pitchFamily="18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Department of Computer Science and Engineering </a:t>
            </a:r>
            <a:endParaRPr lang="en-US" sz="40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93E70-59AF-00AC-4AFC-EA9F93DA4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839" y="2853078"/>
            <a:ext cx="9144000" cy="208373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Minor Project Presentation</a:t>
            </a:r>
          </a:p>
          <a:p>
            <a:pPr algn="l"/>
            <a:r>
              <a:rPr lang="en-US" sz="2800" dirty="0">
                <a:solidFill>
                  <a:srgbClr val="002060"/>
                </a:solidFill>
                <a:latin typeface="Palatino Linotype" panose="02040502050505030304" pitchFamily="18" charset="0"/>
              </a:rPr>
              <a:t>On </a:t>
            </a:r>
          </a:p>
          <a:p>
            <a:pPr algn="l"/>
            <a:r>
              <a:rPr lang="en-US" sz="4400" i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*Insert Your Title Here 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94FAD-F301-E63C-FC68-D2C93AB73E66}"/>
              </a:ext>
            </a:extLst>
          </p:cNvPr>
          <p:cNvCxnSpPr/>
          <p:nvPr/>
        </p:nvCxnSpPr>
        <p:spPr>
          <a:xfrm>
            <a:off x="2378396" y="0"/>
            <a:ext cx="0" cy="685800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A74C521E-A9EF-EEB8-9DF2-5BB56D2665B7}"/>
              </a:ext>
            </a:extLst>
          </p:cNvPr>
          <p:cNvSpPr txBox="1">
            <a:spLocks/>
          </p:cNvSpPr>
          <p:nvPr/>
        </p:nvSpPr>
        <p:spPr>
          <a:xfrm>
            <a:off x="99827" y="2176554"/>
            <a:ext cx="34834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Presented By</a:t>
            </a:r>
          </a:p>
          <a:p>
            <a:pPr algn="l"/>
            <a:r>
              <a:rPr lang="en-US" sz="12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 Name#</a:t>
            </a:r>
          </a:p>
          <a:p>
            <a:pPr algn="l"/>
            <a:r>
              <a:rPr lang="en-US" sz="12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#Roll No.#</a:t>
            </a:r>
          </a:p>
          <a:p>
            <a:pPr algn="l"/>
            <a:r>
              <a:rPr lang="en-US" sz="12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#Branch#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3FCFD5-1BBF-DF4B-670C-9891F5194F1F}"/>
              </a:ext>
            </a:extLst>
          </p:cNvPr>
          <p:cNvCxnSpPr>
            <a:cxnSpLocks/>
          </p:cNvCxnSpPr>
          <p:nvPr/>
        </p:nvCxnSpPr>
        <p:spPr>
          <a:xfrm>
            <a:off x="2779839" y="200137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CEAB753-F26B-194F-E51C-D21C2A77FEEE}"/>
              </a:ext>
            </a:extLst>
          </p:cNvPr>
          <p:cNvSpPr txBox="1">
            <a:spLocks/>
          </p:cNvSpPr>
          <p:nvPr/>
        </p:nvSpPr>
        <p:spPr>
          <a:xfrm>
            <a:off x="0" y="3866628"/>
            <a:ext cx="34834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 Name#</a:t>
            </a:r>
          </a:p>
          <a:p>
            <a:pPr algn="l"/>
            <a:r>
              <a:rPr lang="en-US" sz="14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#Roll No.#</a:t>
            </a:r>
          </a:p>
          <a:p>
            <a:pPr algn="l"/>
            <a:r>
              <a:rPr lang="en-US" sz="14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#Branch#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9B28C05-E7C0-64CF-545E-060F1286FEBB}"/>
              </a:ext>
            </a:extLst>
          </p:cNvPr>
          <p:cNvSpPr txBox="1">
            <a:spLocks/>
          </p:cNvSpPr>
          <p:nvPr/>
        </p:nvSpPr>
        <p:spPr>
          <a:xfrm>
            <a:off x="0" y="5310049"/>
            <a:ext cx="348342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 Name#</a:t>
            </a:r>
          </a:p>
          <a:p>
            <a:pPr algn="l"/>
            <a:r>
              <a:rPr lang="en-US" sz="14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#Roll No.#</a:t>
            </a:r>
          </a:p>
          <a:p>
            <a:pPr algn="l"/>
            <a:r>
              <a:rPr lang="en-US" sz="1400" b="1" i="1" dirty="0">
                <a:solidFill>
                  <a:srgbClr val="002060"/>
                </a:solidFill>
                <a:latin typeface="Palatino Linotype" panose="02040502050505030304" pitchFamily="18" charset="0"/>
              </a:rPr>
              <a:t>#Branch#</a:t>
            </a:r>
            <a:endParaRPr lang="en-US" sz="1600" b="1" i="1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95B837-3C9F-FF64-C746-CBF3D9A45275}"/>
              </a:ext>
            </a:extLst>
          </p:cNvPr>
          <p:cNvCxnSpPr>
            <a:cxnSpLocks/>
          </p:cNvCxnSpPr>
          <p:nvPr/>
        </p:nvCxnSpPr>
        <p:spPr>
          <a:xfrm>
            <a:off x="99828" y="2545863"/>
            <a:ext cx="21304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48040-46CA-E2B1-05E0-E3FFD849521C}"/>
              </a:ext>
            </a:extLst>
          </p:cNvPr>
          <p:cNvCxnSpPr>
            <a:cxnSpLocks/>
          </p:cNvCxnSpPr>
          <p:nvPr/>
        </p:nvCxnSpPr>
        <p:spPr>
          <a:xfrm>
            <a:off x="99828" y="3779932"/>
            <a:ext cx="21304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6C0E73-1AD6-D568-3810-B2B98575852F}"/>
              </a:ext>
            </a:extLst>
          </p:cNvPr>
          <p:cNvCxnSpPr>
            <a:cxnSpLocks/>
          </p:cNvCxnSpPr>
          <p:nvPr/>
        </p:nvCxnSpPr>
        <p:spPr>
          <a:xfrm>
            <a:off x="99828" y="5054492"/>
            <a:ext cx="21304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hhattisgarh Swami Vivekanand Technical University - Wikipedia">
            <a:extLst>
              <a:ext uri="{FF2B5EF4-FFF2-40B4-BE49-F238E27FC236}">
                <a16:creationId xmlns:a16="http://schemas.microsoft.com/office/drawing/2014/main" id="{EEEA4098-F49C-656E-20ED-0611022C6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02"/>
            <a:ext cx="2289183" cy="222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6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FEF9-9912-E578-144E-6ABB90E9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8A74-EC70-E7BE-48F9-BBC4279B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Books:</a:t>
            </a:r>
          </a:p>
          <a:p>
            <a:r>
              <a:rPr lang="en-US" dirty="0"/>
              <a:t>Research papers :</a:t>
            </a:r>
          </a:p>
          <a:p>
            <a:r>
              <a:rPr lang="en-US" dirty="0"/>
              <a:t>Websites: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7B724-C85B-3549-6A16-A3B39A98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C5ABC-018A-1C83-9D6C-E8720B16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EB83-C3B5-7EB9-460A-3081EFB8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2"/>
                </a:solidFill>
              </a:rPr>
              <a:t>#if you want to insert any Additional Information (Optional)#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76F3-1B55-46C4-123C-C91AD196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A8A55-D475-AEA5-7082-F02A8B32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E557-FD69-007E-533E-246708AF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1E5E8F1-A06E-2EB2-7E12-8293E30D3EE6}"/>
              </a:ext>
            </a:extLst>
          </p:cNvPr>
          <p:cNvSpPr txBox="1"/>
          <p:nvPr/>
        </p:nvSpPr>
        <p:spPr>
          <a:xfrm>
            <a:off x="3055954" y="2979336"/>
            <a:ext cx="6266466" cy="2430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600" dirty="0">
                <a:solidFill>
                  <a:schemeClr val="accent2"/>
                </a:solidFill>
                <a:latin typeface="Segoe Print" panose="02000800000000000000" pitchFamily="2" charset="0"/>
              </a:rPr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189C-F6DD-A3E4-808A-9B95C961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E200D22-A913-914D-B06C-E294256DAC47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10/1/24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8E987-BDD7-6883-2F5F-F8217E2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D618AA-8DAA-FF4E-B18D-27A1BA1C015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5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7F10-DA1D-9DA6-495E-7C2901A5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DB69-3B74-8698-B4B3-1DAD8905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491FD-50F9-C789-8247-9895F65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DBF4-CB4E-6B41-840E-413D0B679B2D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85A92-5543-6804-6E42-15BD57CE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F61C-CC26-CDBE-EC91-F7A83BE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792E-F7E4-60F4-84B1-90E18097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7F21-CCF5-B3BE-70B3-5E901BF3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CE47B-0F3C-4B01-0027-0F1B3FB9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E396-D756-25ED-0617-D0FC5906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F4C8-D339-4016-167D-2FAC5702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E634-B856-B127-8AE9-6EEE506A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FEF3D-B8A6-8025-B509-F9C98407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6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9931-B79D-12AB-79A4-41C9D991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1F45-2550-C113-BB50-89099867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44B55-B07F-02F1-CAAB-7D433C17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F1F37-F40B-6AEF-D70F-6B7942B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1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EA6B-C339-453A-1015-B15085D3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3B84-515A-BC8B-C6DA-A355C4672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3EBD-4728-4836-3779-35AD8806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AD802-A1FA-5329-0CBC-B848F981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45C0-3F3A-61CC-368A-7B4BB80C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8376-38B7-27CF-F713-A8C458AC6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0486-8FC9-8B1F-8A38-035C2C63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3735-9CDF-80AD-786C-D35A5F4A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84F-E38E-4261-FB2C-B6EA2C00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1EDE-9141-D46D-C388-58094B22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B0F8D-0096-90FF-58FB-A329F38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503A7-DC42-3131-B40B-E4E4975A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3314-BFBE-2297-4F63-0EA2A01F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6CA6-E107-EA0A-DE24-B00CED43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EA4E-C912-B01D-E6EF-A496EA61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0D22-A913-914D-B06C-E294256DAC47}" type="datetime1">
              <a:rPr lang="en-IN" smtClean="0"/>
              <a:t>01/10/24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46A77-5BC6-403C-C3E4-E790B8E5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18AA-8DAA-FF4E-B18D-27A1BA1C01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4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119</Words>
  <Application>Microsoft Macintosh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Franklin Gothic Book</vt:lpstr>
      <vt:lpstr>Franklin Gothic Medium</vt:lpstr>
      <vt:lpstr>Palatino Linotype</vt:lpstr>
      <vt:lpstr>Segoe Print</vt:lpstr>
      <vt:lpstr>Office Theme</vt:lpstr>
      <vt:lpstr>Chhattisgarh Swami Vivekanand Technical University  University Teaching Department  Department of Computer Science and Engineering </vt:lpstr>
      <vt:lpstr>Content </vt:lpstr>
      <vt:lpstr>Problem Statement </vt:lpstr>
      <vt:lpstr>Literature Survey</vt:lpstr>
      <vt:lpstr>Research Methodology </vt:lpstr>
      <vt:lpstr>Expected Outcome</vt:lpstr>
      <vt:lpstr>Discussions</vt:lpstr>
      <vt:lpstr>Scope of Project</vt:lpstr>
      <vt:lpstr>Progress So far</vt:lpstr>
      <vt:lpstr>References </vt:lpstr>
      <vt:lpstr>#if you want to insert any Additional Information (Optional)#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vibhooti rajkumar</dc:creator>
  <cp:lastModifiedBy>K vibhooti rajkumar</cp:lastModifiedBy>
  <cp:revision>2</cp:revision>
  <dcterms:created xsi:type="dcterms:W3CDTF">2024-10-01T11:31:08Z</dcterms:created>
  <dcterms:modified xsi:type="dcterms:W3CDTF">2024-10-01T12:02:52Z</dcterms:modified>
</cp:coreProperties>
</file>