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C23-AD86-4C65-B422-5CEC0F499F04}" type="datetimeFigureOut">
              <a:rPr lang="en-US" smtClean="0"/>
              <a:t>10/1/2007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377-6310-4473-8A12-112062F78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C23-AD86-4C65-B422-5CEC0F499F04}" type="datetimeFigureOut">
              <a:rPr lang="en-US" smtClean="0"/>
              <a:t>10/1/2007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377-6310-4473-8A12-112062F78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C23-AD86-4C65-B422-5CEC0F499F04}" type="datetimeFigureOut">
              <a:rPr lang="en-US" smtClean="0"/>
              <a:t>10/1/2007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377-6310-4473-8A12-112062F78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C23-AD86-4C65-B422-5CEC0F499F04}" type="datetimeFigureOut">
              <a:rPr lang="en-US" smtClean="0"/>
              <a:t>10/1/2007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377-6310-4473-8A12-112062F78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C23-AD86-4C65-B422-5CEC0F499F04}" type="datetimeFigureOut">
              <a:rPr lang="en-US" smtClean="0"/>
              <a:t>10/1/2007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377-6310-4473-8A12-112062F78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C23-AD86-4C65-B422-5CEC0F499F04}" type="datetimeFigureOut">
              <a:rPr lang="en-US" smtClean="0"/>
              <a:t>10/1/2007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377-6310-4473-8A12-112062F78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C23-AD86-4C65-B422-5CEC0F499F04}" type="datetimeFigureOut">
              <a:rPr lang="en-US" smtClean="0"/>
              <a:t>10/1/2007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377-6310-4473-8A12-112062F78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C23-AD86-4C65-B422-5CEC0F499F04}" type="datetimeFigureOut">
              <a:rPr lang="en-US" smtClean="0"/>
              <a:t>10/1/2007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377-6310-4473-8A12-112062F78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C23-AD86-4C65-B422-5CEC0F499F04}" type="datetimeFigureOut">
              <a:rPr lang="en-US" smtClean="0"/>
              <a:t>10/1/2007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377-6310-4473-8A12-112062F78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C23-AD86-4C65-B422-5CEC0F499F04}" type="datetimeFigureOut">
              <a:rPr lang="en-US" smtClean="0"/>
              <a:t>10/1/2007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377-6310-4473-8A12-112062F78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C23-AD86-4C65-B422-5CEC0F499F04}" type="datetimeFigureOut">
              <a:rPr lang="en-US" smtClean="0"/>
              <a:t>10/1/2007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377-6310-4473-8A12-112062F78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EC23-AD86-4C65-B422-5CEC0F499F04}" type="datetimeFigureOut">
              <a:rPr lang="en-US" smtClean="0"/>
              <a:t>10/1/2007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E377-6310-4473-8A12-112062F784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457200"/>
            <a:ext cx="88963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457200"/>
            <a:ext cx="88963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066800"/>
            <a:ext cx="486350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457200"/>
            <a:ext cx="88963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066800"/>
            <a:ext cx="486350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1300163"/>
            <a:ext cx="4772024" cy="33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457200"/>
            <a:ext cx="88963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066800"/>
            <a:ext cx="486350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6352" y="1300162"/>
            <a:ext cx="4772718" cy="336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457200"/>
            <a:ext cx="88963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066800"/>
            <a:ext cx="486350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6352" y="1300163"/>
            <a:ext cx="4772718" cy="336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457200"/>
            <a:ext cx="88963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066800"/>
            <a:ext cx="486350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hsullivan</dc:creator>
  <cp:lastModifiedBy>hsullivan</cp:lastModifiedBy>
  <cp:revision>2</cp:revision>
  <dcterms:created xsi:type="dcterms:W3CDTF">2007-10-01T16:34:41Z</dcterms:created>
  <dcterms:modified xsi:type="dcterms:W3CDTF">2007-10-01T16:53:18Z</dcterms:modified>
</cp:coreProperties>
</file>