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BFB13-110C-4082-9DB3-69D5AE52976E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0E4DD-33BF-421D-ADCB-5CA466BA1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0E4DD-33BF-421D-ADCB-5CA466BA10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0E4DD-33BF-421D-ADCB-5CA466BA10D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0E4DD-33BF-421D-ADCB-5CA466BA10D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0E4DD-33BF-421D-ADCB-5CA466BA10D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0E4DD-33BF-421D-ADCB-5CA466BA10D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0E4DD-33BF-421D-ADCB-5CA466BA10D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0E4DD-33BF-421D-ADCB-5CA466BA10D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83C5-614F-467C-93DA-DFF934E1FAA4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3595-3129-4A16-A3CB-8BF501F2A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83C5-614F-467C-93DA-DFF934E1FAA4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3595-3129-4A16-A3CB-8BF501F2A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83C5-614F-467C-93DA-DFF934E1FAA4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3595-3129-4A16-A3CB-8BF501F2A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83C5-614F-467C-93DA-DFF934E1FAA4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3595-3129-4A16-A3CB-8BF501F2A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83C5-614F-467C-93DA-DFF934E1FAA4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3595-3129-4A16-A3CB-8BF501F2A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83C5-614F-467C-93DA-DFF934E1FAA4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3595-3129-4A16-A3CB-8BF501F2A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83C5-614F-467C-93DA-DFF934E1FAA4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3595-3129-4A16-A3CB-8BF501F2A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83C5-614F-467C-93DA-DFF934E1FAA4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3595-3129-4A16-A3CB-8BF501F2A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83C5-614F-467C-93DA-DFF934E1FAA4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3595-3129-4A16-A3CB-8BF501F2A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83C5-614F-467C-93DA-DFF934E1FAA4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3595-3129-4A16-A3CB-8BF501F2A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83C5-614F-467C-93DA-DFF934E1FAA4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3595-3129-4A16-A3CB-8BF501F2A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83C5-614F-467C-93DA-DFF934E1FAA4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E3595-3129-4A16-A3CB-8BF501F2A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CounterMasterList</a:t>
            </a:r>
            <a:endParaRPr lang="en-US" dirty="0" smtClean="0"/>
          </a:p>
          <a:p>
            <a:pPr lvl="1"/>
            <a:r>
              <a:rPr lang="en-US" dirty="0" smtClean="0"/>
              <a:t>Lists all of the counters</a:t>
            </a:r>
          </a:p>
          <a:p>
            <a:pPr lvl="1"/>
            <a:r>
              <a:rPr lang="en-US" dirty="0" err="1" smtClean="0"/>
              <a:t>AvailableInCustomReport</a:t>
            </a:r>
            <a:r>
              <a:rPr lang="en-US" dirty="0" smtClean="0"/>
              <a:t> – bit is set if analog</a:t>
            </a:r>
          </a:p>
          <a:p>
            <a:pPr lvl="1"/>
            <a:r>
              <a:rPr lang="en-US" dirty="0" err="1" smtClean="0"/>
              <a:t>CounterType</a:t>
            </a:r>
            <a:r>
              <a:rPr lang="en-US" dirty="0" smtClean="0"/>
              <a:t> – bit for Server\OS</a:t>
            </a:r>
          </a:p>
          <a:p>
            <a:r>
              <a:rPr lang="en-US" dirty="0" err="1" smtClean="0"/>
              <a:t>CustomReports</a:t>
            </a:r>
            <a:endParaRPr lang="en-US" dirty="0" smtClean="0"/>
          </a:p>
          <a:p>
            <a:pPr lvl="1"/>
            <a:r>
              <a:rPr lang="en-US" dirty="0" smtClean="0"/>
              <a:t>ID (PK)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RDL (</a:t>
            </a:r>
            <a:r>
              <a:rPr lang="en-US" dirty="0" err="1" smtClean="0"/>
              <a:t>nText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CustomReportsCounters</a:t>
            </a:r>
            <a:endParaRPr lang="en-US" dirty="0" smtClean="0"/>
          </a:p>
          <a:p>
            <a:pPr lvl="1"/>
            <a:r>
              <a:rPr lang="en-US" dirty="0" smtClean="0"/>
              <a:t>Report ID (FK)</a:t>
            </a:r>
          </a:p>
          <a:p>
            <a:pPr lvl="1"/>
            <a:r>
              <a:rPr lang="en-US" dirty="0" smtClean="0"/>
              <a:t>Graph Number (Order on report)</a:t>
            </a:r>
          </a:p>
          <a:p>
            <a:pPr lvl="1"/>
            <a:r>
              <a:rPr lang="en-US" dirty="0" err="1" smtClean="0"/>
              <a:t>CounterName</a:t>
            </a:r>
            <a:endParaRPr lang="en-US" dirty="0" smtClean="0"/>
          </a:p>
          <a:p>
            <a:pPr lvl="1"/>
            <a:r>
              <a:rPr lang="en-US" dirty="0" smtClean="0"/>
              <a:t>Counter Description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rdl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report template is  CustomReport.rdl which is an embedded resource in the dm project.</a:t>
            </a:r>
          </a:p>
          <a:p>
            <a:r>
              <a:rPr lang="en-US" dirty="0" smtClean="0"/>
              <a:t>This is read in and customized every time a report is created or edited.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rdl</a:t>
            </a:r>
            <a:r>
              <a:rPr lang="en-US" dirty="0" smtClean="0"/>
              <a:t> is written with </a:t>
            </a:r>
            <a:r>
              <a:rPr lang="en-US" dirty="0" err="1" smtClean="0"/>
              <a:t>xmlTextWriter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customReport</a:t>
            </a:r>
            <a:r>
              <a:rPr lang="en-US" dirty="0" smtClean="0"/>
              <a:t> object is created with the required counter names.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getCustomReportsTable</a:t>
            </a:r>
            <a:r>
              <a:rPr lang="en-US" dirty="0" smtClean="0"/>
              <a:t>() method provides the xml for the &lt;Table&gt; block.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getCustomReportsCharts</a:t>
            </a:r>
            <a:r>
              <a:rPr lang="en-US" dirty="0" smtClean="0"/>
              <a:t>() method provides the xml for the &lt;Chart&gt; block.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getShowTablesParameter</a:t>
            </a:r>
            <a:r>
              <a:rPr lang="en-US" dirty="0" smtClean="0"/>
              <a:t>() method gets xml for the display tables property of the report.</a:t>
            </a:r>
          </a:p>
          <a:p>
            <a:r>
              <a:rPr lang="en-US" dirty="0" smtClean="0"/>
              <a:t>The template </a:t>
            </a:r>
            <a:r>
              <a:rPr lang="en-US" dirty="0" err="1" smtClean="0"/>
              <a:t>rdl</a:t>
            </a:r>
            <a:r>
              <a:rPr lang="en-US" dirty="0" smtClean="0"/>
              <a:t> is </a:t>
            </a:r>
            <a:r>
              <a:rPr lang="en-US" dirty="0" err="1" smtClean="0"/>
              <a:t>substitued</a:t>
            </a:r>
            <a:r>
              <a:rPr lang="en-US" dirty="0" smtClean="0"/>
              <a:t> with the correct </a:t>
            </a:r>
            <a:r>
              <a:rPr lang="en-US" dirty="0" err="1" smtClean="0"/>
              <a:t>rdl</a:t>
            </a:r>
            <a:r>
              <a:rPr lang="en-US" dirty="0" smtClean="0"/>
              <a:t> and saved to the table.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RDL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limited to 4000 characters</a:t>
            </a:r>
          </a:p>
          <a:p>
            <a:r>
              <a:rPr lang="en-US" dirty="0" smtClean="0"/>
              <a:t>Write the </a:t>
            </a:r>
            <a:r>
              <a:rPr lang="en-US" dirty="0" err="1" smtClean="0"/>
              <a:t>rdl</a:t>
            </a:r>
            <a:r>
              <a:rPr lang="en-US" dirty="0" smtClean="0"/>
              <a:t> 4000 characters at a time using </a:t>
            </a:r>
            <a:r>
              <a:rPr lang="en-US" dirty="0" err="1" smtClean="0"/>
              <a:t>writetext</a:t>
            </a:r>
            <a:r>
              <a:rPr lang="en-US" dirty="0" smtClean="0"/>
              <a:t> and </a:t>
            </a:r>
            <a:r>
              <a:rPr lang="en-US" dirty="0" err="1" smtClean="0"/>
              <a:t>updatetext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wizard takes this text and adds the new body including all of the selected counters and writes it to the custom report table.</a:t>
            </a:r>
          </a:p>
          <a:p>
            <a:r>
              <a:rPr lang="en-US" dirty="0" smtClean="0"/>
              <a:t>Every time the report is edited, the template is modified according to the selected counters in </a:t>
            </a:r>
            <a:r>
              <a:rPr lang="en-US" dirty="0" err="1" smtClean="0"/>
              <a:t>CustomReportCounters</a:t>
            </a:r>
            <a:r>
              <a:rPr lang="en-US" dirty="0" smtClean="0"/>
              <a:t> and re-written.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the report runs it executes </a:t>
            </a:r>
            <a:r>
              <a:rPr lang="en-US" dirty="0" err="1" smtClean="0"/>
              <a:t>p_GetCustomReportDataset</a:t>
            </a:r>
            <a:endParaRPr lang="en-US" dirty="0" smtClean="0"/>
          </a:p>
          <a:p>
            <a:r>
              <a:rPr lang="en-US" dirty="0" smtClean="0"/>
              <a:t>This proc takes the report name and gets the </a:t>
            </a:r>
            <a:r>
              <a:rPr lang="en-US" dirty="0" err="1" smtClean="0"/>
              <a:t>rdl</a:t>
            </a:r>
            <a:r>
              <a:rPr lang="en-US" dirty="0" smtClean="0"/>
              <a:t> from the table. Other parameters are server id, </a:t>
            </a:r>
            <a:r>
              <a:rPr lang="en-US" dirty="0" err="1" smtClean="0"/>
              <a:t>utcStart</a:t>
            </a:r>
            <a:r>
              <a:rPr lang="en-US" dirty="0" smtClean="0"/>
              <a:t> and </a:t>
            </a:r>
            <a:r>
              <a:rPr lang="en-US" dirty="0" err="1" smtClean="0"/>
              <a:t>utcEnd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proc iterates through a cursor of counters for the report.</a:t>
            </a:r>
          </a:p>
          <a:p>
            <a:pPr lvl="1"/>
            <a:r>
              <a:rPr lang="en-US" dirty="0" smtClean="0"/>
              <a:t>It creates dynamic </a:t>
            </a:r>
            <a:r>
              <a:rPr lang="en-US" dirty="0" err="1" smtClean="0"/>
              <a:t>sql</a:t>
            </a:r>
            <a:r>
              <a:rPr lang="en-US" dirty="0" smtClean="0"/>
              <a:t> for </a:t>
            </a:r>
            <a:r>
              <a:rPr lang="en-US" dirty="0" err="1" smtClean="0"/>
              <a:t>os</a:t>
            </a:r>
            <a:r>
              <a:rPr lang="en-US" dirty="0" smtClean="0"/>
              <a:t> counters, server counters and custom counters.</a:t>
            </a:r>
          </a:p>
          <a:p>
            <a:pPr lvl="1"/>
            <a:r>
              <a:rPr lang="en-US" dirty="0" smtClean="0"/>
              <a:t>Custom counters are stored vertically rather than horizontally and so the data must be </a:t>
            </a:r>
            <a:r>
              <a:rPr lang="en-US" dirty="0" err="1" smtClean="0"/>
              <a:t>pivotted</a:t>
            </a:r>
            <a:r>
              <a:rPr lang="en-US" dirty="0" smtClean="0"/>
              <a:t> (SQL2000 so can’t use PIVOT)</a:t>
            </a:r>
          </a:p>
          <a:p>
            <a:r>
              <a:rPr lang="en-US" dirty="0" smtClean="0"/>
              <a:t>Data is aggregated according to selection in wizard.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Reports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user to create or edit reports.</a:t>
            </a:r>
          </a:p>
          <a:p>
            <a:r>
              <a:rPr lang="en-US" dirty="0" smtClean="0"/>
              <a:t>Navigated to via the Report Navigation tree.</a:t>
            </a:r>
          </a:p>
          <a:p>
            <a:pPr lvl="1"/>
            <a:r>
              <a:rPr lang="en-US" dirty="0" smtClean="0"/>
              <a:t>The navigation tree allows deletion of existing reports.</a:t>
            </a:r>
          </a:p>
          <a:p>
            <a:pPr lvl="1"/>
            <a:r>
              <a:rPr lang="en-US" dirty="0" smtClean="0"/>
              <a:t>Tree allows the user to bypass the create page of the wizard, by clicking editing while a custom report is highlighted.</a:t>
            </a:r>
          </a:p>
          <a:p>
            <a:pPr lvl="1"/>
            <a:r>
              <a:rPr lang="en-US" dirty="0" smtClean="0"/>
              <a:t>Tree allows for deployment of custom reports.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p_GetCustomReportDataset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Creates a </a:t>
            </a:r>
            <a:r>
              <a:rPr lang="en-US" dirty="0" err="1" smtClean="0"/>
              <a:t>baseTable</a:t>
            </a:r>
            <a:r>
              <a:rPr lang="en-US" dirty="0" smtClean="0"/>
              <a:t> with the </a:t>
            </a:r>
            <a:r>
              <a:rPr lang="en-US" dirty="0" err="1" smtClean="0"/>
              <a:t>instanceName</a:t>
            </a:r>
            <a:r>
              <a:rPr lang="en-US" dirty="0" smtClean="0"/>
              <a:t> and the time.</a:t>
            </a:r>
          </a:p>
          <a:p>
            <a:r>
              <a:rPr lang="en-US" dirty="0" smtClean="0"/>
              <a:t>Creates a cursor to select out the counter name, required aggregation {max, weighted </a:t>
            </a:r>
            <a:r>
              <a:rPr lang="en-US" dirty="0" err="1" smtClean="0"/>
              <a:t>ave</a:t>
            </a:r>
            <a:r>
              <a:rPr lang="en-US" dirty="0" smtClean="0"/>
              <a:t>, per minute} and the source {0 = server, OS, Custom}.</a:t>
            </a:r>
          </a:p>
          <a:p>
            <a:r>
              <a:rPr lang="en-US" dirty="0" smtClean="0"/>
              <a:t>If the source is server or OS, a select from server or OS statistics is modified to include that counter aggregated appropriately.</a:t>
            </a:r>
          </a:p>
          <a:p>
            <a:r>
              <a:rPr lang="en-US" dirty="0" smtClean="0"/>
              <a:t>If the source is custom counters, the counter is selected out of </a:t>
            </a:r>
            <a:r>
              <a:rPr lang="en-US" dirty="0" err="1" smtClean="0"/>
              <a:t>customCounterStatistics</a:t>
            </a:r>
            <a:r>
              <a:rPr lang="en-US" dirty="0" smtClean="0"/>
              <a:t> into a temp table, aggregated appropriately and for the same time buckets and period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join to </a:t>
            </a:r>
            <a:r>
              <a:rPr lang="en-US" dirty="0" err="1" smtClean="0"/>
              <a:t>customCounterDefinition</a:t>
            </a:r>
            <a:r>
              <a:rPr lang="en-US" dirty="0" smtClean="0"/>
              <a:t> to get the scale and if a raw or delta is required and calculate accordingly.</a:t>
            </a:r>
            <a:endParaRPr lang="en-US" dirty="0" smtClean="0"/>
          </a:p>
          <a:p>
            <a:r>
              <a:rPr lang="en-US" dirty="0" smtClean="0"/>
              <a:t>A custom counter result table #</a:t>
            </a:r>
            <a:r>
              <a:rPr lang="en-US" dirty="0" err="1" smtClean="0"/>
              <a:t>ReportCounters</a:t>
            </a:r>
            <a:r>
              <a:rPr lang="en-US" dirty="0" smtClean="0"/>
              <a:t> is added to, such that it has a new column for each custom counter.</a:t>
            </a:r>
          </a:p>
          <a:p>
            <a:r>
              <a:rPr lang="en-US" dirty="0" smtClean="0"/>
              <a:t>Finally the non-custom are selected out of server and OS statistics and #</a:t>
            </a:r>
            <a:r>
              <a:rPr lang="en-US" dirty="0" err="1" smtClean="0"/>
              <a:t>ReportCounters</a:t>
            </a:r>
            <a:r>
              <a:rPr lang="en-US" dirty="0" smtClean="0"/>
              <a:t> is joined to, producing a complete set of custom and non-custom counters.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551</Words>
  <Application>Microsoft Office PowerPoint</Application>
  <PresentationFormat>On-screen Show (4:3)</PresentationFormat>
  <Paragraphs>57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Custom Reports</vt:lpstr>
      <vt:lpstr>Tables</vt:lpstr>
      <vt:lpstr>Creating the rdl</vt:lpstr>
      <vt:lpstr>Updating the RDL</vt:lpstr>
      <vt:lpstr>Running a Report</vt:lpstr>
      <vt:lpstr>Custom Reports Wizard</vt:lpstr>
      <vt:lpstr>p_GetCustomReportDataset</vt:lpstr>
    </vt:vector>
  </TitlesOfParts>
  <Company>BBS Technologies,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Reports</dc:title>
  <dc:creator>Barry Searle</dc:creator>
  <cp:lastModifiedBy>Barry Searle</cp:lastModifiedBy>
  <cp:revision>9</cp:revision>
  <dcterms:created xsi:type="dcterms:W3CDTF">2009-12-17T17:54:28Z</dcterms:created>
  <dcterms:modified xsi:type="dcterms:W3CDTF">2010-01-04T19:49:03Z</dcterms:modified>
</cp:coreProperties>
</file>