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2208" y="-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13397-D0CE-4281-8F99-523C86CBF9C9}" type="datetimeFigureOut">
              <a:rPr lang="en-US" smtClean="0"/>
              <a:pPr/>
              <a:t>1/5/2010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CC4DE-9DA8-4CDC-B39D-23E6E1BE0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CC4DE-9DA8-4CDC-B39D-23E6E1BE046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CC4DE-9DA8-4CDC-B39D-23E6E1BE046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CC4DE-9DA8-4CDC-B39D-23E6E1BE046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CC4DE-9DA8-4CDC-B39D-23E6E1BE046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CC4DE-9DA8-4CDC-B39D-23E6E1BE046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CC4DE-9DA8-4CDC-B39D-23E6E1BE046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CC4DE-9DA8-4CDC-B39D-23E6E1BE046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E31-D1DC-40BC-94E1-EFF958B71CC1}" type="datetimeFigureOut">
              <a:rPr lang="en-US" smtClean="0"/>
              <a:pPr/>
              <a:t>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8042-0D07-4433-A0AB-653B15AEF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E31-D1DC-40BC-94E1-EFF958B71CC1}" type="datetimeFigureOut">
              <a:rPr lang="en-US" smtClean="0"/>
              <a:pPr/>
              <a:t>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8042-0D07-4433-A0AB-653B15AEF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E31-D1DC-40BC-94E1-EFF958B71CC1}" type="datetimeFigureOut">
              <a:rPr lang="en-US" smtClean="0"/>
              <a:pPr/>
              <a:t>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8042-0D07-4433-A0AB-653B15AEF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E31-D1DC-40BC-94E1-EFF958B71CC1}" type="datetimeFigureOut">
              <a:rPr lang="en-US" smtClean="0"/>
              <a:pPr/>
              <a:t>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8042-0D07-4433-A0AB-653B15AEF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E31-D1DC-40BC-94E1-EFF958B71CC1}" type="datetimeFigureOut">
              <a:rPr lang="en-US" smtClean="0"/>
              <a:pPr/>
              <a:t>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8042-0D07-4433-A0AB-653B15AEF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E31-D1DC-40BC-94E1-EFF958B71CC1}" type="datetimeFigureOut">
              <a:rPr lang="en-US" smtClean="0"/>
              <a:pPr/>
              <a:t>1/5/2010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8042-0D07-4433-A0AB-653B15AEF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E31-D1DC-40BC-94E1-EFF958B71CC1}" type="datetimeFigureOut">
              <a:rPr lang="en-US" smtClean="0"/>
              <a:pPr/>
              <a:t>1/5/2010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8042-0D07-4433-A0AB-653B15AEF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E31-D1DC-40BC-94E1-EFF958B71CC1}" type="datetimeFigureOut">
              <a:rPr lang="en-US" smtClean="0"/>
              <a:pPr/>
              <a:t>1/5/2010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8042-0D07-4433-A0AB-653B15AEF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E31-D1DC-40BC-94E1-EFF958B71CC1}" type="datetimeFigureOut">
              <a:rPr lang="en-US" smtClean="0"/>
              <a:pPr/>
              <a:t>1/5/2010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8042-0D07-4433-A0AB-653B15AEF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E31-D1DC-40BC-94E1-EFF958B71CC1}" type="datetimeFigureOut">
              <a:rPr lang="en-US" smtClean="0"/>
              <a:pPr/>
              <a:t>1/5/2010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8042-0D07-4433-A0AB-653B15AEF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E31-D1DC-40BC-94E1-EFF958B71CC1}" type="datetimeFigureOut">
              <a:rPr lang="en-US" smtClean="0"/>
              <a:pPr/>
              <a:t>1/5/2010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8042-0D07-4433-A0AB-653B15AEF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8E31-D1DC-40BC-94E1-EFF958B71CC1}" type="datetimeFigureOut">
              <a:rPr lang="en-US" smtClean="0"/>
              <a:pPr/>
              <a:t>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98042-0D07-4433-A0AB-653B15AEF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Mirroring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Mirroring View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19200"/>
            <a:ext cx="7315200" cy="52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 smtClean="0"/>
              <a:t>MirroringParticipants</a:t>
            </a:r>
            <a:endParaRPr lang="en-US" dirty="0" smtClean="0"/>
          </a:p>
          <a:p>
            <a:pPr lvl="1"/>
            <a:r>
              <a:rPr lang="en-US" dirty="0" smtClean="0"/>
              <a:t>Mirroring GUID</a:t>
            </a:r>
          </a:p>
          <a:p>
            <a:pPr lvl="1"/>
            <a:r>
              <a:rPr lang="en-US" dirty="0" smtClean="0"/>
              <a:t>Role</a:t>
            </a:r>
          </a:p>
          <a:p>
            <a:pPr lvl="1"/>
            <a:r>
              <a:rPr lang="en-US" dirty="0" smtClean="0"/>
              <a:t>Principal address</a:t>
            </a:r>
          </a:p>
          <a:p>
            <a:pPr lvl="1"/>
            <a:r>
              <a:rPr lang="en-US" dirty="0" smtClean="0"/>
              <a:t>Mirror Address</a:t>
            </a:r>
          </a:p>
          <a:p>
            <a:pPr lvl="1"/>
            <a:r>
              <a:rPr lang="en-US" dirty="0" smtClean="0"/>
              <a:t>Witness address</a:t>
            </a:r>
          </a:p>
          <a:p>
            <a:pPr lvl="1"/>
            <a:r>
              <a:rPr lang="en-US" dirty="0" smtClean="0"/>
              <a:t>……</a:t>
            </a:r>
          </a:p>
          <a:p>
            <a:r>
              <a:rPr lang="en-US" dirty="0" err="1" smtClean="0"/>
              <a:t>MirroringPreferredConfig</a:t>
            </a:r>
            <a:endParaRPr lang="en-US" dirty="0" smtClean="0"/>
          </a:p>
          <a:p>
            <a:pPr lvl="1"/>
            <a:r>
              <a:rPr lang="en-US" dirty="0" smtClean="0"/>
              <a:t>Principal Server ID</a:t>
            </a:r>
          </a:p>
          <a:p>
            <a:pPr lvl="1"/>
            <a:r>
              <a:rPr lang="en-US" dirty="0" smtClean="0"/>
              <a:t>Mirror Server ID</a:t>
            </a:r>
          </a:p>
          <a:p>
            <a:pPr lvl="1"/>
            <a:r>
              <a:rPr lang="en-US" dirty="0" smtClean="0"/>
              <a:t>Witness Address</a:t>
            </a:r>
          </a:p>
          <a:p>
            <a:pPr lvl="1"/>
            <a:r>
              <a:rPr lang="en-US" dirty="0" smtClean="0"/>
              <a:t>Normal (bit) – </a:t>
            </a:r>
            <a:r>
              <a:rPr lang="en-US" dirty="0" err="1" smtClean="0"/>
              <a:t>config</a:t>
            </a:r>
            <a:r>
              <a:rPr lang="en-US" dirty="0" smtClean="0"/>
              <a:t> represents normal or failed over</a:t>
            </a:r>
          </a:p>
          <a:p>
            <a:r>
              <a:rPr lang="en-US" dirty="0" err="1" smtClean="0"/>
              <a:t>MirroringStatistics</a:t>
            </a:r>
            <a:endParaRPr lang="en-US" dirty="0" smtClean="0"/>
          </a:p>
          <a:p>
            <a:pPr lvl="1"/>
            <a:r>
              <a:rPr lang="en-US" dirty="0" err="1" smtClean="0"/>
              <a:t>Guid</a:t>
            </a:r>
            <a:endParaRPr lang="en-US" dirty="0" smtClean="0"/>
          </a:p>
          <a:p>
            <a:pPr lvl="1"/>
            <a:r>
              <a:rPr lang="en-US" dirty="0" err="1" smtClean="0"/>
              <a:t>DatabaseID</a:t>
            </a:r>
            <a:r>
              <a:rPr lang="en-US" dirty="0" smtClean="0"/>
              <a:t> (</a:t>
            </a:r>
            <a:r>
              <a:rPr lang="en-US" dirty="0" err="1" smtClean="0"/>
              <a:t>ServerID</a:t>
            </a:r>
            <a:r>
              <a:rPr lang="en-US" dirty="0" smtClean="0"/>
              <a:t> is derived from this)</a:t>
            </a:r>
          </a:p>
          <a:p>
            <a:pPr lvl="1"/>
            <a:r>
              <a:rPr lang="en-US" dirty="0" smtClean="0"/>
              <a:t>Time </a:t>
            </a:r>
          </a:p>
          <a:p>
            <a:pPr lvl="1"/>
            <a:r>
              <a:rPr lang="en-US" dirty="0" smtClean="0"/>
              <a:t>Role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Witness State</a:t>
            </a:r>
          </a:p>
          <a:p>
            <a:pPr lvl="1"/>
            <a:r>
              <a:rPr lang="en-US" dirty="0" smtClean="0"/>
              <a:t>Log generation rate</a:t>
            </a:r>
          </a:p>
          <a:p>
            <a:pPr lvl="1"/>
            <a:r>
              <a:rPr lang="en-US" dirty="0" smtClean="0"/>
              <a:t>Unsent log </a:t>
            </a:r>
          </a:p>
          <a:p>
            <a:pPr lvl="1"/>
            <a:r>
              <a:rPr lang="en-US" dirty="0" smtClean="0"/>
              <a:t>Send rate</a:t>
            </a:r>
          </a:p>
          <a:p>
            <a:pPr lvl="1"/>
            <a:r>
              <a:rPr lang="en-US" dirty="0" smtClean="0"/>
              <a:t>Un-restored log</a:t>
            </a:r>
          </a:p>
          <a:p>
            <a:pPr lvl="1"/>
            <a:r>
              <a:rPr lang="en-US" dirty="0" smtClean="0"/>
              <a:t>……..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mirroring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Ensure that the SQL Server service is running under an account with rights to the partner server.</a:t>
            </a:r>
          </a:p>
          <a:p>
            <a:pPr lvl="1"/>
            <a:r>
              <a:rPr lang="en-US" dirty="0" smtClean="0"/>
              <a:t>The error that you get if this is not the case will be deceptive. It will tell you that the server does not exist or the port is not open,</a:t>
            </a:r>
          </a:p>
          <a:p>
            <a:r>
              <a:rPr lang="en-US" dirty="0" smtClean="0"/>
              <a:t>You have to back up the database and the log and then restore them both to the mirror with </a:t>
            </a:r>
            <a:r>
              <a:rPr lang="en-US" dirty="0" err="1" smtClean="0"/>
              <a:t>norecovery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Don’t bother trying without the log restore although MS does not say it is a requirement.</a:t>
            </a:r>
          </a:p>
          <a:p>
            <a:r>
              <a:rPr lang="en-US" dirty="0" smtClean="0"/>
              <a:t>Beware of </a:t>
            </a:r>
            <a:r>
              <a:rPr lang="en-US" dirty="0" err="1" smtClean="0"/>
              <a:t>symantec</a:t>
            </a:r>
            <a:r>
              <a:rPr lang="en-US" dirty="0" smtClean="0"/>
              <a:t> endpoint </a:t>
            </a:r>
            <a:r>
              <a:rPr lang="en-US" dirty="0" smtClean="0"/>
              <a:t>protection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ScheduledRefresh</a:t>
            </a:r>
            <a:endParaRPr lang="en-US" dirty="0" smtClean="0"/>
          </a:p>
          <a:p>
            <a:pPr lvl="1"/>
            <a:r>
              <a:rPr lang="en-US" dirty="0" smtClean="0"/>
              <a:t>MirroredDatabaseScheduled2005.sql</a:t>
            </a:r>
          </a:p>
          <a:p>
            <a:r>
              <a:rPr lang="en-US" dirty="0" err="1" smtClean="0"/>
              <a:t>MirrorMonitoringHistoryProbe</a:t>
            </a:r>
            <a:endParaRPr lang="en-US" dirty="0" smtClean="0"/>
          </a:p>
          <a:p>
            <a:pPr lvl="1"/>
            <a:r>
              <a:rPr lang="en-US" dirty="0" smtClean="0"/>
              <a:t>MirrorMonitoringHistory2005.sql</a:t>
            </a:r>
          </a:p>
          <a:p>
            <a:pPr lvl="2"/>
            <a:r>
              <a:rPr lang="en-US" dirty="0" err="1" smtClean="0"/>
              <a:t>sp_dbmmonitorresults</a:t>
            </a:r>
            <a:endParaRPr lang="en-US" dirty="0" smtClean="0"/>
          </a:p>
          <a:p>
            <a:r>
              <a:rPr lang="en-US" dirty="0" err="1" smtClean="0"/>
              <a:t>MirrorMonitoringRealtimeProbe</a:t>
            </a:r>
            <a:endParaRPr lang="en-US" dirty="0" smtClean="0"/>
          </a:p>
          <a:p>
            <a:pPr lvl="1"/>
            <a:r>
              <a:rPr lang="en-US" dirty="0" smtClean="0"/>
              <a:t>Selected from </a:t>
            </a:r>
            <a:r>
              <a:rPr lang="en-US" dirty="0" err="1" smtClean="0"/>
              <a:t>sys.database_mirroring</a:t>
            </a:r>
            <a:endParaRPr lang="en-US" dirty="0" smtClean="0"/>
          </a:p>
          <a:p>
            <a:r>
              <a:rPr lang="en-US" dirty="0" err="1" smtClean="0"/>
              <a:t>ServerActionProbe</a:t>
            </a:r>
            <a:endParaRPr lang="en-US" dirty="0" smtClean="0"/>
          </a:p>
          <a:p>
            <a:pPr lvl="1"/>
            <a:r>
              <a:rPr lang="en-US" dirty="0" smtClean="0"/>
              <a:t>MirrorPartnerAction.sql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Preferred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Preferred configuration is kept in the workload for the server.</a:t>
            </a:r>
          </a:p>
          <a:p>
            <a:r>
              <a:rPr lang="en-US" dirty="0" smtClean="0"/>
              <a:t>The returned configuration is compared to the preferred configuration and an alert is fired if there is a change (if enabled).</a:t>
            </a:r>
          </a:p>
          <a:p>
            <a:r>
              <a:rPr lang="en-US" dirty="0" smtClean="0"/>
              <a:t>If a server is deleted it gets removed from the workload list of preferred </a:t>
            </a:r>
            <a:r>
              <a:rPr lang="en-US" dirty="0" err="1" smtClean="0"/>
              <a:t>configs</a:t>
            </a:r>
            <a:r>
              <a:rPr lang="en-US" dirty="0" smtClean="0"/>
              <a:t>, and also from the repository.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Fail over to partner</a:t>
            </a:r>
          </a:p>
          <a:p>
            <a:pPr lvl="1"/>
            <a:r>
              <a:rPr lang="en-US" dirty="0" err="1" smtClean="0"/>
              <a:t>ServerActionProbe</a:t>
            </a:r>
            <a:endParaRPr lang="en-US" dirty="0" smtClean="0"/>
          </a:p>
          <a:p>
            <a:pPr lvl="1"/>
            <a:r>
              <a:rPr lang="en-US" dirty="0" err="1" smtClean="0"/>
              <a:t>MirroringPartnerActionsCollector</a:t>
            </a:r>
            <a:endParaRPr lang="en-US" dirty="0" smtClean="0"/>
          </a:p>
          <a:p>
            <a:r>
              <a:rPr lang="en-US" dirty="0" smtClean="0"/>
              <a:t>Suspend \ resume mirroring</a:t>
            </a:r>
          </a:p>
          <a:p>
            <a:pPr lvl="1"/>
            <a:r>
              <a:rPr lang="en-US" dirty="0" err="1" smtClean="0"/>
              <a:t>ServerActionProbe</a:t>
            </a:r>
            <a:endParaRPr lang="en-US" dirty="0" smtClean="0"/>
          </a:p>
          <a:p>
            <a:pPr lvl="1"/>
            <a:r>
              <a:rPr lang="en-US" dirty="0" err="1" smtClean="0"/>
              <a:t>MirroringPartnerActionsCollector</a:t>
            </a:r>
            <a:endParaRPr lang="en-US" dirty="0" smtClean="0"/>
          </a:p>
          <a:p>
            <a:r>
              <a:rPr lang="en-US" dirty="0" smtClean="0"/>
              <a:t>Refresh mirroring details</a:t>
            </a:r>
          </a:p>
          <a:p>
            <a:pPr lvl="1"/>
            <a:r>
              <a:rPr lang="en-US" dirty="0" err="1" smtClean="0"/>
              <a:t>MirrorMonitoringRealtimeProbe</a:t>
            </a:r>
            <a:endParaRPr lang="en-US" dirty="0" smtClean="0"/>
          </a:p>
          <a:p>
            <a:pPr lvl="1"/>
            <a:r>
              <a:rPr lang="en-US" dirty="0" smtClean="0"/>
              <a:t>MirrorMonitoringRealtime2005</a:t>
            </a:r>
          </a:p>
          <a:p>
            <a:r>
              <a:rPr lang="en-US" dirty="0" smtClean="0"/>
              <a:t>Refresh partner </a:t>
            </a:r>
            <a:r>
              <a:rPr lang="en-US" dirty="0" err="1" smtClean="0"/>
              <a:t>detailsProbe</a:t>
            </a:r>
            <a:endParaRPr lang="en-US" dirty="0" smtClean="0"/>
          </a:p>
          <a:p>
            <a:pPr lvl="1"/>
            <a:r>
              <a:rPr lang="en-US" dirty="0" err="1" smtClean="0"/>
              <a:t>MirrorMonitoringRealtime</a:t>
            </a:r>
            <a:endParaRPr lang="en-US" dirty="0" smtClean="0"/>
          </a:p>
          <a:p>
            <a:pPr lvl="1"/>
            <a:r>
              <a:rPr lang="en-US" dirty="0" smtClean="0"/>
              <a:t>MirrorMonitoringRealtime2005</a:t>
            </a:r>
          </a:p>
          <a:p>
            <a:r>
              <a:rPr lang="en-US" dirty="0" smtClean="0"/>
              <a:t>Refresh History</a:t>
            </a:r>
          </a:p>
          <a:p>
            <a:pPr lvl="1"/>
            <a:r>
              <a:rPr lang="en-US" dirty="0" err="1" smtClean="0"/>
              <a:t>MirrorMonitoringHistoryProbe</a:t>
            </a:r>
            <a:endParaRPr lang="en-US" dirty="0" smtClean="0"/>
          </a:p>
          <a:p>
            <a:pPr lvl="1"/>
            <a:r>
              <a:rPr lang="en-US" dirty="0" smtClean="0"/>
              <a:t>MirrorMonitoringHistory2005</a:t>
            </a:r>
          </a:p>
          <a:p>
            <a:r>
              <a:rPr lang="en-US" dirty="0" smtClean="0"/>
              <a:t>Set operational status</a:t>
            </a:r>
          </a:p>
          <a:p>
            <a:pPr lvl="1"/>
            <a:r>
              <a:rPr lang="en-US" dirty="0" smtClean="0"/>
              <a:t>Set session preferred configuration in the workload of the principal.</a:t>
            </a:r>
          </a:p>
          <a:p>
            <a:pPr lvl="1"/>
            <a:r>
              <a:rPr lang="en-US" dirty="0" smtClean="0"/>
              <a:t>Set session preferred configuration in the workload of the mirror.</a:t>
            </a:r>
          </a:p>
          <a:p>
            <a:pPr lvl="1"/>
            <a:r>
              <a:rPr lang="en-US" dirty="0" err="1" smtClean="0"/>
              <a:t>ManagementService</a:t>
            </a:r>
            <a:r>
              <a:rPr lang="en-US" dirty="0" smtClean="0"/>
              <a:t> </a:t>
            </a:r>
            <a:r>
              <a:rPr lang="en-US" dirty="0" smtClean="0"/>
              <a:t>saves preferred configuration to the repository.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294</Words>
  <Application>Microsoft Office PowerPoint</Application>
  <PresentationFormat>On-screen Show (4:3)</PresentationFormat>
  <Paragraphs>74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Mirroring</vt:lpstr>
      <vt:lpstr>Mirroring View</vt:lpstr>
      <vt:lpstr>Tables</vt:lpstr>
      <vt:lpstr>Setting mirroring up</vt:lpstr>
      <vt:lpstr>Probes</vt:lpstr>
      <vt:lpstr>Preferred configuration</vt:lpstr>
      <vt:lpstr>Background workers</vt:lpstr>
    </vt:vector>
  </TitlesOfParts>
  <Company>BBS Technologies,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Mirroring</dc:title>
  <dc:creator>Barry Searle</dc:creator>
  <cp:lastModifiedBy>Barry Searle</cp:lastModifiedBy>
  <cp:revision>153</cp:revision>
  <dcterms:created xsi:type="dcterms:W3CDTF">2009-12-17T21:11:13Z</dcterms:created>
  <dcterms:modified xsi:type="dcterms:W3CDTF">2010-01-07T15:36:10Z</dcterms:modified>
</cp:coreProperties>
</file>