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DFCB-7F6C-414E-9195-C08444590A0C}" type="datetimeFigureOut">
              <a:rPr lang="en-US" smtClean="0"/>
              <a:t>12/15/2009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67EF2-16ED-47B1-BD64-775E665796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67EF2-16ED-47B1-BD64-775E665796E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67EF2-16ED-47B1-BD64-775E665796E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67EF2-16ED-47B1-BD64-775E665796E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67EF2-16ED-47B1-BD64-775E665796E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67EF2-16ED-47B1-BD64-775E665796E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F593-8512-47B0-81FB-28726E7AFAED}" type="datetimeFigureOut">
              <a:rPr lang="en-US" smtClean="0"/>
              <a:t>12/15/2009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6B69-0A2F-46C3-A485-480E2451E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F593-8512-47B0-81FB-28726E7AFAED}" type="datetimeFigureOut">
              <a:rPr lang="en-US" smtClean="0"/>
              <a:t>12/15/2009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6B69-0A2F-46C3-A485-480E2451E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F593-8512-47B0-81FB-28726E7AFAED}" type="datetimeFigureOut">
              <a:rPr lang="en-US" smtClean="0"/>
              <a:t>12/15/2009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6B69-0A2F-46C3-A485-480E2451E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F593-8512-47B0-81FB-28726E7AFAED}" type="datetimeFigureOut">
              <a:rPr lang="en-US" smtClean="0"/>
              <a:t>12/15/2009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6B69-0A2F-46C3-A485-480E2451E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F593-8512-47B0-81FB-28726E7AFAED}" type="datetimeFigureOut">
              <a:rPr lang="en-US" smtClean="0"/>
              <a:t>12/15/2009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6B69-0A2F-46C3-A485-480E2451E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F593-8512-47B0-81FB-28726E7AFAED}" type="datetimeFigureOut">
              <a:rPr lang="en-US" smtClean="0"/>
              <a:t>12/15/2009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6B69-0A2F-46C3-A485-480E2451E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F593-8512-47B0-81FB-28726E7AFAED}" type="datetimeFigureOut">
              <a:rPr lang="en-US" smtClean="0"/>
              <a:t>12/15/2009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6B69-0A2F-46C3-A485-480E2451E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F593-8512-47B0-81FB-28726E7AFAED}" type="datetimeFigureOut">
              <a:rPr lang="en-US" smtClean="0"/>
              <a:t>12/15/2009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6B69-0A2F-46C3-A485-480E2451E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F593-8512-47B0-81FB-28726E7AFAED}" type="datetimeFigureOut">
              <a:rPr lang="en-US" smtClean="0"/>
              <a:t>12/15/2009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6B69-0A2F-46C3-A485-480E2451E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F593-8512-47B0-81FB-28726E7AFAED}" type="datetimeFigureOut">
              <a:rPr lang="en-US" smtClean="0"/>
              <a:t>12/15/2009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6B69-0A2F-46C3-A485-480E2451E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F593-8512-47B0-81FB-28726E7AFAED}" type="datetimeFigureOut">
              <a:rPr lang="en-US" smtClean="0"/>
              <a:t>12/15/2009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6B69-0A2F-46C3-A485-480E2451E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F593-8512-47B0-81FB-28726E7AFAED}" type="datetimeFigureOut">
              <a:rPr lang="en-US" smtClean="0"/>
              <a:t>12/15/2009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56B69-0A2F-46C3-A485-480E2451E0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pllovejoy12152009 09h10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228600"/>
            <a:ext cx="8077200" cy="58975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Scheduled Refresh</a:t>
            </a:r>
          </a:p>
          <a:p>
            <a:pPr lvl="1"/>
            <a:r>
              <a:rPr lang="en-US" dirty="0" err="1" smtClean="0"/>
              <a:t>ReplicationCollector</a:t>
            </a:r>
            <a:endParaRPr lang="en-US" dirty="0" smtClean="0"/>
          </a:p>
          <a:p>
            <a:pPr lvl="2"/>
            <a:r>
              <a:rPr lang="en-US" dirty="0" smtClean="0"/>
              <a:t>Replicationcheck.sql</a:t>
            </a:r>
          </a:p>
          <a:p>
            <a:pPr lvl="2"/>
            <a:r>
              <a:rPr lang="en-US" dirty="0" smtClean="0"/>
              <a:t>Replicationcheck2005.sql</a:t>
            </a:r>
          </a:p>
          <a:p>
            <a:r>
              <a:rPr lang="en-US" dirty="0" smtClean="0"/>
              <a:t>Distributor Details</a:t>
            </a:r>
          </a:p>
          <a:p>
            <a:pPr lvl="1"/>
            <a:r>
              <a:rPr lang="en-US" dirty="0" err="1" smtClean="0"/>
              <a:t>DistributorDetailsCollector</a:t>
            </a:r>
            <a:endParaRPr lang="en-US" dirty="0" smtClean="0"/>
          </a:p>
          <a:p>
            <a:pPr lvl="2"/>
            <a:r>
              <a:rPr lang="en-US" dirty="0" smtClean="0"/>
              <a:t>ReplicationDistributorDetails2000.sql</a:t>
            </a:r>
          </a:p>
          <a:p>
            <a:pPr lvl="2"/>
            <a:r>
              <a:rPr lang="en-US" dirty="0" smtClean="0"/>
              <a:t>ReplicationDistributorDetails2005.sql</a:t>
            </a:r>
          </a:p>
          <a:p>
            <a:pPr lvl="1"/>
            <a:r>
              <a:rPr lang="en-US" dirty="0" err="1" smtClean="0"/>
              <a:t>DistributorQueueCollector</a:t>
            </a:r>
            <a:endParaRPr lang="en-US" dirty="0" smtClean="0"/>
          </a:p>
          <a:p>
            <a:pPr lvl="2"/>
            <a:r>
              <a:rPr lang="en-US" dirty="0" smtClean="0"/>
              <a:t>DistributorQueue2000.sql</a:t>
            </a:r>
          </a:p>
          <a:p>
            <a:pPr lvl="2"/>
            <a:r>
              <a:rPr lang="en-US" dirty="0" smtClean="0"/>
              <a:t>DistributorQueue2005.sql</a:t>
            </a:r>
          </a:p>
          <a:p>
            <a:r>
              <a:rPr lang="en-US" dirty="0" smtClean="0"/>
              <a:t>Publisher Details</a:t>
            </a:r>
          </a:p>
          <a:p>
            <a:pPr lvl="1"/>
            <a:r>
              <a:rPr lang="en-US" dirty="0" err="1" smtClean="0"/>
              <a:t>PublisherDetailsProbe</a:t>
            </a:r>
            <a:endParaRPr lang="en-US" dirty="0" smtClean="0"/>
          </a:p>
          <a:p>
            <a:pPr lvl="2"/>
            <a:r>
              <a:rPr lang="en-US" dirty="0" err="1" smtClean="0"/>
              <a:t>PublisherCountersCollector</a:t>
            </a:r>
            <a:r>
              <a:rPr lang="en-US" dirty="0" smtClean="0"/>
              <a:t> (</a:t>
            </a:r>
            <a:r>
              <a:rPr lang="en-US" dirty="0" err="1" smtClean="0"/>
              <a:t>sp_replCounters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ReplicationStatusCollector</a:t>
            </a:r>
            <a:r>
              <a:rPr lang="en-US" dirty="0" smtClean="0"/>
              <a:t> </a:t>
            </a:r>
          </a:p>
          <a:p>
            <a:pPr lvl="3"/>
            <a:r>
              <a:rPr lang="en-US" dirty="0" smtClean="0"/>
              <a:t>ReplicationsStatus.sql</a:t>
            </a:r>
          </a:p>
          <a:p>
            <a:pPr lvl="2"/>
            <a:r>
              <a:rPr lang="en-US" dirty="0" err="1" smtClean="0"/>
              <a:t>AlternateDistributionStatusCollector</a:t>
            </a:r>
            <a:r>
              <a:rPr lang="en-US" dirty="0" smtClean="0"/>
              <a:t> (</a:t>
            </a:r>
            <a:r>
              <a:rPr lang="en-US" dirty="0" err="1" smtClean="0"/>
              <a:t>sp_get_distributor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Subscriber Details</a:t>
            </a:r>
          </a:p>
          <a:p>
            <a:pPr lvl="1"/>
            <a:r>
              <a:rPr lang="en-US" dirty="0" err="1" smtClean="0"/>
              <a:t>subscriberDetailsCollector</a:t>
            </a:r>
            <a:r>
              <a:rPr lang="en-US" dirty="0" smtClean="0"/>
              <a:t> (</a:t>
            </a:r>
            <a:r>
              <a:rPr lang="en-US" dirty="0" err="1" smtClean="0"/>
              <a:t>sp_Msenumsubscriptions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ReplicationTopology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ArticalCount</a:t>
            </a:r>
            <a:endParaRPr lang="en-US" dirty="0" smtClean="0"/>
          </a:p>
          <a:p>
            <a:r>
              <a:rPr lang="en-US" dirty="0" err="1" smtClean="0"/>
              <a:t>PublisherInstance</a:t>
            </a:r>
            <a:endParaRPr lang="en-US" dirty="0" smtClean="0"/>
          </a:p>
          <a:p>
            <a:r>
              <a:rPr lang="en-US" dirty="0" err="1" smtClean="0"/>
              <a:t>PublisherDb</a:t>
            </a:r>
            <a:endParaRPr lang="en-US" dirty="0" smtClean="0"/>
          </a:p>
          <a:p>
            <a:r>
              <a:rPr lang="en-US" dirty="0" smtClean="0"/>
              <a:t>Publication</a:t>
            </a:r>
          </a:p>
          <a:p>
            <a:r>
              <a:rPr lang="en-US" dirty="0" err="1" smtClean="0"/>
              <a:t>DistributorInstance</a:t>
            </a:r>
            <a:endParaRPr lang="en-US" dirty="0" smtClean="0"/>
          </a:p>
          <a:p>
            <a:r>
              <a:rPr lang="en-US" dirty="0" err="1" smtClean="0"/>
              <a:t>DistributorDb</a:t>
            </a:r>
            <a:endParaRPr lang="en-US" dirty="0" smtClean="0"/>
          </a:p>
          <a:p>
            <a:r>
              <a:rPr lang="en-US" dirty="0" err="1" smtClean="0"/>
              <a:t>SubscriberInstance</a:t>
            </a:r>
            <a:endParaRPr lang="en-US" dirty="0" smtClean="0"/>
          </a:p>
          <a:p>
            <a:r>
              <a:rPr lang="en-US" dirty="0" err="1" smtClean="0"/>
              <a:t>SubscriberDb</a:t>
            </a:r>
            <a:endParaRPr lang="en-US" dirty="0" smtClean="0"/>
          </a:p>
          <a:p>
            <a:r>
              <a:rPr lang="en-US" dirty="0" err="1" smtClean="0"/>
              <a:t>PublisherDBID</a:t>
            </a:r>
            <a:endParaRPr lang="en-US" dirty="0" smtClean="0"/>
          </a:p>
          <a:p>
            <a:r>
              <a:rPr lang="en-US" dirty="0" err="1" smtClean="0"/>
              <a:t>DistributorDBID</a:t>
            </a:r>
            <a:endParaRPr lang="en-US" dirty="0" smtClean="0"/>
          </a:p>
          <a:p>
            <a:r>
              <a:rPr lang="en-US" dirty="0" err="1" smtClean="0"/>
              <a:t>SubscriberDBID</a:t>
            </a:r>
            <a:endParaRPr lang="en-US" dirty="0" smtClean="0"/>
          </a:p>
          <a:p>
            <a:r>
              <a:rPr lang="en-US" dirty="0" err="1" smtClean="0"/>
              <a:t>ReplicationType</a:t>
            </a:r>
            <a:endParaRPr lang="en-US" dirty="0" smtClean="0"/>
          </a:p>
          <a:p>
            <a:r>
              <a:rPr lang="en-US" dirty="0" err="1" smtClean="0"/>
              <a:t>SubscriptionStatus</a:t>
            </a:r>
            <a:endParaRPr lang="en-US" dirty="0" smtClean="0"/>
          </a:p>
          <a:p>
            <a:r>
              <a:rPr lang="en-US" dirty="0" err="1" smtClean="0"/>
              <a:t>PublicationDescription</a:t>
            </a:r>
            <a:endParaRPr lang="en-US" dirty="0" smtClean="0"/>
          </a:p>
          <a:p>
            <a:r>
              <a:rPr lang="en-US" dirty="0" smtClean="0"/>
              <a:t>........Associated metrics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ReplicationTopology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scheduled refresh determines which roles the monitored server is fulfilling and queries accordingly.</a:t>
            </a:r>
          </a:p>
          <a:p>
            <a:r>
              <a:rPr lang="en-US" dirty="0" smtClean="0"/>
              <a:t>A replication object model is updated with the data.</a:t>
            </a:r>
          </a:p>
          <a:p>
            <a:pPr lvl="1"/>
            <a:r>
              <a:rPr lang="en-US" dirty="0" smtClean="0"/>
              <a:t>The collections of publications, subscriptions and distributors are keyed off the names of the publications, databases and instances.</a:t>
            </a:r>
          </a:p>
          <a:p>
            <a:r>
              <a:rPr lang="en-US" dirty="0" smtClean="0"/>
              <a:t>The topology table is updated from the returned replication object model.</a:t>
            </a:r>
          </a:p>
          <a:p>
            <a:r>
              <a:rPr lang="en-US" dirty="0" smtClean="0"/>
              <a:t>The table has no key, </a:t>
            </a:r>
            <a:r>
              <a:rPr lang="en-US" smtClean="0"/>
              <a:t>but programmatically </a:t>
            </a:r>
            <a:r>
              <a:rPr lang="en-US" dirty="0" smtClean="0"/>
              <a:t>the key is the unique combination of the publisher instance, publisher db, distributor, distributor db, subscriber, </a:t>
            </a:r>
            <a:r>
              <a:rPr lang="en-US" dirty="0" err="1" smtClean="0"/>
              <a:t>subscriberdb</a:t>
            </a:r>
            <a:r>
              <a:rPr lang="en-US" dirty="0" smtClean="0"/>
              <a:t> and publication.</a:t>
            </a:r>
          </a:p>
          <a:p>
            <a:pPr lvl="1"/>
            <a:r>
              <a:rPr lang="en-US" dirty="0" smtClean="0"/>
              <a:t>In future I would create a hash of these and use it as the primary key on the table.</a:t>
            </a:r>
          </a:p>
          <a:p>
            <a:r>
              <a:rPr lang="en-US" dirty="0" smtClean="0"/>
              <a:t>If a session has not got a subscriber and then a subscriber is added, it becomes a new session.  The old session is groomed and the new one is added.  Any changes to the “key” results in this behavior.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214</Words>
  <Application>Microsoft Office PowerPoint</Application>
  <PresentationFormat>On-screen Show (4:3)</PresentationFormat>
  <Paragraphs>50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Replication</vt:lpstr>
      <vt:lpstr>Slide 2</vt:lpstr>
      <vt:lpstr>Probes</vt:lpstr>
      <vt:lpstr>ReplicationTopology</vt:lpstr>
      <vt:lpstr>ReplicationTopology</vt:lpstr>
    </vt:vector>
  </TitlesOfParts>
  <Company>BBS Technologies,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Replication</dc:title>
  <dc:creator>Barry Searle</dc:creator>
  <cp:lastModifiedBy>Barry Searle</cp:lastModifiedBy>
  <cp:revision>109</cp:revision>
  <dcterms:created xsi:type="dcterms:W3CDTF">2009-12-15T15:22:46Z</dcterms:created>
  <dcterms:modified xsi:type="dcterms:W3CDTF">2009-12-16T16:08:04Z</dcterms:modified>
</cp:coreProperties>
</file>