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A66D-A75C-FD3A-460C-1710A2E31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F965D-F673-35C4-17A5-A734EC38B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36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30E1-7A98-6E61-1345-E4F091A7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Wakeup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D5E47-052D-3F2F-A5DF-4FF90FEC9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17323"/>
            <a:ext cx="7885839" cy="43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0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30E1-7A98-6E61-1345-E4F091A7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find the missing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0ABB9-FE57-DBD0-7A2B-7B374AB58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55" y="2371496"/>
            <a:ext cx="8891589" cy="310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737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Let’s Wakeup</vt:lpstr>
      <vt:lpstr>Let’s find the missing number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Susila M</dc:creator>
  <cp:lastModifiedBy>Susila M</cp:lastModifiedBy>
  <cp:revision>1</cp:revision>
  <dcterms:created xsi:type="dcterms:W3CDTF">2022-09-10T17:44:16Z</dcterms:created>
  <dcterms:modified xsi:type="dcterms:W3CDTF">2022-09-10T18:06:46Z</dcterms:modified>
</cp:coreProperties>
</file>