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8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7B10D5-FF5B-466A-A5A7-10AD11A7E061}" type="datetimeFigureOut">
              <a:rPr lang="en-US">
                <a:solidFill>
                  <a:prstClr val="white"/>
                </a:solidFill>
              </a:rPr>
              <a:pPr/>
              <a:t>2/15/2021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A2DC52-3731-45D5-BB41-7AD471DD4C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0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7B10D5-FF5B-466A-A5A7-10AD11A7E061}" type="datetimeFigureOut">
              <a:rPr lang="en-US">
                <a:solidFill>
                  <a:prstClr val="white"/>
                </a:solidFill>
              </a:rPr>
              <a:pPr/>
              <a:t>2/15/2021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A2DC52-3731-45D5-BB41-7AD471DD4C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3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E140-A622-4EAE-8BE6-474B256BAB1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64CA-B046-41E4-AC01-FB3BD413E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rm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67600" y="228600"/>
            <a:ext cx="1428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UNIT 5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Direct Broadcast Satellite Services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84582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4F81BD"/>
              </a:buClr>
              <a:buSzPct val="65000"/>
              <a:buFont typeface="Arial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spcBef>
                <a:spcPct val="20000"/>
              </a:spcBef>
              <a:buClr>
                <a:srgbClr val="4F81BD"/>
              </a:buClr>
              <a:buSzPct val="65000"/>
              <a:buFont typeface="Arial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Orbital 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Spacings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rgbClr val="4F81BD"/>
              </a:buClr>
              <a:buSzPct val="65000"/>
              <a:buFont typeface="Arial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Power Rating and Number of Transponders </a:t>
            </a:r>
          </a:p>
          <a:p>
            <a:pPr marL="457200" indent="-457200">
              <a:spcBef>
                <a:spcPct val="20000"/>
              </a:spcBef>
              <a:buClr>
                <a:srgbClr val="4F81BD"/>
              </a:buClr>
              <a:buSzPct val="65000"/>
              <a:buFont typeface="Arial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Frequencies and Polarization </a:t>
            </a:r>
          </a:p>
          <a:p>
            <a:pPr marL="457200" indent="-457200">
              <a:spcBef>
                <a:spcPct val="20000"/>
              </a:spcBef>
              <a:buClr>
                <a:srgbClr val="4F81BD"/>
              </a:buClr>
              <a:buSzPct val="65000"/>
              <a:buFont typeface="Arial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Transponder Capacity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68760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Satellites provide </a:t>
            </a:r>
            <a:r>
              <a:rPr lang="en-I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broadcast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transmissions in the fullest sense of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word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because antenna footprints can be made to cover large areas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earth. The idea of using satellites to provide direct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transmissions into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home has been around for many years, and the services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provided are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known generally as </a:t>
            </a:r>
            <a:r>
              <a:rPr lang="en-I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Direct Broadcast Satellite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DBS) services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Broadcast services include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1714500" lvl="3" indent="-342900" algn="just">
              <a:buFont typeface="Wingdings" pitchFamily="2" charset="2"/>
              <a:buChar char="v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0" lvl="3" indent="-342900" algn="just">
              <a:buFont typeface="Wingdings" pitchFamily="2" charset="2"/>
              <a:buChar char="v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television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0" lvl="3" indent="-342900" algn="just">
              <a:buFont typeface="Wingdings" pitchFamily="2" charset="2"/>
              <a:buChar char="v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services.</a:t>
            </a:r>
          </a:p>
          <a:p>
            <a:pPr marL="1714500" lvl="3" indent="-342900" algn="just">
              <a:buFont typeface="Wingdings" pitchFamily="2" charset="2"/>
              <a:buChar char="v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Direct broadcast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television ( digital TV)</a:t>
            </a:r>
          </a:p>
          <a:p>
            <a:pPr algn="just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260648"/>
            <a:ext cx="603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Direct Broadcast Satellite (DBS) Services</a:t>
            </a:r>
            <a:endParaRPr lang="en-IN" sz="24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3686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Planned broadcasting directly to home TV receivers using satellite is know as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 broadcast satellite (DBS) services</a:t>
            </a:r>
          </a:p>
        </p:txBody>
      </p:sp>
    </p:spTree>
    <p:extLst>
      <p:ext uri="{BB962C8B-B14F-4D97-AF65-F5344CB8AC3E}">
        <p14:creationId xmlns:p14="http://schemas.microsoft.com/office/powerpoint/2010/main" val="13345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600199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Orbital Spacing</a:t>
            </a:r>
            <a:b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000" dirty="0" smtClean="0">
                <a:solidFill>
                  <a:srgbClr val="000066"/>
                </a:solidFill>
                <a:latin typeface="Garamond" pitchFamily="18" charset="0"/>
                <a:ea typeface="新細明體" pitchFamily="18" charset="-120"/>
              </a:rPr>
              <a:t/>
            </a:r>
            <a:br>
              <a:rPr lang="en-US" altLang="zh-TW" sz="2000" dirty="0" smtClean="0">
                <a:solidFill>
                  <a:srgbClr val="000066"/>
                </a:solidFill>
                <a:latin typeface="Garamond" pitchFamily="18" charset="0"/>
                <a:ea typeface="新細明體" pitchFamily="18" charset="-120"/>
              </a:rPr>
            </a:b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80728"/>
            <a:ext cx="914400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minimum orbital spacing for satellite is 2</a:t>
            </a:r>
            <a:r>
              <a:rPr lang="en-US" altLang="zh-TW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the maximum orbital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spacing is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TW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for orbital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spacing for DBS or 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high-power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satellite is 9</a:t>
            </a:r>
            <a:r>
              <a:rPr lang="en-US" altLang="zh-TW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endParaRPr lang="en-US" altLang="zh-TW" sz="28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DBS orbital positions along with the transponder allocations for the United States are spaced by 9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degrees.</a:t>
            </a: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should be noted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although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DBS services are spaced by 9°, </a:t>
            </a:r>
            <a:r>
              <a:rPr lang="en-IN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clusters of satellites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occupy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nominal orbital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positions.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8964488" cy="525645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Rating</a:t>
            </a:r>
            <a:br>
              <a:rPr lang="en-US" altLang="zh-TW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#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power rating  of satellite is decided by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EIRP (</a:t>
            </a:r>
            <a:r>
              <a:rPr lang="zh-TW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effective isotropic radiated power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 The DBS have a higher EIRP (</a:t>
            </a:r>
            <a:r>
              <a:rPr lang="zh-TW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Effective Isotropic Radiated Power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than for the other categories - in the range of 51 to 60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dBW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 The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EIRP value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established for DBS was 57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dBW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by 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Regional Administrative Radio Council (RARC)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Transponders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 Typically a satellite may carry 32 transponders.</a:t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 Each will operate at low power rating of 120W</a:t>
            </a:r>
            <a:b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-675456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Power Rating and Number of Transponders</a:t>
            </a:r>
            <a:endParaRPr lang="en-IN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0"/>
            <a:ext cx="7772400" cy="1676399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Frequencies and Polarization </a:t>
            </a:r>
            <a:r>
              <a:rPr lang="en-I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650" y="1052736"/>
            <a:ext cx="8534400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higher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power satellites 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Uplink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frequency range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17.3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17.8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GHz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Downlink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12.2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12.7 GHz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Primary use : DBS Services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Service takes place in Ku band and the 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freq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will vary from region to region.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the medium 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powersatellites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Uplink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frequency range : 14 to 14.5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GHz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Downlink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11.7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12.2 GHz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65000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Primary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:Point to Point Communication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45024"/>
            <a:ext cx="91440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available bandwidth is seen to be 500 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MHz.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total number of 32 transponder channels, each bandwidth 24 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MHz.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Sometimes, the bandwidth is 27 MHz including 3 MHz guard band </a:t>
            </a: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allowance</a:t>
            </a: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transponder uses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both </a:t>
            </a:r>
            <a:r>
              <a:rPr lang="en-IN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RightHand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Circular Polarization (RHCP) And Left-Hand Circular Polarization (LHCP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in order to permit frequency reuse, and guard bands are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inserted between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channels of a given polarization.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8873" y="32792"/>
            <a:ext cx="8424936" cy="3398578"/>
            <a:chOff x="278873" y="32792"/>
            <a:chExt cx="8424936" cy="33985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73" y="32792"/>
              <a:ext cx="8424936" cy="298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63788" y="3062038"/>
              <a:ext cx="4140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Fig :The </a:t>
              </a:r>
              <a:r>
                <a: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DBS frequency plan for Region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-243408"/>
            <a:ext cx="5648672" cy="1268760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000" dirty="0" smtClean="0">
                <a:solidFill>
                  <a:schemeClr val="bg1"/>
                </a:solidFill>
                <a:latin typeface="Garamond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Transponder Capacity 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09800"/>
            <a:ext cx="9144000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24 MHz bandwidth of a transponder is capable of carrying one analog television </a:t>
            </a: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channel.</a:t>
            </a:r>
          </a:p>
          <a:p>
            <a:pPr marL="342900" indent="-342900" algn="just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 - direct-to-home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(DTH)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television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requires many </a:t>
            </a: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more channels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Digitizing the audio and video components of a television program allows signal compression to be applied, which greatly reduces the bandwidth required.</a:t>
            </a:r>
          </a:p>
        </p:txBody>
      </p:sp>
    </p:spTree>
    <p:extLst>
      <p:ext uri="{BB962C8B-B14F-4D97-AF65-F5344CB8AC3E}">
        <p14:creationId xmlns:p14="http://schemas.microsoft.com/office/powerpoint/2010/main" val="3100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457" y="128959"/>
            <a:ext cx="8964488" cy="6740307"/>
            <a:chOff x="20457" y="128959"/>
            <a:chExt cx="8964488" cy="6740307"/>
          </a:xfrm>
        </p:grpSpPr>
        <p:sp>
          <p:nvSpPr>
            <p:cNvPr id="4" name="Rectangle 3"/>
            <p:cNvSpPr/>
            <p:nvPr/>
          </p:nvSpPr>
          <p:spPr>
            <a:xfrm>
              <a:off x="20457" y="128959"/>
              <a:ext cx="8964488" cy="6740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the symbol rate that can be transmitted in a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given bandwidth is</a:t>
              </a: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Thus, with a bandwidth of 24 MHz and allowing for a </a:t>
              </a:r>
              <a:r>
                <a:rPr lang="en-IN" sz="24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rolloff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factor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of 0.2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the symbol rate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is</a:t>
              </a: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Satellite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digital television uses QPSK. Thus, using </a:t>
              </a:r>
              <a:r>
                <a:rPr lang="en-IN" sz="2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 4 gives </a:t>
              </a:r>
              <a:r>
                <a:rPr lang="en-IN" sz="2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			m= log</a:t>
              </a:r>
              <a:r>
                <a:rPr lang="en-IN" sz="24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and the bit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rate is given by,</a:t>
              </a:r>
              <a:endParaRPr lang="en-I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This </a:t>
              </a:r>
              <a:r>
                <a:rPr lang="en-IN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is the bit rate that can be carried in the 24-MHz channel using QPSK.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728700"/>
              <a:ext cx="1764196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49" y="2492896"/>
              <a:ext cx="4122850" cy="840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49" y="5147236"/>
              <a:ext cx="271702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4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PowerPoint Presentation</vt:lpstr>
      <vt:lpstr>       </vt:lpstr>
      <vt:lpstr>PowerPoint Presentation</vt:lpstr>
      <vt:lpstr>Orbital Spacing  </vt:lpstr>
      <vt:lpstr>Power Rating   # The power rating  of satellite is decided by EIRP (effective isotropic radiated power)   # The DBS have a higher EIRP (Effective Isotropic Radiated Power, ) than for the other categories - in the range of 51 to 60 dBW.   # The EIRP value established for DBS was 57 dBW by Regional Administrative Radio Council (RARC)  Transponders   # Typically a satellite may carry 32 transponders.   # Each will operate at low power rating of 120W   </vt:lpstr>
      <vt:lpstr>  Frequencies and Polarization    </vt:lpstr>
      <vt:lpstr>PowerPoint Presentation</vt:lpstr>
      <vt:lpstr>   Transponder Capacity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G H</dc:creator>
  <cp:lastModifiedBy>S G H</cp:lastModifiedBy>
  <cp:revision>1</cp:revision>
  <dcterms:created xsi:type="dcterms:W3CDTF">2021-02-15T05:40:21Z</dcterms:created>
  <dcterms:modified xsi:type="dcterms:W3CDTF">2021-02-15T05:41:01Z</dcterms:modified>
</cp:coreProperties>
</file>