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102E-9222-4292-81DD-1FE5873E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A158E-A05D-476C-8A12-8FF565733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C3EC-B51E-493C-ADC5-DCDD3609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A6CF-C941-4839-8A00-9C974998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FE5F-785E-4CD1-A781-503B7315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02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01AE-432F-4AFD-B03E-6DB4C2E9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81F24-6506-40AD-AD22-7808E51AD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5C4B9-52E8-4F02-8B51-B3DAEA58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840D-44AF-482E-BBF1-069E683D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E163-5EA9-4DEA-B4B0-5A4548B5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8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5CDC7-418E-47FC-9D14-B4F3DF8BE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0B99F-9D2D-4D79-BD17-7FE4F771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8D3B-3AF7-45F3-90D0-8E282372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159-3968-44BE-B996-C83A3807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B579-D843-4DF5-8966-760FA633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42FD-6FF2-4DDE-8ACB-CB7AF356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ADAB-185F-41B8-B2A0-B26D1DA9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30A9-7EBA-4429-BE17-A545633E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EE7A-7788-43A1-9066-A0EA6666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8AC93-C0F4-47A6-B7C7-EF80CA9B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7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83C5-385D-46C2-806D-66EED2B2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F6912-F504-43EA-97D9-225C828CB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8EC9-76F9-4883-9135-07696421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54CE-AA70-4B92-8E48-EF10D779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30B2-27A1-4DEB-B765-31068D1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0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8040-3402-4FB0-8C18-C004DDA5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954F-220D-4B8A-AC4B-EC7EA0AF4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B7841-D0B9-40A9-8616-70C9C2E9F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4F88C-0A34-4D68-A11C-C0828104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3F6DF-E3A9-4234-AA83-A9868F94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37D1D-1723-4C3B-9197-82C13199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AF9D-051D-4C3E-8D80-142345C6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0EFCE-533E-475A-9018-11172C10A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A8507-9398-428D-9F34-E113F481E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18F81-8E26-4FBF-9090-F66B576FD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98248-3FC3-4BAA-BC3E-801499D1D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9D318-2641-4E94-9B18-D3C544A3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4164C-8050-424F-BF64-389DB1A5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0A21B-6A76-4E5E-81F6-475ED73C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3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660E-1AA9-4634-BC93-C635F65A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8EC2A-2F0C-4F5B-A343-874EE6E7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C5E93-2259-4DCD-BFDC-FB5777E8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9B9DB-7594-4887-AA33-B9A09516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0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CFDF2-E1D9-4E70-A7DD-027E91EB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1C815-A635-40A3-8658-41DF30BC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64820-6816-481F-BA75-DD0CE0A3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2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EB44-1775-4A8E-9B93-82710576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BCF2-7787-47EB-883D-88F56D46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277D-8D79-41F2-B9C2-AEABA497F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C340-17CE-4908-A5FA-362C69C8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ECACB-DA80-44E4-A0C1-1B9B61AD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A4CDF-F6D7-4430-BF27-7FBD9499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4B36-78F8-461B-9A04-26619E6B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323AF-8C1C-45CC-8929-291FA872C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6F6B9-E802-4CE8-8C07-DB045EA2A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A1EA4-A964-4FEE-8032-75E198B5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94504-DABD-47E9-9453-8E86CB27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D32C2-C5B7-4355-917A-7FE7041E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3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B7F15-0951-4FF8-A6DD-F4F6F250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2D2C0-687E-4DD6-9E87-55D08E384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8369-125F-45F2-AE11-A6913929F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4C16-5424-4F43-8089-219AD42630F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59124-046D-4EAD-A2CF-659B40246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5322-34CB-4F42-9090-B75FB847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C2F96-8FB8-4C3C-B66C-683F68A7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vrila.net/Research/Chamfer_System/chamfer_system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E4E0-7087-45F3-B08C-9F5FAF55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CHAMFER MATCHING, TRACKING, AND OCCLUSION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86CD7-C32E-4718-BC0D-2B555B0A6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5" y="2190750"/>
            <a:ext cx="11071608" cy="4342252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http://www.gavrila.net/Research/Chamfer_System/chamfer_system.html</a:t>
            </a:r>
            <a:endParaRPr lang="en-US" dirty="0"/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,sans-serif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,Helvetica,Geneva,Sans-serif,sans-serif"/>
              </a:rPr>
              <a:t>Chamfer System</a:t>
            </a:r>
            <a:r>
              <a:rPr lang="en-US" b="1" i="0" dirty="0">
                <a:solidFill>
                  <a:srgbClr val="000000"/>
                </a:solidFill>
                <a:effectLst/>
                <a:latin typeface="Calibri,sans-serif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,sans-serif"/>
              </a:rPr>
              <a:t>offers a high-performance solution to shape-based object detection. It covers the detection of arbitrary-shaped objects, whether parametrized (e.g. rectangles and ellipses) or not (e.g. pedestrian outlines).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,sans-serif"/>
              </a:rPr>
              <a:t> Because the system learns shape distributions of target objects from examples, it is flexible and easily adaptable, without reprogramming. Its pixel-based correlation approach eliminates the need for error-prone contour segmentation.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,sans-serif"/>
              </a:rPr>
              <a:t>A major advantage is the hierarchical approach of the system (in both shape and transformation space); it results in substantial efficiency gains compared to an equivalent brute-force template matching method. Speed-ups of several orders of magnitude have been measured.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,sans-serif"/>
              </a:rPr>
              <a:t>Applications, from object detection on-board smart vehicles, to inspection tasks in industrial vision, and target recognition for the military environment.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94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BA6C-4FB9-4702-BE33-D8EE72F4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F357-5F0B-4A8A-9CCA-AC7983D2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 chamfer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matching technique were compensated by using segmentation information</a:t>
            </a:r>
          </a:p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meant obtaining a similarity function from the chamfer distance (which is a dissimilarity measure), and then combining with a Bhattacharyya coefficient representing overlap with the hypothesized segmentation </a:t>
            </a:r>
            <a:r>
              <a:rPr lang="en-US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SegI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 to produce an overall</a:t>
            </a:r>
          </a:p>
          <a:p>
            <a:pPr algn="l"/>
            <a:r>
              <a:rPr lang="en-IN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similarity measure</a:t>
            </a:r>
            <a:r>
              <a:rPr lang="en-IN" sz="1800" b="0" i="0" u="none" strike="noStrike" baseline="0" dirty="0">
                <a:latin typeface="AdvP6F00"/>
              </a:rPr>
              <a:t>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452B7-5151-483F-B91E-00564D96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4743450"/>
            <a:ext cx="6381750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E4E0-7087-45F3-B08C-9F5FAF55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640" y="413703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CHAMFER MATCHING, TRACKING, AND OCCLUSION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hamfer_basics2">
            <a:extLst>
              <a:ext uri="{FF2B5EF4-FFF2-40B4-BE49-F238E27FC236}">
                <a16:creationId xmlns:a16="http://schemas.microsoft.com/office/drawing/2014/main" id="{D1A45FF8-1B20-2A2A-8C86-1EFE23EF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5" y="1446045"/>
            <a:ext cx="8637224" cy="22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B6F69-D087-4B6B-379E-79A6191B7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3619500"/>
            <a:ext cx="5276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3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E4E0-7087-45F3-B08C-9F5FAF55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CHAMFER MATCHING, TRACKING, AND OCCLUSION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hamfer_extension3">
            <a:extLst>
              <a:ext uri="{FF2B5EF4-FFF2-40B4-BE49-F238E27FC236}">
                <a16:creationId xmlns:a16="http://schemas.microsoft.com/office/drawing/2014/main" id="{010E9D9D-000A-7FA6-250D-DC78B5AB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8" y="2235518"/>
            <a:ext cx="10824852" cy="378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4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E4E0-7087-45F3-B08C-9F5FAF55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CHAMFER MATCHING, TRACKING, AND OCCLUSION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86CD7-C32E-4718-BC0D-2B555B0A6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5" y="2190750"/>
            <a:ext cx="9896475" cy="405765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basic idea behind chamfer matching relates to the process of matching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objects to templates via their boundaries—a strategy that should be much less computation intensive than matching via whole object regions.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However, since this would not give much indication of a potential match until very close to the match position, some means is required of making the approach to a match far smoother.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should also permit substantial speedup of the process by employing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a hierarchical coarse-to-fine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27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2B2C-9166-4E31-9C58-E2CAD396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A640-A9E7-45B8-BD14-4E7DD60C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To achieve a smoother transition, edge points in the image are first located, and then a distance function image is </a:t>
            </a:r>
            <a:r>
              <a:rPr lang="en-US" dirty="0" err="1"/>
              <a:t>generated,starting</a:t>
            </a:r>
            <a:r>
              <a:rPr lang="en-US" dirty="0"/>
              <a:t> with the edge points, which are initialized to zero distance values.</a:t>
            </a:r>
          </a:p>
          <a:p>
            <a:pPr algn="l"/>
            <a:r>
              <a:rPr lang="en-US" dirty="0"/>
              <a:t>Application of the template, also in the form of edge points, will ideally yield a zero sum (of image distance function values) along the template points: </a:t>
            </a:r>
          </a:p>
          <a:p>
            <a:pPr algn="l"/>
            <a:r>
              <a:rPr lang="en-US" dirty="0"/>
              <a:t>this will rise to a higher value when the template is misplaced or the shape of the object is distorted, corresponding to the sum of distances of each image point from the ideal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57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7C0F-B480-4334-BAD3-E71A7CB7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D0DE-DC47-4DB4-AEFD-1AEFADBB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distance function as DFI(</a:t>
            </a:r>
            <a:r>
              <a:rPr lang="en-US" dirty="0" err="1"/>
              <a:t>i</a:t>
            </a:r>
            <a:r>
              <a:rPr lang="en-US" dirty="0"/>
              <a:t>), we can express the degree of match by the average “chamfer” distance, i.e. the average distance from each edge point to the nearest edge point in the template 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30AC2-25ED-41BA-A4BF-887E94DC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3305175"/>
            <a:ext cx="3429000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33B9F-43A3-42EF-842E-2FE251BC4959}"/>
              </a:ext>
            </a:extLst>
          </p:cNvPr>
          <p:cNvSpPr txBox="1"/>
          <p:nvPr/>
        </p:nvSpPr>
        <p:spPr>
          <a:xfrm>
            <a:off x="1485901" y="5074354"/>
            <a:ext cx="7505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dvP6F00"/>
              </a:rPr>
              <a:t>where </a:t>
            </a:r>
            <a:r>
              <a:rPr lang="en-US" sz="1800" b="0" i="0" u="none" strike="noStrike" baseline="0" dirty="0">
                <a:latin typeface="AdvP6F0B"/>
              </a:rPr>
              <a:t>N</a:t>
            </a:r>
            <a:r>
              <a:rPr lang="en-US" sz="800" b="0" i="0" u="none" strike="noStrike" baseline="0" dirty="0">
                <a:latin typeface="AdvP6F00"/>
              </a:rPr>
              <a:t>T </a:t>
            </a:r>
            <a:r>
              <a:rPr lang="en-US" sz="1800" b="0" i="0" u="none" strike="noStrike" baseline="0" dirty="0">
                <a:latin typeface="AdvP6F00"/>
              </a:rPr>
              <a:t>is the number of edge points within the template. </a:t>
            </a:r>
          </a:p>
          <a:p>
            <a:pPr algn="l"/>
            <a:r>
              <a:rPr lang="en-US" sz="1800" b="0" i="0" u="none" strike="noStrike" baseline="0" dirty="0" err="1">
                <a:latin typeface="AdvP6F0B"/>
              </a:rPr>
              <a:t>D</a:t>
            </a:r>
            <a:r>
              <a:rPr lang="en-US" sz="800" b="0" i="0" u="none" strike="noStrike" baseline="0" dirty="0" err="1">
                <a:latin typeface="AdvP6F00"/>
              </a:rPr>
              <a:t>chamfer</a:t>
            </a:r>
            <a:r>
              <a:rPr lang="en-US" dirty="0">
                <a:latin typeface="AdvMacMthSyN"/>
              </a:rPr>
              <a:t>(T,I)</a:t>
            </a:r>
            <a:r>
              <a:rPr lang="en-US" sz="1800" b="0" i="0" u="none" strike="noStrike" baseline="0" dirty="0">
                <a:latin typeface="AdvMacMthIt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latin typeface="AdvMacMthIt"/>
              </a:rPr>
              <a:t> </a:t>
            </a:r>
            <a:r>
              <a:rPr lang="en-US" sz="1800" b="0" i="0" u="none" strike="noStrike" baseline="0" dirty="0">
                <a:latin typeface="AdvMacMthSyN"/>
              </a:rPr>
              <a:t> </a:t>
            </a:r>
            <a:r>
              <a:rPr lang="en-US" sz="1800" b="0" i="0" u="none" strike="noStrike" baseline="0" dirty="0">
                <a:latin typeface="AdvP6F00"/>
              </a:rPr>
              <a:t>is actually a dissimilarity measure, having a value of zero for a perfect match.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10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89ED-2D9B-471A-981B-6034322B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90C0-4445-4F8F-8AB4-412E70AD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As it stands, this approach is limited because any outliers (caused by occlusion or segmentation errors, for example) will lead to substantial matching problems.</a:t>
            </a:r>
          </a:p>
          <a:p>
            <a:pPr algn="l"/>
            <a:r>
              <a:rPr lang="en-U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limit this problem, used a truncated distance for matching</a:t>
            </a:r>
            <a:r>
              <a:rPr lang="en-US" sz="1800" b="0" i="0" u="none" strike="noStrike" baseline="0" dirty="0">
                <a:latin typeface="AdvP6F00"/>
              </a:rPr>
              <a:t>: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42492-7B0A-4960-AF07-B27CDADA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4876800"/>
            <a:ext cx="44481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3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A3D-15B7-4957-8BB7-83AB796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BC00-F4BC-4BE0-A180-59748FBE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with a suitable empirical value of d. On the other hand, </a:t>
            </a:r>
            <a:r>
              <a:rPr lang="en-US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Gavrila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(1998) applied an order-based method for limiting the number of interfering distance function values, taking the kth of the ordered values (1 to NT) as the solution value:</a:t>
            </a:r>
          </a:p>
          <a:p>
            <a:pPr algn="l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D6D41-AD9A-47D5-BBC5-1BA1DF8F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4614862"/>
            <a:ext cx="4276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7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29E8-8876-408A-819C-1E7A594D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FEC5-DE8F-48C0-A935-41732341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 worth observing that when K equal to NT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2FC9-C249-40F4-AB96-B48B906E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3048000"/>
            <a:ext cx="3962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5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610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AdvMacMthIt</vt:lpstr>
      <vt:lpstr>AdvMacMthSyN</vt:lpstr>
      <vt:lpstr>AdvP6F00</vt:lpstr>
      <vt:lpstr>AdvP6F0B</vt:lpstr>
      <vt:lpstr>Arial</vt:lpstr>
      <vt:lpstr>Arial,Helvetica,Geneva,Sans-serif,sans-serif</vt:lpstr>
      <vt:lpstr>Calibri</vt:lpstr>
      <vt:lpstr>Calibri Light</vt:lpstr>
      <vt:lpstr>Calibri,sans-serif</vt:lpstr>
      <vt:lpstr>Times New Roman</vt:lpstr>
      <vt:lpstr>Office Theme</vt:lpstr>
      <vt:lpstr>CHAMFER MATCHING, TRACKING, AND OCCLUSION</vt:lpstr>
      <vt:lpstr>CHAMFER MATCHING, TRACKING, AND OCCLUSION</vt:lpstr>
      <vt:lpstr>CHAMFER MATCHING, TRACKING, AND OCCLUSION</vt:lpstr>
      <vt:lpstr>CHAMFER MATCHING, TRACKING, AND OCCLUSION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CHAMFER MATCHING, TRACKING, AND OCCLUSION</dc:title>
  <dc:creator>GEETHA P</dc:creator>
  <cp:lastModifiedBy>Susila M</cp:lastModifiedBy>
  <cp:revision>7</cp:revision>
  <dcterms:created xsi:type="dcterms:W3CDTF">2021-10-07T08:28:56Z</dcterms:created>
  <dcterms:modified xsi:type="dcterms:W3CDTF">2022-10-12T00:45:04Z</dcterms:modified>
</cp:coreProperties>
</file>