
<file path=[Content_Types].xml><?xml version="1.0" encoding="utf-8"?>
<Types xmlns="http://schemas.openxmlformats.org/package/2006/content-types">
  <Default Extension="png" ContentType="image/png"/>
  <Default Extension="rels" ContentType="application/vnd.openxmlformats-package.relationships+xml"/>
  <Default Extension="uthYVOZpB3WYHZ69bE5LQ7IOptMvFy84KzFo950h4hw"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1"/>
  </p:notesMasterIdLst>
  <p:sldIdLst>
    <p:sldId id="287" r:id="rId2"/>
    <p:sldId id="288" r:id="rId3"/>
    <p:sldId id="289" r:id="rId4"/>
    <p:sldId id="290" r:id="rId5"/>
    <p:sldId id="296" r:id="rId6"/>
    <p:sldId id="295" r:id="rId7"/>
    <p:sldId id="294" r:id="rId8"/>
    <p:sldId id="291" r:id="rId9"/>
    <p:sldId id="29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196" autoAdjust="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4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4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4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4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5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93"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94"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595" name="Date Placeholder 3"/>
          <p:cNvSpPr>
            <a:spLocks noGrp="1"/>
          </p:cNvSpPr>
          <p:nvPr>
            <p:ph type="dt" sz="half" idx="10"/>
          </p:nvPr>
        </p:nvSpPr>
        <p:spPr/>
        <p:txBody>
          <a:bodyPr/>
          <a:lstStyle/>
          <a:p>
            <a:fld id="{3092A131-CAC9-4A4B-9D4B-9992723CF5A8}" type="datetimeFigureOut">
              <a:rPr lang="en-IN" smtClean="0"/>
              <a:t>20-10-2022</a:t>
            </a:fld>
            <a:endParaRPr lang="en-IN"/>
          </a:p>
        </p:txBody>
      </p:sp>
      <p:sp>
        <p:nvSpPr>
          <p:cNvPr id="1048596" name="Footer Placeholder 4"/>
          <p:cNvSpPr>
            <a:spLocks noGrp="1"/>
          </p:cNvSpPr>
          <p:nvPr>
            <p:ph type="ftr" sz="quarter" idx="11"/>
          </p:nvPr>
        </p:nvSpPr>
        <p:spPr/>
        <p:txBody>
          <a:bodyPr/>
          <a:lstStyle/>
          <a:p>
            <a:endParaRPr lang="en-IN"/>
          </a:p>
        </p:txBody>
      </p:sp>
      <p:sp>
        <p:nvSpPr>
          <p:cNvPr id="1048597" name="Slide Number Placeholder 5"/>
          <p:cNvSpPr>
            <a:spLocks noGrp="1"/>
          </p:cNvSpPr>
          <p:nvPr>
            <p:ph type="sldNum" sz="quarter" idx="12"/>
          </p:nvPr>
        </p:nvSpPr>
        <p:spPr/>
        <p:txBody>
          <a:bodyPr/>
          <a:lstStyle/>
          <a:p>
            <a:fld id="{A535296C-D70A-473B-9283-BB4C3C38947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13" name="Title 1"/>
          <p:cNvSpPr>
            <a:spLocks noGrp="1"/>
          </p:cNvSpPr>
          <p:nvPr>
            <p:ph type="title"/>
          </p:nvPr>
        </p:nvSpPr>
        <p:spPr/>
        <p:txBody>
          <a:bodyPr/>
          <a:lstStyle/>
          <a:p>
            <a:r>
              <a:rPr lang="en-US"/>
              <a:t>Click to edit Master title style</a:t>
            </a:r>
            <a:endParaRPr lang="en-IN"/>
          </a:p>
        </p:txBody>
      </p:sp>
      <p:sp>
        <p:nvSpPr>
          <p:cNvPr id="1048614"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15" name="Date Placeholder 3"/>
          <p:cNvSpPr>
            <a:spLocks noGrp="1"/>
          </p:cNvSpPr>
          <p:nvPr>
            <p:ph type="dt" sz="half" idx="10"/>
          </p:nvPr>
        </p:nvSpPr>
        <p:spPr/>
        <p:txBody>
          <a:bodyPr/>
          <a:lstStyle/>
          <a:p>
            <a:fld id="{3092A131-CAC9-4A4B-9D4B-9992723CF5A8}" type="datetimeFigureOut">
              <a:rPr lang="en-IN" smtClean="0"/>
              <a:t>20-10-2022</a:t>
            </a:fld>
            <a:endParaRPr lang="en-IN"/>
          </a:p>
        </p:txBody>
      </p:sp>
      <p:sp>
        <p:nvSpPr>
          <p:cNvPr id="1048616" name="Footer Placeholder 4"/>
          <p:cNvSpPr>
            <a:spLocks noGrp="1"/>
          </p:cNvSpPr>
          <p:nvPr>
            <p:ph type="ftr" sz="quarter" idx="11"/>
          </p:nvPr>
        </p:nvSpPr>
        <p:spPr/>
        <p:txBody>
          <a:bodyPr/>
          <a:lstStyle/>
          <a:p>
            <a:endParaRPr lang="en-IN"/>
          </a:p>
        </p:txBody>
      </p:sp>
      <p:sp>
        <p:nvSpPr>
          <p:cNvPr id="1048617" name="Slide Number Placeholder 5"/>
          <p:cNvSpPr>
            <a:spLocks noGrp="1"/>
          </p:cNvSpPr>
          <p:nvPr>
            <p:ph type="sldNum" sz="quarter" idx="12"/>
          </p:nvPr>
        </p:nvSpPr>
        <p:spPr/>
        <p:txBody>
          <a:bodyPr/>
          <a:lstStyle/>
          <a:p>
            <a:fld id="{A535296C-D70A-473B-9283-BB4C3C38947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0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0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04" name="Date Placeholder 3"/>
          <p:cNvSpPr>
            <a:spLocks noGrp="1"/>
          </p:cNvSpPr>
          <p:nvPr>
            <p:ph type="dt" sz="half" idx="10"/>
          </p:nvPr>
        </p:nvSpPr>
        <p:spPr/>
        <p:txBody>
          <a:bodyPr/>
          <a:lstStyle/>
          <a:p>
            <a:fld id="{3092A131-CAC9-4A4B-9D4B-9992723CF5A8}" type="datetimeFigureOut">
              <a:rPr lang="en-IN" smtClean="0"/>
              <a:t>20-10-2022</a:t>
            </a:fld>
            <a:endParaRPr lang="en-IN"/>
          </a:p>
        </p:txBody>
      </p:sp>
      <p:sp>
        <p:nvSpPr>
          <p:cNvPr id="1048605" name="Footer Placeholder 4"/>
          <p:cNvSpPr>
            <a:spLocks noGrp="1"/>
          </p:cNvSpPr>
          <p:nvPr>
            <p:ph type="ftr" sz="quarter" idx="11"/>
          </p:nvPr>
        </p:nvSpPr>
        <p:spPr/>
        <p:txBody>
          <a:bodyPr/>
          <a:lstStyle/>
          <a:p>
            <a:endParaRPr lang="en-IN"/>
          </a:p>
        </p:txBody>
      </p:sp>
      <p:sp>
        <p:nvSpPr>
          <p:cNvPr id="1048606" name="Slide Number Placeholder 5"/>
          <p:cNvSpPr>
            <a:spLocks noGrp="1"/>
          </p:cNvSpPr>
          <p:nvPr>
            <p:ph type="sldNum" sz="quarter" idx="12"/>
          </p:nvPr>
        </p:nvSpPr>
        <p:spPr/>
        <p:txBody>
          <a:bodyPr/>
          <a:lstStyle/>
          <a:p>
            <a:fld id="{A535296C-D70A-473B-9283-BB4C3C38947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endParaRPr lang="en-IN"/>
          </a:p>
        </p:txBody>
      </p:sp>
      <p:sp>
        <p:nvSpPr>
          <p:cNvPr id="104858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83" name="Date Placeholder 3"/>
          <p:cNvSpPr>
            <a:spLocks noGrp="1"/>
          </p:cNvSpPr>
          <p:nvPr>
            <p:ph type="dt" sz="half" idx="10"/>
          </p:nvPr>
        </p:nvSpPr>
        <p:spPr/>
        <p:txBody>
          <a:bodyPr/>
          <a:lstStyle/>
          <a:p>
            <a:fld id="{3092A131-CAC9-4A4B-9D4B-9992723CF5A8}" type="datetimeFigureOut">
              <a:rPr lang="en-IN" smtClean="0"/>
              <a:t>20-10-2022</a:t>
            </a:fld>
            <a:endParaRPr lang="en-IN"/>
          </a:p>
        </p:txBody>
      </p:sp>
      <p:sp>
        <p:nvSpPr>
          <p:cNvPr id="1048584" name="Footer Placeholder 4"/>
          <p:cNvSpPr>
            <a:spLocks noGrp="1"/>
          </p:cNvSpPr>
          <p:nvPr>
            <p:ph type="ftr" sz="quarter" idx="11"/>
          </p:nvPr>
        </p:nvSpPr>
        <p:spPr/>
        <p:txBody>
          <a:bodyPr/>
          <a:lstStyle/>
          <a:p>
            <a:endParaRPr lang="en-IN"/>
          </a:p>
        </p:txBody>
      </p:sp>
      <p:sp>
        <p:nvSpPr>
          <p:cNvPr id="1048585" name="Slide Number Placeholder 5"/>
          <p:cNvSpPr>
            <a:spLocks noGrp="1"/>
          </p:cNvSpPr>
          <p:nvPr>
            <p:ph type="sldNum" sz="quarter" idx="12"/>
          </p:nvPr>
        </p:nvSpPr>
        <p:spPr/>
        <p:txBody>
          <a:bodyPr/>
          <a:lstStyle/>
          <a:p>
            <a:fld id="{A535296C-D70A-473B-9283-BB4C3C38947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18"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19"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20" name="Date Placeholder 3"/>
          <p:cNvSpPr>
            <a:spLocks noGrp="1"/>
          </p:cNvSpPr>
          <p:nvPr>
            <p:ph type="dt" sz="half" idx="10"/>
          </p:nvPr>
        </p:nvSpPr>
        <p:spPr/>
        <p:txBody>
          <a:bodyPr/>
          <a:lstStyle/>
          <a:p>
            <a:fld id="{3092A131-CAC9-4A4B-9D4B-9992723CF5A8}" type="datetimeFigureOut">
              <a:rPr lang="en-IN" smtClean="0"/>
              <a:t>20-10-2022</a:t>
            </a:fld>
            <a:endParaRPr lang="en-IN"/>
          </a:p>
        </p:txBody>
      </p:sp>
      <p:sp>
        <p:nvSpPr>
          <p:cNvPr id="1048621" name="Footer Placeholder 4"/>
          <p:cNvSpPr>
            <a:spLocks noGrp="1"/>
          </p:cNvSpPr>
          <p:nvPr>
            <p:ph type="ftr" sz="quarter" idx="11"/>
          </p:nvPr>
        </p:nvSpPr>
        <p:spPr/>
        <p:txBody>
          <a:bodyPr/>
          <a:lstStyle/>
          <a:p>
            <a:endParaRPr lang="en-IN"/>
          </a:p>
        </p:txBody>
      </p:sp>
      <p:sp>
        <p:nvSpPr>
          <p:cNvPr id="1048622" name="Slide Number Placeholder 5"/>
          <p:cNvSpPr>
            <a:spLocks noGrp="1"/>
          </p:cNvSpPr>
          <p:nvPr>
            <p:ph type="sldNum" sz="quarter" idx="12"/>
          </p:nvPr>
        </p:nvSpPr>
        <p:spPr/>
        <p:txBody>
          <a:bodyPr/>
          <a:lstStyle/>
          <a:p>
            <a:fld id="{A535296C-D70A-473B-9283-BB4C3C38947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23" name="Title 1"/>
          <p:cNvSpPr>
            <a:spLocks noGrp="1"/>
          </p:cNvSpPr>
          <p:nvPr>
            <p:ph type="title"/>
          </p:nvPr>
        </p:nvSpPr>
        <p:spPr/>
        <p:txBody>
          <a:bodyPr/>
          <a:lstStyle/>
          <a:p>
            <a:r>
              <a:rPr lang="en-US"/>
              <a:t>Click to edit Master title style</a:t>
            </a:r>
            <a:endParaRPr lang="en-IN"/>
          </a:p>
        </p:txBody>
      </p:sp>
      <p:sp>
        <p:nvSpPr>
          <p:cNvPr id="1048624"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5"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6" name="Date Placeholder 4"/>
          <p:cNvSpPr>
            <a:spLocks noGrp="1"/>
          </p:cNvSpPr>
          <p:nvPr>
            <p:ph type="dt" sz="half" idx="10"/>
          </p:nvPr>
        </p:nvSpPr>
        <p:spPr/>
        <p:txBody>
          <a:bodyPr/>
          <a:lstStyle/>
          <a:p>
            <a:fld id="{3092A131-CAC9-4A4B-9D4B-9992723CF5A8}" type="datetimeFigureOut">
              <a:rPr lang="en-IN" smtClean="0"/>
              <a:t>20-10-2022</a:t>
            </a:fld>
            <a:endParaRPr lang="en-IN"/>
          </a:p>
        </p:txBody>
      </p:sp>
      <p:sp>
        <p:nvSpPr>
          <p:cNvPr id="1048627" name="Footer Placeholder 5"/>
          <p:cNvSpPr>
            <a:spLocks noGrp="1"/>
          </p:cNvSpPr>
          <p:nvPr>
            <p:ph type="ftr" sz="quarter" idx="11"/>
          </p:nvPr>
        </p:nvSpPr>
        <p:spPr/>
        <p:txBody>
          <a:bodyPr/>
          <a:lstStyle/>
          <a:p>
            <a:endParaRPr lang="en-IN"/>
          </a:p>
        </p:txBody>
      </p:sp>
      <p:sp>
        <p:nvSpPr>
          <p:cNvPr id="1048628" name="Slide Number Placeholder 6"/>
          <p:cNvSpPr>
            <a:spLocks noGrp="1"/>
          </p:cNvSpPr>
          <p:nvPr>
            <p:ph type="sldNum" sz="quarter" idx="12"/>
          </p:nvPr>
        </p:nvSpPr>
        <p:spPr/>
        <p:txBody>
          <a:bodyPr/>
          <a:lstStyle/>
          <a:p>
            <a:fld id="{A535296C-D70A-473B-9283-BB4C3C38947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29"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630"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31"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2"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33"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4" name="Date Placeholder 6"/>
          <p:cNvSpPr>
            <a:spLocks noGrp="1"/>
          </p:cNvSpPr>
          <p:nvPr>
            <p:ph type="dt" sz="half" idx="10"/>
          </p:nvPr>
        </p:nvSpPr>
        <p:spPr/>
        <p:txBody>
          <a:bodyPr/>
          <a:lstStyle/>
          <a:p>
            <a:fld id="{3092A131-CAC9-4A4B-9D4B-9992723CF5A8}" type="datetimeFigureOut">
              <a:rPr lang="en-IN" smtClean="0"/>
              <a:t>20-10-2022</a:t>
            </a:fld>
            <a:endParaRPr lang="en-IN"/>
          </a:p>
        </p:txBody>
      </p:sp>
      <p:sp>
        <p:nvSpPr>
          <p:cNvPr id="1048635" name="Footer Placeholder 7"/>
          <p:cNvSpPr>
            <a:spLocks noGrp="1"/>
          </p:cNvSpPr>
          <p:nvPr>
            <p:ph type="ftr" sz="quarter" idx="11"/>
          </p:nvPr>
        </p:nvSpPr>
        <p:spPr/>
        <p:txBody>
          <a:bodyPr/>
          <a:lstStyle/>
          <a:p>
            <a:endParaRPr lang="en-IN"/>
          </a:p>
        </p:txBody>
      </p:sp>
      <p:sp>
        <p:nvSpPr>
          <p:cNvPr id="1048636" name="Slide Number Placeholder 8"/>
          <p:cNvSpPr>
            <a:spLocks noGrp="1"/>
          </p:cNvSpPr>
          <p:nvPr>
            <p:ph type="sldNum" sz="quarter" idx="12"/>
          </p:nvPr>
        </p:nvSpPr>
        <p:spPr/>
        <p:txBody>
          <a:bodyPr/>
          <a:lstStyle/>
          <a:p>
            <a:fld id="{A535296C-D70A-473B-9283-BB4C3C38947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98" name="Title 1"/>
          <p:cNvSpPr>
            <a:spLocks noGrp="1"/>
          </p:cNvSpPr>
          <p:nvPr>
            <p:ph type="title"/>
          </p:nvPr>
        </p:nvSpPr>
        <p:spPr/>
        <p:txBody>
          <a:bodyPr/>
          <a:lstStyle/>
          <a:p>
            <a:r>
              <a:rPr lang="en-US"/>
              <a:t>Click to edit Master title style</a:t>
            </a:r>
            <a:endParaRPr lang="en-IN"/>
          </a:p>
        </p:txBody>
      </p:sp>
      <p:sp>
        <p:nvSpPr>
          <p:cNvPr id="1048599" name="Date Placeholder 2"/>
          <p:cNvSpPr>
            <a:spLocks noGrp="1"/>
          </p:cNvSpPr>
          <p:nvPr>
            <p:ph type="dt" sz="half" idx="10"/>
          </p:nvPr>
        </p:nvSpPr>
        <p:spPr/>
        <p:txBody>
          <a:bodyPr/>
          <a:lstStyle/>
          <a:p>
            <a:fld id="{3092A131-CAC9-4A4B-9D4B-9992723CF5A8}" type="datetimeFigureOut">
              <a:rPr lang="en-IN" smtClean="0"/>
              <a:t>20-10-2022</a:t>
            </a:fld>
            <a:endParaRPr lang="en-IN"/>
          </a:p>
        </p:txBody>
      </p:sp>
      <p:sp>
        <p:nvSpPr>
          <p:cNvPr id="1048600" name="Footer Placeholder 3"/>
          <p:cNvSpPr>
            <a:spLocks noGrp="1"/>
          </p:cNvSpPr>
          <p:nvPr>
            <p:ph type="ftr" sz="quarter" idx="11"/>
          </p:nvPr>
        </p:nvSpPr>
        <p:spPr/>
        <p:txBody>
          <a:bodyPr/>
          <a:lstStyle/>
          <a:p>
            <a:endParaRPr lang="en-IN"/>
          </a:p>
        </p:txBody>
      </p:sp>
      <p:sp>
        <p:nvSpPr>
          <p:cNvPr id="1048601" name="Slide Number Placeholder 4"/>
          <p:cNvSpPr>
            <a:spLocks noGrp="1"/>
          </p:cNvSpPr>
          <p:nvPr>
            <p:ph type="sldNum" sz="quarter" idx="12"/>
          </p:nvPr>
        </p:nvSpPr>
        <p:spPr/>
        <p:txBody>
          <a:bodyPr/>
          <a:lstStyle/>
          <a:p>
            <a:fld id="{A535296C-D70A-473B-9283-BB4C3C38947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37" name="Date Placeholder 1"/>
          <p:cNvSpPr>
            <a:spLocks noGrp="1"/>
          </p:cNvSpPr>
          <p:nvPr>
            <p:ph type="dt" sz="half" idx="10"/>
          </p:nvPr>
        </p:nvSpPr>
        <p:spPr/>
        <p:txBody>
          <a:bodyPr/>
          <a:lstStyle/>
          <a:p>
            <a:fld id="{3092A131-CAC9-4A4B-9D4B-9992723CF5A8}" type="datetimeFigureOut">
              <a:rPr lang="en-IN" smtClean="0"/>
              <a:t>20-10-2022</a:t>
            </a:fld>
            <a:endParaRPr lang="en-IN"/>
          </a:p>
        </p:txBody>
      </p:sp>
      <p:sp>
        <p:nvSpPr>
          <p:cNvPr id="1048638" name="Footer Placeholder 2"/>
          <p:cNvSpPr>
            <a:spLocks noGrp="1"/>
          </p:cNvSpPr>
          <p:nvPr>
            <p:ph type="ftr" sz="quarter" idx="11"/>
          </p:nvPr>
        </p:nvSpPr>
        <p:spPr/>
        <p:txBody>
          <a:bodyPr/>
          <a:lstStyle/>
          <a:p>
            <a:endParaRPr lang="en-IN"/>
          </a:p>
        </p:txBody>
      </p:sp>
      <p:sp>
        <p:nvSpPr>
          <p:cNvPr id="1048639" name="Slide Number Placeholder 3"/>
          <p:cNvSpPr>
            <a:spLocks noGrp="1"/>
          </p:cNvSpPr>
          <p:nvPr>
            <p:ph type="sldNum" sz="quarter" idx="12"/>
          </p:nvPr>
        </p:nvSpPr>
        <p:spPr/>
        <p:txBody>
          <a:bodyPr/>
          <a:lstStyle/>
          <a:p>
            <a:fld id="{A535296C-D70A-473B-9283-BB4C3C38947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40"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41"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2"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43" name="Date Placeholder 4"/>
          <p:cNvSpPr>
            <a:spLocks noGrp="1"/>
          </p:cNvSpPr>
          <p:nvPr>
            <p:ph type="dt" sz="half" idx="10"/>
          </p:nvPr>
        </p:nvSpPr>
        <p:spPr/>
        <p:txBody>
          <a:bodyPr/>
          <a:lstStyle/>
          <a:p>
            <a:fld id="{3092A131-CAC9-4A4B-9D4B-9992723CF5A8}" type="datetimeFigureOut">
              <a:rPr lang="en-IN" smtClean="0"/>
              <a:t>20-10-2022</a:t>
            </a:fld>
            <a:endParaRPr lang="en-IN"/>
          </a:p>
        </p:txBody>
      </p:sp>
      <p:sp>
        <p:nvSpPr>
          <p:cNvPr id="1048644" name="Footer Placeholder 5"/>
          <p:cNvSpPr>
            <a:spLocks noGrp="1"/>
          </p:cNvSpPr>
          <p:nvPr>
            <p:ph type="ftr" sz="quarter" idx="11"/>
          </p:nvPr>
        </p:nvSpPr>
        <p:spPr/>
        <p:txBody>
          <a:bodyPr/>
          <a:lstStyle/>
          <a:p>
            <a:endParaRPr lang="en-IN"/>
          </a:p>
        </p:txBody>
      </p:sp>
      <p:sp>
        <p:nvSpPr>
          <p:cNvPr id="1048645" name="Slide Number Placeholder 6"/>
          <p:cNvSpPr>
            <a:spLocks noGrp="1"/>
          </p:cNvSpPr>
          <p:nvPr>
            <p:ph type="sldNum" sz="quarter" idx="12"/>
          </p:nvPr>
        </p:nvSpPr>
        <p:spPr/>
        <p:txBody>
          <a:bodyPr/>
          <a:lstStyle/>
          <a:p>
            <a:fld id="{A535296C-D70A-473B-9283-BB4C3C38947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07"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08"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09"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10" name="Date Placeholder 4"/>
          <p:cNvSpPr>
            <a:spLocks noGrp="1"/>
          </p:cNvSpPr>
          <p:nvPr>
            <p:ph type="dt" sz="half" idx="10"/>
          </p:nvPr>
        </p:nvSpPr>
        <p:spPr/>
        <p:txBody>
          <a:bodyPr/>
          <a:lstStyle/>
          <a:p>
            <a:fld id="{3092A131-CAC9-4A4B-9D4B-9992723CF5A8}" type="datetimeFigureOut">
              <a:rPr lang="en-IN" smtClean="0"/>
              <a:t>20-10-2022</a:t>
            </a:fld>
            <a:endParaRPr lang="en-IN"/>
          </a:p>
        </p:txBody>
      </p:sp>
      <p:sp>
        <p:nvSpPr>
          <p:cNvPr id="1048611" name="Footer Placeholder 5"/>
          <p:cNvSpPr>
            <a:spLocks noGrp="1"/>
          </p:cNvSpPr>
          <p:nvPr>
            <p:ph type="ftr" sz="quarter" idx="11"/>
          </p:nvPr>
        </p:nvSpPr>
        <p:spPr/>
        <p:txBody>
          <a:bodyPr/>
          <a:lstStyle/>
          <a:p>
            <a:endParaRPr lang="en-IN"/>
          </a:p>
        </p:txBody>
      </p:sp>
      <p:sp>
        <p:nvSpPr>
          <p:cNvPr id="1048612" name="Slide Number Placeholder 6"/>
          <p:cNvSpPr>
            <a:spLocks noGrp="1"/>
          </p:cNvSpPr>
          <p:nvPr>
            <p:ph type="sldNum" sz="quarter" idx="12"/>
          </p:nvPr>
        </p:nvSpPr>
        <p:spPr/>
        <p:txBody>
          <a:bodyPr/>
          <a:lstStyle/>
          <a:p>
            <a:fld id="{A535296C-D70A-473B-9283-BB4C3C38947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92A131-CAC9-4A4B-9D4B-9992723CF5A8}" type="datetimeFigureOut">
              <a:rPr lang="en-IN" smtClean="0"/>
              <a:t>20-10-2022</a:t>
            </a:fld>
            <a:endParaRPr lang="en-IN"/>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35296C-D70A-473B-9283-BB4C3C38947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deviantart.com/123freevectors/art/Thank-You-Card-Free-Vector-743693262" TargetMode="External"/><Relationship Id="rId2" Type="http://schemas.openxmlformats.org/officeDocument/2006/relationships/image" Target="../media/image5.uthYVOZpB3WYHZ69bE5LQ7IOptMvFy84KzFo950h4hw"/><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3"/>
          <p:cNvSpPr>
            <a:spLocks noGrp="1"/>
          </p:cNvSpPr>
          <p:nvPr>
            <p:ph type="title"/>
          </p:nvPr>
        </p:nvSpPr>
        <p:spPr>
          <a:xfrm>
            <a:off x="322729" y="243603"/>
            <a:ext cx="11031071" cy="1011457"/>
          </a:xfrm>
        </p:spPr>
        <p:txBody>
          <a:bodyPr>
            <a:normAutofit fontScale="90000"/>
          </a:bodyPr>
          <a:lstStyle/>
          <a:p>
            <a:r>
              <a:rPr lang="en-IN" sz="4900" b="0" i="1" u="sng" dirty="0">
                <a:solidFill>
                  <a:srgbClr val="FF0000"/>
                </a:solidFill>
                <a:effectLst/>
                <a:latin typeface="Heebo" panose="020B0604020202020204" pitchFamily="2" charset="-79"/>
                <a:cs typeface="Heebo" panose="020B0604020202020204" pitchFamily="2" charset="-79"/>
              </a:rPr>
              <a:t>Publishing Android Application</a:t>
            </a:r>
            <a:br>
              <a:rPr lang="en-IN" b="0" i="0" dirty="0">
                <a:solidFill>
                  <a:srgbClr val="303030"/>
                </a:solidFill>
                <a:effectLst/>
                <a:latin typeface="Heebo" panose="020B0604020202020204" pitchFamily="2" charset="-79"/>
                <a:cs typeface="Heebo" panose="020B0604020202020204" pitchFamily="2" charset="-79"/>
              </a:rPr>
            </a:br>
            <a:endParaRPr lang="en-IN" dirty="0"/>
          </a:p>
        </p:txBody>
      </p:sp>
      <p:sp>
        <p:nvSpPr>
          <p:cNvPr id="1048587" name="Content Placeholder 4"/>
          <p:cNvSpPr>
            <a:spLocks noGrp="1"/>
          </p:cNvSpPr>
          <p:nvPr>
            <p:ph idx="1"/>
          </p:nvPr>
        </p:nvSpPr>
        <p:spPr>
          <a:xfrm>
            <a:off x="253962" y="1398494"/>
            <a:ext cx="11861297" cy="5215903"/>
          </a:xfrm>
        </p:spPr>
        <p:txBody>
          <a:bodyPr/>
          <a:lstStyle/>
          <a:p>
            <a:r>
              <a:rPr lang="en-US" b="0" i="0" dirty="0">
                <a:solidFill>
                  <a:srgbClr val="000000"/>
                </a:solidFill>
                <a:effectLst/>
                <a:latin typeface="Nunito" panose="020B0604020202020204" pitchFamily="2" charset="0"/>
              </a:rPr>
              <a:t>Android application publishing is a process that makes your Android applications available to users.</a:t>
            </a:r>
          </a:p>
          <a:p>
            <a:r>
              <a:rPr lang="en-US" b="0" i="0" dirty="0">
                <a:solidFill>
                  <a:srgbClr val="000000"/>
                </a:solidFill>
                <a:effectLst/>
                <a:latin typeface="Nunito" panose="020B0604020202020204" pitchFamily="2" charset="0"/>
              </a:rPr>
              <a:t> It is the last phase of the Android application development process.</a:t>
            </a:r>
          </a:p>
          <a:p>
            <a:r>
              <a:rPr lang="en-US" b="0" i="0" dirty="0">
                <a:solidFill>
                  <a:srgbClr val="000000"/>
                </a:solidFill>
                <a:effectLst/>
                <a:latin typeface="Nunito" panose="020B0604020202020204" pitchFamily="2" charset="0"/>
              </a:rPr>
              <a:t>Once you developed and fully tested your Android Application, you can start selling or distributing free using Google Play (A famous Android marketplace). You can also release your applications by sending them directly to users or by letting users download them from your own website.</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Content Placeholder 4"/>
          <p:cNvPicPr>
            <a:picLocks noGrp="1" noChangeAspect="1"/>
          </p:cNvPicPr>
          <p:nvPr>
            <p:ph idx="1"/>
          </p:nvPr>
        </p:nvPicPr>
        <p:blipFill rotWithShape="1">
          <a:blip r:embed="rId2">
            <a:duotone>
              <a:prstClr val="black"/>
              <a:schemeClr val="accent4">
                <a:tint val="45000"/>
                <a:satMod val="400000"/>
              </a:schemeClr>
            </a:duotone>
          </a:blip>
          <a:srcRect l="25137" t="37558" r="29640" b="14499"/>
          <a:stretch>
            <a:fillRect/>
          </a:stretch>
        </p:blipFill>
        <p:spPr>
          <a:xfrm>
            <a:off x="182221" y="645459"/>
            <a:ext cx="11570508" cy="5082988"/>
          </a:xfrm>
        </p:spPr>
      </p:pic>
      <p:pic>
        <p:nvPicPr>
          <p:cNvPr id="2" name="Picture 1">
            <a:extLst>
              <a:ext uri="{FF2B5EF4-FFF2-40B4-BE49-F238E27FC236}">
                <a16:creationId xmlns:a16="http://schemas.microsoft.com/office/drawing/2014/main" id="{4A88E510-2D55-C19F-0DA1-D64DB2153BA4}"/>
              </a:ext>
            </a:extLst>
          </p:cNvPr>
          <p:cNvPicPr>
            <a:picLocks noChangeAspect="1"/>
          </p:cNvPicPr>
          <p:nvPr/>
        </p:nvPicPr>
        <p:blipFill>
          <a:blip r:embed="rId3"/>
          <a:stretch>
            <a:fillRect/>
          </a:stretch>
        </p:blipFill>
        <p:spPr>
          <a:xfrm>
            <a:off x="0" y="439271"/>
            <a:ext cx="12120282" cy="59167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4" name="Table 5"/>
          <p:cNvGraphicFramePr>
            <a:graphicFrameLocks noGrp="1"/>
          </p:cNvGraphicFramePr>
          <p:nvPr>
            <p:ph idx="1"/>
          </p:nvPr>
        </p:nvGraphicFramePr>
        <p:xfrm>
          <a:off x="0" y="0"/>
          <a:ext cx="12192000" cy="760476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20000"/>
                    </a:ext>
                  </a:extLst>
                </a:gridCol>
                <a:gridCol w="11379200">
                  <a:extLst>
                    <a:ext uri="{9D8B030D-6E8A-4147-A177-3AD203B41FA5}">
                      <a16:colId xmlns:a16="http://schemas.microsoft.com/office/drawing/2014/main" val="20001"/>
                    </a:ext>
                  </a:extLst>
                </a:gridCol>
              </a:tblGrid>
              <a:tr h="738164">
                <a:tc>
                  <a:txBody>
                    <a:bodyPr/>
                    <a:lstStyle/>
                    <a:p>
                      <a:r>
                        <a:rPr lang="en-IN" sz="1800" b="1" i="0" kern="1200" dirty="0">
                          <a:solidFill>
                            <a:schemeClr val="lt1"/>
                          </a:solidFill>
                          <a:effectLst/>
                          <a:latin typeface="+mn-lt"/>
                          <a:ea typeface="+mn-ea"/>
                          <a:cs typeface="+mn-cs"/>
                        </a:rPr>
                        <a:t>                                            </a:t>
                      </a:r>
                      <a:r>
                        <a:rPr lang="en-IN" sz="2500" b="1" i="0" kern="1200" dirty="0">
                          <a:solidFill>
                            <a:schemeClr val="lt1"/>
                          </a:solidFill>
                          <a:effectLst/>
                          <a:latin typeface="+mn-lt"/>
                          <a:ea typeface="+mn-ea"/>
                          <a:cs typeface="+mn-cs"/>
                        </a:rPr>
                        <a:t>Step</a:t>
                      </a:r>
                      <a:endParaRPr lang="en-IN" sz="2500" dirty="0"/>
                    </a:p>
                  </a:txBody>
                  <a:tcPr/>
                </a:tc>
                <a:tc>
                  <a:txBody>
                    <a:bodyPr/>
                    <a:lstStyle/>
                    <a:p>
                      <a:r>
                        <a:rPr lang="en-IN" sz="2500" dirty="0"/>
                        <a:t>                               Activity</a:t>
                      </a:r>
                    </a:p>
                  </a:txBody>
                  <a:tcPr/>
                </a:tc>
                <a:extLst>
                  <a:ext uri="{0D108BD9-81ED-4DB2-BD59-A6C34878D82A}">
                    <a16:rowId xmlns:a16="http://schemas.microsoft.com/office/drawing/2014/main" val="10000"/>
                  </a:ext>
                </a:extLst>
              </a:tr>
              <a:tr h="903874">
                <a:tc>
                  <a:txBody>
                    <a:bodyPr/>
                    <a:lstStyle/>
                    <a:p>
                      <a:r>
                        <a:rPr lang="en-IN" dirty="0"/>
                        <a:t>1</a:t>
                      </a:r>
                    </a:p>
                  </a:txBody>
                  <a:tcPr/>
                </a:tc>
                <a:tc>
                  <a:txBody>
                    <a:bodyPr/>
                    <a:lstStyle/>
                    <a:p>
                      <a:r>
                        <a:rPr lang="en-US" sz="1800" b="1" i="0" kern="1200" dirty="0">
                          <a:solidFill>
                            <a:schemeClr val="dk1"/>
                          </a:solidFill>
                          <a:effectLst/>
                          <a:latin typeface="+mn-lt"/>
                          <a:ea typeface="+mn-ea"/>
                          <a:cs typeface="+mn-cs"/>
                        </a:rPr>
                        <a:t>Regression Testing</a:t>
                      </a:r>
                      <a:r>
                        <a:rPr lang="en-US" sz="1800" b="0" i="0" kern="1200" dirty="0">
                          <a:solidFill>
                            <a:schemeClr val="dk1"/>
                          </a:solidFill>
                          <a:effectLst/>
                          <a:latin typeface="+mn-lt"/>
                          <a:ea typeface="+mn-ea"/>
                          <a:cs typeface="+mn-cs"/>
                        </a:rPr>
                        <a:t> Before you publish your application, you need to make sure that its meeting the basic quality expectations for all Android apps, on all of the devices that you are targeting. So perform all the required testing on different devices including phone and tablets.</a:t>
                      </a:r>
                      <a:endParaRPr lang="en-IN" dirty="0"/>
                    </a:p>
                  </a:txBody>
                  <a:tcPr/>
                </a:tc>
                <a:extLst>
                  <a:ext uri="{0D108BD9-81ED-4DB2-BD59-A6C34878D82A}">
                    <a16:rowId xmlns:a16="http://schemas.microsoft.com/office/drawing/2014/main" val="10001"/>
                  </a:ext>
                </a:extLst>
              </a:tr>
              <a:tr h="903874">
                <a:tc>
                  <a:txBody>
                    <a:bodyPr/>
                    <a:lstStyle/>
                    <a:p>
                      <a:r>
                        <a:rPr lang="en-IN" dirty="0"/>
                        <a:t>2</a:t>
                      </a:r>
                    </a:p>
                  </a:txBody>
                  <a:tcPr/>
                </a:tc>
                <a:tc>
                  <a:txBody>
                    <a:bodyPr/>
                    <a:lstStyle/>
                    <a:p>
                      <a:r>
                        <a:rPr lang="en-US" sz="1800" b="1" i="0" kern="1200" dirty="0">
                          <a:solidFill>
                            <a:schemeClr val="dk1"/>
                          </a:solidFill>
                          <a:effectLst/>
                          <a:latin typeface="+mn-lt"/>
                          <a:ea typeface="+mn-ea"/>
                          <a:cs typeface="+mn-cs"/>
                        </a:rPr>
                        <a:t>Application Rating</a:t>
                      </a:r>
                      <a:r>
                        <a:rPr lang="en-US" sz="1800" b="0" i="0" kern="1200" dirty="0">
                          <a:solidFill>
                            <a:schemeClr val="dk1"/>
                          </a:solidFill>
                          <a:effectLst/>
                          <a:latin typeface="+mn-lt"/>
                          <a:ea typeface="+mn-ea"/>
                          <a:cs typeface="+mn-cs"/>
                        </a:rPr>
                        <a:t> When you will publish your application at Google Play, you will have to specify a content rating for your app, which informs Google Play users of its maturity level. Currently available ratings are (a) Everyone (b) Low maturity (c) Medium maturity (d) High maturity.</a:t>
                      </a:r>
                      <a:endParaRPr lang="en-IN" dirty="0"/>
                    </a:p>
                  </a:txBody>
                  <a:tcPr/>
                </a:tc>
                <a:extLst>
                  <a:ext uri="{0D108BD9-81ED-4DB2-BD59-A6C34878D82A}">
                    <a16:rowId xmlns:a16="http://schemas.microsoft.com/office/drawing/2014/main" val="10002"/>
                  </a:ext>
                </a:extLst>
              </a:tr>
              <a:tr h="616012">
                <a:tc>
                  <a:txBody>
                    <a:bodyPr/>
                    <a:lstStyle/>
                    <a:p>
                      <a:r>
                        <a:rPr lang="en-IN" dirty="0"/>
                        <a:t>3</a:t>
                      </a:r>
                    </a:p>
                  </a:txBody>
                  <a:tcPr/>
                </a:tc>
                <a:tc>
                  <a:txBody>
                    <a:bodyPr/>
                    <a:lstStyle/>
                    <a:p>
                      <a:r>
                        <a:rPr lang="en-US" sz="1800" b="1" i="0" kern="1200" dirty="0">
                          <a:solidFill>
                            <a:schemeClr val="dk1"/>
                          </a:solidFill>
                          <a:effectLst/>
                          <a:latin typeface="+mn-lt"/>
                          <a:ea typeface="+mn-ea"/>
                          <a:cs typeface="+mn-cs"/>
                        </a:rPr>
                        <a:t>Targeted Regions</a:t>
                      </a:r>
                      <a:r>
                        <a:rPr lang="en-US" sz="1800" b="0" i="0" kern="1200" dirty="0">
                          <a:solidFill>
                            <a:schemeClr val="dk1"/>
                          </a:solidFill>
                          <a:effectLst/>
                          <a:latin typeface="+mn-lt"/>
                          <a:ea typeface="+mn-ea"/>
                          <a:cs typeface="+mn-cs"/>
                        </a:rPr>
                        <a:t> Google Play lets you control what countries and territories where your application will be sold. Accordingly you must take care of setting up time zone, localization or any other specific requirement as per the targeted region.</a:t>
                      </a:r>
                      <a:endParaRPr lang="en-IN" dirty="0"/>
                    </a:p>
                  </a:txBody>
                  <a:tcPr/>
                </a:tc>
                <a:extLst>
                  <a:ext uri="{0D108BD9-81ED-4DB2-BD59-A6C34878D82A}">
                    <a16:rowId xmlns:a16="http://schemas.microsoft.com/office/drawing/2014/main" val="10003"/>
                  </a:ext>
                </a:extLst>
              </a:tr>
              <a:tr h="616012">
                <a:tc>
                  <a:txBody>
                    <a:bodyPr/>
                    <a:lstStyle/>
                    <a:p>
                      <a:r>
                        <a:rPr lang="en-IN" dirty="0"/>
                        <a:t>4</a:t>
                      </a:r>
                    </a:p>
                  </a:txBody>
                  <a:tcPr/>
                </a:tc>
                <a:tc>
                  <a:txBody>
                    <a:bodyPr/>
                    <a:lstStyle/>
                    <a:p>
                      <a:r>
                        <a:rPr lang="en-US" sz="1800" b="1" i="0" kern="1200" dirty="0">
                          <a:solidFill>
                            <a:schemeClr val="dk1"/>
                          </a:solidFill>
                          <a:effectLst/>
                          <a:latin typeface="+mn-lt"/>
                          <a:ea typeface="+mn-ea"/>
                          <a:cs typeface="+mn-cs"/>
                        </a:rPr>
                        <a:t>Application Size</a:t>
                      </a:r>
                      <a:r>
                        <a:rPr lang="en-US" sz="1800" b="0" i="0" kern="1200" dirty="0">
                          <a:solidFill>
                            <a:schemeClr val="dk1"/>
                          </a:solidFill>
                          <a:effectLst/>
                          <a:latin typeface="+mn-lt"/>
                          <a:ea typeface="+mn-ea"/>
                          <a:cs typeface="+mn-cs"/>
                        </a:rPr>
                        <a:t> Currently, the maximum size for an APK published on Google Play is 50 MB. If your app exceeds that size, or if you want to offer a secondary download, you can use APK</a:t>
                      </a:r>
                      <a:endParaRPr lang="en-IN" dirty="0"/>
                    </a:p>
                  </a:txBody>
                  <a:tcPr/>
                </a:tc>
                <a:extLst>
                  <a:ext uri="{0D108BD9-81ED-4DB2-BD59-A6C34878D82A}">
                    <a16:rowId xmlns:a16="http://schemas.microsoft.com/office/drawing/2014/main" val="10004"/>
                  </a:ext>
                </a:extLst>
              </a:tr>
              <a:tr h="616012">
                <a:tc>
                  <a:txBody>
                    <a:bodyPr/>
                    <a:lstStyle/>
                    <a:p>
                      <a:r>
                        <a:rPr lang="en-IN" dirty="0"/>
                        <a:t>5</a:t>
                      </a:r>
                    </a:p>
                  </a:txBody>
                  <a:tcPr/>
                </a:tc>
                <a:tc>
                  <a:txBody>
                    <a:bodyPr/>
                    <a:lstStyle/>
                    <a:p>
                      <a:r>
                        <a:rPr lang="en-US" sz="1800" b="1" i="0" kern="1200" dirty="0">
                          <a:solidFill>
                            <a:schemeClr val="dk1"/>
                          </a:solidFill>
                          <a:effectLst/>
                          <a:latin typeface="+mn-lt"/>
                          <a:ea typeface="+mn-ea"/>
                          <a:cs typeface="+mn-cs"/>
                        </a:rPr>
                        <a:t>SDK and Screen Compatibility</a:t>
                      </a:r>
                      <a:r>
                        <a:rPr lang="en-US" sz="1800" b="0" i="0" kern="1200" dirty="0">
                          <a:solidFill>
                            <a:schemeClr val="dk1"/>
                          </a:solidFill>
                          <a:effectLst/>
                          <a:latin typeface="+mn-lt"/>
                          <a:ea typeface="+mn-ea"/>
                          <a:cs typeface="+mn-cs"/>
                        </a:rPr>
                        <a:t> It is important to make sure that your app is designed to run properly on the Android platform versions and device screen sizes that you want to target.</a:t>
                      </a:r>
                      <a:endParaRPr lang="en-IN" dirty="0"/>
                    </a:p>
                  </a:txBody>
                  <a:tcPr/>
                </a:tc>
                <a:extLst>
                  <a:ext uri="{0D108BD9-81ED-4DB2-BD59-A6C34878D82A}">
                    <a16:rowId xmlns:a16="http://schemas.microsoft.com/office/drawing/2014/main" val="10005"/>
                  </a:ext>
                </a:extLst>
              </a:tr>
              <a:tr h="616012">
                <a:tc>
                  <a:txBody>
                    <a:bodyPr/>
                    <a:lstStyle/>
                    <a:p>
                      <a:r>
                        <a:rPr lang="en-IN" dirty="0"/>
                        <a:t>6</a:t>
                      </a:r>
                    </a:p>
                  </a:txBody>
                  <a:tcPr/>
                </a:tc>
                <a:tc>
                  <a:txBody>
                    <a:bodyPr/>
                    <a:lstStyle/>
                    <a:p>
                      <a:r>
                        <a:rPr lang="en-US" sz="1800" b="1" i="0" kern="1200" dirty="0">
                          <a:solidFill>
                            <a:schemeClr val="dk1"/>
                          </a:solidFill>
                          <a:effectLst/>
                          <a:latin typeface="+mn-lt"/>
                          <a:ea typeface="+mn-ea"/>
                          <a:cs typeface="+mn-cs"/>
                        </a:rPr>
                        <a:t>Application Pricing</a:t>
                      </a:r>
                      <a:r>
                        <a:rPr lang="en-US" sz="1800" b="0" i="0" kern="1200" dirty="0">
                          <a:solidFill>
                            <a:schemeClr val="dk1"/>
                          </a:solidFill>
                          <a:effectLst/>
                          <a:latin typeface="+mn-lt"/>
                          <a:ea typeface="+mn-ea"/>
                          <a:cs typeface="+mn-cs"/>
                        </a:rPr>
                        <a:t> Deciding whether you app will be free or paid is important. If you want to sell your application then you will have to specify its price in different currencies.</a:t>
                      </a:r>
                      <a:endParaRPr lang="en-IN" dirty="0"/>
                    </a:p>
                  </a:txBody>
                  <a:tcPr/>
                </a:tc>
                <a:extLst>
                  <a:ext uri="{0D108BD9-81ED-4DB2-BD59-A6C34878D82A}">
                    <a16:rowId xmlns:a16="http://schemas.microsoft.com/office/drawing/2014/main" val="10006"/>
                  </a:ext>
                </a:extLst>
              </a:tr>
              <a:tr h="616012">
                <a:tc>
                  <a:txBody>
                    <a:bodyPr/>
                    <a:lstStyle/>
                    <a:p>
                      <a:r>
                        <a:rPr lang="en-IN" dirty="0"/>
                        <a:t>7</a:t>
                      </a:r>
                    </a:p>
                  </a:txBody>
                  <a:tcPr/>
                </a:tc>
                <a:tc>
                  <a:txBody>
                    <a:bodyPr/>
                    <a:lstStyle/>
                    <a:p>
                      <a:r>
                        <a:rPr lang="en-US" sz="1800" b="1" i="0" kern="1200" dirty="0">
                          <a:solidFill>
                            <a:schemeClr val="dk1"/>
                          </a:solidFill>
                          <a:effectLst/>
                          <a:latin typeface="+mn-lt"/>
                          <a:ea typeface="+mn-ea"/>
                          <a:cs typeface="+mn-cs"/>
                        </a:rPr>
                        <a:t>Build and Upload release-ready APK</a:t>
                      </a:r>
                      <a:r>
                        <a:rPr lang="en-US" sz="1800" b="0" i="0" kern="1200" dirty="0">
                          <a:solidFill>
                            <a:schemeClr val="dk1"/>
                          </a:solidFill>
                          <a:effectLst/>
                          <a:latin typeface="+mn-lt"/>
                          <a:ea typeface="+mn-ea"/>
                          <a:cs typeface="+mn-cs"/>
                        </a:rPr>
                        <a:t> The release-ready APK is what you </a:t>
                      </a:r>
                      <a:r>
                        <a:rPr lang="en-US" sz="1800" b="0" i="0" kern="1200" dirty="0" err="1">
                          <a:solidFill>
                            <a:schemeClr val="dk1"/>
                          </a:solidFill>
                          <a:effectLst/>
                          <a:latin typeface="+mn-lt"/>
                          <a:ea typeface="+mn-ea"/>
                          <a:cs typeface="+mn-cs"/>
                        </a:rPr>
                        <a:t>you</a:t>
                      </a:r>
                      <a:r>
                        <a:rPr lang="en-US" sz="1800" b="0" i="0" kern="1200" dirty="0">
                          <a:solidFill>
                            <a:schemeClr val="dk1"/>
                          </a:solidFill>
                          <a:effectLst/>
                          <a:latin typeface="+mn-lt"/>
                          <a:ea typeface="+mn-ea"/>
                          <a:cs typeface="+mn-cs"/>
                        </a:rPr>
                        <a:t> will upload to the Developer Console and distribute to users. You can check complete detail on how to create a release-ready version of your app: </a:t>
                      </a:r>
                      <a:endParaRPr lang="en-IN" dirty="0"/>
                    </a:p>
                  </a:txBody>
                  <a:tcPr/>
                </a:tc>
                <a:extLst>
                  <a:ext uri="{0D108BD9-81ED-4DB2-BD59-A6C34878D82A}">
                    <a16:rowId xmlns:a16="http://schemas.microsoft.com/office/drawing/2014/main" val="10007"/>
                  </a:ext>
                </a:extLst>
              </a:tr>
              <a:tr h="616012">
                <a:tc>
                  <a:txBody>
                    <a:bodyPr/>
                    <a:lstStyle/>
                    <a:p>
                      <a:r>
                        <a:rPr lang="en-IN" dirty="0"/>
                        <a:t>8</a:t>
                      </a:r>
                    </a:p>
                  </a:txBody>
                  <a:tcPr/>
                </a:tc>
                <a:tc>
                  <a:txBody>
                    <a:bodyPr/>
                    <a:lstStyle/>
                    <a:p>
                      <a:r>
                        <a:rPr lang="en-US" sz="1800" b="1" i="0" kern="1200" dirty="0">
                          <a:solidFill>
                            <a:schemeClr val="dk1"/>
                          </a:solidFill>
                          <a:effectLst/>
                          <a:latin typeface="+mn-lt"/>
                          <a:ea typeface="+mn-ea"/>
                          <a:cs typeface="+mn-cs"/>
                        </a:rPr>
                        <a:t>Promotional Content</a:t>
                      </a:r>
                      <a:r>
                        <a:rPr lang="en-US" sz="1800" b="0" i="0" kern="1200" dirty="0">
                          <a:solidFill>
                            <a:schemeClr val="dk1"/>
                          </a:solidFill>
                          <a:effectLst/>
                          <a:latin typeface="+mn-lt"/>
                          <a:ea typeface="+mn-ea"/>
                          <a:cs typeface="+mn-cs"/>
                        </a:rPr>
                        <a:t> It is a good marketing practice to supply a variety of high-quality graphic assets to showcase your app or brand. After you publish, these appear on your product details page, in store listings and search results, and elsewhere.</a:t>
                      </a:r>
                      <a:endParaRPr lang="en-IN" dirty="0"/>
                    </a:p>
                  </a:txBody>
                  <a:tcPr/>
                </a:tc>
                <a:extLst>
                  <a:ext uri="{0D108BD9-81ED-4DB2-BD59-A6C34878D82A}">
                    <a16:rowId xmlns:a16="http://schemas.microsoft.com/office/drawing/2014/main" val="10008"/>
                  </a:ext>
                </a:extLst>
              </a:tr>
              <a:tr h="616012">
                <a:tc>
                  <a:txBody>
                    <a:bodyPr/>
                    <a:lstStyle/>
                    <a:p>
                      <a:r>
                        <a:rPr lang="en-IN" dirty="0"/>
                        <a:t>9</a:t>
                      </a:r>
                    </a:p>
                  </a:txBody>
                  <a:tcPr/>
                </a:tc>
                <a:tc>
                  <a:txBody>
                    <a:bodyPr/>
                    <a:lstStyle/>
                    <a:p>
                      <a:r>
                        <a:rPr lang="en-IN" sz="1800" b="1" i="0" kern="1200" dirty="0">
                          <a:solidFill>
                            <a:schemeClr val="dk1"/>
                          </a:solidFill>
                          <a:effectLst/>
                          <a:latin typeface="+mn-lt"/>
                          <a:ea typeface="+mn-ea"/>
                          <a:cs typeface="+mn-cs"/>
                        </a:rPr>
                        <a:t>Finalize Application Detail </a:t>
                      </a:r>
                      <a:r>
                        <a:rPr lang="en-US" sz="1800" b="0" i="0" kern="1200" dirty="0">
                          <a:solidFill>
                            <a:schemeClr val="dk1"/>
                          </a:solidFill>
                          <a:effectLst/>
                          <a:latin typeface="+mn-lt"/>
                          <a:ea typeface="+mn-ea"/>
                          <a:cs typeface="+mn-cs"/>
                        </a:rPr>
                        <a:t>to promote your app and engage with users on your product details page, from </a:t>
                      </a:r>
                      <a:r>
                        <a:rPr lang="en-US" sz="1800" b="0" i="0" kern="1200" dirty="0" err="1">
                          <a:solidFill>
                            <a:schemeClr val="dk1"/>
                          </a:solidFill>
                          <a:effectLst/>
                          <a:latin typeface="+mn-lt"/>
                          <a:ea typeface="+mn-ea"/>
                          <a:cs typeface="+mn-cs"/>
                        </a:rPr>
                        <a:t>colourful</a:t>
                      </a:r>
                      <a:r>
                        <a:rPr lang="en-US" sz="1800" b="0" i="0" kern="1200" dirty="0">
                          <a:solidFill>
                            <a:schemeClr val="dk1"/>
                          </a:solidFill>
                          <a:effectLst/>
                          <a:latin typeface="+mn-lt"/>
                          <a:ea typeface="+mn-ea"/>
                          <a:cs typeface="+mn-cs"/>
                        </a:rPr>
                        <a:t> graphics, screen shots, and videos to localized descriptions,</a:t>
                      </a:r>
                      <a:endParaRPr lang="en-IN" dirty="0"/>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AA1BE6A-52BF-9C38-4371-09C7E9E9309F}"/>
              </a:ext>
            </a:extLst>
          </p:cNvPr>
          <p:cNvSpPr txBox="1"/>
          <p:nvPr/>
        </p:nvSpPr>
        <p:spPr>
          <a:xfrm>
            <a:off x="466165" y="1720840"/>
            <a:ext cx="11295529" cy="3600986"/>
          </a:xfrm>
          <a:prstGeom prst="rect">
            <a:avLst/>
          </a:prstGeom>
          <a:noFill/>
        </p:spPr>
        <p:txBody>
          <a:bodyPr wrap="square">
            <a:spAutoFit/>
          </a:bodyPr>
          <a:lstStyle/>
          <a:p>
            <a:r>
              <a:rPr lang="en-US" sz="3600" i="1" u="sng" dirty="0" err="1">
                <a:solidFill>
                  <a:srgbClr val="FF0000"/>
                </a:solidFill>
              </a:rPr>
              <a:t>Apk</a:t>
            </a:r>
            <a:r>
              <a:rPr lang="en-US" sz="3600" i="1" u="sng" dirty="0">
                <a:solidFill>
                  <a:srgbClr val="FF0000"/>
                </a:solidFill>
              </a:rPr>
              <a:t> development process</a:t>
            </a:r>
          </a:p>
          <a:p>
            <a:r>
              <a:rPr lang="en-US" sz="2400" dirty="0"/>
              <a:t>Before exporting the apps, you must some of tools</a:t>
            </a:r>
          </a:p>
          <a:p>
            <a:endParaRPr lang="en-US" sz="2400" dirty="0"/>
          </a:p>
          <a:p>
            <a:r>
              <a:rPr lang="en-US" sz="2400" dirty="0"/>
              <a:t>Dx tools(Dalvik executable tools ): It going to convert .class file to .</a:t>
            </a:r>
            <a:r>
              <a:rPr lang="en-US" sz="2400" dirty="0" err="1"/>
              <a:t>dex</a:t>
            </a:r>
            <a:r>
              <a:rPr lang="en-US" sz="2400" dirty="0"/>
              <a:t> file. it has useful for memory optimization and reduce the boot-up speed time</a:t>
            </a:r>
          </a:p>
          <a:p>
            <a:endParaRPr lang="en-US" sz="2400" dirty="0"/>
          </a:p>
          <a:p>
            <a:r>
              <a:rPr lang="en-US" sz="2400" dirty="0"/>
              <a:t>AAPT(Android assistance packaging tool):it has useful to convert .</a:t>
            </a:r>
            <a:r>
              <a:rPr lang="en-US" sz="2400" dirty="0" err="1"/>
              <a:t>Dex</a:t>
            </a:r>
            <a:r>
              <a:rPr lang="en-US" sz="2400" dirty="0"/>
              <a:t> file </a:t>
            </a:r>
            <a:r>
              <a:rPr lang="en-US" sz="2400" dirty="0" err="1"/>
              <a:t>to.Apk</a:t>
            </a:r>
            <a:endParaRPr lang="en-US" sz="2400" dirty="0"/>
          </a:p>
          <a:p>
            <a:endParaRPr lang="en-US" sz="2400" dirty="0"/>
          </a:p>
          <a:p>
            <a:r>
              <a:rPr lang="en-US" sz="2400" dirty="0"/>
              <a:t>APK(Android packaging kit): The final stage of deployment process is called as .</a:t>
            </a:r>
            <a:r>
              <a:rPr lang="en-US" sz="2400" dirty="0" err="1"/>
              <a:t>apk</a:t>
            </a:r>
            <a:r>
              <a:rPr lang="en-US" dirty="0"/>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FB86C-161D-23BE-1738-E9E8517F67F0}"/>
              </a:ext>
            </a:extLst>
          </p:cNvPr>
          <p:cNvSpPr>
            <a:spLocks noGrp="1"/>
          </p:cNvSpPr>
          <p:nvPr>
            <p:ph type="title"/>
          </p:nvPr>
        </p:nvSpPr>
        <p:spPr>
          <a:xfrm>
            <a:off x="838200" y="365126"/>
            <a:ext cx="10515600" cy="845110"/>
          </a:xfrm>
        </p:spPr>
        <p:txBody>
          <a:bodyPr>
            <a:normAutofit/>
          </a:bodyPr>
          <a:lstStyle/>
          <a:p>
            <a:r>
              <a:rPr lang="en-IN" sz="4000" dirty="0">
                <a:solidFill>
                  <a:srgbClr val="FF0000"/>
                </a:solidFill>
              </a:rPr>
              <a:t>Conversion into final </a:t>
            </a:r>
            <a:r>
              <a:rPr lang="en-IN" sz="4000" dirty="0" err="1">
                <a:solidFill>
                  <a:srgbClr val="FF0000"/>
                </a:solidFill>
              </a:rPr>
              <a:t>apk</a:t>
            </a:r>
            <a:r>
              <a:rPr lang="en-IN" sz="4000" dirty="0">
                <a:solidFill>
                  <a:srgbClr val="FF0000"/>
                </a:solidFill>
              </a:rPr>
              <a:t> from android language </a:t>
            </a:r>
          </a:p>
        </p:txBody>
      </p:sp>
      <p:pic>
        <p:nvPicPr>
          <p:cNvPr id="4" name="Content Placeholder 3">
            <a:extLst>
              <a:ext uri="{FF2B5EF4-FFF2-40B4-BE49-F238E27FC236}">
                <a16:creationId xmlns:a16="http://schemas.microsoft.com/office/drawing/2014/main" id="{7554F86B-9015-10FC-C48A-D04D95C0CE89}"/>
              </a:ext>
            </a:extLst>
          </p:cNvPr>
          <p:cNvPicPr>
            <a:picLocks noGrp="1" noChangeAspect="1"/>
          </p:cNvPicPr>
          <p:nvPr>
            <p:ph idx="1"/>
          </p:nvPr>
        </p:nvPicPr>
        <p:blipFill>
          <a:blip r:embed="rId2"/>
          <a:stretch>
            <a:fillRect/>
          </a:stretch>
        </p:blipFill>
        <p:spPr>
          <a:xfrm>
            <a:off x="1093693" y="1497106"/>
            <a:ext cx="9861177" cy="4643718"/>
          </a:xfrm>
          <a:prstGeom prst="rect">
            <a:avLst/>
          </a:prstGeom>
        </p:spPr>
      </p:pic>
    </p:spTree>
    <p:extLst>
      <p:ext uri="{BB962C8B-B14F-4D97-AF65-F5344CB8AC3E}">
        <p14:creationId xmlns:p14="http://schemas.microsoft.com/office/powerpoint/2010/main" val="3102858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2083C-D94A-C5DE-D5D9-48645791E853}"/>
              </a:ext>
            </a:extLst>
          </p:cNvPr>
          <p:cNvSpPr>
            <a:spLocks noGrp="1"/>
          </p:cNvSpPr>
          <p:nvPr>
            <p:ph type="title"/>
          </p:nvPr>
        </p:nvSpPr>
        <p:spPr>
          <a:xfrm>
            <a:off x="838200" y="365125"/>
            <a:ext cx="10349753" cy="2369110"/>
          </a:xfrm>
        </p:spPr>
        <p:txBody>
          <a:bodyPr>
            <a:normAutofit/>
          </a:bodyPr>
          <a:lstStyle/>
          <a:p>
            <a:r>
              <a:rPr lang="en-US" sz="2700" dirty="0"/>
              <a:t>Google Play Registration</a:t>
            </a:r>
            <a:br>
              <a:rPr lang="en-US" sz="2700" dirty="0"/>
            </a:br>
            <a:r>
              <a:rPr lang="en-US" sz="2700" dirty="0"/>
              <a:t>The most important step is to register with Google Play using Google Play Marketplace. You can use your existing google ID if you have any otherwise you can create a new Google ID and then register.</a:t>
            </a:r>
            <a:endParaRPr lang="en-IN" dirty="0"/>
          </a:p>
        </p:txBody>
      </p:sp>
      <p:pic>
        <p:nvPicPr>
          <p:cNvPr id="3" name="Picture 2">
            <a:extLst>
              <a:ext uri="{FF2B5EF4-FFF2-40B4-BE49-F238E27FC236}">
                <a16:creationId xmlns:a16="http://schemas.microsoft.com/office/drawing/2014/main" id="{6E8467CA-8377-523C-AC90-11DC583E8DF6}"/>
              </a:ext>
            </a:extLst>
          </p:cNvPr>
          <p:cNvPicPr>
            <a:picLocks noChangeAspect="1"/>
          </p:cNvPicPr>
          <p:nvPr/>
        </p:nvPicPr>
        <p:blipFill>
          <a:blip r:embed="rId2"/>
          <a:stretch>
            <a:fillRect/>
          </a:stretch>
        </p:blipFill>
        <p:spPr>
          <a:xfrm>
            <a:off x="1004047" y="2492189"/>
            <a:ext cx="10112188" cy="4087515"/>
          </a:xfrm>
          <a:prstGeom prst="rect">
            <a:avLst/>
          </a:prstGeom>
        </p:spPr>
      </p:pic>
    </p:spTree>
    <p:extLst>
      <p:ext uri="{BB962C8B-B14F-4D97-AF65-F5344CB8AC3E}">
        <p14:creationId xmlns:p14="http://schemas.microsoft.com/office/powerpoint/2010/main" val="3473485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B8EFFE-38C3-3DEA-4D9B-CABA7ED9BC46}"/>
              </a:ext>
            </a:extLst>
          </p:cNvPr>
          <p:cNvSpPr txBox="1"/>
          <p:nvPr/>
        </p:nvSpPr>
        <p:spPr>
          <a:xfrm>
            <a:off x="518475" y="886367"/>
            <a:ext cx="11001080" cy="4832092"/>
          </a:xfrm>
          <a:prstGeom prst="rect">
            <a:avLst/>
          </a:prstGeom>
          <a:noFill/>
        </p:spPr>
        <p:txBody>
          <a:bodyPr wrap="square">
            <a:spAutoFit/>
          </a:bodyPr>
          <a:lstStyle/>
          <a:p>
            <a:r>
              <a:rPr lang="en-US" sz="2800" dirty="0"/>
              <a:t>Once you are a registered user at Google Play, you can upload release-ready APK for your application and finally you will complete application detail using application detail page</a:t>
            </a:r>
          </a:p>
          <a:p>
            <a:endParaRPr lang="en-US" sz="2800" dirty="0"/>
          </a:p>
          <a:p>
            <a:r>
              <a:rPr lang="en-US" sz="2800" i="1" u="sng" dirty="0">
                <a:solidFill>
                  <a:srgbClr val="FF0000"/>
                </a:solidFill>
              </a:rPr>
              <a:t>Releasing through a website</a:t>
            </a:r>
          </a:p>
          <a:p>
            <a:r>
              <a:rPr lang="en-US" sz="2800" dirty="0"/>
              <a:t>If you do not want to release your app on a marketplace like Google Play, you can make the app available for download on your own website or server, including on a private or enterprise server. To do this, you must first prepare your application for release in the normal way. Then all you need to do is host the release-ready APK file on your website and provide a download link to users.</a:t>
            </a:r>
            <a:endParaRPr lang="en-IN" sz="2800" dirty="0"/>
          </a:p>
        </p:txBody>
      </p:sp>
    </p:spTree>
    <p:extLst>
      <p:ext uri="{BB962C8B-B14F-4D97-AF65-F5344CB8AC3E}">
        <p14:creationId xmlns:p14="http://schemas.microsoft.com/office/powerpoint/2010/main" val="934125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0AA962-BCD3-1E26-A2EA-62A600C23634}"/>
              </a:ext>
            </a:extLst>
          </p:cNvPr>
          <p:cNvSpPr>
            <a:spLocks noGrp="1"/>
          </p:cNvSpPr>
          <p:nvPr>
            <p:ph idx="1"/>
          </p:nvPr>
        </p:nvSpPr>
        <p:spPr>
          <a:xfrm>
            <a:off x="245097" y="414779"/>
            <a:ext cx="11108703" cy="5762184"/>
          </a:xfrm>
        </p:spPr>
        <p:txBody>
          <a:bodyPr>
            <a:noAutofit/>
          </a:bodyPr>
          <a:lstStyle/>
          <a:p>
            <a:r>
              <a:rPr lang="en-US" sz="3200" dirty="0"/>
              <a:t>To efficiently build a well-designed app for Android, you need some specialized tools. The following list provides an overview of the process to build an Android app and includes links to some Android Studio tools you should use during each phase of development.</a:t>
            </a:r>
            <a:br>
              <a:rPr lang="en-US" sz="3200" dirty="0"/>
            </a:br>
            <a:br>
              <a:rPr lang="en-US" sz="3200" dirty="0"/>
            </a:br>
            <a:r>
              <a:rPr lang="en-US" sz="3200" dirty="0"/>
              <a:t>1. Set up your workspace.</a:t>
            </a:r>
            <a:br>
              <a:rPr lang="en-US" sz="3200" dirty="0"/>
            </a:br>
            <a:r>
              <a:rPr lang="en-US" sz="3200" dirty="0"/>
              <a:t>2.Write you app.</a:t>
            </a:r>
            <a:br>
              <a:rPr lang="en-US" sz="3200" dirty="0"/>
            </a:br>
            <a:r>
              <a:rPr lang="en-US" sz="3200" dirty="0"/>
              <a:t>3. Build and run.</a:t>
            </a:r>
            <a:br>
              <a:rPr lang="en-US" sz="3200" dirty="0"/>
            </a:br>
            <a:r>
              <a:rPr lang="en-US" sz="3200" dirty="0"/>
              <a:t>4.Debug,profile and test.</a:t>
            </a:r>
            <a:br>
              <a:rPr lang="en-US" sz="3200" dirty="0"/>
            </a:br>
            <a:r>
              <a:rPr lang="en-US" sz="3200" dirty="0"/>
              <a:t>5.Publish.</a:t>
            </a:r>
            <a:endParaRPr lang="en-IN"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008DAA6E-465F-FE7E-8804-B8CEED415DA9}"/>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09047" y="431006"/>
            <a:ext cx="11368726" cy="5905500"/>
          </a:xfrm>
        </p:spPr>
      </p:pic>
      <p:sp>
        <p:nvSpPr>
          <p:cNvPr id="4" name="TextBox 3">
            <a:extLst>
              <a:ext uri="{FF2B5EF4-FFF2-40B4-BE49-F238E27FC236}">
                <a16:creationId xmlns:a16="http://schemas.microsoft.com/office/drawing/2014/main" id="{78FEF6C2-12F1-23CF-58F0-0BBA60F1BDEC}"/>
              </a:ext>
            </a:extLst>
          </p:cNvPr>
          <p:cNvSpPr txBox="1"/>
          <p:nvPr/>
        </p:nvSpPr>
        <p:spPr>
          <a:xfrm>
            <a:off x="509047" y="6336506"/>
            <a:ext cx="11368726" cy="230832"/>
          </a:xfrm>
          <a:prstGeom prst="rect">
            <a:avLst/>
          </a:prstGeom>
          <a:noFill/>
        </p:spPr>
        <p:txBody>
          <a:bodyPr wrap="square" rtlCol="0">
            <a:spAutoFit/>
          </a:bodyPr>
          <a:lstStyle/>
          <a:p>
            <a:r>
              <a:rPr lang="en-IN" sz="900">
                <a:hlinkClick r:id="rId3" tooltip="https://www.deviantart.com/123freevectors/art/Thank-You-Card-Free-Vector-743693262"/>
              </a:rPr>
              <a:t>This Photo</a:t>
            </a:r>
            <a:r>
              <a:rPr lang="en-IN" sz="900"/>
              <a:t> by Unknown Author is licensed under </a:t>
            </a:r>
            <a:r>
              <a:rPr lang="en-IN" sz="900">
                <a:hlinkClick r:id="rId4" tooltip="https://creativecommons.org/licenses/by-sa/3.0/"/>
              </a:rPr>
              <a:t>CC BY-SA</a:t>
            </a:r>
            <a:endParaRPr lang="en-IN" sz="9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795</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Heebo</vt:lpstr>
      <vt:lpstr>Nunito</vt:lpstr>
      <vt:lpstr>Office Theme</vt:lpstr>
      <vt:lpstr>Publishing Android Application </vt:lpstr>
      <vt:lpstr>PowerPoint Presentation</vt:lpstr>
      <vt:lpstr>PowerPoint Presentation</vt:lpstr>
      <vt:lpstr>PowerPoint Presentation</vt:lpstr>
      <vt:lpstr>Conversion into final apk from android language </vt:lpstr>
      <vt:lpstr>Google Play Registration The most important step is to register with Google Play using Google Play Marketplace. You can use your existing google ID if you have any otherwise you can create a new Google ID and then register.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Publishing Android Application</dc:title>
  <dc:creator>Satwik Prakash</dc:creator>
  <cp:lastModifiedBy>bk sana</cp:lastModifiedBy>
  <cp:revision>1</cp:revision>
  <dcterms:created xsi:type="dcterms:W3CDTF">2022-10-12T19:26:45Z</dcterms:created>
  <dcterms:modified xsi:type="dcterms:W3CDTF">2022-10-20T05:23:59Z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5c37f060e5074d01be4d79ba84d6602a</vt:lpwstr>
  </property>
</Properties>
</file>