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body" idx="4294967295"/>
          </p:nvPr>
        </p:nvSpPr>
        <p:spPr>
          <a:xfrm>
            <a:off x="1087120" y="416560"/>
            <a:ext cx="7487920" cy="562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3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Small-Scale Fading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400"/>
              <a:buFont typeface="Arial"/>
              <a:buNone/>
            </a:pPr>
            <a:endParaRPr dirty="0"/>
          </a:p>
          <a:p>
            <a:pPr marL="342900" marR="0" lvl="0" indent="-342900" algn="ctr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WEEK-2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endParaRPr dirty="0"/>
          </a:p>
          <a:p>
            <a:pPr marL="342900" indent="-342900" algn="ctr">
              <a:spcBef>
                <a:spcPts val="360"/>
              </a:spcBef>
              <a:buClr>
                <a:srgbClr val="00B050"/>
              </a:buClr>
              <a:buSzPts val="1800"/>
              <a:buNone/>
            </a:pPr>
            <a:r>
              <a:rPr lang="en-US" sz="24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Small scale  multipath measurements - Direct  Pulse measurement, Sliding correlator  measurement, Swept  frequency measurement, Parameters of mobile multipath  channels - Time dispersion and  Coherent bandwidth, Parameters of mobile multipath  channels - Doppler spread and  Coherent time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Spread Spectrum Sliding Correlator Channel Sounding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coverage range using same transmitter power.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Transmitter receiver synchronization is eliminated using sliding correlator.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Disadvantages: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 are not made real time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associated time required is more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Phase information is lost.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107950" y="274637"/>
            <a:ext cx="89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Domain Channel Sounding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of the dual relationship between time and frequency it is possible to measure channel impulse response in frequency domain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vector network analyzer is used.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S-parameter test set is used to monitor the frequency response of the channel.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frequency sweeper scans a particular frequency band by stepping through the discrete frequencies.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Domain Channel Sounding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685800" y="1143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Dual relationship between time domain and frequency domain.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possible to measure the channel impulse response in the frequency domain.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the frequency domain response and then converted to the time domain using inverse discrete Fourier transform (IDFT).</a:t>
            </a:r>
            <a:endParaRPr/>
          </a:p>
        </p:txBody>
      </p:sp>
      <p:pic>
        <p:nvPicPr>
          <p:cNvPr id="159" name="Google Shape;159;p24" descr="4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971800"/>
            <a:ext cx="49466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Domain Channel Sounding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requires careful calibration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required hardwired synchronization between transmitter and receiver.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only for indoor channel measurements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real time nature of measurements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time varying channels the channel impulse response may change giving erroneous measurements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of Mobile Multipath Channels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of Mobile Multipath Channels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Dispersion Parameters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Grossly quantifies the multipath channel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Determined from Power Delay Profile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 include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 Access Delay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RMS Delay Spread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Excess Delay Spread (X dB)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Coherence Bandwidth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Doppler Spread and Coherence Time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685800" y="609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of Mobile Multipath Channels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684212" y="1412875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dispersion parameters </a:t>
            </a:r>
            <a:r>
              <a:rPr lang="en-US" sz="2000" b="0" i="0" u="none" strike="noStrike" cap="non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(time domain)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(time dispersive nature of the channel)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Coherent bandwidth </a:t>
            </a:r>
            <a:r>
              <a:rPr lang="en-US" sz="2000" b="0" i="0" u="none" strike="noStrike" cap="non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(frequency domain)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(time dispersive nature of the channel)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Doppler spread and coherent time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(time varying nature of the channel)</a:t>
            </a:r>
            <a:endParaRPr/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delay profiles for different types of channels are different</a:t>
            </a:r>
            <a:endParaRPr/>
          </a:p>
        </p:txBody>
      </p:sp>
      <p:pic>
        <p:nvPicPr>
          <p:cNvPr id="178" name="Google Shape;178;p27" descr="4_9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4076700"/>
            <a:ext cx="38100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 descr="4_9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9700" y="4149725"/>
            <a:ext cx="2865437" cy="24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981200" y="5105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Outdoor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5795962" y="4581525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685800" y="7620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36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Dispersion Parameters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only on the relative amplitude of the multipath components.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RMS delay spreads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Outdoor: on the order of microseconds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Indoor: on the order of nanoseconds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excess delay (X dB) is defined to be the time delay during which multipath energy falls to X dB below the maximum.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775" y="3429000"/>
            <a:ext cx="2432050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450" y="4076700"/>
            <a:ext cx="7342187" cy="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Dispersion Parameters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685800" y="1143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dispersion parameters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excess delay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delay spread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excess delay spread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excess delay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delay spread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895600"/>
            <a:ext cx="2838450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0800" y="4419600"/>
            <a:ext cx="1776412" cy="54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8400" y="5181600"/>
            <a:ext cx="2951162" cy="117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 Spread, Coherence Bandwidth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the time dispersive nature of a channel in a local area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received signal suffers spreading in time compared to the transmitted signal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Delay spread can range from a few hundred nanoseconds for indoor scenario up to some microseconds in urban areas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coherence bandwidth Bc translates time dispersion into the language of the frequency domain.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specifies the frequency range over which a channel affects the signal spectrum nearly in the same way, causing an approximately constant attenuation and linear change in phase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rms delay spread and coherence bandwidth are inversely proportional to each other.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Coherent Bandwidth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685800" y="1143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Coherent bandwidth,       , is a statistic measure of the range of frequencies over which the channel can be considered to be “flat”.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is inversely proportional to rms delay spread.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sinusoids with frequency separation greater than       are affected quite differently by the channel.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coherent bandwidth is defined as the bandwidth over which the frequency correlation function is above 0.9, then the coherent bandwidth is approximately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frequency correlation function is above 0.5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143000"/>
            <a:ext cx="336550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8912" y="2228850"/>
            <a:ext cx="336550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19475" y="3789362"/>
            <a:ext cx="1211262" cy="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92500" y="5013325"/>
            <a:ext cx="1076325" cy="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1844675"/>
            <a:ext cx="336550" cy="40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79387" y="274637"/>
            <a:ext cx="87137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Small-Scale Multipath Measurements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Multipath structure is very important for small scale fading.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Methods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 RF Pulse System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Spread Spectrum Sliding Correlator Channel Sounding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Frequency Domain Channel Sounding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techniques are also called channel sounding techniques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Doppler Spread and Coherence time</a:t>
            </a: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 spread and Coherence bandwidth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time dispersive nature of the channel in a local area. They don’t offer information about the time varying nature of the channel caused by relative motion of transmitter and receiver.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Doppler Spread and Coherence time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parameters which describe the time varying nature of the channel in a small-scale region.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varying nature of channel caused either by relative motion between BS and mobile or by motions of objects in channel are categorized by B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Doppler Spread and Coherent Time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685800" y="1143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Doppler spread and coherent time are parameters which describe the time varying nature of the channel in a small-scale region.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pure sinusoidal tone of      is transmitted, the received signal spectrum, called the Doppler spectrum, will have components in the range               and                , where      is the Doppler shift.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is a function of the relative velocity of the mobile, and the angle  between the direction of motion of the mobile and direction of arrival of the scattered waves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1828800"/>
            <a:ext cx="311150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2438400"/>
            <a:ext cx="808037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6262" y="2420937"/>
            <a:ext cx="808037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1712" y="2420937"/>
            <a:ext cx="336550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4400" y="3124200"/>
            <a:ext cx="7223125" cy="146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3000" y="4572000"/>
            <a:ext cx="336550" cy="40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685800" y="762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Coherent time        is the time domain dual of Doppler spread.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Coherent time is used to characterize the time varying nature of the frequency dispersiveness of the channel in the time domain. 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signals arriving with a time separation greater than        are affected differently by the channel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statistic measure of the time duration over which the channel impulse response is essentially invariant.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coherent time is defined as the time over which the time corrleation function is above 0.5, then 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762000"/>
            <a:ext cx="311150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8075" y="1828800"/>
            <a:ext cx="939800" cy="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6200" y="5638800"/>
            <a:ext cx="1274762" cy="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6800" y="2590800"/>
            <a:ext cx="5118100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3657600"/>
            <a:ext cx="311150" cy="407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1341437" y="260350"/>
            <a:ext cx="646112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Doppler Spread and Coherent Time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Doppler Spread</a:t>
            </a: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of spectral broadening caused by motion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We know how to compute Doppler shift: fd  Doppler spread, BD , is defined as the maximum Doppler shift: fm = v/ λ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Tx signal bandwidth (Bs ) is large such that Bs &gt;&gt; BD then effects of Doppler spread are NOT important so Doppler spread is only important for low bps (data rate) applications (e.g. paging), slow fading channel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Time</a:t>
            </a:r>
            <a:endParaRPr/>
          </a:p>
        </p:txBody>
      </p:sp>
      <p:pic>
        <p:nvPicPr>
          <p:cNvPr id="255" name="Google Shape;255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8512" y="1600200"/>
            <a:ext cx="754697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Time</a:t>
            </a:r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time is also defined as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time definition implies that two signals arriving with a time separation greater than Tc are affected differently by the channel.</a:t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675" y="2128837"/>
            <a:ext cx="27241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Questions</a:t>
            </a:r>
            <a:endParaRPr/>
          </a:p>
        </p:txBody>
      </p:sp>
      <p:sp>
        <p:nvSpPr>
          <p:cNvPr id="268" name="Google Shape;268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Direct RF pulse systems are complex.</a:t>
            </a:r>
            <a:b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True</a:t>
            </a:r>
            <a:b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False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False, Direct RF pulse systems have a very attractive system. They lack complexity because of the use of off the shelf equipment. This system can also provide a local average power delay profile.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Direct RF pulse system helps in calculating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impulse response in frequency domain</a:t>
            </a:r>
            <a:b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impulse response in phase domain</a:t>
            </a:r>
            <a:b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power delay of the channel</a:t>
            </a:r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Questions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 the different types of wireless channels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2" y="2636837"/>
            <a:ext cx="5545137" cy="3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Questions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small scale model?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propagation models that characterize the rapid fluctuations of the received signal strength over very short travel distances (a few wavelengths) or short time duration. </a:t>
            </a:r>
            <a:endParaRPr/>
          </a:p>
        </p:txBody>
      </p:sp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Questions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RF Pulse System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help us to determine the power delay profile directly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Objective is to find impulse response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narrow pulse is used for channel sounding.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receiver the signal is amplified and detected using an envelop detector.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then stored on a high speed digital oscilloscope.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the receiver is set on averaging mode, the local average power delay profile is obtained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influencing small scale fading are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Speed of surrounding objects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Multipath propagation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Speed of the mobile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 Transmission bandwidth of the signal. </a:t>
            </a:r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Questions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RF Pulse System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685800" y="1143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RF pulse system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transmits a repetitive pulse of width      , and uses a receiver with a wideband filter with bandwidth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Envelope detector to detect the amplitude response.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resolvable delay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phase information can be measured.</a:t>
            </a: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1447800"/>
            <a:ext cx="360362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2225" y="1844675"/>
            <a:ext cx="1373187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2514600"/>
            <a:ext cx="360362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 descr="4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7812" y="3716337"/>
            <a:ext cx="5508625" cy="28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 descr="4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85800"/>
            <a:ext cx="8610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RF Pulse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RF Pulse System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Subject to interference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Subject to noise due to wideband pass band filter required for multipath resolution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phases of individual multi path components are not received due to the use of envelop detector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Spread Spectrum Sliding Correlator Channel Sounding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probing signal is wide band but the receiver is narrow band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carrier signal is spread over large bandwidth by mixing it with Pseudorandom Noise (PN) sequence having chip rate Tc.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receiver signal is despread using same PN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transmitter chip clock rate is a little faster then the receiver chip clock rate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is sliding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correlator.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sequences are not maximally correlated then the mixer will further despread the signal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87" y="714375"/>
            <a:ext cx="8124825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Spread Spectrum Sliding Correlator Channel Sounding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chip rate Rc=1/Tc.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RF bandwidth = 2Rc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gain: 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resolution ΔT=2Tc = 2/Rc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Sliding factor (gamma) , γ = α/α-β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α = transmitter chip rate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β =receiver chip rate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1412" y="3338512"/>
            <a:ext cx="32670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</Words>
  <Application>Microsoft Office PowerPoint</Application>
  <PresentationFormat>On-screen Show (4:3)</PresentationFormat>
  <Paragraphs>188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PowerPoint Presentation</vt:lpstr>
      <vt:lpstr>Small-Scale Multipath Measurements</vt:lpstr>
      <vt:lpstr>Direct RF Pulse System</vt:lpstr>
      <vt:lpstr>PowerPoint Presentation</vt:lpstr>
      <vt:lpstr>PowerPoint Presentation</vt:lpstr>
      <vt:lpstr>Direct RF Pulse System</vt:lpstr>
      <vt:lpstr>Spread Spectrum Sliding Correlator Channel Sounding</vt:lpstr>
      <vt:lpstr>PowerPoint Presentation</vt:lpstr>
      <vt:lpstr>Spread Spectrum Sliding Correlator Channel Sounding</vt:lpstr>
      <vt:lpstr>Spread Spectrum Sliding Correlator Channel Sounding</vt:lpstr>
      <vt:lpstr>Frequency Domain Channel Sounding</vt:lpstr>
      <vt:lpstr>PowerPoint Presentation</vt:lpstr>
      <vt:lpstr>Frequency Domain Channel Sounding</vt:lpstr>
      <vt:lpstr>Parameters of Mobile Multipath Channels</vt:lpstr>
      <vt:lpstr>PowerPoint Presentation</vt:lpstr>
      <vt:lpstr>PowerPoint Presentation</vt:lpstr>
      <vt:lpstr>PowerPoint Presentation</vt:lpstr>
      <vt:lpstr>Delay Spread, Coherence Bandwidth</vt:lpstr>
      <vt:lpstr>PowerPoint Presentation</vt:lpstr>
      <vt:lpstr>Doppler Spread and Coherence time</vt:lpstr>
      <vt:lpstr>PowerPoint Presentation</vt:lpstr>
      <vt:lpstr>PowerPoint Presentation</vt:lpstr>
      <vt:lpstr>Doppler Spread</vt:lpstr>
      <vt:lpstr>Coherence Time</vt:lpstr>
      <vt:lpstr>Coherence Time</vt:lpstr>
      <vt:lpstr>Review Questions</vt:lpstr>
      <vt:lpstr>Review Questions</vt:lpstr>
      <vt:lpstr>Review Questions</vt:lpstr>
      <vt:lpstr>Review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modified xsi:type="dcterms:W3CDTF">2023-08-17T08:12:31Z</dcterms:modified>
</cp:coreProperties>
</file>