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5" r:id="rId2"/>
  </p:sldMasterIdLst>
  <p:notesMasterIdLst>
    <p:notesMasterId r:id="rId40"/>
  </p:notesMasterIdLst>
  <p:sldIdLst>
    <p:sldId id="336" r:id="rId3"/>
    <p:sldId id="514" r:id="rId4"/>
    <p:sldId id="446" r:id="rId5"/>
    <p:sldId id="443" r:id="rId6"/>
    <p:sldId id="444" r:id="rId7"/>
    <p:sldId id="445" r:id="rId8"/>
    <p:sldId id="448" r:id="rId9"/>
    <p:sldId id="517" r:id="rId10"/>
    <p:sldId id="518" r:id="rId11"/>
    <p:sldId id="520" r:id="rId12"/>
    <p:sldId id="519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4" r:id="rId26"/>
    <p:sldId id="533" r:id="rId27"/>
    <p:sldId id="535" r:id="rId28"/>
    <p:sldId id="536" r:id="rId29"/>
    <p:sldId id="544" r:id="rId30"/>
    <p:sldId id="538" r:id="rId31"/>
    <p:sldId id="539" r:id="rId32"/>
    <p:sldId id="545" r:id="rId33"/>
    <p:sldId id="540" r:id="rId34"/>
    <p:sldId id="541" r:id="rId35"/>
    <p:sldId id="542" r:id="rId36"/>
    <p:sldId id="543" r:id="rId37"/>
    <p:sldId id="419" r:id="rId38"/>
    <p:sldId id="51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D00"/>
    <a:srgbClr val="2EACDC"/>
    <a:srgbClr val="D4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291" autoAdjust="0"/>
  </p:normalViewPr>
  <p:slideViewPr>
    <p:cSldViewPr snapToGrid="0" showGuides="1">
      <p:cViewPr varScale="1">
        <p:scale>
          <a:sx n="70" d="100"/>
          <a:sy n="70" d="100"/>
        </p:scale>
        <p:origin x="612" y="66"/>
      </p:cViewPr>
      <p:guideLst>
        <p:guide orient="horz" pos="2136"/>
        <p:guide pos="3864"/>
      </p:guideLst>
    </p:cSldViewPr>
  </p:slideViewPr>
  <p:outlineViewPr>
    <p:cViewPr>
      <p:scale>
        <a:sx n="33" d="100"/>
        <a:sy n="33" d="100"/>
      </p:scale>
      <p:origin x="0" y="-1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 Girish" userId="f30c74953cca8b48" providerId="LiveId" clId="{BEE2877A-C3F1-478A-B282-AC00E3031EBF}"/>
    <pc:docChg chg="undo redo custSel addSld delSld modSld sldOrd">
      <pc:chgData name="Mangal Girish" userId="f30c74953cca8b48" providerId="LiveId" clId="{BEE2877A-C3F1-478A-B282-AC00E3031EBF}" dt="2021-09-27T08:17:36.668" v="4352" actId="20577"/>
      <pc:docMkLst>
        <pc:docMk/>
      </pc:docMkLst>
      <pc:sldChg chg="modSp mod">
        <pc:chgData name="Mangal Girish" userId="f30c74953cca8b48" providerId="LiveId" clId="{BEE2877A-C3F1-478A-B282-AC00E3031EBF}" dt="2021-09-27T08:17:13.140" v="4340" actId="20577"/>
        <pc:sldMkLst>
          <pc:docMk/>
          <pc:sldMk cId="147417925" sldId="336"/>
        </pc:sldMkLst>
        <pc:spChg chg="mod">
          <ac:chgData name="Mangal Girish" userId="f30c74953cca8b48" providerId="LiveId" clId="{BEE2877A-C3F1-478A-B282-AC00E3031EBF}" dt="2021-09-27T08:17:13.140" v="4340" actId="20577"/>
          <ac:spMkLst>
            <pc:docMk/>
            <pc:sldMk cId="147417925" sldId="336"/>
            <ac:spMk id="2" creationId="{00000000-0000-0000-0000-000000000000}"/>
          </ac:spMkLst>
        </pc:spChg>
      </pc:sldChg>
      <pc:sldChg chg="modSp del mod">
        <pc:chgData name="Mangal Girish" userId="f30c74953cca8b48" providerId="LiveId" clId="{BEE2877A-C3F1-478A-B282-AC00E3031EBF}" dt="2021-09-13T09:03:07.446" v="19" actId="2696"/>
        <pc:sldMkLst>
          <pc:docMk/>
          <pc:sldMk cId="3989202666" sldId="385"/>
        </pc:sldMkLst>
        <pc:spChg chg="mod">
          <ac:chgData name="Mangal Girish" userId="f30c74953cca8b48" providerId="LiveId" clId="{BEE2877A-C3F1-478A-B282-AC00E3031EBF}" dt="2021-09-13T09:01:31.433" v="12" actId="27636"/>
          <ac:spMkLst>
            <pc:docMk/>
            <pc:sldMk cId="3989202666" sldId="385"/>
            <ac:spMk id="2" creationId="{50A67EB6-9B62-458D-B831-0D3808CBF288}"/>
          </ac:spMkLst>
        </pc:spChg>
      </pc:sldChg>
      <pc:sldChg chg="modSp mod">
        <pc:chgData name="Mangal Girish" userId="f30c74953cca8b48" providerId="LiveId" clId="{BEE2877A-C3F1-478A-B282-AC00E3031EBF}" dt="2021-09-27T08:08:56.752" v="4332" actId="20577"/>
        <pc:sldMkLst>
          <pc:docMk/>
          <pc:sldMk cId="1408596965" sldId="419"/>
        </pc:sldMkLst>
        <pc:spChg chg="mod">
          <ac:chgData name="Mangal Girish" userId="f30c74953cca8b48" providerId="LiveId" clId="{BEE2877A-C3F1-478A-B282-AC00E3031EBF}" dt="2021-09-27T08:08:56.752" v="4332" actId="20577"/>
          <ac:spMkLst>
            <pc:docMk/>
            <pc:sldMk cId="1408596965" sldId="419"/>
            <ac:spMk id="3" creationId="{1A93356F-511E-429B-A538-BD06781A86CD}"/>
          </ac:spMkLst>
        </pc:spChg>
      </pc:sldChg>
      <pc:sldChg chg="modSp add mod">
        <pc:chgData name="Mangal Girish" userId="f30c74953cca8b48" providerId="LiveId" clId="{BEE2877A-C3F1-478A-B282-AC00E3031EBF}" dt="2021-09-27T07:08:12.457" v="3892" actId="27636"/>
        <pc:sldMkLst>
          <pc:docMk/>
          <pc:sldMk cId="2774186079" sldId="443"/>
        </pc:sldMkLst>
        <pc:spChg chg="mod">
          <ac:chgData name="Mangal Girish" userId="f30c74953cca8b48" providerId="LiveId" clId="{BEE2877A-C3F1-478A-B282-AC00E3031EBF}" dt="2021-09-27T07:08:12.457" v="3892" actId="27636"/>
          <ac:spMkLst>
            <pc:docMk/>
            <pc:sldMk cId="2774186079" sldId="443"/>
            <ac:spMk id="2" creationId="{093B1136-AD79-4C34-B840-007BF20A99D6}"/>
          </ac:spMkLst>
        </pc:spChg>
      </pc:sldChg>
      <pc:sldChg chg="del">
        <pc:chgData name="Mangal Girish" userId="f30c74953cca8b48" providerId="LiveId" clId="{BEE2877A-C3F1-478A-B282-AC00E3031EBF}" dt="2021-09-27T07:07:24.118" v="3875" actId="2696"/>
        <pc:sldMkLst>
          <pc:docMk/>
          <pc:sldMk cId="3071918817" sldId="443"/>
        </pc:sldMkLst>
      </pc:sldChg>
      <pc:sldChg chg="del">
        <pc:chgData name="Mangal Girish" userId="f30c74953cca8b48" providerId="LiveId" clId="{BEE2877A-C3F1-478A-B282-AC00E3031EBF}" dt="2021-09-27T07:07:24.118" v="3875" actId="2696"/>
        <pc:sldMkLst>
          <pc:docMk/>
          <pc:sldMk cId="2029350782" sldId="444"/>
        </pc:sldMkLst>
      </pc:sldChg>
      <pc:sldChg chg="modSp add mod">
        <pc:chgData name="Mangal Girish" userId="f30c74953cca8b48" providerId="LiveId" clId="{BEE2877A-C3F1-478A-B282-AC00E3031EBF}" dt="2021-09-27T07:08:26.079" v="3897" actId="27636"/>
        <pc:sldMkLst>
          <pc:docMk/>
          <pc:sldMk cId="2620774445" sldId="444"/>
        </pc:sldMkLst>
        <pc:spChg chg="mod">
          <ac:chgData name="Mangal Girish" userId="f30c74953cca8b48" providerId="LiveId" clId="{BEE2877A-C3F1-478A-B282-AC00E3031EBF}" dt="2021-09-27T07:08:26.079" v="3897" actId="27636"/>
          <ac:spMkLst>
            <pc:docMk/>
            <pc:sldMk cId="2620774445" sldId="444"/>
            <ac:spMk id="6" creationId="{0902741F-3D36-4991-B1DD-31BB9ACD7F50}"/>
          </ac:spMkLst>
        </pc:spChg>
      </pc:sldChg>
      <pc:sldChg chg="modSp add mod">
        <pc:chgData name="Mangal Girish" userId="f30c74953cca8b48" providerId="LiveId" clId="{BEE2877A-C3F1-478A-B282-AC00E3031EBF}" dt="2021-09-27T07:08:43.029" v="3902" actId="27636"/>
        <pc:sldMkLst>
          <pc:docMk/>
          <pc:sldMk cId="1909788032" sldId="445"/>
        </pc:sldMkLst>
        <pc:spChg chg="mod">
          <ac:chgData name="Mangal Girish" userId="f30c74953cca8b48" providerId="LiveId" clId="{BEE2877A-C3F1-478A-B282-AC00E3031EBF}" dt="2021-09-27T07:08:43.029" v="3902" actId="27636"/>
          <ac:spMkLst>
            <pc:docMk/>
            <pc:sldMk cId="1909788032" sldId="445"/>
            <ac:spMk id="10" creationId="{B02EF95A-2548-41FE-AA29-759C47FD9CFD}"/>
          </ac:spMkLst>
        </pc:spChg>
      </pc:sldChg>
      <pc:sldChg chg="del">
        <pc:chgData name="Mangal Girish" userId="f30c74953cca8b48" providerId="LiveId" clId="{BEE2877A-C3F1-478A-B282-AC00E3031EBF}" dt="2021-09-27T07:07:24.118" v="3875" actId="2696"/>
        <pc:sldMkLst>
          <pc:docMk/>
          <pc:sldMk cId="2409824214" sldId="445"/>
        </pc:sldMkLst>
      </pc:sldChg>
      <pc:sldChg chg="del">
        <pc:chgData name="Mangal Girish" userId="f30c74953cca8b48" providerId="LiveId" clId="{BEE2877A-C3F1-478A-B282-AC00E3031EBF}" dt="2021-09-27T07:07:24.118" v="3875" actId="2696"/>
        <pc:sldMkLst>
          <pc:docMk/>
          <pc:sldMk cId="200129280" sldId="446"/>
        </pc:sldMkLst>
      </pc:sldChg>
      <pc:sldChg chg="modSp add mod">
        <pc:chgData name="Mangal Girish" userId="f30c74953cca8b48" providerId="LiveId" clId="{BEE2877A-C3F1-478A-B282-AC00E3031EBF}" dt="2021-09-27T07:07:48.644" v="3884" actId="113"/>
        <pc:sldMkLst>
          <pc:docMk/>
          <pc:sldMk cId="1887606934" sldId="446"/>
        </pc:sldMkLst>
        <pc:spChg chg="mod">
          <ac:chgData name="Mangal Girish" userId="f30c74953cca8b48" providerId="LiveId" clId="{BEE2877A-C3F1-478A-B282-AC00E3031EBF}" dt="2021-09-27T07:07:48.644" v="3884" actId="113"/>
          <ac:spMkLst>
            <pc:docMk/>
            <pc:sldMk cId="1887606934" sldId="446"/>
            <ac:spMk id="2" creationId="{2B9C3EE1-C5EB-4EC8-9C22-F496967A2605}"/>
          </ac:spMkLst>
        </pc:spChg>
      </pc:sldChg>
      <pc:sldChg chg="modSp add mod">
        <pc:chgData name="Mangal Girish" userId="f30c74953cca8b48" providerId="LiveId" clId="{BEE2877A-C3F1-478A-B282-AC00E3031EBF}" dt="2021-09-27T07:09:05.290" v="3912" actId="14100"/>
        <pc:sldMkLst>
          <pc:docMk/>
          <pc:sldMk cId="978040477" sldId="448"/>
        </pc:sldMkLst>
        <pc:spChg chg="mod">
          <ac:chgData name="Mangal Girish" userId="f30c74953cca8b48" providerId="LiveId" clId="{BEE2877A-C3F1-478A-B282-AC00E3031EBF}" dt="2021-09-27T07:08:58.674" v="3910" actId="27636"/>
          <ac:spMkLst>
            <pc:docMk/>
            <pc:sldMk cId="978040477" sldId="448"/>
            <ac:spMk id="2" creationId="{32611A62-E58D-4641-A93B-123584B70A4B}"/>
          </ac:spMkLst>
        </pc:spChg>
        <pc:picChg chg="mod">
          <ac:chgData name="Mangal Girish" userId="f30c74953cca8b48" providerId="LiveId" clId="{BEE2877A-C3F1-478A-B282-AC00E3031EBF}" dt="2021-09-27T07:09:05.290" v="3912" actId="14100"/>
          <ac:picMkLst>
            <pc:docMk/>
            <pc:sldMk cId="978040477" sldId="448"/>
            <ac:picMk id="7" creationId="{9C160456-E715-4527-86EB-7EDC82B16673}"/>
          </ac:picMkLst>
        </pc:picChg>
      </pc:sldChg>
      <pc:sldChg chg="del">
        <pc:chgData name="Mangal Girish" userId="f30c74953cca8b48" providerId="LiveId" clId="{BEE2877A-C3F1-478A-B282-AC00E3031EBF}" dt="2021-09-27T07:07:24.118" v="3875" actId="2696"/>
        <pc:sldMkLst>
          <pc:docMk/>
          <pc:sldMk cId="2823314073" sldId="448"/>
        </pc:sldMkLst>
      </pc:sldChg>
      <pc:sldChg chg="modSp add mod">
        <pc:chgData name="Mangal Girish" userId="f30c74953cca8b48" providerId="LiveId" clId="{BEE2877A-C3F1-478A-B282-AC00E3031EBF}" dt="2021-09-27T08:17:36.668" v="4352" actId="20577"/>
        <pc:sldMkLst>
          <pc:docMk/>
          <pc:sldMk cId="2352108165" sldId="514"/>
        </pc:sldMkLst>
        <pc:spChg chg="mod">
          <ac:chgData name="Mangal Girish" userId="f30c74953cca8b48" providerId="LiveId" clId="{BEE2877A-C3F1-478A-B282-AC00E3031EBF}" dt="2021-09-27T08:17:36.668" v="4352" actId="20577"/>
          <ac:spMkLst>
            <pc:docMk/>
            <pc:sldMk cId="2352108165" sldId="514"/>
            <ac:spMk id="2" creationId="{50A67EB6-9B62-458D-B831-0D3808CBF288}"/>
          </ac:spMkLst>
        </pc:spChg>
      </pc:sldChg>
      <pc:sldChg chg="modSp add del mod">
        <pc:chgData name="Mangal Girish" userId="f30c74953cca8b48" providerId="LiveId" clId="{BEE2877A-C3F1-478A-B282-AC00E3031EBF}" dt="2021-09-27T07:50:45.291" v="4233" actId="47"/>
        <pc:sldMkLst>
          <pc:docMk/>
          <pc:sldMk cId="1958812426" sldId="515"/>
        </pc:sldMkLst>
        <pc:spChg chg="mod">
          <ac:chgData name="Mangal Girish" userId="f30c74953cca8b48" providerId="LiveId" clId="{BEE2877A-C3F1-478A-B282-AC00E3031EBF}" dt="2021-09-27T07:48:56.748" v="4223" actId="21"/>
          <ac:spMkLst>
            <pc:docMk/>
            <pc:sldMk cId="1958812426" sldId="515"/>
            <ac:spMk id="2" creationId="{50A67EB6-9B62-458D-B831-0D3808CBF288}"/>
          </ac:spMkLst>
        </pc:spChg>
      </pc:sldChg>
      <pc:sldChg chg="new del">
        <pc:chgData name="Mangal Girish" userId="f30c74953cca8b48" providerId="LiveId" clId="{BEE2877A-C3F1-478A-B282-AC00E3031EBF}" dt="2021-09-13T09:02:58.799" v="18" actId="2696"/>
        <pc:sldMkLst>
          <pc:docMk/>
          <pc:sldMk cId="3493356904" sldId="515"/>
        </pc:sldMkLst>
      </pc:sldChg>
      <pc:sldChg chg="modSp add del mod">
        <pc:chgData name="Mangal Girish" userId="f30c74953cca8b48" providerId="LiveId" clId="{BEE2877A-C3F1-478A-B282-AC00E3031EBF}" dt="2021-09-27T07:49:55.146" v="4228" actId="47"/>
        <pc:sldMkLst>
          <pc:docMk/>
          <pc:sldMk cId="657142444" sldId="516"/>
        </pc:sldMkLst>
        <pc:spChg chg="mod">
          <ac:chgData name="Mangal Girish" userId="f30c74953cca8b48" providerId="LiveId" clId="{BEE2877A-C3F1-478A-B282-AC00E3031EBF}" dt="2021-09-13T09:11:11.894" v="110" actId="6549"/>
          <ac:spMkLst>
            <pc:docMk/>
            <pc:sldMk cId="657142444" sldId="516"/>
            <ac:spMk id="2" creationId="{50A67EB6-9B62-458D-B831-0D3808CBF288}"/>
          </ac:spMkLst>
        </pc:spChg>
      </pc:sldChg>
      <pc:sldChg chg="modSp new mod">
        <pc:chgData name="Mangal Girish" userId="f30c74953cca8b48" providerId="LiveId" clId="{BEE2877A-C3F1-478A-B282-AC00E3031EBF}" dt="2021-09-27T07:09:14.385" v="3913" actId="1076"/>
        <pc:sldMkLst>
          <pc:docMk/>
          <pc:sldMk cId="152215776" sldId="517"/>
        </pc:sldMkLst>
        <pc:spChg chg="mod">
          <ac:chgData name="Mangal Girish" userId="f30c74953cca8b48" providerId="LiveId" clId="{BEE2877A-C3F1-478A-B282-AC00E3031EBF}" dt="2021-09-13T09:36:32.601" v="737" actId="20577"/>
          <ac:spMkLst>
            <pc:docMk/>
            <pc:sldMk cId="152215776" sldId="517"/>
            <ac:spMk id="2" creationId="{C9F7F918-3EFB-4F9E-82B2-2540B5A25AAB}"/>
          </ac:spMkLst>
        </pc:spChg>
        <pc:spChg chg="mod">
          <ac:chgData name="Mangal Girish" userId="f30c74953cca8b48" providerId="LiveId" clId="{BEE2877A-C3F1-478A-B282-AC00E3031EBF}" dt="2021-09-27T07:09:14.385" v="3913" actId="1076"/>
          <ac:spMkLst>
            <pc:docMk/>
            <pc:sldMk cId="152215776" sldId="517"/>
            <ac:spMk id="3" creationId="{A1FBA4A9-85A5-47C8-AC49-DF9DE11A9C8E}"/>
          </ac:spMkLst>
        </pc:spChg>
      </pc:sldChg>
      <pc:sldChg chg="modSp new del mod">
        <pc:chgData name="Mangal Girish" userId="f30c74953cca8b48" providerId="LiveId" clId="{BEE2877A-C3F1-478A-B282-AC00E3031EBF}" dt="2021-09-13T09:27:49.969" v="213" actId="2696"/>
        <pc:sldMkLst>
          <pc:docMk/>
          <pc:sldMk cId="1889464188" sldId="518"/>
        </pc:sldMkLst>
        <pc:spChg chg="mod">
          <ac:chgData name="Mangal Girish" userId="f30c74953cca8b48" providerId="LiveId" clId="{BEE2877A-C3F1-478A-B282-AC00E3031EBF}" dt="2021-09-13T09:24:35.370" v="212"/>
          <ac:spMkLst>
            <pc:docMk/>
            <pc:sldMk cId="1889464188" sldId="518"/>
            <ac:spMk id="3" creationId="{BA84D52A-5C7A-4D2D-851F-DD708044AAA1}"/>
          </ac:spMkLst>
        </pc:spChg>
      </pc:sldChg>
      <pc:sldChg chg="modSp new mod">
        <pc:chgData name="Mangal Girish" userId="f30c74953cca8b48" providerId="LiveId" clId="{BEE2877A-C3F1-478A-B282-AC00E3031EBF}" dt="2021-09-13T10:04:12.673" v="1315" actId="20577"/>
        <pc:sldMkLst>
          <pc:docMk/>
          <pc:sldMk cId="2018357056" sldId="518"/>
        </pc:sldMkLst>
        <pc:spChg chg="mod">
          <ac:chgData name="Mangal Girish" userId="f30c74953cca8b48" providerId="LiveId" clId="{BEE2877A-C3F1-478A-B282-AC00E3031EBF}" dt="2021-09-13T10:04:12.673" v="1315" actId="20577"/>
          <ac:spMkLst>
            <pc:docMk/>
            <pc:sldMk cId="2018357056" sldId="518"/>
            <ac:spMk id="2" creationId="{53BCC48F-E21D-4EA9-9465-A6BF426E72C9}"/>
          </ac:spMkLst>
        </pc:spChg>
        <pc:spChg chg="mod">
          <ac:chgData name="Mangal Girish" userId="f30c74953cca8b48" providerId="LiveId" clId="{BEE2877A-C3F1-478A-B282-AC00E3031EBF}" dt="2021-09-13T09:53:52.949" v="1073" actId="6549"/>
          <ac:spMkLst>
            <pc:docMk/>
            <pc:sldMk cId="2018357056" sldId="518"/>
            <ac:spMk id="3" creationId="{417B47BA-6A34-461C-886B-D34389A9727D}"/>
          </ac:spMkLst>
        </pc:spChg>
      </pc:sldChg>
      <pc:sldChg chg="modSp new mod">
        <pc:chgData name="Mangal Girish" userId="f30c74953cca8b48" providerId="LiveId" clId="{BEE2877A-C3F1-478A-B282-AC00E3031EBF}" dt="2021-09-13T10:04:07.206" v="1314" actId="20577"/>
        <pc:sldMkLst>
          <pc:docMk/>
          <pc:sldMk cId="3401971267" sldId="519"/>
        </pc:sldMkLst>
        <pc:spChg chg="mod">
          <ac:chgData name="Mangal Girish" userId="f30c74953cca8b48" providerId="LiveId" clId="{BEE2877A-C3F1-478A-B282-AC00E3031EBF}" dt="2021-09-13T10:04:07.206" v="1314" actId="20577"/>
          <ac:spMkLst>
            <pc:docMk/>
            <pc:sldMk cId="3401971267" sldId="519"/>
            <ac:spMk id="2" creationId="{85139E6D-0EB3-486A-B3D4-2E4E5B53F9B3}"/>
          </ac:spMkLst>
        </pc:spChg>
        <pc:spChg chg="mod">
          <ac:chgData name="Mangal Girish" userId="f30c74953cca8b48" providerId="LiveId" clId="{BEE2877A-C3F1-478A-B282-AC00E3031EBF}" dt="2021-09-13T10:04:04.877" v="1313" actId="1076"/>
          <ac:spMkLst>
            <pc:docMk/>
            <pc:sldMk cId="3401971267" sldId="519"/>
            <ac:spMk id="3" creationId="{518845EA-0BEE-4E27-9045-9080B740AA62}"/>
          </ac:spMkLst>
        </pc:spChg>
      </pc:sldChg>
      <pc:sldChg chg="modSp new mod ord">
        <pc:chgData name="Mangal Girish" userId="f30c74953cca8b48" providerId="LiveId" clId="{BEE2877A-C3F1-478A-B282-AC00E3031EBF}" dt="2021-09-13T10:04:19.340" v="1316" actId="20577"/>
        <pc:sldMkLst>
          <pc:docMk/>
          <pc:sldMk cId="2449752776" sldId="520"/>
        </pc:sldMkLst>
        <pc:spChg chg="mod">
          <ac:chgData name="Mangal Girish" userId="f30c74953cca8b48" providerId="LiveId" clId="{BEE2877A-C3F1-478A-B282-AC00E3031EBF}" dt="2021-09-13T10:04:19.340" v="1316" actId="20577"/>
          <ac:spMkLst>
            <pc:docMk/>
            <pc:sldMk cId="2449752776" sldId="520"/>
            <ac:spMk id="2" creationId="{B78D4A1E-8369-42C7-ABD4-01D63FD416AE}"/>
          </ac:spMkLst>
        </pc:spChg>
        <pc:spChg chg="mod">
          <ac:chgData name="Mangal Girish" userId="f30c74953cca8b48" providerId="LiveId" clId="{BEE2877A-C3F1-478A-B282-AC00E3031EBF}" dt="2021-09-13T10:02:25.363" v="1297" actId="20577"/>
          <ac:spMkLst>
            <pc:docMk/>
            <pc:sldMk cId="2449752776" sldId="520"/>
            <ac:spMk id="3" creationId="{564E57F4-FC24-4BDC-8B86-69B7576D0635}"/>
          </ac:spMkLst>
        </pc:spChg>
      </pc:sldChg>
      <pc:sldChg chg="modSp new mod">
        <pc:chgData name="Mangal Girish" userId="f30c74953cca8b48" providerId="LiveId" clId="{BEE2877A-C3F1-478A-B282-AC00E3031EBF}" dt="2021-09-13T10:07:30.139" v="1378" actId="20577"/>
        <pc:sldMkLst>
          <pc:docMk/>
          <pc:sldMk cId="1523242575" sldId="521"/>
        </pc:sldMkLst>
        <pc:spChg chg="mod">
          <ac:chgData name="Mangal Girish" userId="f30c74953cca8b48" providerId="LiveId" clId="{BEE2877A-C3F1-478A-B282-AC00E3031EBF}" dt="2021-09-13T10:06:26.997" v="1356" actId="20577"/>
          <ac:spMkLst>
            <pc:docMk/>
            <pc:sldMk cId="1523242575" sldId="521"/>
            <ac:spMk id="2" creationId="{43010BD1-B58B-43A2-80CE-FDF9204505C4}"/>
          </ac:spMkLst>
        </pc:spChg>
        <pc:spChg chg="mod">
          <ac:chgData name="Mangal Girish" userId="f30c74953cca8b48" providerId="LiveId" clId="{BEE2877A-C3F1-478A-B282-AC00E3031EBF}" dt="2021-09-13T10:07:30.139" v="1378" actId="20577"/>
          <ac:spMkLst>
            <pc:docMk/>
            <pc:sldMk cId="1523242575" sldId="521"/>
            <ac:spMk id="3" creationId="{CA66B0CE-C7B7-4EAC-BC28-441343A067FE}"/>
          </ac:spMkLst>
        </pc:spChg>
      </pc:sldChg>
      <pc:sldChg chg="addSp delSp modSp new mod">
        <pc:chgData name="Mangal Girish" userId="f30c74953cca8b48" providerId="LiveId" clId="{BEE2877A-C3F1-478A-B282-AC00E3031EBF}" dt="2021-09-13T10:48:39.862" v="1990" actId="6549"/>
        <pc:sldMkLst>
          <pc:docMk/>
          <pc:sldMk cId="202669094" sldId="522"/>
        </pc:sldMkLst>
        <pc:spChg chg="mod">
          <ac:chgData name="Mangal Girish" userId="f30c74953cca8b48" providerId="LiveId" clId="{BEE2877A-C3F1-478A-B282-AC00E3031EBF}" dt="2021-09-13T10:17:46.827" v="1461" actId="1076"/>
          <ac:spMkLst>
            <pc:docMk/>
            <pc:sldMk cId="202669094" sldId="522"/>
            <ac:spMk id="2" creationId="{79A175F4-77A2-4B44-8014-F46C59A7DA47}"/>
          </ac:spMkLst>
        </pc:spChg>
        <pc:spChg chg="mod">
          <ac:chgData name="Mangal Girish" userId="f30c74953cca8b48" providerId="LiveId" clId="{BEE2877A-C3F1-478A-B282-AC00E3031EBF}" dt="2021-09-13T10:48:39.862" v="1990" actId="6549"/>
          <ac:spMkLst>
            <pc:docMk/>
            <pc:sldMk cId="202669094" sldId="522"/>
            <ac:spMk id="3" creationId="{FC6DD03B-784D-4474-901B-DE18F6DF528C}"/>
          </ac:spMkLst>
        </pc:spChg>
        <pc:spChg chg="add del">
          <ac:chgData name="Mangal Girish" userId="f30c74953cca8b48" providerId="LiveId" clId="{BEE2877A-C3F1-478A-B282-AC00E3031EBF}" dt="2021-09-13T10:13:38.023" v="1381" actId="22"/>
          <ac:spMkLst>
            <pc:docMk/>
            <pc:sldMk cId="202669094" sldId="522"/>
            <ac:spMk id="7" creationId="{90AFCC65-C7B9-45A1-8164-EF7737F2B0DE}"/>
          </ac:spMkLst>
        </pc:spChg>
      </pc:sldChg>
      <pc:sldChg chg="addSp modSp new mod">
        <pc:chgData name="Mangal Girish" userId="f30c74953cca8b48" providerId="LiveId" clId="{BEE2877A-C3F1-478A-B282-AC00E3031EBF}" dt="2021-09-13T10:29:19.827" v="1988" actId="1035"/>
        <pc:sldMkLst>
          <pc:docMk/>
          <pc:sldMk cId="1893833640" sldId="523"/>
        </pc:sldMkLst>
        <pc:spChg chg="mod">
          <ac:chgData name="Mangal Girish" userId="f30c74953cca8b48" providerId="LiveId" clId="{BEE2877A-C3F1-478A-B282-AC00E3031EBF}" dt="2021-09-13T10:19:48.020" v="1487" actId="20577"/>
          <ac:spMkLst>
            <pc:docMk/>
            <pc:sldMk cId="1893833640" sldId="523"/>
            <ac:spMk id="2" creationId="{AF10477B-80AF-4368-905A-5B50F33C4626}"/>
          </ac:spMkLst>
        </pc:spChg>
        <pc:spChg chg="mod">
          <ac:chgData name="Mangal Girish" userId="f30c74953cca8b48" providerId="LiveId" clId="{BEE2877A-C3F1-478A-B282-AC00E3031EBF}" dt="2021-09-13T10:29:06.976" v="1979" actId="948"/>
          <ac:spMkLst>
            <pc:docMk/>
            <pc:sldMk cId="1893833640" sldId="523"/>
            <ac:spMk id="3" creationId="{EB07A7EF-97A9-41BF-BEA2-75EA40167D56}"/>
          </ac:spMkLst>
        </pc:spChg>
        <pc:picChg chg="add mod">
          <ac:chgData name="Mangal Girish" userId="f30c74953cca8b48" providerId="LiveId" clId="{BEE2877A-C3F1-478A-B282-AC00E3031EBF}" dt="2021-09-13T10:29:19.827" v="1988" actId="1035"/>
          <ac:picMkLst>
            <pc:docMk/>
            <pc:sldMk cId="1893833640" sldId="523"/>
            <ac:picMk id="7" creationId="{2F0E8EB1-6EF4-4537-B7F6-D3FBD24D78A9}"/>
          </ac:picMkLst>
        </pc:picChg>
      </pc:sldChg>
      <pc:sldChg chg="addSp delSp modSp new mod">
        <pc:chgData name="Mangal Girish" userId="f30c74953cca8b48" providerId="LiveId" clId="{BEE2877A-C3F1-478A-B282-AC00E3031EBF}" dt="2021-09-27T07:51:23.045" v="4241" actId="20577"/>
        <pc:sldMkLst>
          <pc:docMk/>
          <pc:sldMk cId="3788195424" sldId="524"/>
        </pc:sldMkLst>
        <pc:spChg chg="mod">
          <ac:chgData name="Mangal Girish" userId="f30c74953cca8b48" providerId="LiveId" clId="{BEE2877A-C3F1-478A-B282-AC00E3031EBF}" dt="2021-09-27T04:42:08.930" v="2045" actId="255"/>
          <ac:spMkLst>
            <pc:docMk/>
            <pc:sldMk cId="3788195424" sldId="524"/>
            <ac:spMk id="2" creationId="{DDB002AB-9961-49AE-B776-111654456C77}"/>
          </ac:spMkLst>
        </pc:spChg>
        <pc:spChg chg="mod">
          <ac:chgData name="Mangal Girish" userId="f30c74953cca8b48" providerId="LiveId" clId="{BEE2877A-C3F1-478A-B282-AC00E3031EBF}" dt="2021-09-27T04:41:21.735" v="2038" actId="14100"/>
          <ac:spMkLst>
            <pc:docMk/>
            <pc:sldMk cId="3788195424" sldId="524"/>
            <ac:spMk id="3" creationId="{69C349DB-DA63-41EC-BD7A-8A5EEC07D428}"/>
          </ac:spMkLst>
        </pc:spChg>
        <pc:spChg chg="add mod">
          <ac:chgData name="Mangal Girish" userId="f30c74953cca8b48" providerId="LiveId" clId="{BEE2877A-C3F1-478A-B282-AC00E3031EBF}" dt="2021-09-27T07:51:23.045" v="4241" actId="20577"/>
          <ac:spMkLst>
            <pc:docMk/>
            <pc:sldMk cId="3788195424" sldId="524"/>
            <ac:spMk id="10" creationId="{0AA2277E-16AE-4452-BBBA-71F71C9FC126}"/>
          </ac:spMkLst>
        </pc:spChg>
        <pc:picChg chg="add mod">
          <ac:chgData name="Mangal Girish" userId="f30c74953cca8b48" providerId="LiveId" clId="{BEE2877A-C3F1-478A-B282-AC00E3031EBF}" dt="2021-09-27T04:40:17.618" v="2021" actId="1076"/>
          <ac:picMkLst>
            <pc:docMk/>
            <pc:sldMk cId="3788195424" sldId="524"/>
            <ac:picMk id="7" creationId="{E2F8E6D0-AFAA-45E3-BB64-EC8903A8BB20}"/>
          </ac:picMkLst>
        </pc:picChg>
        <pc:picChg chg="add del">
          <ac:chgData name="Mangal Girish" userId="f30c74953cca8b48" providerId="LiveId" clId="{BEE2877A-C3F1-478A-B282-AC00E3031EBF}" dt="2021-09-27T04:40:36.248" v="2023" actId="478"/>
          <ac:picMkLst>
            <pc:docMk/>
            <pc:sldMk cId="3788195424" sldId="524"/>
            <ac:picMk id="9" creationId="{08FB7DD3-D39F-4534-8405-E0F4B57B0310}"/>
          </ac:picMkLst>
        </pc:picChg>
      </pc:sldChg>
      <pc:sldChg chg="addSp delSp modSp new mod">
        <pc:chgData name="Mangal Girish" userId="f30c74953cca8b48" providerId="LiveId" clId="{BEE2877A-C3F1-478A-B282-AC00E3031EBF}" dt="2021-09-27T07:51:08.216" v="4237" actId="20577"/>
        <pc:sldMkLst>
          <pc:docMk/>
          <pc:sldMk cId="1687402334" sldId="525"/>
        </pc:sldMkLst>
        <pc:spChg chg="mod">
          <ac:chgData name="Mangal Girish" userId="f30c74953cca8b48" providerId="LiveId" clId="{BEE2877A-C3F1-478A-B282-AC00E3031EBF}" dt="2021-09-27T04:42:21.723" v="2047" actId="255"/>
          <ac:spMkLst>
            <pc:docMk/>
            <pc:sldMk cId="1687402334" sldId="525"/>
            <ac:spMk id="2" creationId="{E071AAA0-B8FF-4D85-A947-86EB04F38EA6}"/>
          </ac:spMkLst>
        </pc:spChg>
        <pc:spChg chg="del mod">
          <ac:chgData name="Mangal Girish" userId="f30c74953cca8b48" providerId="LiveId" clId="{BEE2877A-C3F1-478A-B282-AC00E3031EBF}" dt="2021-09-27T04:43:23.816" v="2048" actId="22"/>
          <ac:spMkLst>
            <pc:docMk/>
            <pc:sldMk cId="1687402334" sldId="525"/>
            <ac:spMk id="3" creationId="{CE2B7181-C038-4149-8448-433E6197B1D5}"/>
          </ac:spMkLst>
        </pc:spChg>
        <pc:spChg chg="add mod">
          <ac:chgData name="Mangal Girish" userId="f30c74953cca8b48" providerId="LiveId" clId="{BEE2877A-C3F1-478A-B282-AC00E3031EBF}" dt="2021-09-27T07:51:08.216" v="4237" actId="20577"/>
          <ac:spMkLst>
            <pc:docMk/>
            <pc:sldMk cId="1687402334" sldId="525"/>
            <ac:spMk id="8" creationId="{669DBCCB-474E-48A5-8232-BE8168F2735C}"/>
          </ac:spMkLst>
        </pc:spChg>
        <pc:picChg chg="add mod ord">
          <ac:chgData name="Mangal Girish" userId="f30c74953cca8b48" providerId="LiveId" clId="{BEE2877A-C3F1-478A-B282-AC00E3031EBF}" dt="2021-09-27T04:43:43.584" v="2055" actId="1076"/>
          <ac:picMkLst>
            <pc:docMk/>
            <pc:sldMk cId="1687402334" sldId="525"/>
            <ac:picMk id="7" creationId="{E9C0B596-CA60-4BE4-B1D9-34AD78F5C143}"/>
          </ac:picMkLst>
        </pc:picChg>
      </pc:sldChg>
      <pc:sldChg chg="modSp new mod">
        <pc:chgData name="Mangal Girish" userId="f30c74953cca8b48" providerId="LiveId" clId="{BEE2877A-C3F1-478A-B282-AC00E3031EBF}" dt="2021-09-27T04:51:01.340" v="2191" actId="20577"/>
        <pc:sldMkLst>
          <pc:docMk/>
          <pc:sldMk cId="1215025180" sldId="526"/>
        </pc:sldMkLst>
        <pc:spChg chg="mod">
          <ac:chgData name="Mangal Girish" userId="f30c74953cca8b48" providerId="LiveId" clId="{BEE2877A-C3F1-478A-B282-AC00E3031EBF}" dt="2021-09-27T04:49:14.459" v="2173" actId="27636"/>
          <ac:spMkLst>
            <pc:docMk/>
            <pc:sldMk cId="1215025180" sldId="526"/>
            <ac:spMk id="2" creationId="{FA810F2E-7906-462D-99C4-7347C41CC584}"/>
          </ac:spMkLst>
        </pc:spChg>
        <pc:spChg chg="mod">
          <ac:chgData name="Mangal Girish" userId="f30c74953cca8b48" providerId="LiveId" clId="{BEE2877A-C3F1-478A-B282-AC00E3031EBF}" dt="2021-09-27T04:51:01.340" v="2191" actId="20577"/>
          <ac:spMkLst>
            <pc:docMk/>
            <pc:sldMk cId="1215025180" sldId="526"/>
            <ac:spMk id="3" creationId="{8D6A2FE1-ECF0-4000-A9DE-B8994B6F428B}"/>
          </ac:spMkLst>
        </pc:spChg>
      </pc:sldChg>
      <pc:sldChg chg="modSp new mod">
        <pc:chgData name="Mangal Girish" userId="f30c74953cca8b48" providerId="LiveId" clId="{BEE2877A-C3F1-478A-B282-AC00E3031EBF}" dt="2021-09-27T04:54:24.358" v="2335" actId="255"/>
        <pc:sldMkLst>
          <pc:docMk/>
          <pc:sldMk cId="1163013573" sldId="527"/>
        </pc:sldMkLst>
        <pc:spChg chg="mod">
          <ac:chgData name="Mangal Girish" userId="f30c74953cca8b48" providerId="LiveId" clId="{BEE2877A-C3F1-478A-B282-AC00E3031EBF}" dt="2021-09-27T04:51:48.774" v="2219" actId="27636"/>
          <ac:spMkLst>
            <pc:docMk/>
            <pc:sldMk cId="1163013573" sldId="527"/>
            <ac:spMk id="2" creationId="{92B66474-2EDC-4630-8E91-D1FF7D79D7EA}"/>
          </ac:spMkLst>
        </pc:spChg>
        <pc:spChg chg="mod">
          <ac:chgData name="Mangal Girish" userId="f30c74953cca8b48" providerId="LiveId" clId="{BEE2877A-C3F1-478A-B282-AC00E3031EBF}" dt="2021-09-27T04:54:24.358" v="2335" actId="255"/>
          <ac:spMkLst>
            <pc:docMk/>
            <pc:sldMk cId="1163013573" sldId="527"/>
            <ac:spMk id="3" creationId="{6C5FE020-81F1-4359-8632-DBBF1DF004F2}"/>
          </ac:spMkLst>
        </pc:spChg>
      </pc:sldChg>
      <pc:sldChg chg="modSp new mod">
        <pc:chgData name="Mangal Girish" userId="f30c74953cca8b48" providerId="LiveId" clId="{BEE2877A-C3F1-478A-B282-AC00E3031EBF}" dt="2021-09-27T05:05:48.748" v="2564" actId="255"/>
        <pc:sldMkLst>
          <pc:docMk/>
          <pc:sldMk cId="3245073187" sldId="528"/>
        </pc:sldMkLst>
        <pc:spChg chg="mod">
          <ac:chgData name="Mangal Girish" userId="f30c74953cca8b48" providerId="LiveId" clId="{BEE2877A-C3F1-478A-B282-AC00E3031EBF}" dt="2021-09-27T04:58:11.187" v="2380" actId="14100"/>
          <ac:spMkLst>
            <pc:docMk/>
            <pc:sldMk cId="3245073187" sldId="528"/>
            <ac:spMk id="2" creationId="{CE51D310-3B88-41DD-A83B-D3F695E57CE1}"/>
          </ac:spMkLst>
        </pc:spChg>
        <pc:spChg chg="mod">
          <ac:chgData name="Mangal Girish" userId="f30c74953cca8b48" providerId="LiveId" clId="{BEE2877A-C3F1-478A-B282-AC00E3031EBF}" dt="2021-09-27T05:05:48.748" v="2564" actId="255"/>
          <ac:spMkLst>
            <pc:docMk/>
            <pc:sldMk cId="3245073187" sldId="528"/>
            <ac:spMk id="3" creationId="{0525883F-0C18-4E15-B9A2-90E40168E695}"/>
          </ac:spMkLst>
        </pc:spChg>
      </pc:sldChg>
      <pc:sldChg chg="modSp new mod">
        <pc:chgData name="Mangal Girish" userId="f30c74953cca8b48" providerId="LiveId" clId="{BEE2877A-C3F1-478A-B282-AC00E3031EBF}" dt="2021-09-27T05:05:14.989" v="2555" actId="1076"/>
        <pc:sldMkLst>
          <pc:docMk/>
          <pc:sldMk cId="351370250" sldId="529"/>
        </pc:sldMkLst>
        <pc:spChg chg="mod">
          <ac:chgData name="Mangal Girish" userId="f30c74953cca8b48" providerId="LiveId" clId="{BEE2877A-C3F1-478A-B282-AC00E3031EBF}" dt="2021-09-27T05:05:14.989" v="2555" actId="1076"/>
          <ac:spMkLst>
            <pc:docMk/>
            <pc:sldMk cId="351370250" sldId="529"/>
            <ac:spMk id="2" creationId="{9F3AE7EA-C28B-42FB-80B4-B01B2E44AFD3}"/>
          </ac:spMkLst>
        </pc:spChg>
        <pc:spChg chg="mod">
          <ac:chgData name="Mangal Girish" userId="f30c74953cca8b48" providerId="LiveId" clId="{BEE2877A-C3F1-478A-B282-AC00E3031EBF}" dt="2021-09-27T05:04:48.375" v="2549" actId="21"/>
          <ac:spMkLst>
            <pc:docMk/>
            <pc:sldMk cId="351370250" sldId="529"/>
            <ac:spMk id="3" creationId="{C5F92CE5-4277-4FB0-BED1-AEA364F474BC}"/>
          </ac:spMkLst>
        </pc:spChg>
      </pc:sldChg>
      <pc:sldChg chg="addSp delSp modSp new mod">
        <pc:chgData name="Mangal Girish" userId="f30c74953cca8b48" providerId="LiveId" clId="{BEE2877A-C3F1-478A-B282-AC00E3031EBF}" dt="2021-09-27T07:50:41.441" v="4232" actId="20577"/>
        <pc:sldMkLst>
          <pc:docMk/>
          <pc:sldMk cId="1179216127" sldId="530"/>
        </pc:sldMkLst>
        <pc:spChg chg="mod">
          <ac:chgData name="Mangal Girish" userId="f30c74953cca8b48" providerId="LiveId" clId="{BEE2877A-C3F1-478A-B282-AC00E3031EBF}" dt="2021-09-27T05:05:34.208" v="2562" actId="255"/>
          <ac:spMkLst>
            <pc:docMk/>
            <pc:sldMk cId="1179216127" sldId="530"/>
            <ac:spMk id="2" creationId="{53F8C2D2-4D79-4623-9697-61731D99D3D7}"/>
          </ac:spMkLst>
        </pc:spChg>
        <pc:spChg chg="del">
          <ac:chgData name="Mangal Girish" userId="f30c74953cca8b48" providerId="LiveId" clId="{BEE2877A-C3F1-478A-B282-AC00E3031EBF}" dt="2021-09-27T05:04:24.944" v="2541" actId="22"/>
          <ac:spMkLst>
            <pc:docMk/>
            <pc:sldMk cId="1179216127" sldId="530"/>
            <ac:spMk id="3" creationId="{E3E938D8-5292-45DC-927C-5C6266AE5890}"/>
          </ac:spMkLst>
        </pc:spChg>
        <pc:spChg chg="add del mod">
          <ac:chgData name="Mangal Girish" userId="f30c74953cca8b48" providerId="LiveId" clId="{BEE2877A-C3F1-478A-B282-AC00E3031EBF}" dt="2021-09-27T05:04:44.271" v="2548"/>
          <ac:spMkLst>
            <pc:docMk/>
            <pc:sldMk cId="1179216127" sldId="530"/>
            <ac:spMk id="8" creationId="{74E29843-D8C5-43D4-8FC4-4CAD54B3BCF2}"/>
          </ac:spMkLst>
        </pc:spChg>
        <pc:spChg chg="add mod">
          <ac:chgData name="Mangal Girish" userId="f30c74953cca8b48" providerId="LiveId" clId="{BEE2877A-C3F1-478A-B282-AC00E3031EBF}" dt="2021-09-27T05:05:02.182" v="2553" actId="14100"/>
          <ac:spMkLst>
            <pc:docMk/>
            <pc:sldMk cId="1179216127" sldId="530"/>
            <ac:spMk id="9" creationId="{720063D2-2373-456F-887A-2B160EAF2C66}"/>
          </ac:spMkLst>
        </pc:spChg>
        <pc:spChg chg="add mod">
          <ac:chgData name="Mangal Girish" userId="f30c74953cca8b48" providerId="LiveId" clId="{BEE2877A-C3F1-478A-B282-AC00E3031EBF}" dt="2021-09-27T07:50:41.441" v="4232" actId="20577"/>
          <ac:spMkLst>
            <pc:docMk/>
            <pc:sldMk cId="1179216127" sldId="530"/>
            <ac:spMk id="10" creationId="{D4A0F6BF-296B-47D7-A2E3-8CF724AECDD2}"/>
          </ac:spMkLst>
        </pc:spChg>
        <pc:picChg chg="add mod ord">
          <ac:chgData name="Mangal Girish" userId="f30c74953cca8b48" providerId="LiveId" clId="{BEE2877A-C3F1-478A-B282-AC00E3031EBF}" dt="2021-09-27T05:05:04.498" v="2554" actId="1076"/>
          <ac:picMkLst>
            <pc:docMk/>
            <pc:sldMk cId="1179216127" sldId="530"/>
            <ac:picMk id="7" creationId="{CA34F876-2915-4AD7-9E58-85ECC8A68A50}"/>
          </ac:picMkLst>
        </pc:picChg>
      </pc:sldChg>
      <pc:sldChg chg="addSp delSp modSp new mod">
        <pc:chgData name="Mangal Girish" userId="f30c74953cca8b48" providerId="LiveId" clId="{BEE2877A-C3F1-478A-B282-AC00E3031EBF}" dt="2021-09-27T07:52:31.894" v="4263" actId="20577"/>
        <pc:sldMkLst>
          <pc:docMk/>
          <pc:sldMk cId="828511994" sldId="531"/>
        </pc:sldMkLst>
        <pc:spChg chg="mod">
          <ac:chgData name="Mangal Girish" userId="f30c74953cca8b48" providerId="LiveId" clId="{BEE2877A-C3F1-478A-B282-AC00E3031EBF}" dt="2021-09-27T05:38:07.440" v="2621" actId="20577"/>
          <ac:spMkLst>
            <pc:docMk/>
            <pc:sldMk cId="828511994" sldId="531"/>
            <ac:spMk id="2" creationId="{D27A0A23-59C3-4D52-BEB3-457CDC7012D4}"/>
          </ac:spMkLst>
        </pc:spChg>
        <pc:spChg chg="del">
          <ac:chgData name="Mangal Girish" userId="f30c74953cca8b48" providerId="LiveId" clId="{BEE2877A-C3F1-478A-B282-AC00E3031EBF}" dt="2021-09-27T05:37:35.268" v="2566" actId="478"/>
          <ac:spMkLst>
            <pc:docMk/>
            <pc:sldMk cId="828511994" sldId="531"/>
            <ac:spMk id="3" creationId="{FAE3DD16-0B8B-48C9-8073-A0B9DDD372B6}"/>
          </ac:spMkLst>
        </pc:spChg>
        <pc:spChg chg="add mod">
          <ac:chgData name="Mangal Girish" userId="f30c74953cca8b48" providerId="LiveId" clId="{BEE2877A-C3F1-478A-B282-AC00E3031EBF}" dt="2021-09-27T07:52:28.409" v="4261" actId="20577"/>
          <ac:spMkLst>
            <pc:docMk/>
            <pc:sldMk cId="828511994" sldId="531"/>
            <ac:spMk id="8" creationId="{61ECEF4D-2E6B-4A58-986B-8E8AC8A0008F}"/>
          </ac:spMkLst>
        </pc:spChg>
        <pc:spChg chg="add mod">
          <ac:chgData name="Mangal Girish" userId="f30c74953cca8b48" providerId="LiveId" clId="{BEE2877A-C3F1-478A-B282-AC00E3031EBF}" dt="2021-09-27T07:13:48.984" v="4069" actId="164"/>
          <ac:spMkLst>
            <pc:docMk/>
            <pc:sldMk cId="828511994" sldId="531"/>
            <ac:spMk id="9" creationId="{8BB009F2-FF60-4C93-AE94-0EC07FF6FFBC}"/>
          </ac:spMkLst>
        </pc:spChg>
        <pc:spChg chg="add mod">
          <ac:chgData name="Mangal Girish" userId="f30c74953cca8b48" providerId="LiveId" clId="{BEE2877A-C3F1-478A-B282-AC00E3031EBF}" dt="2021-09-27T07:13:48.984" v="4069" actId="164"/>
          <ac:spMkLst>
            <pc:docMk/>
            <pc:sldMk cId="828511994" sldId="531"/>
            <ac:spMk id="10" creationId="{EDD64820-64AA-4DF2-853C-06B8C92334DF}"/>
          </ac:spMkLst>
        </pc:spChg>
        <pc:spChg chg="add mod">
          <ac:chgData name="Mangal Girish" userId="f30c74953cca8b48" providerId="LiveId" clId="{BEE2877A-C3F1-478A-B282-AC00E3031EBF}" dt="2021-09-27T07:13:48.984" v="4069" actId="164"/>
          <ac:spMkLst>
            <pc:docMk/>
            <pc:sldMk cId="828511994" sldId="531"/>
            <ac:spMk id="11" creationId="{4F1DBAB6-29A5-41CA-9612-E8FAAFB4475D}"/>
          </ac:spMkLst>
        </pc:spChg>
        <pc:spChg chg="add mod">
          <ac:chgData name="Mangal Girish" userId="f30c74953cca8b48" providerId="LiveId" clId="{BEE2877A-C3F1-478A-B282-AC00E3031EBF}" dt="2021-09-27T07:13:48.984" v="4069" actId="164"/>
          <ac:spMkLst>
            <pc:docMk/>
            <pc:sldMk cId="828511994" sldId="531"/>
            <ac:spMk id="12" creationId="{BE4F43F5-CF38-40AB-98F9-3B6A237F09A1}"/>
          </ac:spMkLst>
        </pc:spChg>
        <pc:spChg chg="add del mod topLvl">
          <ac:chgData name="Mangal Girish" userId="f30c74953cca8b48" providerId="LiveId" clId="{BEE2877A-C3F1-478A-B282-AC00E3031EBF}" dt="2021-09-27T07:15:31.165" v="4141" actId="1076"/>
          <ac:spMkLst>
            <pc:docMk/>
            <pc:sldMk cId="828511994" sldId="531"/>
            <ac:spMk id="24" creationId="{D7A9CC66-58EF-4812-915B-A3A963893787}"/>
          </ac:spMkLst>
        </pc:spChg>
        <pc:spChg chg="add del mod topLvl">
          <ac:chgData name="Mangal Girish" userId="f30c74953cca8b48" providerId="LiveId" clId="{BEE2877A-C3F1-478A-B282-AC00E3031EBF}" dt="2021-09-27T07:15:36.823" v="4143" actId="1076"/>
          <ac:spMkLst>
            <pc:docMk/>
            <pc:sldMk cId="828511994" sldId="531"/>
            <ac:spMk id="25" creationId="{26CAF2FA-F68B-4CBA-9AA9-EADD382FA549}"/>
          </ac:spMkLst>
        </pc:spChg>
        <pc:spChg chg="add del mod topLvl">
          <ac:chgData name="Mangal Girish" userId="f30c74953cca8b48" providerId="LiveId" clId="{BEE2877A-C3F1-478A-B282-AC00E3031EBF}" dt="2021-09-27T07:14:37.549" v="4077" actId="478"/>
          <ac:spMkLst>
            <pc:docMk/>
            <pc:sldMk cId="828511994" sldId="531"/>
            <ac:spMk id="26" creationId="{351A8273-25F8-4C9F-8944-9B482CCA2546}"/>
          </ac:spMkLst>
        </pc:spChg>
        <pc:spChg chg="add del mod topLvl">
          <ac:chgData name="Mangal Girish" userId="f30c74953cca8b48" providerId="LiveId" clId="{BEE2877A-C3F1-478A-B282-AC00E3031EBF}" dt="2021-09-27T07:15:33.103" v="4142" actId="1076"/>
          <ac:spMkLst>
            <pc:docMk/>
            <pc:sldMk cId="828511994" sldId="531"/>
            <ac:spMk id="27" creationId="{81332DA5-2E9C-40A5-B653-8AFE128C43B5}"/>
          </ac:spMkLst>
        </pc:spChg>
        <pc:spChg chg="add mod">
          <ac:chgData name="Mangal Girish" userId="f30c74953cca8b48" providerId="LiveId" clId="{BEE2877A-C3F1-478A-B282-AC00E3031EBF}" dt="2021-09-27T07:52:31.894" v="4263" actId="20577"/>
          <ac:spMkLst>
            <pc:docMk/>
            <pc:sldMk cId="828511994" sldId="531"/>
            <ac:spMk id="36" creationId="{DE2D0DD8-D521-4CFB-AD3F-441844618586}"/>
          </ac:spMkLst>
        </pc:spChg>
        <pc:grpChg chg="add mod">
          <ac:chgData name="Mangal Girish" userId="f30c74953cca8b48" providerId="LiveId" clId="{BEE2877A-C3F1-478A-B282-AC00E3031EBF}" dt="2021-09-27T07:13:48.984" v="4069" actId="164"/>
          <ac:grpSpMkLst>
            <pc:docMk/>
            <pc:sldMk cId="828511994" sldId="531"/>
            <ac:grpSpMk id="22" creationId="{DFE6AD0C-53C5-40BC-9392-06A89D0CD8A2}"/>
          </ac:grpSpMkLst>
        </pc:grpChg>
        <pc:grpChg chg="add del mod">
          <ac:chgData name="Mangal Girish" userId="f30c74953cca8b48" providerId="LiveId" clId="{BEE2877A-C3F1-478A-B282-AC00E3031EBF}" dt="2021-09-27T07:14:26.764" v="4074" actId="165"/>
          <ac:grpSpMkLst>
            <pc:docMk/>
            <pc:sldMk cId="828511994" sldId="531"/>
            <ac:grpSpMk id="23" creationId="{937A9442-5512-4136-98BD-F108718D6806}"/>
          </ac:grpSpMkLst>
        </pc:grpChg>
        <pc:picChg chg="add del mod">
          <ac:chgData name="Mangal Girish" userId="f30c74953cca8b48" providerId="LiveId" clId="{BEE2877A-C3F1-478A-B282-AC00E3031EBF}" dt="2021-09-27T07:13:13.336" v="4068" actId="478"/>
          <ac:picMkLst>
            <pc:docMk/>
            <pc:sldMk cId="828511994" sldId="531"/>
            <ac:picMk id="7" creationId="{79DCD808-239B-4903-B42F-630AAF8F46D5}"/>
          </ac:picMkLst>
        </pc:picChg>
        <pc:cxnChg chg="add mod">
          <ac:chgData name="Mangal Girish" userId="f30c74953cca8b48" providerId="LiveId" clId="{BEE2877A-C3F1-478A-B282-AC00E3031EBF}" dt="2021-09-27T07:12:21.456" v="4058" actId="14100"/>
          <ac:cxnSpMkLst>
            <pc:docMk/>
            <pc:sldMk cId="828511994" sldId="531"/>
            <ac:cxnSpMk id="14" creationId="{CA93407E-095B-4D16-8CE0-7AEC601D37B1}"/>
          </ac:cxnSpMkLst>
        </pc:cxnChg>
        <pc:cxnChg chg="add mod">
          <ac:chgData name="Mangal Girish" userId="f30c74953cca8b48" providerId="LiveId" clId="{BEE2877A-C3F1-478A-B282-AC00E3031EBF}" dt="2021-09-27T07:13:48.984" v="4069" actId="164"/>
          <ac:cxnSpMkLst>
            <pc:docMk/>
            <pc:sldMk cId="828511994" sldId="531"/>
            <ac:cxnSpMk id="17" creationId="{40CA32D4-2106-4211-90C2-46F344B5D33A}"/>
          </ac:cxnSpMkLst>
        </pc:cxnChg>
        <pc:cxnChg chg="add del mod">
          <ac:chgData name="Mangal Girish" userId="f30c74953cca8b48" providerId="LiveId" clId="{BEE2877A-C3F1-478A-B282-AC00E3031EBF}" dt="2021-09-27T07:12:41.651" v="4063" actId="478"/>
          <ac:cxnSpMkLst>
            <pc:docMk/>
            <pc:sldMk cId="828511994" sldId="531"/>
            <ac:cxnSpMk id="19" creationId="{995ECB6D-1E65-4154-9054-1464DCCDBECD}"/>
          </ac:cxnSpMkLst>
        </pc:cxnChg>
        <pc:cxnChg chg="add mod">
          <ac:chgData name="Mangal Girish" userId="f30c74953cca8b48" providerId="LiveId" clId="{BEE2877A-C3F1-478A-B282-AC00E3031EBF}" dt="2021-09-27T07:12:54.899" v="4065" actId="1076"/>
          <ac:cxnSpMkLst>
            <pc:docMk/>
            <pc:sldMk cId="828511994" sldId="531"/>
            <ac:cxnSpMk id="21" creationId="{2DB20D3A-0175-4365-88AF-55962EFAF98F}"/>
          </ac:cxnSpMkLst>
        </pc:cxnChg>
        <pc:cxnChg chg="add del mod topLvl">
          <ac:chgData name="Mangal Girish" userId="f30c74953cca8b48" providerId="LiveId" clId="{BEE2877A-C3F1-478A-B282-AC00E3031EBF}" dt="2021-09-27T07:14:55.710" v="4082" actId="478"/>
          <ac:cxnSpMkLst>
            <pc:docMk/>
            <pc:sldMk cId="828511994" sldId="531"/>
            <ac:cxnSpMk id="28" creationId="{6E63C569-F2BB-430A-A76F-96050AA852A1}"/>
          </ac:cxnSpMkLst>
        </pc:cxnChg>
        <pc:cxnChg chg="add del mod">
          <ac:chgData name="Mangal Girish" userId="f30c74953cca8b48" providerId="LiveId" clId="{BEE2877A-C3F1-478A-B282-AC00E3031EBF}" dt="2021-09-27T07:14:53.190" v="4081" actId="21"/>
          <ac:cxnSpMkLst>
            <pc:docMk/>
            <pc:sldMk cId="828511994" sldId="531"/>
            <ac:cxnSpMk id="29" creationId="{EB1B9E19-CB71-43EB-9285-C4BFE5FC0783}"/>
          </ac:cxnSpMkLst>
        </pc:cxnChg>
        <pc:cxnChg chg="add">
          <ac:chgData name="Mangal Girish" userId="f30c74953cca8b48" providerId="LiveId" clId="{BEE2877A-C3F1-478A-B282-AC00E3031EBF}" dt="2021-09-27T07:15:44.286" v="4144" actId="11529"/>
          <ac:cxnSpMkLst>
            <pc:docMk/>
            <pc:sldMk cId="828511994" sldId="531"/>
            <ac:cxnSpMk id="32" creationId="{0864DAD5-89C1-4A71-AC9B-6AC5252ED59B}"/>
          </ac:cxnSpMkLst>
        </pc:cxnChg>
        <pc:cxnChg chg="add mod">
          <ac:chgData name="Mangal Girish" userId="f30c74953cca8b48" providerId="LiveId" clId="{BEE2877A-C3F1-478A-B282-AC00E3031EBF}" dt="2021-09-27T07:16:09.567" v="4148" actId="14100"/>
          <ac:cxnSpMkLst>
            <pc:docMk/>
            <pc:sldMk cId="828511994" sldId="531"/>
            <ac:cxnSpMk id="34" creationId="{B9E39467-778F-4B3D-8A53-8390D422D2FE}"/>
          </ac:cxnSpMkLst>
        </pc:cxnChg>
      </pc:sldChg>
      <pc:sldChg chg="modSp new mod">
        <pc:chgData name="Mangal Girish" userId="f30c74953cca8b48" providerId="LiveId" clId="{BEE2877A-C3F1-478A-B282-AC00E3031EBF}" dt="2021-09-27T06:26:33.646" v="3422" actId="255"/>
        <pc:sldMkLst>
          <pc:docMk/>
          <pc:sldMk cId="2604696067" sldId="532"/>
        </pc:sldMkLst>
        <pc:spChg chg="mod">
          <ac:chgData name="Mangal Girish" userId="f30c74953cca8b48" providerId="LiveId" clId="{BEE2877A-C3F1-478A-B282-AC00E3031EBF}" dt="2021-09-27T05:43:18.701" v="2787" actId="20577"/>
          <ac:spMkLst>
            <pc:docMk/>
            <pc:sldMk cId="2604696067" sldId="532"/>
            <ac:spMk id="2" creationId="{FE604E09-FC09-4FF1-9341-A900ABEAA9BA}"/>
          </ac:spMkLst>
        </pc:spChg>
        <pc:spChg chg="mod">
          <ac:chgData name="Mangal Girish" userId="f30c74953cca8b48" providerId="LiveId" clId="{BEE2877A-C3F1-478A-B282-AC00E3031EBF}" dt="2021-09-27T06:26:33.646" v="3422" actId="255"/>
          <ac:spMkLst>
            <pc:docMk/>
            <pc:sldMk cId="2604696067" sldId="532"/>
            <ac:spMk id="3" creationId="{1144AC5D-C4C5-4272-A1A0-153E6B268C1A}"/>
          </ac:spMkLst>
        </pc:spChg>
      </pc:sldChg>
      <pc:sldChg chg="modSp new mod">
        <pc:chgData name="Mangal Girish" userId="f30c74953cca8b48" providerId="LiveId" clId="{BEE2877A-C3F1-478A-B282-AC00E3031EBF}" dt="2021-09-27T06:25:56.947" v="3417" actId="20577"/>
        <pc:sldMkLst>
          <pc:docMk/>
          <pc:sldMk cId="638235207" sldId="533"/>
        </pc:sldMkLst>
        <pc:spChg chg="mod">
          <ac:chgData name="Mangal Girish" userId="f30c74953cca8b48" providerId="LiveId" clId="{BEE2877A-C3F1-478A-B282-AC00E3031EBF}" dt="2021-09-27T06:25:00.477" v="3404" actId="14100"/>
          <ac:spMkLst>
            <pc:docMk/>
            <pc:sldMk cId="638235207" sldId="533"/>
            <ac:spMk id="2" creationId="{50A323A4-70A9-4E3F-A393-D9D2AD35094F}"/>
          </ac:spMkLst>
        </pc:spChg>
        <pc:spChg chg="mod">
          <ac:chgData name="Mangal Girish" userId="f30c74953cca8b48" providerId="LiveId" clId="{BEE2877A-C3F1-478A-B282-AC00E3031EBF}" dt="2021-09-27T06:25:56.947" v="3417" actId="20577"/>
          <ac:spMkLst>
            <pc:docMk/>
            <pc:sldMk cId="638235207" sldId="533"/>
            <ac:spMk id="3" creationId="{1DDB747A-AF4B-4B04-AC85-EE7B83531F31}"/>
          </ac:spMkLst>
        </pc:spChg>
      </pc:sldChg>
      <pc:sldChg chg="modSp new mod">
        <pc:chgData name="Mangal Girish" userId="f30c74953cca8b48" providerId="LiveId" clId="{BEE2877A-C3F1-478A-B282-AC00E3031EBF}" dt="2021-09-27T05:48:53.300" v="3008" actId="20577"/>
        <pc:sldMkLst>
          <pc:docMk/>
          <pc:sldMk cId="3817809324" sldId="534"/>
        </pc:sldMkLst>
        <pc:spChg chg="mod">
          <ac:chgData name="Mangal Girish" userId="f30c74953cca8b48" providerId="LiveId" clId="{BEE2877A-C3F1-478A-B282-AC00E3031EBF}" dt="2021-09-27T05:48:02.837" v="2988" actId="255"/>
          <ac:spMkLst>
            <pc:docMk/>
            <pc:sldMk cId="3817809324" sldId="534"/>
            <ac:spMk id="2" creationId="{FC00E4CD-F6C4-4F9F-BA14-935A84C65C82}"/>
          </ac:spMkLst>
        </pc:spChg>
        <pc:spChg chg="mod">
          <ac:chgData name="Mangal Girish" userId="f30c74953cca8b48" providerId="LiveId" clId="{BEE2877A-C3F1-478A-B282-AC00E3031EBF}" dt="2021-09-27T05:48:53.300" v="3008" actId="20577"/>
          <ac:spMkLst>
            <pc:docMk/>
            <pc:sldMk cId="3817809324" sldId="534"/>
            <ac:spMk id="3" creationId="{C2A14755-7BE6-486A-941C-A5BA07A0720B}"/>
          </ac:spMkLst>
        </pc:spChg>
      </pc:sldChg>
      <pc:sldChg chg="modSp new mod">
        <pc:chgData name="Mangal Girish" userId="f30c74953cca8b48" providerId="LiveId" clId="{BEE2877A-C3F1-478A-B282-AC00E3031EBF}" dt="2021-09-27T05:53:33.916" v="3101" actId="1076"/>
        <pc:sldMkLst>
          <pc:docMk/>
          <pc:sldMk cId="2607102511" sldId="535"/>
        </pc:sldMkLst>
        <pc:spChg chg="mod">
          <ac:chgData name="Mangal Girish" userId="f30c74953cca8b48" providerId="LiveId" clId="{BEE2877A-C3F1-478A-B282-AC00E3031EBF}" dt="2021-09-27T05:52:09.107" v="3061" actId="14100"/>
          <ac:spMkLst>
            <pc:docMk/>
            <pc:sldMk cId="2607102511" sldId="535"/>
            <ac:spMk id="2" creationId="{AB0B6166-7736-4EDB-BB9F-3FC4C0F20603}"/>
          </ac:spMkLst>
        </pc:spChg>
        <pc:spChg chg="mod">
          <ac:chgData name="Mangal Girish" userId="f30c74953cca8b48" providerId="LiveId" clId="{BEE2877A-C3F1-478A-B282-AC00E3031EBF}" dt="2021-09-27T05:53:33.916" v="3101" actId="1076"/>
          <ac:spMkLst>
            <pc:docMk/>
            <pc:sldMk cId="2607102511" sldId="535"/>
            <ac:spMk id="3" creationId="{32660760-3EA9-484A-A818-C1BC960BA4C3}"/>
          </ac:spMkLst>
        </pc:spChg>
      </pc:sldChg>
      <pc:sldChg chg="modSp new mod">
        <pc:chgData name="Mangal Girish" userId="f30c74953cca8b48" providerId="LiveId" clId="{BEE2877A-C3F1-478A-B282-AC00E3031EBF}" dt="2021-09-27T05:56:29.322" v="3224" actId="255"/>
        <pc:sldMkLst>
          <pc:docMk/>
          <pc:sldMk cId="2132649125" sldId="536"/>
        </pc:sldMkLst>
        <pc:spChg chg="mod">
          <ac:chgData name="Mangal Girish" userId="f30c74953cca8b48" providerId="LiveId" clId="{BEE2877A-C3F1-478A-B282-AC00E3031EBF}" dt="2021-09-27T05:54:52.340" v="3125" actId="1076"/>
          <ac:spMkLst>
            <pc:docMk/>
            <pc:sldMk cId="2132649125" sldId="536"/>
            <ac:spMk id="2" creationId="{94210A38-CA0E-4CE5-8DBE-BEAB5375B9DD}"/>
          </ac:spMkLst>
        </pc:spChg>
        <pc:spChg chg="mod">
          <ac:chgData name="Mangal Girish" userId="f30c74953cca8b48" providerId="LiveId" clId="{BEE2877A-C3F1-478A-B282-AC00E3031EBF}" dt="2021-09-27T05:56:29.322" v="3224" actId="255"/>
          <ac:spMkLst>
            <pc:docMk/>
            <pc:sldMk cId="2132649125" sldId="536"/>
            <ac:spMk id="3" creationId="{F3718B41-B197-44F6-B8EC-C07A6F616EB3}"/>
          </ac:spMkLst>
        </pc:spChg>
      </pc:sldChg>
      <pc:sldChg chg="addSp delSp modSp new del mod">
        <pc:chgData name="Mangal Girish" userId="f30c74953cca8b48" providerId="LiveId" clId="{BEE2877A-C3F1-478A-B282-AC00E3031EBF}" dt="2021-09-27T07:18:48.965" v="4192" actId="47"/>
        <pc:sldMkLst>
          <pc:docMk/>
          <pc:sldMk cId="503015586" sldId="537"/>
        </pc:sldMkLst>
        <pc:spChg chg="del mod">
          <ac:chgData name="Mangal Girish" userId="f30c74953cca8b48" providerId="LiveId" clId="{BEE2877A-C3F1-478A-B282-AC00E3031EBF}" dt="2021-09-27T06:00:31.646" v="3269" actId="478"/>
          <ac:spMkLst>
            <pc:docMk/>
            <pc:sldMk cId="503015586" sldId="537"/>
            <ac:spMk id="2" creationId="{F4E5C206-1D65-4EF4-A361-09633D84EA75}"/>
          </ac:spMkLst>
        </pc:spChg>
        <pc:spChg chg="del">
          <ac:chgData name="Mangal Girish" userId="f30c74953cca8b48" providerId="LiveId" clId="{BEE2877A-C3F1-478A-B282-AC00E3031EBF}" dt="2021-09-27T05:59:55.904" v="3258" actId="22"/>
          <ac:spMkLst>
            <pc:docMk/>
            <pc:sldMk cId="503015586" sldId="537"/>
            <ac:spMk id="3" creationId="{52E267B0-0081-4E90-951E-632ED35EEC15}"/>
          </ac:spMkLst>
        </pc:spChg>
        <pc:picChg chg="add mod ord">
          <ac:chgData name="Mangal Girish" userId="f30c74953cca8b48" providerId="LiveId" clId="{BEE2877A-C3F1-478A-B282-AC00E3031EBF}" dt="2021-09-27T06:00:24.338" v="3268" actId="1076"/>
          <ac:picMkLst>
            <pc:docMk/>
            <pc:sldMk cId="503015586" sldId="537"/>
            <ac:picMk id="7" creationId="{01241556-02FC-44F2-AA2E-44D38854A9ED}"/>
          </ac:picMkLst>
        </pc:picChg>
      </pc:sldChg>
      <pc:sldChg chg="addSp delSp modSp new mod">
        <pc:chgData name="Mangal Girish" userId="f30c74953cca8b48" providerId="LiveId" clId="{BEE2877A-C3F1-478A-B282-AC00E3031EBF}" dt="2021-09-27T06:36:47.822" v="3720" actId="1076"/>
        <pc:sldMkLst>
          <pc:docMk/>
          <pc:sldMk cId="3213414693" sldId="538"/>
        </pc:sldMkLst>
        <pc:spChg chg="del">
          <ac:chgData name="Mangal Girish" userId="f30c74953cca8b48" providerId="LiveId" clId="{BEE2877A-C3F1-478A-B282-AC00E3031EBF}" dt="2021-09-27T06:02:44.557" v="3273" actId="478"/>
          <ac:spMkLst>
            <pc:docMk/>
            <pc:sldMk cId="3213414693" sldId="538"/>
            <ac:spMk id="2" creationId="{3517B25B-81A2-4D51-B52E-2E91E6E97422}"/>
          </ac:spMkLst>
        </pc:spChg>
        <pc:spChg chg="del">
          <ac:chgData name="Mangal Girish" userId="f30c74953cca8b48" providerId="LiveId" clId="{BEE2877A-C3F1-478A-B282-AC00E3031EBF}" dt="2021-09-27T06:02:41.228" v="3272" actId="478"/>
          <ac:spMkLst>
            <pc:docMk/>
            <pc:sldMk cId="3213414693" sldId="538"/>
            <ac:spMk id="3" creationId="{C6E53677-8AE1-4249-A275-30341B7C999C}"/>
          </ac:spMkLst>
        </pc:spChg>
        <pc:spChg chg="add del">
          <ac:chgData name="Mangal Girish" userId="f30c74953cca8b48" providerId="LiveId" clId="{BEE2877A-C3F1-478A-B282-AC00E3031EBF}" dt="2021-09-27T06:12:18.342" v="3279" actId="22"/>
          <ac:spMkLst>
            <pc:docMk/>
            <pc:sldMk cId="3213414693" sldId="538"/>
            <ac:spMk id="9" creationId="{265E4898-E4CF-43B3-A118-50A5D0629DA8}"/>
          </ac:spMkLst>
        </pc:spChg>
        <pc:spChg chg="add mod">
          <ac:chgData name="Mangal Girish" userId="f30c74953cca8b48" providerId="LiveId" clId="{BEE2877A-C3F1-478A-B282-AC00E3031EBF}" dt="2021-09-27T06:17:12.666" v="3361" actId="20577"/>
          <ac:spMkLst>
            <pc:docMk/>
            <pc:sldMk cId="3213414693" sldId="538"/>
            <ac:spMk id="11" creationId="{F1E2D457-5A7C-416A-B63F-5746BA4D76B0}"/>
          </ac:spMkLst>
        </pc:spChg>
        <pc:graphicFrameChg chg="add mod modGraphic">
          <ac:chgData name="Mangal Girish" userId="f30c74953cca8b48" providerId="LiveId" clId="{BEE2877A-C3F1-478A-B282-AC00E3031EBF}" dt="2021-09-27T06:36:47.822" v="3720" actId="1076"/>
          <ac:graphicFrameMkLst>
            <pc:docMk/>
            <pc:sldMk cId="3213414693" sldId="538"/>
            <ac:graphicFrameMk id="10" creationId="{19B60014-170F-4175-9AF1-89B937BF73AF}"/>
          </ac:graphicFrameMkLst>
        </pc:graphicFrameChg>
        <pc:picChg chg="add del mod">
          <ac:chgData name="Mangal Girish" userId="f30c74953cca8b48" providerId="LiveId" clId="{BEE2877A-C3F1-478A-B282-AC00E3031EBF}" dt="2021-09-27T06:10:39.419" v="3276" actId="478"/>
          <ac:picMkLst>
            <pc:docMk/>
            <pc:sldMk cId="3213414693" sldId="538"/>
            <ac:picMk id="7" creationId="{4E844CC2-0464-4443-9C5B-AEF5A6F1C793}"/>
          </ac:picMkLst>
        </pc:picChg>
      </pc:sldChg>
      <pc:sldChg chg="addSp delSp modSp new mod">
        <pc:chgData name="Mangal Girish" userId="f30c74953cca8b48" providerId="LiveId" clId="{BEE2877A-C3F1-478A-B282-AC00E3031EBF}" dt="2021-09-27T07:53:12.374" v="4265" actId="6549"/>
        <pc:sldMkLst>
          <pc:docMk/>
          <pc:sldMk cId="4003051424" sldId="539"/>
        </pc:sldMkLst>
        <pc:spChg chg="mod">
          <ac:chgData name="Mangal Girish" userId="f30c74953cca8b48" providerId="LiveId" clId="{BEE2877A-C3F1-478A-B282-AC00E3031EBF}" dt="2021-09-27T06:17:23.462" v="3366" actId="255"/>
          <ac:spMkLst>
            <pc:docMk/>
            <pc:sldMk cId="4003051424" sldId="539"/>
            <ac:spMk id="2" creationId="{1D9818A6-B01E-40B6-8890-DC6AF4ADF622}"/>
          </ac:spMkLst>
        </pc:spChg>
        <pc:spChg chg="del">
          <ac:chgData name="Mangal Girish" userId="f30c74953cca8b48" providerId="LiveId" clId="{BEE2877A-C3F1-478A-B282-AC00E3031EBF}" dt="2021-09-27T06:14:13.031" v="3297" actId="478"/>
          <ac:spMkLst>
            <pc:docMk/>
            <pc:sldMk cId="4003051424" sldId="539"/>
            <ac:spMk id="3" creationId="{64ABAF63-85C7-48A3-82C7-B90C3308DBEF}"/>
          </ac:spMkLst>
        </pc:spChg>
        <pc:graphicFrameChg chg="add mod modGraphic">
          <ac:chgData name="Mangal Girish" userId="f30c74953cca8b48" providerId="LiveId" clId="{BEE2877A-C3F1-478A-B282-AC00E3031EBF}" dt="2021-09-27T07:53:12.374" v="4265" actId="6549"/>
          <ac:graphicFrameMkLst>
            <pc:docMk/>
            <pc:sldMk cId="4003051424" sldId="539"/>
            <ac:graphicFrameMk id="6" creationId="{BCABD092-6C31-4ADE-AC5A-BA1CD900ED54}"/>
          </ac:graphicFrameMkLst>
        </pc:graphicFrameChg>
      </pc:sldChg>
      <pc:sldChg chg="modSp new mod">
        <pc:chgData name="Mangal Girish" userId="f30c74953cca8b48" providerId="LiveId" clId="{BEE2877A-C3F1-478A-B282-AC00E3031EBF}" dt="2021-09-27T06:35:55.840" v="3710" actId="20577"/>
        <pc:sldMkLst>
          <pc:docMk/>
          <pc:sldMk cId="1329307607" sldId="540"/>
        </pc:sldMkLst>
        <pc:spChg chg="mod">
          <ac:chgData name="Mangal Girish" userId="f30c74953cca8b48" providerId="LiveId" clId="{BEE2877A-C3F1-478A-B282-AC00E3031EBF}" dt="2021-09-27T06:27:35.930" v="3446" actId="1076"/>
          <ac:spMkLst>
            <pc:docMk/>
            <pc:sldMk cId="1329307607" sldId="540"/>
            <ac:spMk id="2" creationId="{94FA32F4-7A00-4891-AA8C-8BB393BAFC86}"/>
          </ac:spMkLst>
        </pc:spChg>
        <pc:spChg chg="mod">
          <ac:chgData name="Mangal Girish" userId="f30c74953cca8b48" providerId="LiveId" clId="{BEE2877A-C3F1-478A-B282-AC00E3031EBF}" dt="2021-09-27T06:35:55.840" v="3710" actId="20577"/>
          <ac:spMkLst>
            <pc:docMk/>
            <pc:sldMk cId="1329307607" sldId="540"/>
            <ac:spMk id="3" creationId="{ABC3E9BD-C021-4A45-93E5-2FDBD2509E97}"/>
          </ac:spMkLst>
        </pc:spChg>
      </pc:sldChg>
      <pc:sldChg chg="new del">
        <pc:chgData name="Mangal Girish" userId="f30c74953cca8b48" providerId="LiveId" clId="{BEE2877A-C3F1-478A-B282-AC00E3031EBF}" dt="2021-09-27T06:26:59.404" v="3423" actId="2696"/>
        <pc:sldMkLst>
          <pc:docMk/>
          <pc:sldMk cId="3549973580" sldId="540"/>
        </pc:sldMkLst>
      </pc:sldChg>
      <pc:sldChg chg="modSp new mod">
        <pc:chgData name="Mangal Girish" userId="f30c74953cca8b48" providerId="LiveId" clId="{BEE2877A-C3F1-478A-B282-AC00E3031EBF}" dt="2021-09-27T06:52:50.343" v="3841" actId="12"/>
        <pc:sldMkLst>
          <pc:docMk/>
          <pc:sldMk cId="774866090" sldId="541"/>
        </pc:sldMkLst>
        <pc:spChg chg="mod">
          <ac:chgData name="Mangal Girish" userId="f30c74953cca8b48" providerId="LiveId" clId="{BEE2877A-C3F1-478A-B282-AC00E3031EBF}" dt="2021-09-27T06:36:31.254" v="3718" actId="14100"/>
          <ac:spMkLst>
            <pc:docMk/>
            <pc:sldMk cId="774866090" sldId="541"/>
            <ac:spMk id="2" creationId="{714700A3-1936-4CF2-A9A7-643B6D883FE9}"/>
          </ac:spMkLst>
        </pc:spChg>
        <pc:spChg chg="mod">
          <ac:chgData name="Mangal Girish" userId="f30c74953cca8b48" providerId="LiveId" clId="{BEE2877A-C3F1-478A-B282-AC00E3031EBF}" dt="2021-09-27T06:52:50.343" v="3841" actId="12"/>
          <ac:spMkLst>
            <pc:docMk/>
            <pc:sldMk cId="774866090" sldId="541"/>
            <ac:spMk id="3" creationId="{F5BD365D-C313-45B0-9570-2992E6916608}"/>
          </ac:spMkLst>
        </pc:spChg>
      </pc:sldChg>
      <pc:sldChg chg="addSp delSp modSp new mod">
        <pc:chgData name="Mangal Girish" userId="f30c74953cca8b48" providerId="LiveId" clId="{BEE2877A-C3F1-478A-B282-AC00E3031EBF}" dt="2021-09-27T07:00:05.975" v="3860" actId="1076"/>
        <pc:sldMkLst>
          <pc:docMk/>
          <pc:sldMk cId="4167801368" sldId="542"/>
        </pc:sldMkLst>
        <pc:spChg chg="mod">
          <ac:chgData name="Mangal Girish" userId="f30c74953cca8b48" providerId="LiveId" clId="{BEE2877A-C3F1-478A-B282-AC00E3031EBF}" dt="2021-09-27T06:59:32.072" v="3856" actId="20577"/>
          <ac:spMkLst>
            <pc:docMk/>
            <pc:sldMk cId="4167801368" sldId="542"/>
            <ac:spMk id="2" creationId="{1F803984-D77B-421E-BEFB-D6CD842610DD}"/>
          </ac:spMkLst>
        </pc:spChg>
        <pc:spChg chg="del">
          <ac:chgData name="Mangal Girish" userId="f30c74953cca8b48" providerId="LiveId" clId="{BEE2877A-C3F1-478A-B282-AC00E3031EBF}" dt="2021-09-27T06:58:16.338" v="3843"/>
          <ac:spMkLst>
            <pc:docMk/>
            <pc:sldMk cId="4167801368" sldId="542"/>
            <ac:spMk id="3" creationId="{AFE7FF81-51EF-4FEA-97DC-2F0C71D4BBE9}"/>
          </ac:spMkLst>
        </pc:spChg>
        <pc:graphicFrameChg chg="add mod modGraphic">
          <ac:chgData name="Mangal Girish" userId="f30c74953cca8b48" providerId="LiveId" clId="{BEE2877A-C3F1-478A-B282-AC00E3031EBF}" dt="2021-09-27T07:00:05.975" v="3860" actId="1076"/>
          <ac:graphicFrameMkLst>
            <pc:docMk/>
            <pc:sldMk cId="4167801368" sldId="542"/>
            <ac:graphicFrameMk id="6" creationId="{F4B80F4F-0EE8-4ADB-A9E9-F03CEE308270}"/>
          </ac:graphicFrameMkLst>
        </pc:graphicFrameChg>
      </pc:sldChg>
      <pc:sldChg chg="addSp delSp modSp new mod">
        <pc:chgData name="Mangal Girish" userId="f30c74953cca8b48" providerId="LiveId" clId="{BEE2877A-C3F1-478A-B282-AC00E3031EBF}" dt="2021-09-27T07:53:34.546" v="4267" actId="14100"/>
        <pc:sldMkLst>
          <pc:docMk/>
          <pc:sldMk cId="1543267737" sldId="543"/>
        </pc:sldMkLst>
        <pc:spChg chg="mod">
          <ac:chgData name="Mangal Girish" userId="f30c74953cca8b48" providerId="LiveId" clId="{BEE2877A-C3F1-478A-B282-AC00E3031EBF}" dt="2021-09-27T07:01:35.823" v="3865" actId="27636"/>
          <ac:spMkLst>
            <pc:docMk/>
            <pc:sldMk cId="1543267737" sldId="543"/>
            <ac:spMk id="2" creationId="{1F3B7489-3E54-4004-9F67-BE3885ACCB36}"/>
          </ac:spMkLst>
        </pc:spChg>
        <pc:spChg chg="del">
          <ac:chgData name="Mangal Girish" userId="f30c74953cca8b48" providerId="LiveId" clId="{BEE2877A-C3F1-478A-B282-AC00E3031EBF}" dt="2021-09-27T07:06:28.886" v="3866"/>
          <ac:spMkLst>
            <pc:docMk/>
            <pc:sldMk cId="1543267737" sldId="543"/>
            <ac:spMk id="3" creationId="{BC1245C7-1AB7-4691-8B4B-D8BB6705DD77}"/>
          </ac:spMkLst>
        </pc:spChg>
        <pc:graphicFrameChg chg="add mod modGraphic">
          <ac:chgData name="Mangal Girish" userId="f30c74953cca8b48" providerId="LiveId" clId="{BEE2877A-C3F1-478A-B282-AC00E3031EBF}" dt="2021-09-27T07:53:34.546" v="4267" actId="14100"/>
          <ac:graphicFrameMkLst>
            <pc:docMk/>
            <pc:sldMk cId="1543267737" sldId="543"/>
            <ac:graphicFrameMk id="6" creationId="{8C167F24-21CD-4768-B58A-1DB8DD3CBF99}"/>
          </ac:graphicFrameMkLst>
        </pc:graphicFrameChg>
      </pc:sldChg>
      <pc:sldChg chg="addSp delSp modSp new mod">
        <pc:chgData name="Mangal Girish" userId="f30c74953cca8b48" providerId="LiveId" clId="{BEE2877A-C3F1-478A-B282-AC00E3031EBF}" dt="2021-09-27T07:52:17.398" v="4259" actId="20577"/>
        <pc:sldMkLst>
          <pc:docMk/>
          <pc:sldMk cId="2195613255" sldId="544"/>
        </pc:sldMkLst>
        <pc:spChg chg="mod">
          <ac:chgData name="Mangal Girish" userId="f30c74953cca8b48" providerId="LiveId" clId="{BEE2877A-C3F1-478A-B282-AC00E3031EBF}" dt="2021-09-27T07:18:38.762" v="4190" actId="14100"/>
          <ac:spMkLst>
            <pc:docMk/>
            <pc:sldMk cId="2195613255" sldId="544"/>
            <ac:spMk id="2" creationId="{8BEB33C7-4254-4585-BB4C-3C881522FD58}"/>
          </ac:spMkLst>
        </pc:spChg>
        <pc:spChg chg="del">
          <ac:chgData name="Mangal Girish" userId="f30c74953cca8b48" providerId="LiveId" clId="{BEE2877A-C3F1-478A-B282-AC00E3031EBF}" dt="2021-09-27T07:17:43.669" v="4155" actId="22"/>
          <ac:spMkLst>
            <pc:docMk/>
            <pc:sldMk cId="2195613255" sldId="544"/>
            <ac:spMk id="3" creationId="{20CD7D9B-D293-49E3-A213-72936265D4BA}"/>
          </ac:spMkLst>
        </pc:spChg>
        <pc:spChg chg="add mod">
          <ac:chgData name="Mangal Girish" userId="f30c74953cca8b48" providerId="LiveId" clId="{BEE2877A-C3F1-478A-B282-AC00E3031EBF}" dt="2021-09-27T07:52:17.398" v="4259" actId="20577"/>
          <ac:spMkLst>
            <pc:docMk/>
            <pc:sldMk cId="2195613255" sldId="544"/>
            <ac:spMk id="8" creationId="{4DFF42FF-53C8-40BF-98D7-D1166EF0F8BB}"/>
          </ac:spMkLst>
        </pc:spChg>
        <pc:picChg chg="add mod ord modCrop">
          <ac:chgData name="Mangal Girish" userId="f30c74953cca8b48" providerId="LiveId" clId="{BEE2877A-C3F1-478A-B282-AC00E3031EBF}" dt="2021-09-27T07:18:42.033" v="4191" actId="14100"/>
          <ac:picMkLst>
            <pc:docMk/>
            <pc:sldMk cId="2195613255" sldId="544"/>
            <ac:picMk id="7" creationId="{729020B3-DBDF-451C-AB5D-21C71F70EF1C}"/>
          </ac:picMkLst>
        </pc:picChg>
      </pc:sldChg>
      <pc:sldChg chg="addSp delSp modSp new mod">
        <pc:chgData name="Mangal Girish" userId="f30c74953cca8b48" providerId="LiveId" clId="{BEE2877A-C3F1-478A-B282-AC00E3031EBF}" dt="2021-09-27T07:52:11.679" v="4257" actId="20577"/>
        <pc:sldMkLst>
          <pc:docMk/>
          <pc:sldMk cId="2221036212" sldId="545"/>
        </pc:sldMkLst>
        <pc:spChg chg="del">
          <ac:chgData name="Mangal Girish" userId="f30c74953cca8b48" providerId="LiveId" clId="{BEE2877A-C3F1-478A-B282-AC00E3031EBF}" dt="2021-09-27T07:22:48.875" v="4210" actId="478"/>
          <ac:spMkLst>
            <pc:docMk/>
            <pc:sldMk cId="2221036212" sldId="545"/>
            <ac:spMk id="2" creationId="{849D9CB8-714F-4D26-9E07-B01F40E067F0}"/>
          </ac:spMkLst>
        </pc:spChg>
        <pc:spChg chg="del">
          <ac:chgData name="Mangal Girish" userId="f30c74953cca8b48" providerId="LiveId" clId="{BEE2877A-C3F1-478A-B282-AC00E3031EBF}" dt="2021-09-27T07:22:23.468" v="4197" actId="478"/>
          <ac:spMkLst>
            <pc:docMk/>
            <pc:sldMk cId="2221036212" sldId="545"/>
            <ac:spMk id="3" creationId="{19BB829A-B451-4B77-88C8-158C3D60B797}"/>
          </ac:spMkLst>
        </pc:spChg>
        <pc:spChg chg="add mod">
          <ac:chgData name="Mangal Girish" userId="f30c74953cca8b48" providerId="LiveId" clId="{BEE2877A-C3F1-478A-B282-AC00E3031EBF}" dt="2021-09-27T07:22:44.671" v="4209" actId="20577"/>
          <ac:spMkLst>
            <pc:docMk/>
            <pc:sldMk cId="2221036212" sldId="545"/>
            <ac:spMk id="8" creationId="{E4A3D29A-7176-4920-9C46-9553245AF86C}"/>
          </ac:spMkLst>
        </pc:spChg>
        <pc:spChg chg="add mod">
          <ac:chgData name="Mangal Girish" userId="f30c74953cca8b48" providerId="LiveId" clId="{BEE2877A-C3F1-478A-B282-AC00E3031EBF}" dt="2021-09-27T07:52:11.679" v="4257" actId="20577"/>
          <ac:spMkLst>
            <pc:docMk/>
            <pc:sldMk cId="2221036212" sldId="545"/>
            <ac:spMk id="9" creationId="{9ABC7702-3772-4490-96BE-0D7486264E01}"/>
          </ac:spMkLst>
        </pc:spChg>
        <pc:picChg chg="add mod">
          <ac:chgData name="Mangal Girish" userId="f30c74953cca8b48" providerId="LiveId" clId="{BEE2877A-C3F1-478A-B282-AC00E3031EBF}" dt="2021-09-27T07:22:52.809" v="4211" actId="1076"/>
          <ac:picMkLst>
            <pc:docMk/>
            <pc:sldMk cId="2221036212" sldId="545"/>
            <ac:picMk id="7" creationId="{0AA6CAF1-7609-46AA-BA75-4984F09FCE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9AB5-54A5-4DC7-8A77-2F6369B32B5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8F76-A6B3-426D-B172-D08EC5C9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CB05-C2AA-423B-8A20-3067E3C636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8B4FBA-35E9-4E90-82D7-B4CD9369584F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09211" y="105286"/>
            <a:ext cx="1753701" cy="84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8933-7B10-4BAE-9A3E-5A70B89FEF4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714-B25E-4A1C-8B67-E3755A76EC2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F13-38EE-4C9A-8AE1-B2D5B0C7D62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4378-53D2-4F3A-8CC2-DD84B9B58A6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B027-BA35-46A4-87BA-F4AC132C893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253A-7761-4573-9274-B3D48FFA88F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706-79F2-48A2-934C-C581ABFBE26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7989-5044-4132-9ABF-F001F863CC1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2.jpg" descr="Srmist - Srm University Amaravati Logo, HD Png Download -  1024x346(#4152286) - PngFind">
            <a:extLst>
              <a:ext uri="{FF2B5EF4-FFF2-40B4-BE49-F238E27FC236}">
                <a16:creationId xmlns:a16="http://schemas.microsoft.com/office/drawing/2014/main" xmlns="" id="{C429FBE6-B8EE-4C83-8BC9-5E0EF3412C45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724607" y="95954"/>
            <a:ext cx="1354001" cy="7008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819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A1FA-9289-42D1-868E-B782842A26B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image2.jpg" descr="Srmist - Srm University Amaravati Logo, HD Png Download -  1024x346(#4152286) - PngFind">
            <a:extLst>
              <a:ext uri="{FF2B5EF4-FFF2-40B4-BE49-F238E27FC236}">
                <a16:creationId xmlns:a16="http://schemas.microsoft.com/office/drawing/2014/main" xmlns="" id="{20B67DE7-51E9-4530-A3C2-2CD7703AE100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816046" y="58783"/>
            <a:ext cx="1291544" cy="655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390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3845-9F49-4A05-B417-9DD9E9F67D4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9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492-A791-4642-8C25-F160890BFD7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53E66B-5E39-4C2A-B2BB-7E480FCC7429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09211" y="105286"/>
            <a:ext cx="1753701" cy="84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0D1-5675-4B74-B451-E7EE022438B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5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95B-C7D5-47D6-B71A-9913B520E8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2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CCB-088C-4555-8D30-33B25A6EF7D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94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0B2D-CB0F-4144-A9C8-AA9CE7058C57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75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787B-4EC4-4690-871C-438AE7F9826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57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44F-83AE-4A22-A2CB-EA3377BCBA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7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3997-45F1-40BA-A50B-659E914FDFD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9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432-AC7C-4DA7-94BF-853A08A5D22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760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9220-C664-4B05-A837-DBEFF328E56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9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17D6-1571-4CFC-8CC3-57B4356B4EE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C7C1-D5C9-4998-A42D-3EC255A982C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AE88-A27C-481D-BFC8-4AB94846AFA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6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F0F-460F-4BF1-BB08-7B8829EF948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55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2FB2-9EBD-4F6E-8DBB-8AF4F2FB765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252F-F9D8-4687-A27B-3B6F6DB57D97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027-2B46-4F95-A98F-62CD8FA4A2D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A3E4-A600-45C7-B7D3-43A9EDEC62F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C20-2D5F-416E-8EEB-34E64174C18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5486-0E68-4A6E-877B-21A53A9EFDD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8958-C738-4C3B-8E9B-651E9C19948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5CE7-08C4-4ED9-943C-EE71C6E083B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7309-1CC1-4253-8165-2C3CD096A55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875">
              <a:srgbClr val="EDF4F6"/>
            </a:gs>
            <a:gs pos="0">
              <a:srgbClr val="EFF6F8"/>
            </a:gs>
            <a:gs pos="14200">
              <a:srgbClr val="F7FAFB"/>
            </a:gs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508" y="1232452"/>
            <a:ext cx="8915399" cy="3405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Broadway" panose="04040905080B02020502" pitchFamily="82" charset="0"/>
              </a:rPr>
              <a:t>18ECE220T – Module 4</a:t>
            </a:r>
            <a:r>
              <a:rPr lang="en-US" sz="4400" b="1" dirty="0">
                <a:solidFill>
                  <a:srgbClr val="0070C0"/>
                </a:solidFill>
                <a:latin typeface="Broadway" panose="04040905080B02020502" pitchFamily="82" charset="0"/>
              </a:rPr>
              <a:t/>
            </a:r>
            <a:br>
              <a:rPr lang="en-US" sz="4400" b="1" dirty="0">
                <a:solidFill>
                  <a:srgbClr val="0070C0"/>
                </a:solidFill>
                <a:latin typeface="Broadway" panose="04040905080B02020502" pitchFamily="82" charset="0"/>
              </a:rPr>
            </a:br>
            <a:r>
              <a:rPr lang="en-US" sz="4400" dirty="0">
                <a:solidFill>
                  <a:srgbClr val="0070C0"/>
                </a:solidFill>
                <a:latin typeface="Bookman Old Style" panose="02050604050505020204" pitchFamily="18" charset="0"/>
              </a:rPr>
              <a:t>Cognitive Spectrum Management</a:t>
            </a:r>
            <a:r>
              <a:rPr lang="en-US" sz="3600" dirty="0">
                <a:solidFill>
                  <a:srgbClr val="0070C0"/>
                </a:solidFill>
              </a:rPr>
              <a:t/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S </a:t>
            </a:r>
            <a:r>
              <a:rPr lang="en-US" sz="4000" dirty="0">
                <a:solidFill>
                  <a:srgbClr val="0070C0"/>
                </a:solidFill>
              </a:rPr>
              <a:t>– </a:t>
            </a:r>
            <a:r>
              <a:rPr lang="en-US" sz="40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4, 5, 6, 7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4469" y="4638261"/>
            <a:ext cx="8785475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                                                                                       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Prepared by</a:t>
            </a:r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cs typeface="Times New Roman" panose="02020603050405020304" pitchFamily="18" charset="0"/>
              </a:rPr>
              <a:t> Dr. Diwakar R. </a:t>
            </a:r>
            <a:r>
              <a:rPr lang="en-US" b="1" dirty="0" err="1">
                <a:cs typeface="Times New Roman" panose="02020603050405020304" pitchFamily="18" charset="0"/>
              </a:rPr>
              <a:t>Marur</a:t>
            </a:r>
            <a:endParaRPr lang="en-US" b="1" dirty="0"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cs typeface="Times New Roman" panose="02020603050405020304" pitchFamily="18" charset="0"/>
              </a:rPr>
              <a:t>Mr. P. Prabhu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--------   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D4A1E-8369-42C7-ABD4-01D63FD4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488" y="512462"/>
            <a:ext cx="8911687" cy="1280890"/>
          </a:xfrm>
        </p:spPr>
        <p:txBody>
          <a:bodyPr/>
          <a:lstStyle/>
          <a:p>
            <a:r>
              <a:rPr lang="en-IN" dirty="0"/>
              <a:t>Solutions 2,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E57F4-FC24-4BDC-8B86-69B7576D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545" y="1540188"/>
            <a:ext cx="9352255" cy="459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stellar" panose="020A0402060406010301" pitchFamily="18" charset="0"/>
              </a:rPr>
              <a:t>SOLUTION 2. </a:t>
            </a:r>
            <a:r>
              <a:rPr lang="en-US" sz="2000" dirty="0"/>
              <a:t>Observe spurious emissions of the primary RX. </a:t>
            </a:r>
          </a:p>
          <a:p>
            <a:r>
              <a:rPr lang="en-US" sz="2000" dirty="0"/>
              <a:t>For example, the local oscillators of TV RXs are not perfectly isolated from the antenna, and thus their emissions can be observed by the secondary system. </a:t>
            </a:r>
          </a:p>
          <a:p>
            <a:r>
              <a:rPr lang="en-US" sz="2000" dirty="0"/>
              <a:t>Drawbacks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Observed signal cannot easily be mapped to the location of the RX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 discourages good RX design (i.e., designs that do not have significant spurious emissions). 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>
                <a:latin typeface="Castellar" panose="020A0402060406010301" pitchFamily="18" charset="0"/>
              </a:rPr>
              <a:t>SOLUTION 3. </a:t>
            </a:r>
            <a:r>
              <a:rPr lang="en-US" sz="2000" dirty="0"/>
              <a:t>Assume that primary RXs are in all possible locations where primary transmissions can be heard at a level sufficient for demodulation.</a:t>
            </a:r>
          </a:p>
          <a:p>
            <a:r>
              <a:rPr lang="en-US" sz="2000" dirty="0"/>
              <a:t>This policy is extremely conservative:  RXs that need to be protected are assumed to be within in the coverage region of the primary system.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3C6362-258D-4AE4-864A-8096FB68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77CFBF-9548-4B5A-A9A9-0FEE51A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39E6D-0EB3-486A-B3D4-2E4E5B53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IN" dirty="0"/>
              <a:t>Solution 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45EA-0BEE-4E27-9045-9080B740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30145"/>
            <a:ext cx="10193033" cy="480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astellar" panose="020A0402060406010301" pitchFamily="18" charset="0"/>
              </a:rPr>
              <a:t>SOLUTION 4. </a:t>
            </a:r>
            <a:r>
              <a:rPr lang="en-US" sz="2200" dirty="0"/>
              <a:t>Let the secondary device start to transmit in any band, and monitor whether the radiation of the primary system changes. </a:t>
            </a:r>
          </a:p>
          <a:p>
            <a:r>
              <a:rPr lang="en-US" sz="2200" dirty="0"/>
              <a:t>For example, an increase in the transmit power of a primary Code Division Multiple Access (CDMA) TX would indicate that a secondary device is interfering with the primary RX (the primary system increases transmit power in order to keep the Signal-to-Interference-and-Noise Ratio (SINR) constant). </a:t>
            </a:r>
          </a:p>
          <a:p>
            <a:r>
              <a:rPr lang="en-US" sz="2200" dirty="0"/>
              <a:t>Drawbacks: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it interferes  with a primary user,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Changes in the primary TX characteristics due to Secondary  interference and due to environment cannot be differentiated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(iii) it does not work in systems that do not change TX characteristics according to interference.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76F09E-5437-4AA8-8C20-323B6D1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57E8DE-2A15-4EBA-8794-4D4CE899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10BD1-B58B-43A2-80CE-FDF92045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 5,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6B0CE-C7B7-4EAC-BC28-441343A06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711569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Castellar" panose="020A0402060406010301" pitchFamily="18" charset="0"/>
              </a:rPr>
              <a:t>SOLUTION 5. </a:t>
            </a:r>
            <a:r>
              <a:rPr lang="en-US" sz="2200" dirty="0"/>
              <a:t>common control channel that allows dissemination of information about spectrum usage. </a:t>
            </a:r>
          </a:p>
          <a:p>
            <a:pPr marL="400050" lvl="1" indent="0" algn="just">
              <a:buNone/>
            </a:pPr>
            <a:r>
              <a:rPr lang="en-US" sz="2200" dirty="0"/>
              <a:t>This scheme allows highly efficient utilization of the spectrum, but has the drawback that existing devices need to be modified to allow signaling on this channel.</a:t>
            </a:r>
          </a:p>
          <a:p>
            <a:pPr marL="400050" lvl="1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 </a:t>
            </a:r>
            <a:r>
              <a:rPr lang="en-US" sz="2200" b="1" dirty="0">
                <a:latin typeface="Castellar" panose="020A0402060406010301" pitchFamily="18" charset="0"/>
              </a:rPr>
              <a:t>SOLUTION 6. </a:t>
            </a:r>
            <a:r>
              <a:rPr lang="en-US" sz="2200" dirty="0"/>
              <a:t>A database that makes geographic locations of primary RXs available to secondary systems.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F11A65-8C52-4CFC-A9D5-D7B6EB52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2835B7-FD80-4EC8-AF98-DF5FC4A2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4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175F4-77A2-4B44-8014-F46C59A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9" y="639964"/>
            <a:ext cx="8911687" cy="1280890"/>
          </a:xfrm>
        </p:spPr>
        <p:txBody>
          <a:bodyPr/>
          <a:lstStyle/>
          <a:p>
            <a:r>
              <a:rPr lang="en-IN" dirty="0"/>
              <a:t>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DD03B-784D-4474-901B-DE18F6DF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409" y="1490678"/>
            <a:ext cx="9549203" cy="4164534"/>
          </a:xfrm>
        </p:spPr>
        <p:txBody>
          <a:bodyPr>
            <a:noAutofit/>
          </a:bodyPr>
          <a:lstStyle/>
          <a:p>
            <a:r>
              <a:rPr lang="en-US" sz="2200" dirty="0"/>
              <a:t>Detectors are used for sensing, depending on the amount of a priori knowledge that a sensor has about the transmitted waveform.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Energy detection </a:t>
            </a:r>
            <a:r>
              <a:rPr lang="en-US" sz="2200" dirty="0"/>
              <a:t>is used when the sensor has no information about the signal structure.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Matched filters </a:t>
            </a:r>
            <a:r>
              <a:rPr lang="en-US" sz="2200" dirty="0"/>
              <a:t>provide better performance, but can only be used when the transmit signal waveform is known.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Detection of </a:t>
            </a:r>
            <a:r>
              <a:rPr lang="en-US" sz="2200" b="1" dirty="0" err="1">
                <a:solidFill>
                  <a:schemeClr val="accent4">
                    <a:lumMod val="50000"/>
                  </a:schemeClr>
                </a:solidFill>
              </a:rPr>
              <a:t>cyclostationary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200" dirty="0"/>
              <a:t>properties is a compromise solution that does not require knowledge of the waveform, and gives a performance that is somewhat better than that of energy detection. It must be noted that a fully cognitive radio requires a matched-filter detection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ACE79C-6666-4804-A59C-CE3DFFF7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8D948B-E111-4E8C-9A09-2F8C731B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10477B-80AF-4368-905A-5B50F33C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Energy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07A7EF-97A9-41BF-BEA2-75EA4016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071" y="1434905"/>
            <a:ext cx="9619541" cy="447631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No knowledge on transmitted  waveform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sensor measures energy present in the frequency band of interest.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Sensor measures when User Present: - Signal + Thermal Noise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Sensor measures when No User: Thermal Noise  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The decision of whether a signal is present or not is thus a classical detection problem that can be formulated as hypothesis testing.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where </a:t>
            </a:r>
            <a:r>
              <a:rPr lang="en-US" sz="2000" dirty="0" err="1"/>
              <a:t>r</a:t>
            </a:r>
            <a:r>
              <a:rPr lang="en-US" sz="1600" dirty="0" err="1"/>
              <a:t>n</a:t>
            </a:r>
            <a:r>
              <a:rPr lang="en-US" sz="2000" dirty="0"/>
              <a:t> and </a:t>
            </a:r>
            <a:r>
              <a:rPr lang="en-US" sz="2000" dirty="0" err="1"/>
              <a:t>s</a:t>
            </a:r>
            <a:r>
              <a:rPr lang="en-US" sz="1600" dirty="0" err="1"/>
              <a:t>n</a:t>
            </a:r>
            <a:r>
              <a:rPr lang="en-US" sz="2000" dirty="0"/>
              <a:t> is the received and transmitted signal at time n, and E{|</a:t>
            </a:r>
            <a:r>
              <a:rPr lang="en-US" sz="2000" dirty="0" err="1"/>
              <a:t>sn</a:t>
            </a:r>
            <a:r>
              <a:rPr lang="en-US" sz="2000" dirty="0"/>
              <a:t>|^ 2} = 1and  h is the channel gain. Assume is time-invariant.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H0 and H1 are the two hypotheses between which the sensor needs to decide. 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F7658F-4DFF-45F5-B038-B691DEDF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A7A185-9874-4517-A6F4-C60F5FF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0E8EB1-6EF4-4537-B7F6-D3FBD24D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68" y="3037975"/>
            <a:ext cx="4989926" cy="10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3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002AB-9961-49AE-B776-11165445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IN" dirty="0"/>
              <a:t>1. Energy Detection </a:t>
            </a:r>
            <a:r>
              <a:rPr lang="en-IN" sz="2400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349DB-DA63-41EC-BD7A-8A5EEC07D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3" y="1638095"/>
            <a:ext cx="8915400" cy="902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received signal samples can be averaged over a number of time instances N, so that the decision variables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E656C4-3D19-4F0F-A1A3-9EE4E76F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CD12B7-EFBA-4C0B-B883-A86690FF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F8E6D0-AFAA-45E3-BB64-EC8903A8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89" y="2540464"/>
            <a:ext cx="9663436" cy="3595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2277E-16AE-4452-BBBA-71F71C9FC126}"/>
              </a:ext>
            </a:extLst>
          </p:cNvPr>
          <p:cNvSpPr txBox="1"/>
          <p:nvPr/>
        </p:nvSpPr>
        <p:spPr>
          <a:xfrm>
            <a:off x="1982789" y="5828031"/>
            <a:ext cx="468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Source: </a:t>
            </a:r>
            <a:r>
              <a:rPr lang="en-IN" sz="1400" dirty="0"/>
              <a:t>Reference [1]</a:t>
            </a:r>
          </a:p>
        </p:txBody>
      </p:sp>
    </p:spTree>
    <p:extLst>
      <p:ext uri="{BB962C8B-B14F-4D97-AF65-F5344CB8AC3E}">
        <p14:creationId xmlns:p14="http://schemas.microsoft.com/office/powerpoint/2010/main" val="378819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1AAA0-B8FF-4D85-A947-86EB04F3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332"/>
          </a:xfrm>
        </p:spPr>
        <p:txBody>
          <a:bodyPr/>
          <a:lstStyle/>
          <a:p>
            <a:r>
              <a:rPr lang="en-IN" dirty="0"/>
              <a:t>1. Energy Detection </a:t>
            </a:r>
            <a:r>
              <a:rPr lang="en-IN" sz="2400" dirty="0"/>
              <a:t>(3)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9C0B596-CA60-4BE4-B1D9-34AD78F5C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557" y="1249371"/>
            <a:ext cx="8226422" cy="49485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0425A6-22CD-403C-9635-1544A2E8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9C976F-00E6-4F04-990B-F07D7952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9DBCCB-474E-48A5-8232-BE8168F2735C}"/>
              </a:ext>
            </a:extLst>
          </p:cNvPr>
          <p:cNvSpPr txBox="1"/>
          <p:nvPr/>
        </p:nvSpPr>
        <p:spPr>
          <a:xfrm>
            <a:off x="2935557" y="5887741"/>
            <a:ext cx="468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Source: </a:t>
            </a:r>
            <a:r>
              <a:rPr lang="en-IN" sz="1400" dirty="0"/>
              <a:t>Reference [1]</a:t>
            </a:r>
          </a:p>
        </p:txBody>
      </p:sp>
    </p:spTree>
    <p:extLst>
      <p:ext uri="{BB962C8B-B14F-4D97-AF65-F5344CB8AC3E}">
        <p14:creationId xmlns:p14="http://schemas.microsoft.com/office/powerpoint/2010/main" val="168740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10F2E-7906-462D-99C4-7347C41C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7915"/>
          </a:xfrm>
        </p:spPr>
        <p:txBody>
          <a:bodyPr>
            <a:normAutofit fontScale="90000"/>
          </a:bodyPr>
          <a:lstStyle/>
          <a:p>
            <a:r>
              <a:rPr lang="en-IN" dirty="0"/>
              <a:t>1. Energy Detection </a:t>
            </a:r>
            <a:r>
              <a:rPr lang="en-IN" sz="2400" dirty="0"/>
              <a:t>(4)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6A2FE1-ECF0-4000-A9DE-B8994B6F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64566"/>
            <a:ext cx="10193033" cy="4546656"/>
          </a:xfrm>
        </p:spPr>
        <p:txBody>
          <a:bodyPr>
            <a:noAutofit/>
          </a:bodyPr>
          <a:lstStyle/>
          <a:p>
            <a:r>
              <a:rPr lang="en-US" sz="2000" dirty="0"/>
              <a:t>By adjusting the </a:t>
            </a:r>
            <a:r>
              <a:rPr lang="en-US" sz="2000" dirty="0">
                <a:solidFill>
                  <a:srgbClr val="0070C0"/>
                </a:solidFill>
              </a:rPr>
              <a:t>threshold</a:t>
            </a:r>
            <a:r>
              <a:rPr lang="en-US" sz="2000" dirty="0"/>
              <a:t>, trade off  between false-alarm probability and missed-detection probability can be carried out. </a:t>
            </a:r>
          </a:p>
          <a:p>
            <a:r>
              <a:rPr lang="en-US" sz="2000" dirty="0"/>
              <a:t> In a hierarchical cognitive system, the missed-detection probability will usually be prescribed by the frequency regulator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Because a missed detection of the spectrum sensor implies that the secondary system will transmit even though a primary user is active in the considered band.</a:t>
            </a:r>
          </a:p>
          <a:p>
            <a:r>
              <a:rPr lang="en-US" sz="2000" dirty="0"/>
              <a:t>How many sensing values N should be obtained before a decision is made</a:t>
            </a:r>
          </a:p>
          <a:p>
            <a:pPr lvl="1"/>
            <a:r>
              <a:rPr lang="en-US" sz="1800" b="1" dirty="0"/>
              <a:t>CASE 1:   </a:t>
            </a:r>
            <a:r>
              <a:rPr lang="en-US" sz="1800" dirty="0"/>
              <a:t>N is too small, then the decision variable has a large variance, and a high </a:t>
            </a:r>
            <a:r>
              <a:rPr lang="en-US" sz="1800" dirty="0" err="1"/>
              <a:t>P</a:t>
            </a:r>
            <a:r>
              <a:rPr lang="en-US" sz="1200" dirty="0" err="1"/>
              <a:t>f</a:t>
            </a:r>
            <a:r>
              <a:rPr lang="en-US" sz="1200" dirty="0"/>
              <a:t> </a:t>
            </a:r>
            <a:r>
              <a:rPr lang="en-US" sz="1800" dirty="0"/>
              <a:t>(or </a:t>
            </a:r>
            <a:r>
              <a:rPr lang="en-US" sz="1800" dirty="0" err="1"/>
              <a:t>P</a:t>
            </a:r>
            <a:r>
              <a:rPr lang="en-US" sz="1200" dirty="0" err="1"/>
              <a:t>md</a:t>
            </a:r>
            <a:r>
              <a:rPr lang="en-US" sz="1800" dirty="0"/>
              <a:t>) must be accepted.</a:t>
            </a:r>
          </a:p>
          <a:p>
            <a:pPr lvl="1"/>
            <a:r>
              <a:rPr lang="en-US" sz="1800" b="1" dirty="0"/>
              <a:t>CASE 2:  </a:t>
            </a:r>
            <a:r>
              <a:rPr lang="en-US" sz="1800" dirty="0"/>
              <a:t>N is too large, the decision process takes too much time, reducing the spectrum usage and increasing the chance that the primary system starts to transmit.</a:t>
            </a:r>
          </a:p>
          <a:p>
            <a:r>
              <a:rPr lang="en-US" sz="2000" dirty="0"/>
              <a:t> This problem can be treated by means of “optimum stopping theory.”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3775A2-A575-4DFD-8F77-07DA0060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0F5BDD-B370-4CE2-9750-35D6C9C7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66474-2EDC-4630-8E91-D1FF7D7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IN" dirty="0"/>
              <a:t>2. 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FE020-81F1-4359-8632-DBBF1DF0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152907"/>
            <a:ext cx="10055640" cy="4758315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In this case sensor knows the transmitted waveform.</a:t>
            </a:r>
          </a:p>
          <a:p>
            <a:pPr algn="just"/>
            <a:r>
              <a:rPr lang="en-US" sz="2200" dirty="0"/>
              <a:t> If transmitted waveform known then, matched filtering is the best way of improving the Signal-to Noise Ratio (SNR) of the detection process.</a:t>
            </a:r>
          </a:p>
          <a:p>
            <a:pPr algn="just"/>
            <a:r>
              <a:rPr lang="en-US" sz="2200" dirty="0"/>
              <a:t>For a spectrum-sensing cognitive radio, the output of the matched filter is used as a test statistics to detect whether signal energy is present in the considered band or not. </a:t>
            </a:r>
          </a:p>
          <a:p>
            <a:pPr algn="just"/>
            <a:r>
              <a:rPr lang="en-US" sz="2200" dirty="0"/>
              <a:t>A fully cognitive radio might have to demodulate/detect the symbols transmitted by the primary user.</a:t>
            </a:r>
          </a:p>
          <a:p>
            <a:pPr algn="just"/>
            <a:r>
              <a:rPr lang="en-US" sz="2200" dirty="0"/>
              <a:t> In some circumstances, a sensor might want to detect/decode only pilots or beacons, since those have usually better SNR than the actual payload data, and might also contain information about spectrum usage (e.g., the duration of a packet) that can be exploited by a secondary system.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543368-73F2-474D-8119-F361B708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E4BE55-605D-4249-AF69-21673A03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1D310-3B88-41DD-A83B-D3F695E5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r>
              <a:rPr lang="en-US" dirty="0" err="1"/>
              <a:t>Cyclostationary</a:t>
            </a:r>
            <a:r>
              <a:rPr lang="en-US" dirty="0"/>
              <a:t> &amp; Wavelet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5883F-0C18-4E15-B9A2-90E40168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702"/>
            <a:ext cx="8915400" cy="4518520"/>
          </a:xfrm>
        </p:spPr>
        <p:txBody>
          <a:bodyPr>
            <a:normAutofit/>
          </a:bodyPr>
          <a:lstStyle/>
          <a:p>
            <a:r>
              <a:rPr lang="en-US" sz="2200" dirty="0"/>
              <a:t>Modulated signals usually have </a:t>
            </a:r>
            <a:r>
              <a:rPr lang="en-US" sz="2200" dirty="0" err="1"/>
              <a:t>cyclostationary</a:t>
            </a:r>
            <a:r>
              <a:rPr lang="en-US" sz="2200" dirty="0"/>
              <a:t> statistics, i.e., certain statistical properties are periodic. </a:t>
            </a:r>
          </a:p>
          <a:p>
            <a:r>
              <a:rPr lang="en-US" sz="2200" dirty="0"/>
              <a:t>This fact can be employed to enhance the performance of an energy detector. In other words, the incoming signal is correlated with itself before being sent to an energy detector.</a:t>
            </a:r>
          </a:p>
          <a:p>
            <a:r>
              <a:rPr lang="en-US" sz="2200" dirty="0"/>
              <a:t>Wavelet Detection If the PSD of the signal that is to be detected is smooth within a frequency band but shows steep decay at an edge, a wavelet transform can expose the edges of the PSD. </a:t>
            </a:r>
          </a:p>
          <a:p>
            <a:r>
              <a:rPr lang="en-US" sz="2200" dirty="0"/>
              <a:t>The drawbacks of this technique are the high computational costs and the fact that the method does not work well for spread-spectrum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475BB9-3DDF-44D6-903D-5C1A3076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1496CE-0ABD-4704-8C4A-F00E26BA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026" y="1059187"/>
            <a:ext cx="8911687" cy="39207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S </a:t>
            </a:r>
            <a:r>
              <a:rPr lang="en-US" sz="6700" dirty="0">
                <a:solidFill>
                  <a:srgbClr val="FFC000"/>
                </a:solidFill>
              </a:rPr>
              <a:t>–</a:t>
            </a:r>
            <a:r>
              <a:rPr lang="en-US" sz="67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 4, 5, 6, 7</a:t>
            </a: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4. </a:t>
            </a:r>
            <a:r>
              <a:rPr lang="en-US" dirty="0"/>
              <a:t>Types of Spectrum &amp; </a:t>
            </a:r>
            <a:br>
              <a:rPr lang="en-US" dirty="0"/>
            </a:br>
            <a:r>
              <a:rPr lang="en-US" dirty="0"/>
              <a:t>Spectrum sensing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5, 6, 7. </a:t>
            </a:r>
            <a:r>
              <a:rPr lang="en-US" sz="3200" dirty="0"/>
              <a:t>Advantages of Spectrum sensing &amp; Disadvantages of Spectrum sensing</a:t>
            </a: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C67456-6818-41F7-9735-3F9648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6D25F8-4139-4ECF-B68D-35E59EF1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AE7EA-C28B-42FB-80B4-B01B2E44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39715"/>
            <a:ext cx="8911687" cy="1280890"/>
          </a:xfrm>
        </p:spPr>
        <p:txBody>
          <a:bodyPr/>
          <a:lstStyle/>
          <a:p>
            <a:r>
              <a:rPr lang="en-IN" dirty="0" err="1"/>
              <a:t>Multinode</a:t>
            </a:r>
            <a:r>
              <a:rPr lang="en-IN" dirty="0"/>
              <a:t>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92CE5-4277-4FB0-BED1-AEA364F4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378" y="1280160"/>
            <a:ext cx="9971234" cy="4631062"/>
          </a:xfrm>
        </p:spPr>
        <p:txBody>
          <a:bodyPr>
            <a:noAutofit/>
          </a:bodyPr>
          <a:lstStyle/>
          <a:p>
            <a:r>
              <a:rPr lang="en-US" sz="2200" dirty="0"/>
              <a:t>In many cases, the secondary system consists of multiple nodes, which then have the possibility of helping each other reach a better sensing decision.</a:t>
            </a:r>
          </a:p>
          <a:p>
            <a:r>
              <a:rPr lang="en-US" sz="2200" dirty="0"/>
              <a:t> Here each of the secondary nodes listens and makes an independent decision whether channel is occupied. </a:t>
            </a:r>
          </a:p>
          <a:p>
            <a:r>
              <a:rPr lang="en-US" sz="2200" dirty="0"/>
              <a:t>The nodes then exchange this binary information, and come to a joint (“fused”) decision as to whether the spectrum is available or not.</a:t>
            </a:r>
          </a:p>
          <a:p>
            <a:r>
              <a:rPr lang="en-US" sz="2200" dirty="0"/>
              <a:t> Even if one node sense occupation, the secondary system decides the channel is occupied.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6BCE89-41A4-4C80-A170-6DC19A0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E5D719-7FDB-46E1-A4DC-156CE5E1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8C2D2-4D79-4623-9697-61731D99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931" y="596589"/>
            <a:ext cx="8911687" cy="1280890"/>
          </a:xfrm>
        </p:spPr>
        <p:txBody>
          <a:bodyPr/>
          <a:lstStyle/>
          <a:p>
            <a:r>
              <a:rPr lang="en-IN" dirty="0" err="1"/>
              <a:t>Multinode</a:t>
            </a:r>
            <a:r>
              <a:rPr lang="en-IN" dirty="0"/>
              <a:t> Detection </a:t>
            </a:r>
            <a:r>
              <a:rPr lang="en-IN" sz="2400" dirty="0"/>
              <a:t>(2)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A34F876-2915-4AD7-9E58-85ECC8A68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830563"/>
            <a:ext cx="6470382" cy="25127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FE8243-CAF7-4765-945C-FEEF4D61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87EF08-B514-4022-925B-52D9E080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0063D2-2373-456F-887A-2B160EAF2C66}"/>
              </a:ext>
            </a:extLst>
          </p:cNvPr>
          <p:cNvSpPr txBox="1"/>
          <p:nvPr/>
        </p:nvSpPr>
        <p:spPr>
          <a:xfrm>
            <a:off x="2475535" y="2273716"/>
            <a:ext cx="86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Clearly, the overall false-alarm probability increases, becoming </a:t>
            </a:r>
            <a:endParaRPr lang="en-I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A0F6BF-296B-47D7-A2E3-8CF724AECDD2}"/>
              </a:ext>
            </a:extLst>
          </p:cNvPr>
          <p:cNvSpPr txBox="1"/>
          <p:nvPr/>
        </p:nvSpPr>
        <p:spPr>
          <a:xfrm>
            <a:off x="2589212" y="5431793"/>
            <a:ext cx="468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Source: </a:t>
            </a:r>
            <a:r>
              <a:rPr lang="en-IN" sz="1400" dirty="0"/>
              <a:t>Reference [1]</a:t>
            </a:r>
          </a:p>
        </p:txBody>
      </p:sp>
    </p:spTree>
    <p:extLst>
      <p:ext uri="{BB962C8B-B14F-4D97-AF65-F5344CB8AC3E}">
        <p14:creationId xmlns:p14="http://schemas.microsoft.com/office/powerpoint/2010/main" val="117921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A0A23-59C3-4D52-BEB3-457CDC70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592"/>
          </a:xfrm>
        </p:spPr>
        <p:txBody>
          <a:bodyPr/>
          <a:lstStyle/>
          <a:p>
            <a:r>
              <a:rPr lang="en-IN" dirty="0"/>
              <a:t>Spectrum Sensing -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8A964B-047E-4B38-A99A-3DF40A72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B9834A-B421-4EDA-80BE-96952217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ECEF4D-2E6B-4A58-986B-8E8AC8A0008F}"/>
              </a:ext>
            </a:extLst>
          </p:cNvPr>
          <p:cNvSpPr txBox="1"/>
          <p:nvPr/>
        </p:nvSpPr>
        <p:spPr>
          <a:xfrm>
            <a:off x="866260" y="3560630"/>
            <a:ext cx="468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Source: </a:t>
            </a:r>
            <a:r>
              <a:rPr lang="en-IN" sz="1400" dirty="0"/>
              <a:t>Reference [3]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CA93407E-095B-4D16-8CE0-7AEC601D37B1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899058" y="568533"/>
            <a:ext cx="805377" cy="3663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FE6AD0C-53C5-40BC-9392-06A89D0CD8A2}"/>
              </a:ext>
            </a:extLst>
          </p:cNvPr>
          <p:cNvGrpSpPr/>
          <p:nvPr/>
        </p:nvGrpSpPr>
        <p:grpSpPr>
          <a:xfrm>
            <a:off x="866260" y="1392703"/>
            <a:ext cx="10310939" cy="2036297"/>
            <a:chOff x="866260" y="1392703"/>
            <a:chExt cx="10310939" cy="20362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8BB009F2-FF60-4C93-AE94-0EC07FF6FFBC}"/>
                </a:ext>
              </a:extLst>
            </p:cNvPr>
            <p:cNvSpPr/>
            <p:nvPr/>
          </p:nvSpPr>
          <p:spPr>
            <a:xfrm>
              <a:off x="4529797" y="1392703"/>
              <a:ext cx="3207434" cy="6049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Spectrum Sensing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EDD64820-64AA-4DF2-853C-06B8C92334DF}"/>
                </a:ext>
              </a:extLst>
            </p:cNvPr>
            <p:cNvSpPr/>
            <p:nvPr/>
          </p:nvSpPr>
          <p:spPr>
            <a:xfrm>
              <a:off x="7969765" y="2824090"/>
              <a:ext cx="3207434" cy="6049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Interreference Based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4F1DBAB6-29A5-41CA-9612-E8FAAFB4475D}"/>
                </a:ext>
              </a:extLst>
            </p:cNvPr>
            <p:cNvSpPr/>
            <p:nvPr/>
          </p:nvSpPr>
          <p:spPr>
            <a:xfrm>
              <a:off x="4529797" y="2821784"/>
              <a:ext cx="3207434" cy="6049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Co-operative Sensing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BE4F43F5-CF38-40AB-98F9-3B6A237F09A1}"/>
                </a:ext>
              </a:extLst>
            </p:cNvPr>
            <p:cNvSpPr/>
            <p:nvPr/>
          </p:nvSpPr>
          <p:spPr>
            <a:xfrm>
              <a:off x="866260" y="2802990"/>
              <a:ext cx="3207434" cy="6049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Non-Cooperative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40CA32D4-2106-4211-90C2-46F344B5D33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6133514" y="2400301"/>
              <a:ext cx="3439968" cy="4237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DB20D3A-0175-4365-88AF-55962EFAF98F}"/>
              </a:ext>
            </a:extLst>
          </p:cNvPr>
          <p:cNvCxnSpPr>
            <a:endCxn id="11" idx="0"/>
          </p:cNvCxnSpPr>
          <p:nvPr/>
        </p:nvCxnSpPr>
        <p:spPr>
          <a:xfrm>
            <a:off x="6133514" y="2345959"/>
            <a:ext cx="0" cy="47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D7A9CC66-58EF-4812-915B-A3A963893787}"/>
              </a:ext>
            </a:extLst>
          </p:cNvPr>
          <p:cNvSpPr/>
          <p:nvPr/>
        </p:nvSpPr>
        <p:spPr>
          <a:xfrm>
            <a:off x="4646064" y="4154089"/>
            <a:ext cx="3207434" cy="604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Spectrum Sensing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26CAF2FA-F68B-4CBA-9AA9-EADD382FA549}"/>
              </a:ext>
            </a:extLst>
          </p:cNvPr>
          <p:cNvSpPr/>
          <p:nvPr/>
        </p:nvSpPr>
        <p:spPr>
          <a:xfrm>
            <a:off x="6366048" y="5197360"/>
            <a:ext cx="3207434" cy="604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Wideband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81332DA5-2E9C-40A5-B653-8AFE128C43B5}"/>
              </a:ext>
            </a:extLst>
          </p:cNvPr>
          <p:cNvSpPr/>
          <p:nvPr/>
        </p:nvSpPr>
        <p:spPr>
          <a:xfrm>
            <a:off x="2698029" y="5217317"/>
            <a:ext cx="3207434" cy="604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Narrow-band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0864DAD5-89C1-4A71-AC9B-6AC5252ED59B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5046605" y="4014141"/>
            <a:ext cx="458318" cy="1948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B9E39467-778F-4B3D-8A53-8390D422D2F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249781" y="4983703"/>
            <a:ext cx="1719984" cy="213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E2D0DD8-D521-4CFB-AD3F-441844618586}"/>
              </a:ext>
            </a:extLst>
          </p:cNvPr>
          <p:cNvSpPr txBox="1"/>
          <p:nvPr/>
        </p:nvSpPr>
        <p:spPr>
          <a:xfrm>
            <a:off x="2698029" y="5919892"/>
            <a:ext cx="468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Source: </a:t>
            </a:r>
            <a:r>
              <a:rPr lang="en-IN" sz="1400" dirty="0"/>
              <a:t>Reference [4]</a:t>
            </a:r>
          </a:p>
        </p:txBody>
      </p:sp>
    </p:spTree>
    <p:extLst>
      <p:ext uri="{BB962C8B-B14F-4D97-AF65-F5344CB8AC3E}">
        <p14:creationId xmlns:p14="http://schemas.microsoft.com/office/powerpoint/2010/main" val="82851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04E09-FC09-4FF1-9341-A900ABEA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253"/>
          </a:xfrm>
        </p:spPr>
        <p:txBody>
          <a:bodyPr/>
          <a:lstStyle/>
          <a:p>
            <a:r>
              <a:rPr lang="en-IN" dirty="0"/>
              <a:t>1. Non-cooperative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4AC5D-C4C5-4272-A1A0-153E6B26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49" y="1434905"/>
            <a:ext cx="10393264" cy="4476317"/>
          </a:xfrm>
        </p:spPr>
        <p:txBody>
          <a:bodyPr>
            <a:noAutofit/>
          </a:bodyPr>
          <a:lstStyle/>
          <a:p>
            <a:r>
              <a:rPr lang="en-US" sz="2400" dirty="0"/>
              <a:t>Non-cooperative Sensing:  Otherwise called as  Transmitter detection.</a:t>
            </a:r>
          </a:p>
          <a:p>
            <a:r>
              <a:rPr lang="en-US" sz="2400" dirty="0"/>
              <a:t>Each cognitive radio has the ability to detect the presence and absence of Primary User (PU) in the specified spectrum space. </a:t>
            </a:r>
          </a:p>
          <a:p>
            <a:r>
              <a:rPr lang="en-US" sz="2400" dirty="0"/>
              <a:t>Methods in Non-cooperative sensing technique 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Energy Detector Based Sensing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Waveform based sensing 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 err="1"/>
              <a:t>Cyclostationary</a:t>
            </a:r>
            <a:r>
              <a:rPr lang="en-IN" sz="2200" dirty="0"/>
              <a:t> Based Sensing</a:t>
            </a:r>
            <a:r>
              <a:rPr lang="en-US" sz="2200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Match Filtering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Eigen value based Sensing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94DABB-0F13-40B3-8717-35FAA93B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3635F9-6599-4E3B-A701-7D1B8D39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0E4CD-F6C4-4F9F-BA14-935A84C6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Non-cooperative Sensing</a:t>
            </a:r>
            <a:r>
              <a:rPr lang="en-IN" sz="2400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A14755-7BE6-486A-941C-A5BA07A0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7446"/>
            <a:ext cx="8915400" cy="4363776"/>
          </a:xfrm>
        </p:spPr>
        <p:txBody>
          <a:bodyPr>
            <a:noAutofit/>
          </a:bodyPr>
          <a:lstStyle/>
          <a:p>
            <a:r>
              <a:rPr lang="en-US" sz="2400" b="1" dirty="0"/>
              <a:t>Advantage</a:t>
            </a:r>
          </a:p>
          <a:p>
            <a:pPr lvl="1"/>
            <a:r>
              <a:rPr lang="en-US" sz="2200" dirty="0"/>
              <a:t>Simple System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Disadvantages</a:t>
            </a:r>
            <a:r>
              <a:rPr lang="en-US" sz="2400" dirty="0"/>
              <a:t>: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It suffers from multipath fading.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The received signal strength and the hidden terminal problem can lead to incorrect spectrum utilization.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Satisfactory performance can be achieved through longer observation time.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232195-3E4F-4C9B-B602-17C59C75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996814-E253-49BA-BA35-D626133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0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323A4-70A9-4E3F-A393-D9D2AD35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134" y="562021"/>
            <a:ext cx="8911687" cy="690004"/>
          </a:xfrm>
        </p:spPr>
        <p:txBody>
          <a:bodyPr/>
          <a:lstStyle/>
          <a:p>
            <a:r>
              <a:rPr lang="en-IN" dirty="0"/>
              <a:t>2. Cooperative Sensing (CS)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B747A-AF4B-4B04-AC85-EE7B8353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252025"/>
            <a:ext cx="10193033" cy="4659197"/>
          </a:xfrm>
        </p:spPr>
        <p:txBody>
          <a:bodyPr>
            <a:noAutofit/>
          </a:bodyPr>
          <a:lstStyle/>
          <a:p>
            <a:r>
              <a:rPr lang="en-US" sz="2400" dirty="0"/>
              <a:t>Control channels  are used to share the spectrum sensing result.</a:t>
            </a:r>
          </a:p>
          <a:p>
            <a:r>
              <a:rPr lang="en-US" sz="2400" dirty="0"/>
              <a:t>CS otherwise called as receiver detection technique.</a:t>
            </a:r>
          </a:p>
          <a:p>
            <a:r>
              <a:rPr lang="en-US" sz="2400" dirty="0"/>
              <a:t>CS gives solutions  to the following problems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noise uncertainty, fading and shadowing. Next, it decreases the probability of misdetection and false alarm, solves hidden primary user problem and it decreases sensing</a:t>
            </a:r>
          </a:p>
          <a:p>
            <a:r>
              <a:rPr lang="en-IN" sz="2400" dirty="0"/>
              <a:t>CS Types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Centralized sensing </a:t>
            </a:r>
            <a:r>
              <a:rPr lang="en-US" sz="2200" dirty="0"/>
              <a:t>g time.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Distributed sensing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External sensing</a:t>
            </a:r>
            <a:r>
              <a:rPr lang="en-US" sz="2200" dirty="0"/>
              <a:t> 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8CFE2F-DDAD-4766-971E-29C46841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30F800-2FF9-4ED6-9D96-7A5853F9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B6166-7736-4EDB-BB9F-3FC4C0F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59" y="624110"/>
            <a:ext cx="9788354" cy="696690"/>
          </a:xfrm>
        </p:spPr>
        <p:txBody>
          <a:bodyPr/>
          <a:lstStyle/>
          <a:p>
            <a:r>
              <a:rPr lang="en-IN" dirty="0"/>
              <a:t>2. Cooperative Sensing </a:t>
            </a:r>
            <a:r>
              <a:rPr lang="en-IN" sz="2400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60760-3EA9-484A-A818-C1BC960B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20800"/>
            <a:ext cx="10193033" cy="5392057"/>
          </a:xfrm>
        </p:spPr>
        <p:txBody>
          <a:bodyPr>
            <a:normAutofit/>
          </a:bodyPr>
          <a:lstStyle/>
          <a:p>
            <a:r>
              <a:rPr lang="en-US" sz="2400" b="1" dirty="0"/>
              <a:t>Advantage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Reduced false alarm rate.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Hidden node problem is sufficiently reduced.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Signal detection is more accurate.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Increased in agility. </a:t>
            </a:r>
          </a:p>
          <a:p>
            <a:r>
              <a:rPr lang="en-US" sz="2400" b="1" dirty="0"/>
              <a:t>Disadvantage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Control Channel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 System Synchronization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Suitable geographical spread of cooperative nodes.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 The increased number of terminals leads to a increase in the cost.</a:t>
            </a:r>
            <a:endParaRPr lang="en-US" sz="2200" b="1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A0336B-9A02-47DA-B34B-D4DEAA0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9E7559-9F8A-4A38-8221-B6F337D9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02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10A38-CA0E-4CE5-8DBE-BEAB5375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9" y="569516"/>
            <a:ext cx="8911687" cy="754524"/>
          </a:xfrm>
        </p:spPr>
        <p:txBody>
          <a:bodyPr/>
          <a:lstStyle/>
          <a:p>
            <a:r>
              <a:rPr lang="en-IN" dirty="0"/>
              <a:t>3. Interference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18B41-B197-44F6-B8EC-C07A6F61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999" y="1540188"/>
            <a:ext cx="8915400" cy="4480783"/>
          </a:xfrm>
        </p:spPr>
        <p:txBody>
          <a:bodyPr>
            <a:normAutofit/>
          </a:bodyPr>
          <a:lstStyle/>
          <a:p>
            <a:r>
              <a:rPr lang="en-US" sz="2200" dirty="0"/>
              <a:t>In this method secondary storage is allowed only if it does not degrades the primary user (PU) Quality of service below a tolerant limit. </a:t>
            </a:r>
          </a:p>
          <a:p>
            <a:r>
              <a:rPr lang="en-US" sz="2200" dirty="0"/>
              <a:t>Each primary user has an interference temperature limit that defines tolerate to guarantee certain quality of service. </a:t>
            </a:r>
          </a:p>
          <a:p>
            <a:r>
              <a:rPr lang="en-US" sz="2200" dirty="0"/>
              <a:t>Cognitive radio will measure the interference environment and adjust their transmission such that the interference to PU is not above the regulatory limits. </a:t>
            </a:r>
          </a:p>
          <a:p>
            <a:r>
              <a:rPr lang="en-US" sz="2200" b="1" dirty="0"/>
              <a:t>Advantage: </a:t>
            </a:r>
            <a:r>
              <a:rPr lang="en-US" sz="2200" dirty="0"/>
              <a:t>Full protection to Primary User</a:t>
            </a:r>
          </a:p>
          <a:p>
            <a:r>
              <a:rPr lang="en-US" sz="2200" b="1" dirty="0"/>
              <a:t>Disadvantage: </a:t>
            </a:r>
            <a:r>
              <a:rPr lang="en-US" sz="2200" dirty="0"/>
              <a:t>To measure the interference temperature at the primary receiver which is unfeasible. 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034AB4-AD12-406B-A6D6-6EECC917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4F859-0593-40C9-B6BF-835FA9C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9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B33C7-4254-4585-BB4C-3C881522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26" y="1788335"/>
            <a:ext cx="3118558" cy="1280890"/>
          </a:xfrm>
        </p:spPr>
        <p:txBody>
          <a:bodyPr/>
          <a:lstStyle/>
          <a:p>
            <a:r>
              <a:rPr lang="en-IN" dirty="0"/>
              <a:t>Narrowband</a:t>
            </a:r>
            <a:br>
              <a:rPr lang="en-IN" dirty="0"/>
            </a:br>
            <a:r>
              <a:rPr lang="en-IN" dirty="0"/>
              <a:t>Sensing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29020B3-DBDF-451C-AB5D-21C71F70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62"/>
          <a:stretch/>
        </p:blipFill>
        <p:spPr>
          <a:xfrm>
            <a:off x="4065562" y="998806"/>
            <a:ext cx="6733755" cy="51370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D21498-E50A-45EB-BD0F-2C9BC674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5F7524-C8F9-40A3-9397-DF2ABFE7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FF42FF-53C8-40BF-98D7-D1166EF0F8BB}"/>
              </a:ext>
            </a:extLst>
          </p:cNvPr>
          <p:cNvSpPr txBox="1"/>
          <p:nvPr/>
        </p:nvSpPr>
        <p:spPr>
          <a:xfrm>
            <a:off x="4079629" y="5807467"/>
            <a:ext cx="468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Source: </a:t>
            </a:r>
            <a:r>
              <a:rPr lang="en-IN" sz="1400" dirty="0"/>
              <a:t>Reference [4]</a:t>
            </a:r>
          </a:p>
        </p:txBody>
      </p:sp>
    </p:spTree>
    <p:extLst>
      <p:ext uri="{BB962C8B-B14F-4D97-AF65-F5344CB8AC3E}">
        <p14:creationId xmlns:p14="http://schemas.microsoft.com/office/powerpoint/2010/main" val="219561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FA7F7A-1700-416A-988C-E665EAF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56E99A-2DB5-4C35-A274-3C0427A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B60014-170F-4175-9AF1-89B937BF7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38077"/>
              </p:ext>
            </p:extLst>
          </p:nvPr>
        </p:nvGraphicFramePr>
        <p:xfrm>
          <a:off x="1581026" y="1312933"/>
          <a:ext cx="9636370" cy="4850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xmlns="" val="1117835792"/>
                    </a:ext>
                  </a:extLst>
                </a:gridCol>
                <a:gridCol w="4121834">
                  <a:extLst>
                    <a:ext uri="{9D8B030D-6E8A-4147-A177-3AD203B41FA5}">
                      <a16:colId xmlns:a16="http://schemas.microsoft.com/office/drawing/2014/main" xmlns="" val="3850070575"/>
                    </a:ext>
                  </a:extLst>
                </a:gridCol>
                <a:gridCol w="4107767">
                  <a:extLst>
                    <a:ext uri="{9D8B030D-6E8A-4147-A177-3AD203B41FA5}">
                      <a16:colId xmlns:a16="http://schemas.microsoft.com/office/drawing/2014/main" xmlns="" val="280970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Sensing Technique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Advantage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Disadvantage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extLst>
                  <a:ext uri="{0D108BD9-81ED-4DB2-BD59-A6C34878D82A}">
                    <a16:rowId xmlns:a16="http://schemas.microsoft.com/office/drawing/2014/main" xmlns="" val="544507413"/>
                  </a:ext>
                </a:extLst>
              </a:tr>
              <a:tr h="753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1. Energy detection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Easy to implement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No prior knowledge of the primary signal characteristics is required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• High false alarm rate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• Unreliable at low SNR values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• Sensitive to noise uncertainty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extLst>
                  <a:ext uri="{0D108BD9-81ED-4DB2-BD59-A6C34878D82A}">
                    <a16:rowId xmlns:a16="http://schemas.microsoft.com/office/drawing/2014/main" xmlns="" val="3938277050"/>
                  </a:ext>
                </a:extLst>
              </a:tr>
              <a:tr h="868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2. Cyclo-stationary feature detection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 • Robust against noise uncertainty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 • Distinguish between signal and noise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Decreased probability of false alarm at low SNR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Large sensing time to achieve a good performance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 • High energy consumption when the size of the samples is large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extLst>
                  <a:ext uri="{0D108BD9-81ED-4DB2-BD59-A6C34878D82A}">
                    <a16:rowId xmlns:a16="http://schemas.microsoft.com/office/drawing/2014/main" xmlns="" val="328034782"/>
                  </a:ext>
                </a:extLst>
              </a:tr>
              <a:tr h="77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3. Matched Filter based detection 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Better detection at low SNR region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Optimal sensing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Prior knowledge of the primary user signal is required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Impractical since prior knowledge about the signal is not always available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extLst>
                  <a:ext uri="{0D108BD9-81ED-4DB2-BD59-A6C34878D82A}">
                    <a16:rowId xmlns:a16="http://schemas.microsoft.com/office/drawing/2014/main" xmlns="" val="411826287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1E2D457-5A7C-416A-B63F-5746BA4D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703" y="600562"/>
            <a:ext cx="8911687" cy="739563"/>
          </a:xfrm>
        </p:spPr>
        <p:txBody>
          <a:bodyPr/>
          <a:lstStyle/>
          <a:p>
            <a:r>
              <a:rPr lang="en-IN" dirty="0"/>
              <a:t>Narrowband Sensing </a:t>
            </a:r>
          </a:p>
        </p:txBody>
      </p:sp>
    </p:spTree>
    <p:extLst>
      <p:ext uri="{BB962C8B-B14F-4D97-AF65-F5344CB8AC3E}">
        <p14:creationId xmlns:p14="http://schemas.microsoft.com/office/powerpoint/2010/main" val="321341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C3EE1-C5EB-4EC8-9C22-F496967A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864" y="624108"/>
            <a:ext cx="8911687" cy="768594"/>
          </a:xfrm>
        </p:spPr>
        <p:txBody>
          <a:bodyPr/>
          <a:lstStyle/>
          <a:p>
            <a:r>
              <a:rPr lang="en-US" b="1" dirty="0"/>
              <a:t>RECAP: </a:t>
            </a:r>
            <a:r>
              <a:rPr lang="en-US" dirty="0"/>
              <a:t>Spectrum (1/4)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C1B47F-C75D-4201-925B-F6AE1FAB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305981-875B-4311-BDAC-F1850A25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458E02-902E-4F16-87B3-F1C31B46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576393"/>
            <a:ext cx="6954220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0E52ED-B3F1-4CD4-9C3E-AA974B7B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582297"/>
            <a:ext cx="10761435" cy="43137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61F1E5D-6C5E-4FCA-BDE7-91A3532122B2}"/>
              </a:ext>
            </a:extLst>
          </p:cNvPr>
          <p:cNvCxnSpPr>
            <a:cxnSpLocks/>
          </p:cNvCxnSpPr>
          <p:nvPr/>
        </p:nvCxnSpPr>
        <p:spPr>
          <a:xfrm>
            <a:off x="1466335" y="2264636"/>
            <a:ext cx="1846016" cy="220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18F34A7-FC3F-47AF-B4F2-ED6F657B3DD0}"/>
              </a:ext>
            </a:extLst>
          </p:cNvPr>
          <p:cNvCxnSpPr>
            <a:cxnSpLocks/>
          </p:cNvCxnSpPr>
          <p:nvPr/>
        </p:nvCxnSpPr>
        <p:spPr>
          <a:xfrm flipH="1">
            <a:off x="4417256" y="2264636"/>
            <a:ext cx="1981955" cy="220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8EDDE21-CF98-453D-9D1C-6A7AE015C869}"/>
              </a:ext>
            </a:extLst>
          </p:cNvPr>
          <p:cNvCxnSpPr/>
          <p:nvPr/>
        </p:nvCxnSpPr>
        <p:spPr>
          <a:xfrm>
            <a:off x="4417255" y="4473526"/>
            <a:ext cx="35760" cy="32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E07D81E-D266-4168-9A94-DE2AD6F09411}"/>
              </a:ext>
            </a:extLst>
          </p:cNvPr>
          <p:cNvCxnSpPr/>
          <p:nvPr/>
        </p:nvCxnSpPr>
        <p:spPr>
          <a:xfrm>
            <a:off x="3312351" y="4473526"/>
            <a:ext cx="0" cy="32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045968A-9066-4518-A759-E1C002E2148C}"/>
              </a:ext>
            </a:extLst>
          </p:cNvPr>
          <p:cNvCxnSpPr>
            <a:cxnSpLocks/>
          </p:cNvCxnSpPr>
          <p:nvPr/>
        </p:nvCxnSpPr>
        <p:spPr>
          <a:xfrm flipH="1">
            <a:off x="5078438" y="2264636"/>
            <a:ext cx="4082654" cy="217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9ED9CF3-E28C-4372-9A93-F607EDF4224F}"/>
              </a:ext>
            </a:extLst>
          </p:cNvPr>
          <p:cNvCxnSpPr>
            <a:cxnSpLocks/>
          </p:cNvCxnSpPr>
          <p:nvPr/>
        </p:nvCxnSpPr>
        <p:spPr>
          <a:xfrm flipV="1">
            <a:off x="5662879" y="2245292"/>
            <a:ext cx="5871925" cy="222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D40E48C-8ACF-4B31-874D-9A999DFBC45E}"/>
              </a:ext>
            </a:extLst>
          </p:cNvPr>
          <p:cNvCxnSpPr>
            <a:cxnSpLocks/>
          </p:cNvCxnSpPr>
          <p:nvPr/>
        </p:nvCxnSpPr>
        <p:spPr>
          <a:xfrm>
            <a:off x="5662879" y="4492870"/>
            <a:ext cx="0" cy="30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85B1F94-6119-4F6A-9621-7549BFC761E0}"/>
              </a:ext>
            </a:extLst>
          </p:cNvPr>
          <p:cNvCxnSpPr/>
          <p:nvPr/>
        </p:nvCxnSpPr>
        <p:spPr>
          <a:xfrm>
            <a:off x="5078437" y="4430483"/>
            <a:ext cx="0" cy="18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09B6EB7-B808-412D-92AE-45CC0E87C473}"/>
              </a:ext>
            </a:extLst>
          </p:cNvPr>
          <p:cNvCxnSpPr/>
          <p:nvPr/>
        </p:nvCxnSpPr>
        <p:spPr>
          <a:xfrm>
            <a:off x="9161092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DCADE59-E97E-4948-8FA3-477224D3F957}"/>
              </a:ext>
            </a:extLst>
          </p:cNvPr>
          <p:cNvCxnSpPr/>
          <p:nvPr/>
        </p:nvCxnSpPr>
        <p:spPr>
          <a:xfrm>
            <a:off x="6399211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97110D0F-4940-49D6-851A-D57F1C962909}"/>
              </a:ext>
            </a:extLst>
          </p:cNvPr>
          <p:cNvCxnSpPr/>
          <p:nvPr/>
        </p:nvCxnSpPr>
        <p:spPr>
          <a:xfrm>
            <a:off x="1466335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C0A52A1D-8AB7-4185-A8B8-7F797B0B55DF}"/>
              </a:ext>
            </a:extLst>
          </p:cNvPr>
          <p:cNvCxnSpPr/>
          <p:nvPr/>
        </p:nvCxnSpPr>
        <p:spPr>
          <a:xfrm>
            <a:off x="11534804" y="2082373"/>
            <a:ext cx="0" cy="16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06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818A6-B01E-40B6-8890-DC6AF4AD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739563"/>
          </a:xfrm>
        </p:spPr>
        <p:txBody>
          <a:bodyPr/>
          <a:lstStyle/>
          <a:p>
            <a:r>
              <a:rPr lang="en-IN" dirty="0"/>
              <a:t>Narrowband Sensing </a:t>
            </a:r>
            <a:r>
              <a:rPr lang="en-IN" sz="2400" dirty="0"/>
              <a:t>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043B8A-FAB0-493A-9E60-93ADA254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A47F2-6FAE-4B11-8EAD-EEE2827A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CABD092-6C31-4ADE-AC5A-BA1CD900E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90397"/>
              </p:ext>
            </p:extLst>
          </p:nvPr>
        </p:nvGraphicFramePr>
        <p:xfrm>
          <a:off x="1581024" y="1408106"/>
          <a:ext cx="9636374" cy="4470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9801">
                  <a:extLst>
                    <a:ext uri="{9D8B030D-6E8A-4147-A177-3AD203B41FA5}">
                      <a16:colId xmlns:a16="http://schemas.microsoft.com/office/drawing/2014/main" xmlns="" val="3588075771"/>
                    </a:ext>
                  </a:extLst>
                </a:gridCol>
                <a:gridCol w="4028804">
                  <a:extLst>
                    <a:ext uri="{9D8B030D-6E8A-4147-A177-3AD203B41FA5}">
                      <a16:colId xmlns:a16="http://schemas.microsoft.com/office/drawing/2014/main" xmlns="" val="3133887251"/>
                    </a:ext>
                  </a:extLst>
                </a:gridCol>
                <a:gridCol w="4107769">
                  <a:extLst>
                    <a:ext uri="{9D8B030D-6E8A-4147-A177-3AD203B41FA5}">
                      <a16:colId xmlns:a16="http://schemas.microsoft.com/office/drawing/2014/main" xmlns="" val="3297469339"/>
                    </a:ext>
                  </a:extLst>
                </a:gridCol>
              </a:tblGrid>
              <a:tr h="547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Sensing Technique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Advantage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Disadvantage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extLst>
                  <a:ext uri="{0D108BD9-81ED-4DB2-BD59-A6C34878D82A}">
                    <a16:rowId xmlns:a16="http://schemas.microsoft.com/office/drawing/2014/main" xmlns="" val="3727200221"/>
                  </a:ext>
                </a:extLst>
              </a:tr>
              <a:tr h="547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4. Covariance-based detection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 • No prior knowledge of the primary user signal and noise is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Blindly detection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Good computational complexity coming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extLst>
                  <a:ext uri="{0D108BD9-81ED-4DB2-BD59-A6C34878D82A}">
                    <a16:rowId xmlns:a16="http://schemas.microsoft.com/office/drawing/2014/main" xmlns="" val="2627631413"/>
                  </a:ext>
                </a:extLst>
              </a:tr>
              <a:tr h="1511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5. Machine learning based spectrum sensing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Machine learning can detect if trained correctly can be a good approach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Minimize the delay of the detection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Use complex model in an easy manner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Complex techniques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Has to be adapted in learning in very fast changing environments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Features selection affects detection rate and adds complexity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High dataset has to be build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387" marR="47387" marT="0" marB="0"/>
                </a:tc>
                <a:extLst>
                  <a:ext uri="{0D108BD9-81ED-4DB2-BD59-A6C34878D82A}">
                    <a16:rowId xmlns:a16="http://schemas.microsoft.com/office/drawing/2014/main" xmlns="" val="20358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05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E316D6-C257-41EF-8C14-7ACD267E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C2E271-F202-431A-A6B5-EDB62B09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A6CAF1-7609-46AA-BA75-4984F09F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55" y="1533379"/>
            <a:ext cx="7839419" cy="42562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E4A3D29A-7176-4920-9C46-9553245AF86C}"/>
              </a:ext>
            </a:extLst>
          </p:cNvPr>
          <p:cNvSpPr txBox="1">
            <a:spLocks/>
          </p:cNvSpPr>
          <p:nvPr/>
        </p:nvSpPr>
        <p:spPr>
          <a:xfrm>
            <a:off x="764126" y="1788335"/>
            <a:ext cx="311855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Wideband</a:t>
            </a:r>
            <a:br>
              <a:rPr lang="en-IN" dirty="0"/>
            </a:br>
            <a:r>
              <a:rPr lang="en-IN" dirty="0"/>
              <a:t>Sensing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BC7702-3772-4490-96BE-0D7486264E01}"/>
              </a:ext>
            </a:extLst>
          </p:cNvPr>
          <p:cNvSpPr txBox="1"/>
          <p:nvPr/>
        </p:nvSpPr>
        <p:spPr>
          <a:xfrm>
            <a:off x="3546251" y="5453717"/>
            <a:ext cx="468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Source: </a:t>
            </a:r>
            <a:r>
              <a:rPr lang="en-IN" sz="1400" dirty="0"/>
              <a:t>Reference [4]</a:t>
            </a:r>
          </a:p>
        </p:txBody>
      </p:sp>
    </p:spTree>
    <p:extLst>
      <p:ext uri="{BB962C8B-B14F-4D97-AF65-F5344CB8AC3E}">
        <p14:creationId xmlns:p14="http://schemas.microsoft.com/office/powerpoint/2010/main" val="2221036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A32F4-7A00-4891-AA8C-8BB393BA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7913"/>
            <a:ext cx="8911687" cy="824862"/>
          </a:xfrm>
        </p:spPr>
        <p:txBody>
          <a:bodyPr/>
          <a:lstStyle/>
          <a:p>
            <a:r>
              <a:rPr lang="en-IN" dirty="0"/>
              <a:t>Wideband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C3E9BD-C021-4A45-93E5-2FDBD250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96" y="1199251"/>
            <a:ext cx="10036029" cy="4753033"/>
          </a:xfrm>
        </p:spPr>
        <p:txBody>
          <a:bodyPr>
            <a:noAutofit/>
          </a:bodyPr>
          <a:lstStyle/>
          <a:p>
            <a:r>
              <a:rPr lang="en-US" sz="2400" dirty="0"/>
              <a:t>Broadband communication systems requires high data rates and therefore high bandwidth.</a:t>
            </a:r>
          </a:p>
          <a:p>
            <a:r>
              <a:rPr lang="en-US" sz="2400" dirty="0"/>
              <a:t>Thus secondary users need to sense wide frequency ranges of the radio spectrum to find the best available channels. </a:t>
            </a:r>
          </a:p>
          <a:p>
            <a:r>
              <a:rPr lang="en-US" sz="2400" dirty="0"/>
              <a:t>Approaches to  perform wideband spectrum sensing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Divide the spectrum into several Narrow Bands (NB) and perform sensing sequentially, a process that increases sensing 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Sense the NBs in parallel by using multiple sensors and performing joint detection. This approach results in high the hardware cost and the fact that sensor synchronization is required.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compressive sensing techniques to reduce the number of samples, reducing the sensing delay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A791E9-6B1F-4637-A6B9-5BAE4504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4BE5EB-1A99-4431-8EE9-C793A324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07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700A3-1936-4CF2-A9A7-643B6D88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891187"/>
          </a:xfrm>
        </p:spPr>
        <p:txBody>
          <a:bodyPr/>
          <a:lstStyle/>
          <a:p>
            <a:r>
              <a:rPr lang="en-IN" dirty="0"/>
              <a:t>Wideband Sensing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BD365D-C313-45B0-9570-2992E691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18" y="1519310"/>
            <a:ext cx="9492932" cy="4616497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Nyquist Wideband Spectrum Sensing: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Conventional wideband spectrum sensing techniques use standard ADC converters operating at the Nyquist rate to sample the wideband signal.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Types: wavelet, multi-band joint detection, and filter bank sensing. </a:t>
            </a:r>
          </a:p>
          <a:p>
            <a:r>
              <a:rPr lang="en-IN" sz="2600" dirty="0"/>
              <a:t>Sub-Nyquist Wideband Sensing</a:t>
            </a:r>
            <a:r>
              <a:rPr lang="en-US" sz="2600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Otherwise called as Compressive Sensing. Sample signals below the Nyquist rate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Types: analog-to-information converter-based (AIC), two-step sensing, adaptive CS, and geo-location based CS.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4E6551-98A6-4C2B-A8EF-389ED8B4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5D7828-30F3-42A5-8BAF-085ACBED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6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03984-D77B-421E-BEFB-D6CD8426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628251"/>
            <a:ext cx="8911687" cy="684185"/>
          </a:xfrm>
        </p:spPr>
        <p:txBody>
          <a:bodyPr/>
          <a:lstStyle/>
          <a:p>
            <a:r>
              <a:rPr lang="en-US" sz="3600" dirty="0"/>
              <a:t>Nyquist Wideband Spectrum Sensing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F4B80F4F-0EE8-4ADB-A9E9-F03CEE308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111639"/>
              </p:ext>
            </p:extLst>
          </p:nvPr>
        </p:nvGraphicFramePr>
        <p:xfrm>
          <a:off x="1505243" y="1448972"/>
          <a:ext cx="10030265" cy="4276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916">
                  <a:extLst>
                    <a:ext uri="{9D8B030D-6E8A-4147-A177-3AD203B41FA5}">
                      <a16:colId xmlns:a16="http://schemas.microsoft.com/office/drawing/2014/main" xmlns="" val="1319768365"/>
                    </a:ext>
                  </a:extLst>
                </a:gridCol>
                <a:gridCol w="4292805">
                  <a:extLst>
                    <a:ext uri="{9D8B030D-6E8A-4147-A177-3AD203B41FA5}">
                      <a16:colId xmlns:a16="http://schemas.microsoft.com/office/drawing/2014/main" xmlns="" val="1884161120"/>
                    </a:ext>
                  </a:extLst>
                </a:gridCol>
                <a:gridCol w="3883544">
                  <a:extLst>
                    <a:ext uri="{9D8B030D-6E8A-4147-A177-3AD203B41FA5}">
                      <a16:colId xmlns:a16="http://schemas.microsoft.com/office/drawing/2014/main" xmlns="" val="1368717116"/>
                    </a:ext>
                  </a:extLst>
                </a:gridCol>
              </a:tblGrid>
              <a:tr h="651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Sensing Technique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Advantage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Disadvantage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06868419"/>
                  </a:ext>
                </a:extLst>
              </a:tr>
              <a:tr h="1651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Wavelet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• Reduced latency compared to single band detection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• Unaffordable sampling rate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• High latency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• High energy consumption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• High complexity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86186988"/>
                  </a:ext>
                </a:extLst>
              </a:tr>
              <a:tr h="986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Multi-band joint detection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      -- Same as above --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-- Same as above --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5111838"/>
                  </a:ext>
                </a:extLst>
              </a:tr>
              <a:tr h="986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Filter bank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Reduced latency compared to wavelet-based sensing techniques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-- Same as above --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19555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33CDAB-610D-435C-87D7-A19190FB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97EDB0-F19F-4167-A4A2-802F9E88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01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B7489-3E54-4004-9F67-BE3885AC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7505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Sub-Nyquist Wideband Sensing</a:t>
            </a:r>
            <a:r>
              <a:rPr lang="en-US" sz="3600" dirty="0"/>
              <a:t>: </a:t>
            </a:r>
            <a:br>
              <a:rPr lang="en-US" sz="3600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C167F24-21CD-4768-B58A-1DB8DD3CB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233739"/>
              </p:ext>
            </p:extLst>
          </p:nvPr>
        </p:nvGraphicFramePr>
        <p:xfrm>
          <a:off x="1899138" y="1378634"/>
          <a:ext cx="9650437" cy="4757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717">
                  <a:extLst>
                    <a:ext uri="{9D8B030D-6E8A-4147-A177-3AD203B41FA5}">
                      <a16:colId xmlns:a16="http://schemas.microsoft.com/office/drawing/2014/main" xmlns="" val="596762023"/>
                    </a:ext>
                  </a:extLst>
                </a:gridCol>
                <a:gridCol w="3488788">
                  <a:extLst>
                    <a:ext uri="{9D8B030D-6E8A-4147-A177-3AD203B41FA5}">
                      <a16:colId xmlns:a16="http://schemas.microsoft.com/office/drawing/2014/main" xmlns="" val="2076853517"/>
                    </a:ext>
                  </a:extLst>
                </a:gridCol>
                <a:gridCol w="4557932">
                  <a:extLst>
                    <a:ext uri="{9D8B030D-6E8A-4147-A177-3AD203B41FA5}">
                      <a16:colId xmlns:a16="http://schemas.microsoft.com/office/drawing/2014/main" xmlns="" val="2834258021"/>
                    </a:ext>
                  </a:extLst>
                </a:gridCol>
              </a:tblGrid>
              <a:tr h="6325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Sensing Technique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Advantage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Disadvantage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21145671"/>
                  </a:ext>
                </a:extLst>
              </a:tr>
              <a:tr h="16070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• Reduced number of measurements compared 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Nyquist- based sensing techniques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• Number of measurements to be used is not specified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 • Reduced performance compared to non-compressed techniques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5490720"/>
                  </a:ext>
                </a:extLst>
              </a:tr>
              <a:tr h="25175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Compressive sensing with recovery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Discrete Cosine Transform is more accurate than Discrete Fourier Transform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Reduces processing time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Higher complexity and reduced performance compared to non-compressed techniques in terms of probabilities of detection and false alarm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• Estimation of sparsity level is needed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90335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C5DDD3-9436-497D-A6B5-D6D643A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044C51-0A3F-4765-9A83-4FDD7C27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7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D95B0-DFA1-42C0-94D8-EBCB46FD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428" y="592024"/>
            <a:ext cx="8911687" cy="75452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93356F-511E-429B-A538-BD06781A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34" y="1540189"/>
            <a:ext cx="10111387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2000" dirty="0"/>
              <a:t>Andrea </a:t>
            </a:r>
            <a:r>
              <a:rPr lang="en-IN" sz="2000" dirty="0" err="1"/>
              <a:t>Molish</a:t>
            </a:r>
            <a:r>
              <a:rPr lang="en-IN" sz="2000" dirty="0"/>
              <a:t>, “Advanced Wireless Communications: Principles and Practice”, </a:t>
            </a:r>
            <a:r>
              <a:rPr lang="en-IN" sz="2000" i="1" dirty="0"/>
              <a:t>Cambridge University Press</a:t>
            </a:r>
            <a:r>
              <a:rPr lang="en-IN" sz="2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Wireless spectrum is for sale ... but what is it? | https://theconversation.com/wireless-spectrum-is-for-sale-but-what-is-it-11794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A. </a:t>
            </a:r>
            <a:r>
              <a:rPr lang="en-US" sz="2000" dirty="0" err="1"/>
              <a:t>Arthy</a:t>
            </a:r>
            <a:r>
              <a:rPr lang="en-US" sz="2000" dirty="0"/>
              <a:t> and P. </a:t>
            </a:r>
            <a:r>
              <a:rPr lang="en-US" sz="2000" dirty="0" err="1"/>
              <a:t>Periyasamy</a:t>
            </a:r>
            <a:r>
              <a:rPr lang="en-US" sz="2000" dirty="0"/>
              <a:t>, A Review on Spectrum Sensing Techniques in Cognitive Radio Network, </a:t>
            </a:r>
            <a:r>
              <a:rPr lang="en-US" sz="2000" i="1" dirty="0"/>
              <a:t>Int. Journal. of Advanced Networking and Applications </a:t>
            </a:r>
            <a:r>
              <a:rPr lang="en-US" sz="2000" dirty="0"/>
              <a:t>(IJANA), 2015. </a:t>
            </a:r>
          </a:p>
          <a:p>
            <a:pPr>
              <a:buFont typeface="+mj-lt"/>
              <a:buAutoNum type="arabicPeriod"/>
            </a:pPr>
            <a:r>
              <a:rPr lang="en-US" sz="2000" dirty="0" err="1"/>
              <a:t>Youness</a:t>
            </a:r>
            <a:r>
              <a:rPr lang="en-US" sz="2000" dirty="0"/>
              <a:t> </a:t>
            </a:r>
            <a:r>
              <a:rPr lang="en-US" sz="2000" dirty="0" err="1"/>
              <a:t>Arjoune</a:t>
            </a:r>
            <a:r>
              <a:rPr lang="en-US" sz="2000" dirty="0"/>
              <a:t> and Naima </a:t>
            </a:r>
            <a:r>
              <a:rPr lang="en-US" sz="2000" dirty="0" err="1"/>
              <a:t>Kaabouch</a:t>
            </a:r>
            <a:r>
              <a:rPr lang="en-US" sz="2000" dirty="0"/>
              <a:t>, “Comprehensive Survey on Spectrum Sensing in Cognitive Radio Networks: Recent Advances, New Challenges, and Future Research Directions”, Sensors, Jan, 2019. </a:t>
            </a:r>
          </a:p>
          <a:p>
            <a:pPr>
              <a:buFont typeface="+mj-lt"/>
              <a:buAutoNum type="arabicPeriod"/>
            </a:pPr>
            <a:endParaRPr lang="en-IN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CCE586-EFC9-48CD-B5EF-9CE15CE4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BA1C3D-642C-4302-8D91-23188F90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96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E773-82C8-4AFF-B82A-086C912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42" y="310660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Edwardian Script ITC" panose="030303020407070D0804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134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B1136-AD79-4C34-B840-007BF20A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14" y="1749524"/>
            <a:ext cx="2336720" cy="2259767"/>
          </a:xfrm>
        </p:spPr>
        <p:txBody>
          <a:bodyPr>
            <a:normAutofit/>
          </a:bodyPr>
          <a:lstStyle/>
          <a:p>
            <a:r>
              <a:rPr lang="en-US" b="1" dirty="0"/>
              <a:t>RECAP: </a:t>
            </a:r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(2/4)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9DB526-23D3-4325-829F-BA38B790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F62355-7AD6-45E7-985E-B82A69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4410C4-7542-4A71-9438-46FF246A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10" y="357068"/>
            <a:ext cx="7720943" cy="51827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2525D5-7243-46CB-8890-E858AFBA309A}"/>
              </a:ext>
            </a:extLst>
          </p:cNvPr>
          <p:cNvSpPr txBox="1"/>
          <p:nvPr/>
        </p:nvSpPr>
        <p:spPr>
          <a:xfrm>
            <a:off x="1558357" y="4782667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277418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68BD42-F2DB-4B29-910A-39E9A5DA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2DFF3E-E43E-48C9-8CFA-EA64FC9A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02741F-3D36-4991-B1DD-31BB9ACD7F50}"/>
              </a:ext>
            </a:extLst>
          </p:cNvPr>
          <p:cNvSpPr txBox="1">
            <a:spLocks/>
          </p:cNvSpPr>
          <p:nvPr/>
        </p:nvSpPr>
        <p:spPr>
          <a:xfrm>
            <a:off x="764614" y="1749524"/>
            <a:ext cx="2336720" cy="1679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RECAP:</a:t>
            </a:r>
            <a:endParaRPr lang="en-IN" dirty="0"/>
          </a:p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(3/4)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E9E8E46-CF41-4793-BC5B-8C0FA9A2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41" y="616232"/>
            <a:ext cx="4897760" cy="5012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BE12B3-BE00-4DBC-8979-FBFDDE0E9F19}"/>
              </a:ext>
            </a:extLst>
          </p:cNvPr>
          <p:cNvSpPr txBox="1"/>
          <p:nvPr/>
        </p:nvSpPr>
        <p:spPr>
          <a:xfrm>
            <a:off x="2329845" y="4943864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262077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C5DB07-0E04-4170-AE12-5163508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02CC9F-1DA9-4329-9203-3B90956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A3628C-AE35-4C37-8B22-05D3EE6E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7" y="3228975"/>
            <a:ext cx="50482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5694DCD-B013-4CC3-8009-43102363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466" y="357068"/>
            <a:ext cx="5959702" cy="51236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02EF95A-2548-41FE-AA29-759C47FD9CFD}"/>
              </a:ext>
            </a:extLst>
          </p:cNvPr>
          <p:cNvSpPr txBox="1">
            <a:spLocks/>
          </p:cNvSpPr>
          <p:nvPr/>
        </p:nvSpPr>
        <p:spPr>
          <a:xfrm>
            <a:off x="1049644" y="1622916"/>
            <a:ext cx="2336720" cy="180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RECAP:</a:t>
            </a:r>
            <a:endParaRPr lang="en-IN" dirty="0"/>
          </a:p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(4/4)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31AF21-3995-4442-A3C6-2AE3E2A7C72A}"/>
              </a:ext>
            </a:extLst>
          </p:cNvPr>
          <p:cNvSpPr txBox="1"/>
          <p:nvPr/>
        </p:nvSpPr>
        <p:spPr>
          <a:xfrm>
            <a:off x="1918043" y="4687024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19097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11A62-E58D-4641-A93B-123584B7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8" y="1634762"/>
            <a:ext cx="2147516" cy="1794237"/>
          </a:xfrm>
        </p:spPr>
        <p:txBody>
          <a:bodyPr>
            <a:normAutofit/>
          </a:bodyPr>
          <a:lstStyle/>
          <a:p>
            <a:r>
              <a:rPr lang="en-US" b="1" dirty="0"/>
              <a:t>RECAP: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Radio Services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070885-5E28-450D-AF95-AF4BBABA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A10C52-E1A2-4BA7-942A-A31810E7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160456-E715-4527-86EB-7EDC82B1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50" y="787782"/>
            <a:ext cx="6311032" cy="55549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33D439-0C3F-4D11-B47E-4511BAAD0350}"/>
              </a:ext>
            </a:extLst>
          </p:cNvPr>
          <p:cNvSpPr txBox="1"/>
          <p:nvPr/>
        </p:nvSpPr>
        <p:spPr>
          <a:xfrm>
            <a:off x="1951173" y="4409184"/>
            <a:ext cx="1542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US Dept. of Commerce</a:t>
            </a:r>
          </a:p>
        </p:txBody>
      </p:sp>
    </p:spTree>
    <p:extLst>
      <p:ext uri="{BB962C8B-B14F-4D97-AF65-F5344CB8AC3E}">
        <p14:creationId xmlns:p14="http://schemas.microsoft.com/office/powerpoint/2010/main" val="97804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7F918-3EFB-4F9E-82B2-2540B5A2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56" y="624110"/>
            <a:ext cx="8911687" cy="1280890"/>
          </a:xfrm>
        </p:spPr>
        <p:txBody>
          <a:bodyPr/>
          <a:lstStyle/>
          <a:p>
            <a:r>
              <a:rPr lang="en-IN" dirty="0"/>
              <a:t>Spectrum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FBA4A9-85A5-47C8-AC49-DF9DE11A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42" y="1540189"/>
            <a:ext cx="9563101" cy="3777622"/>
          </a:xfrm>
        </p:spPr>
        <p:txBody>
          <a:bodyPr>
            <a:noAutofit/>
          </a:bodyPr>
          <a:lstStyle/>
          <a:p>
            <a:r>
              <a:rPr lang="en-US" sz="2400" dirty="0"/>
              <a:t>A key requirement for cognitive radio is spectrum sensing, i.e., detecting the presence of other users.</a:t>
            </a:r>
          </a:p>
          <a:p>
            <a:r>
              <a:rPr lang="en-US" sz="2400" dirty="0"/>
              <a:t>Spectrum Sensing is important, in a hierarchical CR, where the secondary devices are obligated to avoid interference to primary users.</a:t>
            </a:r>
          </a:p>
          <a:p>
            <a:r>
              <a:rPr lang="en-US" sz="2400" dirty="0"/>
              <a:t>Spectrum sensing gives information for spectrum sharing also. </a:t>
            </a:r>
          </a:p>
          <a:p>
            <a:r>
              <a:rPr lang="en-US" sz="2400" dirty="0"/>
              <a:t>Interference at a specific RX is often characterized by the interference temperature, which describes the interfering Power Spectral Density (PSD) divided by Boltzmann’s constant </a:t>
            </a:r>
            <a:r>
              <a:rPr lang="en-US" sz="2400" i="1" dirty="0"/>
              <a:t>k</a:t>
            </a:r>
            <a:r>
              <a:rPr lang="en-US" sz="1600" dirty="0"/>
              <a:t>B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B23C0C-BEA0-4725-BF75-1ED9DE61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CFDD47-927B-4E5C-A3E3-6A60E00E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CC48F-E21D-4EA9-9465-A6BF426E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07149"/>
            <a:ext cx="8911687" cy="884025"/>
          </a:xfrm>
        </p:spPr>
        <p:txBody>
          <a:bodyPr/>
          <a:lstStyle/>
          <a:p>
            <a:r>
              <a:rPr lang="en-IN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7B47BA-6A34-461C-886B-D34389A9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88" y="1674055"/>
            <a:ext cx="9271365" cy="4461753"/>
          </a:xfrm>
        </p:spPr>
        <p:txBody>
          <a:bodyPr>
            <a:normAutofit/>
          </a:bodyPr>
          <a:lstStyle/>
          <a:p>
            <a:r>
              <a:rPr lang="en-US" sz="2000" dirty="0"/>
              <a:t>Key problem is one can sense only transmitted radiation.</a:t>
            </a:r>
          </a:p>
          <a:p>
            <a:r>
              <a:rPr lang="en-US" sz="2000" dirty="0"/>
              <a:t> A completely passive RX is invisible to any sensor. This important dilemma has not been solved</a:t>
            </a:r>
          </a:p>
          <a:p>
            <a:pPr marL="0" indent="0">
              <a:buNone/>
            </a:pPr>
            <a:r>
              <a:rPr lang="en-US" sz="2000" b="1" dirty="0">
                <a:latin typeface="Castellar" panose="020A0402060406010301" pitchFamily="18" charset="0"/>
              </a:rPr>
              <a:t>SOLUTION 1. </a:t>
            </a:r>
            <a:r>
              <a:rPr lang="en-US" sz="2000" dirty="0"/>
              <a:t>Assume a Transceiver (Tx + Rx) act as primary device. </a:t>
            </a:r>
          </a:p>
          <a:p>
            <a:r>
              <a:rPr lang="en-US" sz="2000" dirty="0"/>
              <a:t>From transmitted radiation, presence and location of primary device is deduced.</a:t>
            </a:r>
          </a:p>
          <a:p>
            <a:r>
              <a:rPr lang="en-US" sz="2000" dirty="0"/>
              <a:t>Knowledge on Duplexing policy.</a:t>
            </a:r>
          </a:p>
          <a:p>
            <a:r>
              <a:rPr lang="en-US" sz="2000" dirty="0"/>
              <a:t>For example a frequency-division duplexing primary transmits in a particular band, the secondary system would know in which band such a primary system device would receive.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8CC864-02F8-430A-A08B-EE77AC85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166B12-C72F-4AE9-9CCD-D271593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70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2547</Words>
  <Application>Microsoft Office PowerPoint</Application>
  <PresentationFormat>Widescreen</PresentationFormat>
  <Paragraphs>312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Bookman Old Style</vt:lpstr>
      <vt:lpstr>Broadway</vt:lpstr>
      <vt:lpstr>Calibri</vt:lpstr>
      <vt:lpstr>Castellar</vt:lpstr>
      <vt:lpstr>Century Gothic</vt:lpstr>
      <vt:lpstr>Edwardian Script ITC</vt:lpstr>
      <vt:lpstr>Mangal</vt:lpstr>
      <vt:lpstr>Times New Roman</vt:lpstr>
      <vt:lpstr>Wingdings</vt:lpstr>
      <vt:lpstr>Wingdings 3</vt:lpstr>
      <vt:lpstr>Wisp</vt:lpstr>
      <vt:lpstr>1_Wisp</vt:lpstr>
      <vt:lpstr>        18ECE220T – Module 4 Cognitive Spectrum Management S – 4, 5, 6, 7  </vt:lpstr>
      <vt:lpstr>S – 4, 5, 6, 7  4. Types of Spectrum &amp;  Spectrum sensing  5, 6, 7. Advantages of Spectrum sensing &amp; Disadvantages of Spectrum sensing  </vt:lpstr>
      <vt:lpstr>RECAP: Spectrum (1/4)</vt:lpstr>
      <vt:lpstr>RECAP: Spectrum    (2/4)</vt:lpstr>
      <vt:lpstr>PowerPoint Presentation</vt:lpstr>
      <vt:lpstr>PowerPoint Presentation</vt:lpstr>
      <vt:lpstr>RECAP: Radio Services</vt:lpstr>
      <vt:lpstr>Spectrum Sensing</vt:lpstr>
      <vt:lpstr>Solution 1</vt:lpstr>
      <vt:lpstr>Solutions 2, 3</vt:lpstr>
      <vt:lpstr>Solution  4</vt:lpstr>
      <vt:lpstr>Solutions 5, 6</vt:lpstr>
      <vt:lpstr>Detectors</vt:lpstr>
      <vt:lpstr>1. Energy Detection</vt:lpstr>
      <vt:lpstr>1. Energy Detection (2)</vt:lpstr>
      <vt:lpstr>1. Energy Detection (3)</vt:lpstr>
      <vt:lpstr>1. Energy Detection (4)</vt:lpstr>
      <vt:lpstr>2. Matched Filter</vt:lpstr>
      <vt:lpstr>Cyclostationary &amp; Wavelet Detection</vt:lpstr>
      <vt:lpstr>Multinode Detection</vt:lpstr>
      <vt:lpstr>Multinode Detection (2)</vt:lpstr>
      <vt:lpstr>Spectrum Sensing - Classification</vt:lpstr>
      <vt:lpstr>1. Non-cooperative Sensing</vt:lpstr>
      <vt:lpstr>1. Non-cooperative Sensing (2)</vt:lpstr>
      <vt:lpstr>2. Cooperative Sensing (CS)</vt:lpstr>
      <vt:lpstr>2. Cooperative Sensing (2)</vt:lpstr>
      <vt:lpstr>3. Interference Based</vt:lpstr>
      <vt:lpstr>Narrowband Sensing</vt:lpstr>
      <vt:lpstr>Narrowband Sensing </vt:lpstr>
      <vt:lpstr>Narrowband Sensing (2)</vt:lpstr>
      <vt:lpstr>PowerPoint Presentation</vt:lpstr>
      <vt:lpstr>Wideband Sensing</vt:lpstr>
      <vt:lpstr>Wideband Sensing (2)</vt:lpstr>
      <vt:lpstr>Nyquist Wideband Spectrum Sensing</vt:lpstr>
      <vt:lpstr>Sub-Nyquist Wideband Sensing:  </vt:lpstr>
      <vt:lpstr>References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user</dc:creator>
  <cp:lastModifiedBy>Admin</cp:lastModifiedBy>
  <cp:revision>268</cp:revision>
  <dcterms:created xsi:type="dcterms:W3CDTF">2016-02-21T08:22:19Z</dcterms:created>
  <dcterms:modified xsi:type="dcterms:W3CDTF">2021-10-06T04:15:30Z</dcterms:modified>
</cp:coreProperties>
</file>