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4" r:id="rId1"/>
  </p:sldMasterIdLst>
  <p:notesMasterIdLst>
    <p:notesMasterId r:id="rId2"/>
  </p:notesMasterIdLst>
  <p:sldIdLst>
    <p:sldId id="287" r:id="rId3"/>
    <p:sldId id="288" r:id="rId4"/>
    <p:sldId id="289" r:id="rId5"/>
    <p:sldId id="290" r:id="rId6"/>
    <p:sldId id="291" r:id="rId7"/>
    <p:sldId id="292" r:id="rId8"/>
    <p:sldId id="293" r:id="rId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p:scale>
          <a:sx n="75" d="100"/>
          <a:sy n="75" d="100"/>
        </p:scale>
        <p:origin x="43" y="23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4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sp>
        <p:nvSpPr>
          <p:cNvPr id="1048593"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94"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95" name="Date Placeholder 3"/>
          <p:cNvSpPr>
            <a:spLocks noGrp="1"/>
          </p:cNvSpPr>
          <p:nvPr>
            <p:ph type="dt" sz="half" idx="10"/>
          </p:nvPr>
        </p:nvSpPr>
        <p:spPr/>
        <p:txBody>
          <a:bodyPr/>
          <a:p>
            <a:fld id="{3092A131-CAC9-4A4B-9D4B-9992723CF5A8}" type="datetimeFigureOut">
              <a:rPr lang="en-IN" smtClean="0"/>
              <a:t>13-10-2022</a:t>
            </a:fld>
            <a:endParaRPr lang="en-IN"/>
          </a:p>
        </p:txBody>
      </p:sp>
      <p:sp>
        <p:nvSpPr>
          <p:cNvPr id="1048596" name="Footer Placeholder 4"/>
          <p:cNvSpPr>
            <a:spLocks noGrp="1"/>
          </p:cNvSpPr>
          <p:nvPr>
            <p:ph type="ftr" sz="quarter" idx="11"/>
          </p:nvPr>
        </p:nvSpPr>
        <p:spPr/>
        <p:txBody>
          <a:bodyPr/>
          <a:p>
            <a:endParaRPr lang="en-IN"/>
          </a:p>
        </p:txBody>
      </p:sp>
      <p:sp>
        <p:nvSpPr>
          <p:cNvPr id="1048597" name="Slide Number Placeholder 5"/>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3" name=""/>
        <p:cNvGrpSpPr/>
        <p:nvPr/>
      </p:nvGrpSpPr>
      <p:grpSpPr>
        <a:xfrm>
          <a:off x="0" y="0"/>
          <a:ext cx="0" cy="0"/>
          <a:chOff x="0" y="0"/>
          <a:chExt cx="0" cy="0"/>
        </a:xfrm>
      </p:grpSpPr>
      <p:sp>
        <p:nvSpPr>
          <p:cNvPr id="1048613" name="Title 1"/>
          <p:cNvSpPr>
            <a:spLocks noGrp="1"/>
          </p:cNvSpPr>
          <p:nvPr>
            <p:ph type="title"/>
          </p:nvPr>
        </p:nvSpPr>
        <p:spPr/>
        <p:txBody>
          <a:bodyPr/>
          <a:p>
            <a:r>
              <a:rPr lang="en-US"/>
              <a:t>Click to edit Master title style</a:t>
            </a:r>
            <a:endParaRPr lang="en-IN"/>
          </a:p>
        </p:txBody>
      </p:sp>
      <p:sp>
        <p:nvSpPr>
          <p:cNvPr id="104861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5" name="Date Placeholder 3"/>
          <p:cNvSpPr>
            <a:spLocks noGrp="1"/>
          </p:cNvSpPr>
          <p:nvPr>
            <p:ph type="dt" sz="half" idx="10"/>
          </p:nvPr>
        </p:nvSpPr>
        <p:spPr/>
        <p:txBody>
          <a:bodyPr/>
          <a:p>
            <a:fld id="{3092A131-CAC9-4A4B-9D4B-9992723CF5A8}" type="datetimeFigureOut">
              <a:rPr lang="en-IN" smtClean="0"/>
              <a:t>13-10-2022</a:t>
            </a:fld>
            <a:endParaRPr lang="en-IN"/>
          </a:p>
        </p:txBody>
      </p:sp>
      <p:sp>
        <p:nvSpPr>
          <p:cNvPr id="1048616" name="Footer Placeholder 4"/>
          <p:cNvSpPr>
            <a:spLocks noGrp="1"/>
          </p:cNvSpPr>
          <p:nvPr>
            <p:ph type="ftr" sz="quarter" idx="11"/>
          </p:nvPr>
        </p:nvSpPr>
        <p:spPr/>
        <p:txBody>
          <a:bodyPr/>
          <a:p>
            <a:endParaRPr lang="en-IN"/>
          </a:p>
        </p:txBody>
      </p:sp>
      <p:sp>
        <p:nvSpPr>
          <p:cNvPr id="1048617" name="Slide Number Placeholder 5"/>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1" name=""/>
        <p:cNvGrpSpPr/>
        <p:nvPr/>
      </p:nvGrpSpPr>
      <p:grpSpPr>
        <a:xfrm>
          <a:off x="0" y="0"/>
          <a:ext cx="0" cy="0"/>
          <a:chOff x="0" y="0"/>
          <a:chExt cx="0" cy="0"/>
        </a:xfrm>
      </p:grpSpPr>
      <p:sp>
        <p:nvSpPr>
          <p:cNvPr id="1048602"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03"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4" name="Date Placeholder 3"/>
          <p:cNvSpPr>
            <a:spLocks noGrp="1"/>
          </p:cNvSpPr>
          <p:nvPr>
            <p:ph type="dt" sz="half" idx="10"/>
          </p:nvPr>
        </p:nvSpPr>
        <p:spPr/>
        <p:txBody>
          <a:bodyPr/>
          <a:p>
            <a:fld id="{3092A131-CAC9-4A4B-9D4B-9992723CF5A8}" type="datetimeFigureOut">
              <a:rPr lang="en-IN" smtClean="0"/>
              <a:t>13-10-2022</a:t>
            </a:fld>
            <a:endParaRPr lang="en-IN"/>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lang="en-IN"/>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p>
            <a:fld id="{3092A131-CAC9-4A4B-9D4B-9992723CF5A8}" type="datetimeFigureOut">
              <a:rPr lang="en-IN" smtClean="0"/>
              <a:t>13-10-2022</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1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19"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0" name="Date Placeholder 3"/>
          <p:cNvSpPr>
            <a:spLocks noGrp="1"/>
          </p:cNvSpPr>
          <p:nvPr>
            <p:ph type="dt" sz="half" idx="10"/>
          </p:nvPr>
        </p:nvSpPr>
        <p:spPr/>
        <p:txBody>
          <a:bodyPr/>
          <a:p>
            <a:fld id="{3092A131-CAC9-4A4B-9D4B-9992723CF5A8}" type="datetimeFigureOut">
              <a:rPr lang="en-IN" smtClean="0"/>
              <a:t>13-10-2022</a:t>
            </a:fld>
            <a:endParaRPr lang="en-IN"/>
          </a:p>
        </p:txBody>
      </p:sp>
      <p:sp>
        <p:nvSpPr>
          <p:cNvPr id="1048621" name="Footer Placeholder 4"/>
          <p:cNvSpPr>
            <a:spLocks noGrp="1"/>
          </p:cNvSpPr>
          <p:nvPr>
            <p:ph type="ftr" sz="quarter" idx="11"/>
          </p:nvPr>
        </p:nvSpPr>
        <p:spPr/>
        <p:txBody>
          <a:bodyPr/>
          <a:p>
            <a:endParaRPr lang="en-IN"/>
          </a:p>
        </p:txBody>
      </p:sp>
      <p:sp>
        <p:nvSpPr>
          <p:cNvPr id="1048622" name="Slide Number Placeholder 5"/>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5" name=""/>
        <p:cNvGrpSpPr/>
        <p:nvPr/>
      </p:nvGrpSpPr>
      <p:grpSpPr>
        <a:xfrm>
          <a:off x="0" y="0"/>
          <a:ext cx="0" cy="0"/>
          <a:chOff x="0" y="0"/>
          <a:chExt cx="0" cy="0"/>
        </a:xfrm>
      </p:grpSpPr>
      <p:sp>
        <p:nvSpPr>
          <p:cNvPr id="1048623" name="Title 1"/>
          <p:cNvSpPr>
            <a:spLocks noGrp="1"/>
          </p:cNvSpPr>
          <p:nvPr>
            <p:ph type="title"/>
          </p:nvPr>
        </p:nvSpPr>
        <p:spPr/>
        <p:txBody>
          <a:bodyPr/>
          <a:p>
            <a:r>
              <a:rPr lang="en-US"/>
              <a:t>Click to edit Master title style</a:t>
            </a:r>
            <a:endParaRPr lang="en-IN"/>
          </a:p>
        </p:txBody>
      </p:sp>
      <p:sp>
        <p:nvSpPr>
          <p:cNvPr id="1048624"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5"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6" name="Date Placeholder 4"/>
          <p:cNvSpPr>
            <a:spLocks noGrp="1"/>
          </p:cNvSpPr>
          <p:nvPr>
            <p:ph type="dt" sz="half" idx="10"/>
          </p:nvPr>
        </p:nvSpPr>
        <p:spPr/>
        <p:txBody>
          <a:bodyPr/>
          <a:p>
            <a:fld id="{3092A131-CAC9-4A4B-9D4B-9992723CF5A8}" type="datetimeFigureOut">
              <a:rPr lang="en-IN" smtClean="0"/>
              <a:t>13-10-2022</a:t>
            </a:fld>
            <a:endParaRPr lang="en-IN"/>
          </a:p>
        </p:txBody>
      </p:sp>
      <p:sp>
        <p:nvSpPr>
          <p:cNvPr id="1048627" name="Footer Placeholder 5"/>
          <p:cNvSpPr>
            <a:spLocks noGrp="1"/>
          </p:cNvSpPr>
          <p:nvPr>
            <p:ph type="ftr" sz="quarter" idx="11"/>
          </p:nvPr>
        </p:nvSpPr>
        <p:spPr/>
        <p:txBody>
          <a:bodyPr/>
          <a:p>
            <a:endParaRPr lang="en-IN"/>
          </a:p>
        </p:txBody>
      </p:sp>
      <p:sp>
        <p:nvSpPr>
          <p:cNvPr id="1048628" name="Slide Number Placeholder 6"/>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6" name=""/>
        <p:cNvGrpSpPr/>
        <p:nvPr/>
      </p:nvGrpSpPr>
      <p:grpSpPr>
        <a:xfrm>
          <a:off x="0" y="0"/>
          <a:ext cx="0" cy="0"/>
          <a:chOff x="0" y="0"/>
          <a:chExt cx="0" cy="0"/>
        </a:xfrm>
      </p:grpSpPr>
      <p:sp>
        <p:nvSpPr>
          <p:cNvPr id="1048629"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3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1"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3"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4" name="Date Placeholder 6"/>
          <p:cNvSpPr>
            <a:spLocks noGrp="1"/>
          </p:cNvSpPr>
          <p:nvPr>
            <p:ph type="dt" sz="half" idx="10"/>
          </p:nvPr>
        </p:nvSpPr>
        <p:spPr/>
        <p:txBody>
          <a:bodyPr/>
          <a:p>
            <a:fld id="{3092A131-CAC9-4A4B-9D4B-9992723CF5A8}" type="datetimeFigureOut">
              <a:rPr lang="en-IN" smtClean="0"/>
              <a:t>13-10-2022</a:t>
            </a:fld>
            <a:endParaRPr lang="en-IN"/>
          </a:p>
        </p:txBody>
      </p:sp>
      <p:sp>
        <p:nvSpPr>
          <p:cNvPr id="1048635" name="Footer Placeholder 7"/>
          <p:cNvSpPr>
            <a:spLocks noGrp="1"/>
          </p:cNvSpPr>
          <p:nvPr>
            <p:ph type="ftr" sz="quarter" idx="11"/>
          </p:nvPr>
        </p:nvSpPr>
        <p:spPr/>
        <p:txBody>
          <a:bodyPr/>
          <a:p>
            <a:endParaRPr lang="en-IN"/>
          </a:p>
        </p:txBody>
      </p:sp>
      <p:sp>
        <p:nvSpPr>
          <p:cNvPr id="1048636" name="Slide Number Placeholder 8"/>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0" name=""/>
        <p:cNvGrpSpPr/>
        <p:nvPr/>
      </p:nvGrpSpPr>
      <p:grpSpPr>
        <a:xfrm>
          <a:off x="0" y="0"/>
          <a:ext cx="0" cy="0"/>
          <a:chOff x="0" y="0"/>
          <a:chExt cx="0" cy="0"/>
        </a:xfrm>
      </p:grpSpPr>
      <p:sp>
        <p:nvSpPr>
          <p:cNvPr id="1048598" name="Title 1"/>
          <p:cNvSpPr>
            <a:spLocks noGrp="1"/>
          </p:cNvSpPr>
          <p:nvPr>
            <p:ph type="title"/>
          </p:nvPr>
        </p:nvSpPr>
        <p:spPr/>
        <p:txBody>
          <a:bodyPr/>
          <a:p>
            <a:r>
              <a:rPr lang="en-US"/>
              <a:t>Click to edit Master title style</a:t>
            </a:r>
            <a:endParaRPr lang="en-IN"/>
          </a:p>
        </p:txBody>
      </p:sp>
      <p:sp>
        <p:nvSpPr>
          <p:cNvPr id="1048599" name="Date Placeholder 2"/>
          <p:cNvSpPr>
            <a:spLocks noGrp="1"/>
          </p:cNvSpPr>
          <p:nvPr>
            <p:ph type="dt" sz="half" idx="10"/>
          </p:nvPr>
        </p:nvSpPr>
        <p:spPr/>
        <p:txBody>
          <a:bodyPr/>
          <a:p>
            <a:fld id="{3092A131-CAC9-4A4B-9D4B-9992723CF5A8}" type="datetimeFigureOut">
              <a:rPr lang="en-IN" smtClean="0"/>
              <a:t>13-10-2022</a:t>
            </a:fld>
            <a:endParaRPr lang="en-IN"/>
          </a:p>
        </p:txBody>
      </p:sp>
      <p:sp>
        <p:nvSpPr>
          <p:cNvPr id="1048600" name="Footer Placeholder 3"/>
          <p:cNvSpPr>
            <a:spLocks noGrp="1"/>
          </p:cNvSpPr>
          <p:nvPr>
            <p:ph type="ftr" sz="quarter" idx="11"/>
          </p:nvPr>
        </p:nvSpPr>
        <p:spPr/>
        <p:txBody>
          <a:bodyPr/>
          <a:p>
            <a:endParaRPr lang="en-IN"/>
          </a:p>
        </p:txBody>
      </p:sp>
      <p:sp>
        <p:nvSpPr>
          <p:cNvPr id="1048601" name="Slide Number Placeholder 4"/>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sp>
        <p:nvSpPr>
          <p:cNvPr id="1048637" name="Date Placeholder 1"/>
          <p:cNvSpPr>
            <a:spLocks noGrp="1"/>
          </p:cNvSpPr>
          <p:nvPr>
            <p:ph type="dt" sz="half" idx="10"/>
          </p:nvPr>
        </p:nvSpPr>
        <p:spPr/>
        <p:txBody>
          <a:bodyPr/>
          <a:p>
            <a:fld id="{3092A131-CAC9-4A4B-9D4B-9992723CF5A8}" type="datetimeFigureOut">
              <a:rPr lang="en-IN" smtClean="0"/>
              <a:t>13-10-2022</a:t>
            </a:fld>
            <a:endParaRPr lang="en-IN"/>
          </a:p>
        </p:txBody>
      </p:sp>
      <p:sp>
        <p:nvSpPr>
          <p:cNvPr id="1048638" name="Footer Placeholder 2"/>
          <p:cNvSpPr>
            <a:spLocks noGrp="1"/>
          </p:cNvSpPr>
          <p:nvPr>
            <p:ph type="ftr" sz="quarter" idx="11"/>
          </p:nvPr>
        </p:nvSpPr>
        <p:spPr/>
        <p:txBody>
          <a:bodyPr/>
          <a:p>
            <a:endParaRPr lang="en-IN"/>
          </a:p>
        </p:txBody>
      </p:sp>
      <p:sp>
        <p:nvSpPr>
          <p:cNvPr id="1048639" name="Slide Number Placeholder 3"/>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8" name=""/>
        <p:cNvGrpSpPr/>
        <p:nvPr/>
      </p:nvGrpSpPr>
      <p:grpSpPr>
        <a:xfrm>
          <a:off x="0" y="0"/>
          <a:ext cx="0" cy="0"/>
          <a:chOff x="0" y="0"/>
          <a:chExt cx="0" cy="0"/>
        </a:xfrm>
      </p:grpSpPr>
      <p:sp>
        <p:nvSpPr>
          <p:cNvPr id="104864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p>
            <a:fld id="{3092A131-CAC9-4A4B-9D4B-9992723CF5A8}" type="datetimeFigureOut">
              <a:rPr lang="en-IN" smtClean="0"/>
              <a:t>13-10-2022</a:t>
            </a:fld>
            <a:endParaRPr lang="en-IN"/>
          </a:p>
        </p:txBody>
      </p:sp>
      <p:sp>
        <p:nvSpPr>
          <p:cNvPr id="1048644" name="Footer Placeholder 5"/>
          <p:cNvSpPr>
            <a:spLocks noGrp="1"/>
          </p:cNvSpPr>
          <p:nvPr>
            <p:ph type="ftr" sz="quarter" idx="11"/>
          </p:nvPr>
        </p:nvSpPr>
        <p:spPr/>
        <p:txBody>
          <a:bodyPr/>
          <a:p>
            <a:endParaRPr lang="en-IN"/>
          </a:p>
        </p:txBody>
      </p:sp>
      <p:sp>
        <p:nvSpPr>
          <p:cNvPr id="1048645" name="Slide Number Placeholder 6"/>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2" name=""/>
        <p:cNvGrpSpPr/>
        <p:nvPr/>
      </p:nvGrpSpPr>
      <p:grpSpPr>
        <a:xfrm>
          <a:off x="0" y="0"/>
          <a:ext cx="0" cy="0"/>
          <a:chOff x="0" y="0"/>
          <a:chExt cx="0" cy="0"/>
        </a:xfrm>
      </p:grpSpPr>
      <p:sp>
        <p:nvSpPr>
          <p:cNvPr id="104860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08"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0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0" name="Date Placeholder 4"/>
          <p:cNvSpPr>
            <a:spLocks noGrp="1"/>
          </p:cNvSpPr>
          <p:nvPr>
            <p:ph type="dt" sz="half" idx="10"/>
          </p:nvPr>
        </p:nvSpPr>
        <p:spPr/>
        <p:txBody>
          <a:bodyPr/>
          <a:p>
            <a:fld id="{3092A131-CAC9-4A4B-9D4B-9992723CF5A8}" type="datetimeFigureOut">
              <a:rPr lang="en-IN" smtClean="0"/>
              <a:t>13-10-2022</a:t>
            </a:fld>
            <a:endParaRPr lang="en-IN"/>
          </a:p>
        </p:txBody>
      </p:sp>
      <p:sp>
        <p:nvSpPr>
          <p:cNvPr id="1048611" name="Footer Placeholder 5"/>
          <p:cNvSpPr>
            <a:spLocks noGrp="1"/>
          </p:cNvSpPr>
          <p:nvPr>
            <p:ph type="ftr" sz="quarter" idx="11"/>
          </p:nvPr>
        </p:nvSpPr>
        <p:spPr/>
        <p:txBody>
          <a:bodyPr/>
          <a:p>
            <a:endParaRPr lang="en-IN"/>
          </a:p>
        </p:txBody>
      </p:sp>
      <p:sp>
        <p:nvSpPr>
          <p:cNvPr id="1048612" name="Slide Number Placeholder 6"/>
          <p:cNvSpPr>
            <a:spLocks noGrp="1"/>
          </p:cNvSpPr>
          <p:nvPr>
            <p:ph type="sldNum" sz="quarter" idx="12"/>
          </p:nvPr>
        </p:nvSpPr>
        <p:spPr/>
        <p:txBody>
          <a:bodyPr/>
          <a:p>
            <a:fld id="{A535296C-D70A-473B-9283-BB4C3C38947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3092A131-CAC9-4A4B-9D4B-9992723CF5A8}" type="datetimeFigureOut">
              <a:rPr lang="en-IN" smtClean="0"/>
              <a:t>13-10-2022</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535296C-D70A-473B-9283-BB4C3C38947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6" name="Title 3"/>
          <p:cNvSpPr>
            <a:spLocks noGrp="1"/>
          </p:cNvSpPr>
          <p:nvPr>
            <p:ph type="title"/>
          </p:nvPr>
        </p:nvSpPr>
        <p:spPr>
          <a:xfrm>
            <a:off x="838200" y="365126"/>
            <a:ext cx="10515600" cy="889934"/>
          </a:xfrm>
        </p:spPr>
        <p:txBody>
          <a:bodyPr>
            <a:normAutofit fontScale="90000"/>
          </a:bodyPr>
          <a:p>
            <a:r>
              <a:rPr b="0" dirty="0" sz="4900" i="0" lang="en-IN">
                <a:solidFill>
                  <a:srgbClr val="303030"/>
                </a:solidFill>
                <a:effectLst/>
                <a:latin typeface="Heebo" panose="020B0604020202020204" pitchFamily="2" charset="-79"/>
                <a:cs typeface="Heebo" panose="020B0604020202020204" pitchFamily="2" charset="-79"/>
              </a:rPr>
              <a:t>Publishing Android Application</a:t>
            </a:r>
            <a:br>
              <a:rPr b="0" dirty="0" i="0" lang="en-IN">
                <a:solidFill>
                  <a:srgbClr val="303030"/>
                </a:solidFill>
                <a:effectLst/>
                <a:latin typeface="Heebo" panose="020B0604020202020204" pitchFamily="2" charset="-79"/>
                <a:cs typeface="Heebo" panose="020B0604020202020204" pitchFamily="2" charset="-79"/>
              </a:rPr>
            </a:br>
            <a:endParaRPr dirty="0" lang="en-IN"/>
          </a:p>
        </p:txBody>
      </p:sp>
      <p:sp>
        <p:nvSpPr>
          <p:cNvPr id="1048587" name="Content Placeholder 4"/>
          <p:cNvSpPr>
            <a:spLocks noGrp="1"/>
          </p:cNvSpPr>
          <p:nvPr>
            <p:ph idx="1"/>
          </p:nvPr>
        </p:nvSpPr>
        <p:spPr>
          <a:xfrm>
            <a:off x="253962" y="1398494"/>
            <a:ext cx="11861297" cy="5215903"/>
          </a:xfrm>
        </p:spPr>
        <p:txBody>
          <a:bodyPr/>
          <a:p>
            <a:r>
              <a:rPr b="0" dirty="0" i="0" lang="en-US">
                <a:solidFill>
                  <a:srgbClr val="000000"/>
                </a:solidFill>
                <a:effectLst/>
                <a:latin typeface="Nunito" panose="020B0604020202020204" pitchFamily="2" charset="0"/>
              </a:rPr>
              <a:t>Android application publishing is a process that makes your Android applications available to users.</a:t>
            </a:r>
          </a:p>
          <a:p>
            <a:r>
              <a:rPr b="0" dirty="0" i="0" lang="en-US">
                <a:solidFill>
                  <a:srgbClr val="000000"/>
                </a:solidFill>
                <a:effectLst/>
                <a:latin typeface="Nunito" panose="020B0604020202020204" pitchFamily="2" charset="0"/>
              </a:rPr>
              <a:t> Infect, publishing is the last phase of the Android application development process.</a:t>
            </a:r>
          </a:p>
          <a:p>
            <a:r>
              <a:rPr b="0" dirty="0" i="0" lang="en-US">
                <a:solidFill>
                  <a:srgbClr val="000000"/>
                </a:solidFill>
                <a:effectLst/>
                <a:latin typeface="Nunito" panose="020B0604020202020204" pitchFamily="2" charset="0"/>
              </a:rPr>
              <a:t>Once you developed and fully tested your Android Application, you can start selling or distributing free using Google Play (A famous Android marketplace). You can also release your applications by sending them directly to users or by letting users download them from your own website.</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2" name="Content Placeholder 4"/>
          <p:cNvPicPr>
            <a:picLocks noChangeAspect="1" noGrp="1"/>
          </p:cNvPicPr>
          <p:nvPr>
            <p:ph idx="1"/>
          </p:nvPr>
        </p:nvPicPr>
        <p:blipFill rotWithShape="1">
          <a:blip xmlns:r="http://schemas.openxmlformats.org/officeDocument/2006/relationships" r:embed="rId1">
            <a:duotone>
              <a:prstClr val="black"/>
              <a:schemeClr val="accent4">
                <a:tint val="45000"/>
                <a:satMod val="400000"/>
              </a:schemeClr>
            </a:duotone>
          </a:blip>
          <a:srcRect l="25137" t="37558" r="29640" b="14499"/>
          <a:stretch>
            <a:fillRect/>
          </a:stretch>
        </p:blipFill>
        <p:spPr>
          <a:xfrm>
            <a:off x="182221" y="645459"/>
            <a:ext cx="11570508" cy="508298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aphicFrame>
        <p:nvGraphicFramePr>
          <p:cNvPr id="4194304" name="Table 5"/>
          <p:cNvGraphicFramePr>
            <a:graphicFrameLocks noGrp="1"/>
          </p:cNvGraphicFramePr>
          <p:nvPr>
            <p:ph idx="1"/>
          </p:nvPr>
        </p:nvGraphicFramePr>
        <p:xfrm>
          <a:off x="0" y="0"/>
          <a:ext cx="12192000" cy="7604760"/>
        </p:xfrm>
        <a:graphic>
          <a:graphicData uri="http://schemas.openxmlformats.org/drawingml/2006/table">
            <a:tbl>
              <a:tblPr firstRow="1" bandRow="1">
                <a:tableStyleId>{5C22544A-7EE6-4342-B048-85BDC9FD1C3A}</a:tableStyleId>
              </a:tblPr>
              <a:tblGrid>
                <a:gridCol w="812800"/>
                <a:gridCol w="11379200"/>
              </a:tblGrid>
              <a:tr h="738164">
                <a:tc>
                  <a:txBody>
                    <a:bodyPr/>
                    <a:p>
                      <a:r>
                        <a:rPr b="1" dirty="0" sz="1800" i="0" kern="1200" lang="en-IN">
                          <a:solidFill>
                            <a:schemeClr val="lt1"/>
                          </a:solidFill>
                          <a:effectLst/>
                          <a:latin typeface="+mn-lt"/>
                          <a:ea typeface="+mn-ea"/>
                          <a:cs typeface="+mn-cs"/>
                        </a:rPr>
                        <a:t>                                            </a:t>
                      </a:r>
                      <a:r>
                        <a:rPr b="1" dirty="0" sz="2500" i="0" kern="1200" lang="en-IN">
                          <a:solidFill>
                            <a:schemeClr val="lt1"/>
                          </a:solidFill>
                          <a:effectLst/>
                          <a:latin typeface="+mn-lt"/>
                          <a:ea typeface="+mn-ea"/>
                          <a:cs typeface="+mn-cs"/>
                        </a:rPr>
                        <a:t>Step</a:t>
                      </a:r>
                      <a:endParaRPr dirty="0" sz="2500" lang="en-IN"/>
                    </a:p>
                  </a:txBody>
                </a:tc>
                <a:tc>
                  <a:txBody>
                    <a:bodyPr/>
                    <a:p>
                      <a:r>
                        <a:rPr dirty="0" sz="2500" lang="en-IN"/>
                        <a:t>                               Activity</a:t>
                      </a:r>
                    </a:p>
                  </a:txBody>
                </a:tc>
              </a:tr>
              <a:tr h="903874">
                <a:tc>
                  <a:txBody>
                    <a:bodyPr/>
                    <a:p>
                      <a:r>
                        <a:rPr dirty="0" lang="en-IN"/>
                        <a:t>1</a:t>
                      </a:r>
                    </a:p>
                  </a:txBody>
                </a:tc>
                <a:tc>
                  <a:txBody>
                    <a:bodyPr/>
                    <a:p>
                      <a:r>
                        <a:rPr b="1" dirty="0" sz="1800" i="0" kern="1200" lang="en-US">
                          <a:solidFill>
                            <a:schemeClr val="dk1"/>
                          </a:solidFill>
                          <a:effectLst/>
                          <a:latin typeface="+mn-lt"/>
                          <a:ea typeface="+mn-ea"/>
                          <a:cs typeface="+mn-cs"/>
                        </a:rPr>
                        <a:t>Regression Testing</a:t>
                      </a:r>
                      <a:r>
                        <a:rPr b="0" dirty="0" sz="1800" i="0" kern="1200" lang="en-US">
                          <a:solidFill>
                            <a:schemeClr val="dk1"/>
                          </a:solidFill>
                          <a:effectLst/>
                          <a:latin typeface="+mn-lt"/>
                          <a:ea typeface="+mn-ea"/>
                          <a:cs typeface="+mn-cs"/>
                        </a:rPr>
                        <a:t> Before you publish your application, you need to make sure that its meeting the basic quality expectations for all Android apps, on all of the devices that you are targeting. So perform all the required testing on different devices including phone and tablets.</a:t>
                      </a:r>
                      <a:endParaRPr dirty="0" lang="en-IN"/>
                    </a:p>
                  </a:txBody>
                </a:tc>
              </a:tr>
              <a:tr h="903874">
                <a:tc>
                  <a:txBody>
                    <a:bodyPr/>
                    <a:p>
                      <a:r>
                        <a:rPr dirty="0" lang="en-IN"/>
                        <a:t>2</a:t>
                      </a:r>
                    </a:p>
                  </a:txBody>
                </a:tc>
                <a:tc>
                  <a:txBody>
                    <a:bodyPr/>
                    <a:p>
                      <a:r>
                        <a:rPr b="1" dirty="0" sz="1800" i="0" kern="1200" lang="en-US">
                          <a:solidFill>
                            <a:schemeClr val="dk1"/>
                          </a:solidFill>
                          <a:effectLst/>
                          <a:latin typeface="+mn-lt"/>
                          <a:ea typeface="+mn-ea"/>
                          <a:cs typeface="+mn-cs"/>
                        </a:rPr>
                        <a:t>Application Rating</a:t>
                      </a:r>
                      <a:r>
                        <a:rPr b="0" dirty="0" sz="1800" i="0" kern="1200" lang="en-US">
                          <a:solidFill>
                            <a:schemeClr val="dk1"/>
                          </a:solidFill>
                          <a:effectLst/>
                          <a:latin typeface="+mn-lt"/>
                          <a:ea typeface="+mn-ea"/>
                          <a:cs typeface="+mn-cs"/>
                        </a:rPr>
                        <a:t> When you will publish your application at Google Play, you will have to specify a content rating for your app, which informs Google Play users of its maturity level. Currently available ratings are (a) Everyone (b) Low maturity (c) Medium maturity (d) High maturity.</a:t>
                      </a:r>
                      <a:endParaRPr dirty="0" lang="en-IN"/>
                    </a:p>
                  </a:txBody>
                </a:tc>
              </a:tr>
              <a:tr h="616012">
                <a:tc>
                  <a:txBody>
                    <a:bodyPr/>
                    <a:p>
                      <a:r>
                        <a:rPr dirty="0" lang="en-IN"/>
                        <a:t>3</a:t>
                      </a:r>
                    </a:p>
                  </a:txBody>
                </a:tc>
                <a:tc>
                  <a:txBody>
                    <a:bodyPr/>
                    <a:p>
                      <a:r>
                        <a:rPr b="1" dirty="0" sz="1800" i="0" kern="1200" lang="en-US">
                          <a:solidFill>
                            <a:schemeClr val="dk1"/>
                          </a:solidFill>
                          <a:effectLst/>
                          <a:latin typeface="+mn-lt"/>
                          <a:ea typeface="+mn-ea"/>
                          <a:cs typeface="+mn-cs"/>
                        </a:rPr>
                        <a:t>Targeted Regions</a:t>
                      </a:r>
                      <a:r>
                        <a:rPr b="0" dirty="0" sz="1800" i="0" kern="1200" lang="en-US">
                          <a:solidFill>
                            <a:schemeClr val="dk1"/>
                          </a:solidFill>
                          <a:effectLst/>
                          <a:latin typeface="+mn-lt"/>
                          <a:ea typeface="+mn-ea"/>
                          <a:cs typeface="+mn-cs"/>
                        </a:rPr>
                        <a:t> Google Play lets you control what countries and territories where your application will be sold. Accordingly you must take care of setting up time zone, localization or any other specific requirement as per the targeted region.</a:t>
                      </a:r>
                      <a:endParaRPr dirty="0" lang="en-IN"/>
                    </a:p>
                  </a:txBody>
                </a:tc>
              </a:tr>
              <a:tr h="616012">
                <a:tc>
                  <a:txBody>
                    <a:bodyPr/>
                    <a:p>
                      <a:r>
                        <a:rPr dirty="0" lang="en-IN"/>
                        <a:t>4</a:t>
                      </a:r>
                    </a:p>
                  </a:txBody>
                </a:tc>
                <a:tc>
                  <a:txBody>
                    <a:bodyPr/>
                    <a:p>
                      <a:r>
                        <a:rPr b="1" dirty="0" sz="1800" i="0" kern="1200" lang="en-US">
                          <a:solidFill>
                            <a:schemeClr val="dk1"/>
                          </a:solidFill>
                          <a:effectLst/>
                          <a:latin typeface="+mn-lt"/>
                          <a:ea typeface="+mn-ea"/>
                          <a:cs typeface="+mn-cs"/>
                        </a:rPr>
                        <a:t>Application Size</a:t>
                      </a:r>
                      <a:r>
                        <a:rPr b="0" dirty="0" sz="1800" i="0" kern="1200" lang="en-US">
                          <a:solidFill>
                            <a:schemeClr val="dk1"/>
                          </a:solidFill>
                          <a:effectLst/>
                          <a:latin typeface="+mn-lt"/>
                          <a:ea typeface="+mn-ea"/>
                          <a:cs typeface="+mn-cs"/>
                        </a:rPr>
                        <a:t> Currently, the maximum size for an APK published on Google Play is 50 MB. If your app exceeds that size, or if you want to offer a secondary download, you can use APK</a:t>
                      </a:r>
                      <a:endParaRPr dirty="0" lang="en-IN"/>
                    </a:p>
                  </a:txBody>
                </a:tc>
              </a:tr>
              <a:tr h="616012">
                <a:tc>
                  <a:txBody>
                    <a:bodyPr/>
                    <a:p>
                      <a:r>
                        <a:rPr dirty="0" lang="en-IN"/>
                        <a:t>5</a:t>
                      </a:r>
                    </a:p>
                  </a:txBody>
                </a:tc>
                <a:tc>
                  <a:txBody>
                    <a:bodyPr/>
                    <a:p>
                      <a:r>
                        <a:rPr b="1" dirty="0" sz="1800" i="0" kern="1200" lang="en-US">
                          <a:solidFill>
                            <a:schemeClr val="dk1"/>
                          </a:solidFill>
                          <a:effectLst/>
                          <a:latin typeface="+mn-lt"/>
                          <a:ea typeface="+mn-ea"/>
                          <a:cs typeface="+mn-cs"/>
                        </a:rPr>
                        <a:t>SDK and Screen Compatibility</a:t>
                      </a:r>
                      <a:r>
                        <a:rPr b="0" dirty="0" sz="1800" i="0" kern="1200" lang="en-US">
                          <a:solidFill>
                            <a:schemeClr val="dk1"/>
                          </a:solidFill>
                          <a:effectLst/>
                          <a:latin typeface="+mn-lt"/>
                          <a:ea typeface="+mn-ea"/>
                          <a:cs typeface="+mn-cs"/>
                        </a:rPr>
                        <a:t> It is important to make sure that your app is designed to run properly on the Android platform versions and device screen sizes that you want to target.</a:t>
                      </a:r>
                      <a:endParaRPr dirty="0" lang="en-IN"/>
                    </a:p>
                  </a:txBody>
                </a:tc>
              </a:tr>
              <a:tr h="616012">
                <a:tc>
                  <a:txBody>
                    <a:bodyPr/>
                    <a:p>
                      <a:r>
                        <a:rPr dirty="0" lang="en-IN"/>
                        <a:t>6</a:t>
                      </a:r>
                    </a:p>
                  </a:txBody>
                </a:tc>
                <a:tc>
                  <a:txBody>
                    <a:bodyPr/>
                    <a:p>
                      <a:r>
                        <a:rPr b="1" dirty="0" sz="1800" i="0" kern="1200" lang="en-US">
                          <a:solidFill>
                            <a:schemeClr val="dk1"/>
                          </a:solidFill>
                          <a:effectLst/>
                          <a:latin typeface="+mn-lt"/>
                          <a:ea typeface="+mn-ea"/>
                          <a:cs typeface="+mn-cs"/>
                        </a:rPr>
                        <a:t>Application Pricing</a:t>
                      </a:r>
                      <a:r>
                        <a:rPr b="0" dirty="0" sz="1800" i="0" kern="1200" lang="en-US">
                          <a:solidFill>
                            <a:schemeClr val="dk1"/>
                          </a:solidFill>
                          <a:effectLst/>
                          <a:latin typeface="+mn-lt"/>
                          <a:ea typeface="+mn-ea"/>
                          <a:cs typeface="+mn-cs"/>
                        </a:rPr>
                        <a:t> Deciding whether you app will be free or paid is important. If you want to sell your application then you will have to specify its price in different currencies.</a:t>
                      </a:r>
                      <a:endParaRPr dirty="0" lang="en-IN"/>
                    </a:p>
                  </a:txBody>
                </a:tc>
              </a:tr>
              <a:tr h="616012">
                <a:tc>
                  <a:txBody>
                    <a:bodyPr/>
                    <a:p>
                      <a:r>
                        <a:rPr dirty="0" lang="en-IN"/>
                        <a:t>7</a:t>
                      </a:r>
                    </a:p>
                  </a:txBody>
                </a:tc>
                <a:tc>
                  <a:txBody>
                    <a:bodyPr/>
                    <a:p>
                      <a:r>
                        <a:rPr b="1" dirty="0" sz="1800" i="0" kern="1200" lang="en-US">
                          <a:solidFill>
                            <a:schemeClr val="dk1"/>
                          </a:solidFill>
                          <a:effectLst/>
                          <a:latin typeface="+mn-lt"/>
                          <a:ea typeface="+mn-ea"/>
                          <a:cs typeface="+mn-cs"/>
                        </a:rPr>
                        <a:t>Build and Upload release-ready APK</a:t>
                      </a:r>
                      <a:r>
                        <a:rPr b="0" dirty="0" sz="1800" i="0" kern="1200" lang="en-US">
                          <a:solidFill>
                            <a:schemeClr val="dk1"/>
                          </a:solidFill>
                          <a:effectLst/>
                          <a:latin typeface="+mn-lt"/>
                          <a:ea typeface="+mn-ea"/>
                          <a:cs typeface="+mn-cs"/>
                        </a:rPr>
                        <a:t> The release-ready APK is what you </a:t>
                      </a:r>
                      <a:r>
                        <a:rPr b="0" dirty="0" sz="1800" i="0" kern="1200" lang="en-US" err="1">
                          <a:solidFill>
                            <a:schemeClr val="dk1"/>
                          </a:solidFill>
                          <a:effectLst/>
                          <a:latin typeface="+mn-lt"/>
                          <a:ea typeface="+mn-ea"/>
                          <a:cs typeface="+mn-cs"/>
                        </a:rPr>
                        <a:t>you</a:t>
                      </a:r>
                      <a:r>
                        <a:rPr b="0" dirty="0" sz="1800" i="0" kern="1200" lang="en-US">
                          <a:solidFill>
                            <a:schemeClr val="dk1"/>
                          </a:solidFill>
                          <a:effectLst/>
                          <a:latin typeface="+mn-lt"/>
                          <a:ea typeface="+mn-ea"/>
                          <a:cs typeface="+mn-cs"/>
                        </a:rPr>
                        <a:t> will upload to the Developer Console and distribute to users. You can check complete detail on how to create a release-ready version of your app: </a:t>
                      </a:r>
                      <a:endParaRPr dirty="0" lang="en-IN"/>
                    </a:p>
                  </a:txBody>
                </a:tc>
              </a:tr>
              <a:tr h="616012">
                <a:tc>
                  <a:txBody>
                    <a:bodyPr/>
                    <a:p>
                      <a:r>
                        <a:rPr dirty="0" lang="en-IN"/>
                        <a:t>8</a:t>
                      </a:r>
                    </a:p>
                  </a:txBody>
                </a:tc>
                <a:tc>
                  <a:txBody>
                    <a:bodyPr/>
                    <a:p>
                      <a:r>
                        <a:rPr b="1" dirty="0" sz="1800" i="0" kern="1200" lang="en-US">
                          <a:solidFill>
                            <a:schemeClr val="dk1"/>
                          </a:solidFill>
                          <a:effectLst/>
                          <a:latin typeface="+mn-lt"/>
                          <a:ea typeface="+mn-ea"/>
                          <a:cs typeface="+mn-cs"/>
                        </a:rPr>
                        <a:t>Promotional Content</a:t>
                      </a:r>
                      <a:r>
                        <a:rPr b="0" dirty="0" sz="1800" i="0" kern="1200" lang="en-US">
                          <a:solidFill>
                            <a:schemeClr val="dk1"/>
                          </a:solidFill>
                          <a:effectLst/>
                          <a:latin typeface="+mn-lt"/>
                          <a:ea typeface="+mn-ea"/>
                          <a:cs typeface="+mn-cs"/>
                        </a:rPr>
                        <a:t> It is a good marketing practice to supply a variety of high-quality graphic assets to showcase your app or brand. After you publish, these appear on your product details page, in store listings and search results, and elsewhere.</a:t>
                      </a:r>
                      <a:endParaRPr dirty="0" lang="en-IN"/>
                    </a:p>
                  </a:txBody>
                </a:tc>
              </a:tr>
              <a:tr h="616012">
                <a:tc>
                  <a:txBody>
                    <a:bodyPr/>
                    <a:p>
                      <a:r>
                        <a:rPr dirty="0" lang="en-IN"/>
                        <a:t>9</a:t>
                      </a:r>
                    </a:p>
                  </a:txBody>
                </a:tc>
                <a:tc>
                  <a:txBody>
                    <a:bodyPr/>
                    <a:p>
                      <a:r>
                        <a:rPr b="1" dirty="0" sz="1800" i="0" kern="1200" lang="en-IN">
                          <a:solidFill>
                            <a:schemeClr val="dk1"/>
                          </a:solidFill>
                          <a:effectLst/>
                          <a:latin typeface="+mn-lt"/>
                          <a:ea typeface="+mn-ea"/>
                          <a:cs typeface="+mn-cs"/>
                        </a:rPr>
                        <a:t>Finalize Application Detail </a:t>
                      </a:r>
                      <a:r>
                        <a:rPr b="0" dirty="0" sz="1800" i="0" kern="1200" lang="en-US">
                          <a:solidFill>
                            <a:schemeClr val="dk1"/>
                          </a:solidFill>
                          <a:effectLst/>
                          <a:latin typeface="+mn-lt"/>
                          <a:ea typeface="+mn-ea"/>
                          <a:cs typeface="+mn-cs"/>
                        </a:rPr>
                        <a:t>to promote your app and engage with users on your product details page, from </a:t>
                      </a:r>
                      <a:r>
                        <a:rPr b="0" dirty="0" sz="1800" i="0" kern="1200" lang="en-US" err="1">
                          <a:solidFill>
                            <a:schemeClr val="dk1"/>
                          </a:solidFill>
                          <a:effectLst/>
                          <a:latin typeface="+mn-lt"/>
                          <a:ea typeface="+mn-ea"/>
                          <a:cs typeface="+mn-cs"/>
                        </a:rPr>
                        <a:t>colourful</a:t>
                      </a:r>
                      <a:r>
                        <a:rPr b="0" dirty="0" sz="1800" i="0" kern="1200" lang="en-US">
                          <a:solidFill>
                            <a:schemeClr val="dk1"/>
                          </a:solidFill>
                          <a:effectLst/>
                          <a:latin typeface="+mn-lt"/>
                          <a:ea typeface="+mn-ea"/>
                          <a:cs typeface="+mn-cs"/>
                        </a:rPr>
                        <a:t> graphics, screen shots, and videos to localized descriptions,</a:t>
                      </a:r>
                      <a:endParaRPr dirty="0" lang="en-IN"/>
                    </a:p>
                  </a:txBody>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Content Placeholder 2"/>
          <p:cNvSpPr>
            <a:spLocks noGrp="1"/>
          </p:cNvSpPr>
          <p:nvPr>
            <p:ph idx="1"/>
          </p:nvPr>
        </p:nvSpPr>
        <p:spPr>
          <a:xfrm>
            <a:off x="0" y="0"/>
            <a:ext cx="12192000" cy="6858000"/>
          </a:xfrm>
        </p:spPr>
        <p:txBody>
          <a:bodyPr>
            <a:normAutofit/>
          </a:bodyPr>
          <a:p>
            <a:r>
              <a:rPr b="0" dirty="0" sz="2400" i="0" lang="en-US">
                <a:solidFill>
                  <a:srgbClr val="000000"/>
                </a:solidFill>
                <a:effectLst/>
                <a:latin typeface="Nunito" pitchFamily="2" charset="0"/>
              </a:rPr>
              <a:t>To export an application, just open that application project in Android studio and select </a:t>
            </a:r>
            <a:r>
              <a:rPr b="1" dirty="0" sz="2400" i="0" lang="en-US">
                <a:solidFill>
                  <a:srgbClr val="000000"/>
                </a:solidFill>
                <a:effectLst/>
                <a:latin typeface="Nunito" pitchFamily="2" charset="0"/>
              </a:rPr>
              <a:t>Build → Generate Signed APK</a:t>
            </a:r>
            <a:r>
              <a:rPr b="0" dirty="0" sz="2400" i="0" lang="en-US">
                <a:solidFill>
                  <a:srgbClr val="000000"/>
                </a:solidFill>
                <a:effectLst/>
                <a:latin typeface="Nunito" pitchFamily="2" charset="0"/>
              </a:rPr>
              <a:t> from your Android studio and follow the simple steps to export your application −</a:t>
            </a:r>
            <a:endParaRPr dirty="0" sz="2400" lang="en-IN"/>
          </a:p>
        </p:txBody>
      </p:sp>
      <p:pic>
        <p:nvPicPr>
          <p:cNvPr id="2097153" name="Picture 4"/>
          <p:cNvPicPr>
            <a:picLocks noChangeAspect="1"/>
          </p:cNvPicPr>
          <p:nvPr/>
        </p:nvPicPr>
        <p:blipFill>
          <a:blip xmlns:r="http://schemas.openxmlformats.org/officeDocument/2006/relationships" r:embed="rId1"/>
          <a:stretch>
            <a:fillRect/>
          </a:stretch>
        </p:blipFill>
        <p:spPr>
          <a:xfrm>
            <a:off x="362149" y="1056639"/>
            <a:ext cx="11464090" cy="5457936"/>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rot="21589498">
            <a:off x="339246" y="2043778"/>
            <a:ext cx="11853294" cy="4580217"/>
          </a:xfrm>
        </p:spPr>
      </p:pic>
      <p:sp>
        <p:nvSpPr>
          <p:cNvPr id="1048655" name="TextBox 6"/>
          <p:cNvSpPr txBox="1"/>
          <p:nvPr/>
        </p:nvSpPr>
        <p:spPr>
          <a:xfrm>
            <a:off x="332277" y="336516"/>
            <a:ext cx="11573001" cy="1158240"/>
          </a:xfrm>
          <a:prstGeom prst="rect"/>
          <a:noFill/>
        </p:spPr>
        <p:txBody>
          <a:bodyPr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0" dirty="0" sz="2400" i="0" lang="en-US">
                <a:solidFill>
                  <a:srgbClr val="000000"/>
                </a:solidFill>
                <a:effectLst/>
                <a:latin typeface="Nunito" pitchFamily="2" charset="0"/>
              </a:rPr>
              <a:t>Next select, </a:t>
            </a:r>
            <a:r>
              <a:rPr b="1" dirty="0" sz="2400" i="0" lang="en-US">
                <a:solidFill>
                  <a:srgbClr val="000000"/>
                </a:solidFill>
                <a:effectLst/>
                <a:latin typeface="Nunito" pitchFamily="2" charset="0"/>
              </a:rPr>
              <a:t>Generate Signed APK</a:t>
            </a:r>
            <a:r>
              <a:rPr b="0" dirty="0" sz="2400" i="0" lang="en-US">
                <a:solidFill>
                  <a:srgbClr val="000000"/>
                </a:solidFill>
                <a:effectLst/>
                <a:latin typeface="Nunito" pitchFamily="2" charset="0"/>
              </a:rPr>
              <a:t> option as shown in the above screen shot and then click it so that you get following screen where you will choose </a:t>
            </a:r>
            <a:r>
              <a:rPr b="1" dirty="0" sz="2400" i="0" lang="en-US">
                <a:solidFill>
                  <a:srgbClr val="000000"/>
                </a:solidFill>
                <a:effectLst/>
                <a:latin typeface="Nunito" pitchFamily="2" charset="0"/>
              </a:rPr>
              <a:t>Create new keystore</a:t>
            </a:r>
            <a:r>
              <a:rPr b="0" dirty="0" sz="2400" i="0" lang="en-US">
                <a:solidFill>
                  <a:srgbClr val="000000"/>
                </a:solidFill>
                <a:effectLst/>
                <a:latin typeface="Nunito" pitchFamily="2" charset="0"/>
              </a:rPr>
              <a:t> to store your application.</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Content Placeholder 2"/>
          <p:cNvSpPr>
            <a:spLocks noGrp="1"/>
          </p:cNvSpPr>
          <p:nvPr>
            <p:ph idx="1"/>
          </p:nvPr>
        </p:nvSpPr>
        <p:spPr>
          <a:xfrm>
            <a:off x="-39818" y="10857"/>
            <a:ext cx="12120058" cy="6745543"/>
          </a:xfrm>
        </p:spPr>
        <p:txBody>
          <a:bodyPr/>
          <a:p>
            <a:r>
              <a:rPr b="0" dirty="0" i="0" lang="en-US">
                <a:solidFill>
                  <a:srgbClr val="000000"/>
                </a:solidFill>
                <a:effectLst/>
                <a:latin typeface="Nunito" pitchFamily="2" charset="0"/>
              </a:rPr>
              <a:t>Enter your key store </a:t>
            </a:r>
            <a:r>
              <a:rPr b="0" dirty="0" i="0" lang="en-US" err="1">
                <a:solidFill>
                  <a:srgbClr val="000000"/>
                </a:solidFill>
                <a:effectLst/>
                <a:latin typeface="Nunito" pitchFamily="2" charset="0"/>
              </a:rPr>
              <a:t>path,key</a:t>
            </a:r>
            <a:r>
              <a:rPr b="0" dirty="0" i="0" lang="en-US">
                <a:solidFill>
                  <a:srgbClr val="000000"/>
                </a:solidFill>
                <a:effectLst/>
                <a:latin typeface="Nunito" pitchFamily="2" charset="0"/>
              </a:rPr>
              <a:t> store </a:t>
            </a:r>
            <a:r>
              <a:rPr b="0" dirty="0" i="0" lang="en-US" err="1">
                <a:solidFill>
                  <a:srgbClr val="000000"/>
                </a:solidFill>
                <a:effectLst/>
                <a:latin typeface="Nunito" pitchFamily="2" charset="0"/>
              </a:rPr>
              <a:t>password,key</a:t>
            </a:r>
            <a:r>
              <a:rPr b="0" dirty="0" i="0" lang="en-US">
                <a:solidFill>
                  <a:srgbClr val="000000"/>
                </a:solidFill>
                <a:effectLst/>
                <a:latin typeface="Nunito" pitchFamily="2" charset="0"/>
              </a:rPr>
              <a:t> alias and key password to protect your application and click on </a:t>
            </a:r>
            <a:r>
              <a:rPr b="1" dirty="0" i="0" lang="en-US">
                <a:solidFill>
                  <a:srgbClr val="000000"/>
                </a:solidFill>
                <a:effectLst/>
                <a:latin typeface="Nunito" pitchFamily="2" charset="0"/>
              </a:rPr>
              <a:t>Next</a:t>
            </a:r>
            <a:r>
              <a:rPr b="0" dirty="0" i="0" lang="en-US">
                <a:solidFill>
                  <a:srgbClr val="000000"/>
                </a:solidFill>
                <a:effectLst/>
                <a:latin typeface="Nunito" pitchFamily="2" charset="0"/>
              </a:rPr>
              <a:t> button once again. It will display following screen to let you create an application −</a:t>
            </a:r>
            <a:endParaRPr dirty="0" lang="en-IN"/>
          </a:p>
        </p:txBody>
      </p:sp>
      <p:pic>
        <p:nvPicPr>
          <p:cNvPr id="2097155" name="Picture 4"/>
          <p:cNvPicPr>
            <a:picLocks noChangeAspect="1"/>
          </p:cNvPicPr>
          <p:nvPr/>
        </p:nvPicPr>
        <p:blipFill>
          <a:blip xmlns:r="http://schemas.openxmlformats.org/officeDocument/2006/relationships" r:embed="rId1"/>
          <a:stretch>
            <a:fillRect/>
          </a:stretch>
        </p:blipFill>
        <p:spPr>
          <a:xfrm>
            <a:off x="327443" y="1564640"/>
            <a:ext cx="11469576" cy="501589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Content Placeholder 2"/>
          <p:cNvSpPr>
            <a:spLocks noGrp="1"/>
          </p:cNvSpPr>
          <p:nvPr>
            <p:ph idx="1"/>
          </p:nvPr>
        </p:nvSpPr>
        <p:spPr>
          <a:xfrm>
            <a:off x="132080" y="264160"/>
            <a:ext cx="11948160" cy="6461760"/>
          </a:xfrm>
        </p:spPr>
        <p:txBody>
          <a:bodyPr/>
          <a:p>
            <a:r>
              <a:rPr b="0" dirty="0" i="0" lang="en-US">
                <a:solidFill>
                  <a:srgbClr val="000000"/>
                </a:solidFill>
                <a:effectLst/>
                <a:latin typeface="Nunito" pitchFamily="2" charset="0"/>
              </a:rPr>
              <a:t>Once you filled up all the </a:t>
            </a:r>
            <a:r>
              <a:rPr b="0" dirty="0" i="0" lang="en-US" err="1">
                <a:solidFill>
                  <a:srgbClr val="000000"/>
                </a:solidFill>
                <a:effectLst/>
                <a:latin typeface="Nunito" pitchFamily="2" charset="0"/>
              </a:rPr>
              <a:t>information,like</a:t>
            </a:r>
            <a:r>
              <a:rPr b="0" dirty="0" i="0" lang="en-US">
                <a:solidFill>
                  <a:srgbClr val="000000"/>
                </a:solidFill>
                <a:effectLst/>
                <a:latin typeface="Nunito" pitchFamily="2" charset="0"/>
              </a:rPr>
              <a:t> app </a:t>
            </a:r>
            <a:r>
              <a:rPr b="0" dirty="0" i="0" lang="en-US" err="1">
                <a:solidFill>
                  <a:srgbClr val="000000"/>
                </a:solidFill>
                <a:effectLst/>
                <a:latin typeface="Nunito" pitchFamily="2" charset="0"/>
              </a:rPr>
              <a:t>destination,build</a:t>
            </a:r>
            <a:r>
              <a:rPr b="0" dirty="0" i="0" lang="en-US">
                <a:solidFill>
                  <a:srgbClr val="000000"/>
                </a:solidFill>
                <a:effectLst/>
                <a:latin typeface="Nunito" pitchFamily="2" charset="0"/>
              </a:rPr>
              <a:t> type and </a:t>
            </a:r>
            <a:r>
              <a:rPr b="0" dirty="0" i="0" lang="en-US" err="1">
                <a:solidFill>
                  <a:srgbClr val="000000"/>
                </a:solidFill>
                <a:effectLst/>
                <a:latin typeface="Nunito" pitchFamily="2" charset="0"/>
              </a:rPr>
              <a:t>flavours</a:t>
            </a:r>
            <a:r>
              <a:rPr b="0" dirty="0" i="0" lang="en-US">
                <a:solidFill>
                  <a:srgbClr val="000000"/>
                </a:solidFill>
                <a:effectLst/>
                <a:latin typeface="Nunito" pitchFamily="2" charset="0"/>
              </a:rPr>
              <a:t> click </a:t>
            </a:r>
            <a:r>
              <a:rPr b="1" dirty="0" i="0" lang="en-US">
                <a:solidFill>
                  <a:srgbClr val="000000"/>
                </a:solidFill>
                <a:effectLst/>
                <a:latin typeface="Nunito" pitchFamily="2" charset="0"/>
              </a:rPr>
              <a:t>finish</a:t>
            </a:r>
            <a:r>
              <a:rPr b="0" dirty="0" i="0" lang="en-US">
                <a:solidFill>
                  <a:srgbClr val="000000"/>
                </a:solidFill>
                <a:effectLst/>
                <a:latin typeface="Nunito" pitchFamily="2" charset="0"/>
              </a:rPr>
              <a:t> button While creating an application it will show as below</a:t>
            </a:r>
            <a:endParaRPr dirty="0" lang="en-IN"/>
          </a:p>
        </p:txBody>
      </p:sp>
      <p:pic>
        <p:nvPicPr>
          <p:cNvPr id="2097156" name="Picture 6"/>
          <p:cNvPicPr>
            <a:picLocks noChangeAspect="1"/>
          </p:cNvPicPr>
          <p:nvPr/>
        </p:nvPicPr>
        <p:blipFill>
          <a:blip xmlns:r="http://schemas.openxmlformats.org/officeDocument/2006/relationships" r:embed="rId1"/>
          <a:stretch>
            <a:fillRect/>
          </a:stretch>
        </p:blipFill>
        <p:spPr>
          <a:xfrm>
            <a:off x="467360" y="1686560"/>
            <a:ext cx="10942320" cy="731520"/>
          </a:xfrm>
          <a:prstGeom prst="rect"/>
        </p:spPr>
      </p:pic>
      <p:sp>
        <p:nvSpPr>
          <p:cNvPr id="1048592" name="TextBox 8"/>
          <p:cNvSpPr txBox="1"/>
          <p:nvPr/>
        </p:nvSpPr>
        <p:spPr>
          <a:xfrm>
            <a:off x="670560" y="2915920"/>
            <a:ext cx="10535920" cy="954107"/>
          </a:xfrm>
          <a:prstGeom prst="rect"/>
          <a:noFill/>
        </p:spPr>
        <p:txBody>
          <a:bodyPr wrap="square">
            <a:spAutoFit/>
          </a:bodyPr>
          <a:p>
            <a:r>
              <a:rPr b="0" dirty="0" sz="2800" i="0" lang="en-US">
                <a:solidFill>
                  <a:srgbClr val="000000"/>
                </a:solidFill>
                <a:effectLst/>
                <a:latin typeface="Nunito" pitchFamily="2" charset="0"/>
              </a:rPr>
              <a:t>Finally, it will generate your Android Application as APK </a:t>
            </a:r>
            <a:r>
              <a:rPr b="0" dirty="0" sz="2800" i="0" lang="en-US" err="1">
                <a:solidFill>
                  <a:srgbClr val="000000"/>
                </a:solidFill>
                <a:effectLst/>
                <a:latin typeface="Nunito" pitchFamily="2" charset="0"/>
              </a:rPr>
              <a:t>formate</a:t>
            </a:r>
            <a:r>
              <a:rPr b="0" dirty="0" sz="2800" i="0" lang="en-US">
                <a:solidFill>
                  <a:srgbClr val="000000"/>
                </a:solidFill>
                <a:effectLst/>
                <a:latin typeface="Nunito" pitchFamily="2" charset="0"/>
              </a:rPr>
              <a:t> File which will be uploaded at Google Play marketplace</a:t>
            </a:r>
            <a:r>
              <a:rPr b="0" dirty="0" sz="2400" i="0" lang="en-US">
                <a:solidFill>
                  <a:srgbClr val="000000"/>
                </a:solidFill>
                <a:effectLst/>
                <a:latin typeface="Nunito" pitchFamily="2" charset="0"/>
              </a:rPr>
              <a:t>.</a:t>
            </a:r>
            <a:endParaRPr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Publishing Android Application</dc:title>
  <dc:creator>Satwik Prakash</dc:creator>
  <cp:lastModifiedBy>Satwik Prakash</cp:lastModifiedBy>
  <dcterms:created xsi:type="dcterms:W3CDTF">2022-10-12T19:26:45Z</dcterms:created>
  <dcterms:modified xsi:type="dcterms:W3CDTF">2022-10-14T09:57:40Z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5c37f060e5074d01be4d79ba84d6602a</vt:lpwstr>
  </property>
</Properties>
</file>