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20"/>
  </p:notesMasterIdLst>
  <p:handoutMasterIdLst>
    <p:handoutMasterId r:id="rId21"/>
  </p:handoutMasterIdLst>
  <p:sldIdLst>
    <p:sldId id="431" r:id="rId2"/>
    <p:sldId id="433" r:id="rId3"/>
    <p:sldId id="321" r:id="rId4"/>
    <p:sldId id="434" r:id="rId5"/>
    <p:sldId id="448" r:id="rId6"/>
    <p:sldId id="441" r:id="rId7"/>
    <p:sldId id="306" r:id="rId8"/>
    <p:sldId id="430" r:id="rId9"/>
    <p:sldId id="449" r:id="rId10"/>
    <p:sldId id="264" r:id="rId11"/>
    <p:sldId id="265" r:id="rId12"/>
    <p:sldId id="266" r:id="rId13"/>
    <p:sldId id="440" r:id="rId14"/>
    <p:sldId id="444" r:id="rId15"/>
    <p:sldId id="445" r:id="rId16"/>
    <p:sldId id="446" r:id="rId17"/>
    <p:sldId id="442" r:id="rId18"/>
    <p:sldId id="443" r:id="rId1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8" d="100"/>
          <a:sy n="68" d="100"/>
        </p:scale>
        <p:origin x="13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36867"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36868"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36869"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7AF78A14-98F4-45EB-B42F-B56C98AACEC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2662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26631"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58C2998B-F799-469F-AF7B-F7F3A8C061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662F6414-A59A-4177-90D1-499685EBB8AE}"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FD7AC23-59CE-443A-9B9F-7DE2420A16ED}"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549480A9-6D0E-498D-9052-6F92850D75A8}"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AADD056-305A-4C2C-95A2-F8883EC1CD26}"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57A28B1-1A41-437A-99AA-5A2DA8126BD2}" type="slidenum">
              <a:rPr lang="en-US" altLang="en-US" smtClean="0"/>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6E12A07-2855-431C-A5E4-DBB1F433EB02}"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841EE72-B155-4128-90FF-DDB9C1AA0F34}"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24A77E44-D6DD-4B01-AE24-D49069C38AF4}" type="slidenum">
              <a:rPr lang="en-US" altLang="en-US" smtClean="0"/>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70096B9-A96C-47A5-A889-FF7783836D71}"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7AAE2A35-2FFC-421E-A94C-A86D396382F8}"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F91A5118-E66A-4F27-A688-83ADA1E4A9B2}"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A2C6A33-E874-402B-AF84-71337A641FEF}"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17" Type="http://schemas.openxmlformats.org/officeDocument/2006/relationships/image" Target="../media/image128.png"/><Relationship Id="rId21" Type="http://schemas.openxmlformats.org/officeDocument/2006/relationships/image" Target="../media/image32.png"/><Relationship Id="rId42" Type="http://schemas.openxmlformats.org/officeDocument/2006/relationships/image" Target="../media/image53.png"/><Relationship Id="rId63" Type="http://schemas.openxmlformats.org/officeDocument/2006/relationships/image" Target="../media/image74.png"/><Relationship Id="rId84" Type="http://schemas.openxmlformats.org/officeDocument/2006/relationships/image" Target="../media/image95.png"/><Relationship Id="rId138" Type="http://schemas.openxmlformats.org/officeDocument/2006/relationships/image" Target="../media/image149.png"/><Relationship Id="rId159" Type="http://schemas.openxmlformats.org/officeDocument/2006/relationships/image" Target="../media/image170.png"/><Relationship Id="rId170" Type="http://schemas.openxmlformats.org/officeDocument/2006/relationships/image" Target="../media/image181.png"/><Relationship Id="rId107" Type="http://schemas.openxmlformats.org/officeDocument/2006/relationships/image" Target="../media/image118.png"/><Relationship Id="rId11" Type="http://schemas.openxmlformats.org/officeDocument/2006/relationships/image" Target="../media/image22.png"/><Relationship Id="rId32" Type="http://schemas.openxmlformats.org/officeDocument/2006/relationships/image" Target="../media/image43.png"/><Relationship Id="rId53" Type="http://schemas.openxmlformats.org/officeDocument/2006/relationships/image" Target="../media/image64.png"/><Relationship Id="rId74" Type="http://schemas.openxmlformats.org/officeDocument/2006/relationships/image" Target="../media/image85.png"/><Relationship Id="rId128" Type="http://schemas.openxmlformats.org/officeDocument/2006/relationships/image" Target="../media/image139.png"/><Relationship Id="rId149" Type="http://schemas.openxmlformats.org/officeDocument/2006/relationships/image" Target="../media/image160.png"/><Relationship Id="rId5" Type="http://schemas.openxmlformats.org/officeDocument/2006/relationships/image" Target="../media/image16.png"/><Relationship Id="rId95" Type="http://schemas.openxmlformats.org/officeDocument/2006/relationships/image" Target="../media/image106.png"/><Relationship Id="rId160" Type="http://schemas.openxmlformats.org/officeDocument/2006/relationships/image" Target="../media/image171.png"/><Relationship Id="rId22" Type="http://schemas.openxmlformats.org/officeDocument/2006/relationships/image" Target="../media/image33.png"/><Relationship Id="rId43" Type="http://schemas.openxmlformats.org/officeDocument/2006/relationships/image" Target="../media/image54.png"/><Relationship Id="rId64" Type="http://schemas.openxmlformats.org/officeDocument/2006/relationships/image" Target="../media/image75.png"/><Relationship Id="rId118" Type="http://schemas.openxmlformats.org/officeDocument/2006/relationships/image" Target="../media/image129.png"/><Relationship Id="rId139" Type="http://schemas.openxmlformats.org/officeDocument/2006/relationships/image" Target="../media/image150.png"/><Relationship Id="rId85" Type="http://schemas.openxmlformats.org/officeDocument/2006/relationships/image" Target="../media/image96.png"/><Relationship Id="rId150" Type="http://schemas.openxmlformats.org/officeDocument/2006/relationships/image" Target="../media/image161.png"/><Relationship Id="rId171" Type="http://schemas.openxmlformats.org/officeDocument/2006/relationships/image" Target="../media/image182.png"/><Relationship Id="rId12" Type="http://schemas.openxmlformats.org/officeDocument/2006/relationships/image" Target="../media/image23.png"/><Relationship Id="rId33" Type="http://schemas.openxmlformats.org/officeDocument/2006/relationships/image" Target="../media/image44.png"/><Relationship Id="rId108" Type="http://schemas.openxmlformats.org/officeDocument/2006/relationships/image" Target="../media/image119.png"/><Relationship Id="rId129" Type="http://schemas.openxmlformats.org/officeDocument/2006/relationships/image" Target="../media/image140.png"/><Relationship Id="rId54" Type="http://schemas.openxmlformats.org/officeDocument/2006/relationships/image" Target="../media/image65.png"/><Relationship Id="rId75" Type="http://schemas.openxmlformats.org/officeDocument/2006/relationships/image" Target="../media/image86.png"/><Relationship Id="rId96" Type="http://schemas.openxmlformats.org/officeDocument/2006/relationships/image" Target="../media/image107.png"/><Relationship Id="rId140" Type="http://schemas.openxmlformats.org/officeDocument/2006/relationships/image" Target="../media/image151.png"/><Relationship Id="rId161" Type="http://schemas.openxmlformats.org/officeDocument/2006/relationships/image" Target="../media/image172.png"/><Relationship Id="rId1" Type="http://schemas.openxmlformats.org/officeDocument/2006/relationships/slideLayout" Target="../slideLayouts/slideLayout7.xml"/><Relationship Id="rId6" Type="http://schemas.openxmlformats.org/officeDocument/2006/relationships/image" Target="../media/image17.png"/><Relationship Id="rId23" Type="http://schemas.openxmlformats.org/officeDocument/2006/relationships/image" Target="../media/image34.png"/><Relationship Id="rId28" Type="http://schemas.openxmlformats.org/officeDocument/2006/relationships/image" Target="../media/image39.png"/><Relationship Id="rId49" Type="http://schemas.openxmlformats.org/officeDocument/2006/relationships/image" Target="../media/image60.png"/><Relationship Id="rId114" Type="http://schemas.openxmlformats.org/officeDocument/2006/relationships/image" Target="../media/image125.png"/><Relationship Id="rId119" Type="http://schemas.openxmlformats.org/officeDocument/2006/relationships/image" Target="../media/image130.png"/><Relationship Id="rId44" Type="http://schemas.openxmlformats.org/officeDocument/2006/relationships/image" Target="../media/image55.png"/><Relationship Id="rId60" Type="http://schemas.openxmlformats.org/officeDocument/2006/relationships/image" Target="../media/image71.png"/><Relationship Id="rId65" Type="http://schemas.openxmlformats.org/officeDocument/2006/relationships/image" Target="../media/image76.png"/><Relationship Id="rId81" Type="http://schemas.openxmlformats.org/officeDocument/2006/relationships/image" Target="../media/image92.png"/><Relationship Id="rId86" Type="http://schemas.openxmlformats.org/officeDocument/2006/relationships/image" Target="../media/image97.png"/><Relationship Id="rId130" Type="http://schemas.openxmlformats.org/officeDocument/2006/relationships/image" Target="../media/image141.png"/><Relationship Id="rId135" Type="http://schemas.openxmlformats.org/officeDocument/2006/relationships/image" Target="../media/image146.png"/><Relationship Id="rId151" Type="http://schemas.openxmlformats.org/officeDocument/2006/relationships/image" Target="../media/image162.png"/><Relationship Id="rId156" Type="http://schemas.openxmlformats.org/officeDocument/2006/relationships/image" Target="../media/image167.png"/><Relationship Id="rId172" Type="http://schemas.openxmlformats.org/officeDocument/2006/relationships/image" Target="../media/image183.jpg"/><Relationship Id="rId13" Type="http://schemas.openxmlformats.org/officeDocument/2006/relationships/image" Target="../media/image24.png"/><Relationship Id="rId18" Type="http://schemas.openxmlformats.org/officeDocument/2006/relationships/image" Target="../media/image29.png"/><Relationship Id="rId39" Type="http://schemas.openxmlformats.org/officeDocument/2006/relationships/image" Target="../media/image50.png"/><Relationship Id="rId109" Type="http://schemas.openxmlformats.org/officeDocument/2006/relationships/image" Target="../media/image120.png"/><Relationship Id="rId34" Type="http://schemas.openxmlformats.org/officeDocument/2006/relationships/image" Target="../media/image45.png"/><Relationship Id="rId50" Type="http://schemas.openxmlformats.org/officeDocument/2006/relationships/image" Target="../media/image61.png"/><Relationship Id="rId55" Type="http://schemas.openxmlformats.org/officeDocument/2006/relationships/image" Target="../media/image66.png"/><Relationship Id="rId76" Type="http://schemas.openxmlformats.org/officeDocument/2006/relationships/image" Target="../media/image87.png"/><Relationship Id="rId97" Type="http://schemas.openxmlformats.org/officeDocument/2006/relationships/image" Target="../media/image108.png"/><Relationship Id="rId104" Type="http://schemas.openxmlformats.org/officeDocument/2006/relationships/image" Target="../media/image115.png"/><Relationship Id="rId120" Type="http://schemas.openxmlformats.org/officeDocument/2006/relationships/image" Target="../media/image131.png"/><Relationship Id="rId125" Type="http://schemas.openxmlformats.org/officeDocument/2006/relationships/image" Target="../media/image136.png"/><Relationship Id="rId141" Type="http://schemas.openxmlformats.org/officeDocument/2006/relationships/image" Target="../media/image152.png"/><Relationship Id="rId146" Type="http://schemas.openxmlformats.org/officeDocument/2006/relationships/image" Target="../media/image157.png"/><Relationship Id="rId167" Type="http://schemas.openxmlformats.org/officeDocument/2006/relationships/image" Target="../media/image178.png"/><Relationship Id="rId7" Type="http://schemas.openxmlformats.org/officeDocument/2006/relationships/image" Target="../media/image18.png"/><Relationship Id="rId71" Type="http://schemas.openxmlformats.org/officeDocument/2006/relationships/image" Target="../media/image82.png"/><Relationship Id="rId92" Type="http://schemas.openxmlformats.org/officeDocument/2006/relationships/image" Target="../media/image103.png"/><Relationship Id="rId162" Type="http://schemas.openxmlformats.org/officeDocument/2006/relationships/image" Target="../media/image173.png"/><Relationship Id="rId2" Type="http://schemas.openxmlformats.org/officeDocument/2006/relationships/image" Target="../media/image13.png"/><Relationship Id="rId29" Type="http://schemas.openxmlformats.org/officeDocument/2006/relationships/image" Target="../media/image40.png"/><Relationship Id="rId24" Type="http://schemas.openxmlformats.org/officeDocument/2006/relationships/image" Target="../media/image35.png"/><Relationship Id="rId40" Type="http://schemas.openxmlformats.org/officeDocument/2006/relationships/image" Target="../media/image51.png"/><Relationship Id="rId45" Type="http://schemas.openxmlformats.org/officeDocument/2006/relationships/image" Target="../media/image56.png"/><Relationship Id="rId66" Type="http://schemas.openxmlformats.org/officeDocument/2006/relationships/image" Target="../media/image77.png"/><Relationship Id="rId87" Type="http://schemas.openxmlformats.org/officeDocument/2006/relationships/image" Target="../media/image98.png"/><Relationship Id="rId110" Type="http://schemas.openxmlformats.org/officeDocument/2006/relationships/image" Target="../media/image121.png"/><Relationship Id="rId115" Type="http://schemas.openxmlformats.org/officeDocument/2006/relationships/image" Target="../media/image126.png"/><Relationship Id="rId131" Type="http://schemas.openxmlformats.org/officeDocument/2006/relationships/image" Target="../media/image142.png"/><Relationship Id="rId136" Type="http://schemas.openxmlformats.org/officeDocument/2006/relationships/image" Target="../media/image147.png"/><Relationship Id="rId157" Type="http://schemas.openxmlformats.org/officeDocument/2006/relationships/image" Target="../media/image168.png"/><Relationship Id="rId61" Type="http://schemas.openxmlformats.org/officeDocument/2006/relationships/image" Target="../media/image72.png"/><Relationship Id="rId82" Type="http://schemas.openxmlformats.org/officeDocument/2006/relationships/image" Target="../media/image93.png"/><Relationship Id="rId152" Type="http://schemas.openxmlformats.org/officeDocument/2006/relationships/image" Target="../media/image163.png"/><Relationship Id="rId173" Type="http://schemas.openxmlformats.org/officeDocument/2006/relationships/image" Target="../media/image184.jpg"/><Relationship Id="rId19" Type="http://schemas.openxmlformats.org/officeDocument/2006/relationships/image" Target="../media/image30.png"/><Relationship Id="rId14" Type="http://schemas.openxmlformats.org/officeDocument/2006/relationships/image" Target="../media/image25.png"/><Relationship Id="rId30" Type="http://schemas.openxmlformats.org/officeDocument/2006/relationships/image" Target="../media/image41.png"/><Relationship Id="rId35" Type="http://schemas.openxmlformats.org/officeDocument/2006/relationships/image" Target="../media/image46.png"/><Relationship Id="rId56" Type="http://schemas.openxmlformats.org/officeDocument/2006/relationships/image" Target="../media/image67.png"/><Relationship Id="rId77" Type="http://schemas.openxmlformats.org/officeDocument/2006/relationships/image" Target="../media/image88.png"/><Relationship Id="rId100" Type="http://schemas.openxmlformats.org/officeDocument/2006/relationships/image" Target="../media/image111.png"/><Relationship Id="rId105" Type="http://schemas.openxmlformats.org/officeDocument/2006/relationships/image" Target="../media/image116.png"/><Relationship Id="rId126" Type="http://schemas.openxmlformats.org/officeDocument/2006/relationships/image" Target="../media/image137.png"/><Relationship Id="rId147" Type="http://schemas.openxmlformats.org/officeDocument/2006/relationships/image" Target="../media/image158.png"/><Relationship Id="rId168" Type="http://schemas.openxmlformats.org/officeDocument/2006/relationships/image" Target="../media/image179.png"/><Relationship Id="rId8" Type="http://schemas.openxmlformats.org/officeDocument/2006/relationships/image" Target="../media/image19.png"/><Relationship Id="rId51" Type="http://schemas.openxmlformats.org/officeDocument/2006/relationships/image" Target="../media/image62.png"/><Relationship Id="rId72" Type="http://schemas.openxmlformats.org/officeDocument/2006/relationships/image" Target="../media/image83.png"/><Relationship Id="rId93" Type="http://schemas.openxmlformats.org/officeDocument/2006/relationships/image" Target="../media/image104.png"/><Relationship Id="rId98" Type="http://schemas.openxmlformats.org/officeDocument/2006/relationships/image" Target="../media/image109.png"/><Relationship Id="rId121" Type="http://schemas.openxmlformats.org/officeDocument/2006/relationships/image" Target="../media/image132.png"/><Relationship Id="rId142" Type="http://schemas.openxmlformats.org/officeDocument/2006/relationships/image" Target="../media/image153.png"/><Relationship Id="rId163" Type="http://schemas.openxmlformats.org/officeDocument/2006/relationships/image" Target="../media/image174.png"/><Relationship Id="rId3" Type="http://schemas.openxmlformats.org/officeDocument/2006/relationships/image" Target="../media/image14.png"/><Relationship Id="rId25" Type="http://schemas.openxmlformats.org/officeDocument/2006/relationships/image" Target="../media/image36.png"/><Relationship Id="rId46" Type="http://schemas.openxmlformats.org/officeDocument/2006/relationships/image" Target="../media/image57.png"/><Relationship Id="rId67" Type="http://schemas.openxmlformats.org/officeDocument/2006/relationships/image" Target="../media/image78.png"/><Relationship Id="rId116" Type="http://schemas.openxmlformats.org/officeDocument/2006/relationships/image" Target="../media/image127.png"/><Relationship Id="rId137" Type="http://schemas.openxmlformats.org/officeDocument/2006/relationships/image" Target="../media/image148.png"/><Relationship Id="rId158" Type="http://schemas.openxmlformats.org/officeDocument/2006/relationships/image" Target="../media/image169.png"/><Relationship Id="rId20" Type="http://schemas.openxmlformats.org/officeDocument/2006/relationships/image" Target="../media/image31.png"/><Relationship Id="rId41" Type="http://schemas.openxmlformats.org/officeDocument/2006/relationships/image" Target="../media/image52.png"/><Relationship Id="rId62" Type="http://schemas.openxmlformats.org/officeDocument/2006/relationships/image" Target="../media/image73.png"/><Relationship Id="rId83" Type="http://schemas.openxmlformats.org/officeDocument/2006/relationships/image" Target="../media/image94.png"/><Relationship Id="rId88" Type="http://schemas.openxmlformats.org/officeDocument/2006/relationships/image" Target="../media/image99.png"/><Relationship Id="rId111" Type="http://schemas.openxmlformats.org/officeDocument/2006/relationships/image" Target="../media/image122.png"/><Relationship Id="rId132" Type="http://schemas.openxmlformats.org/officeDocument/2006/relationships/image" Target="../media/image143.png"/><Relationship Id="rId153" Type="http://schemas.openxmlformats.org/officeDocument/2006/relationships/image" Target="../media/image164.png"/><Relationship Id="rId174" Type="http://schemas.openxmlformats.org/officeDocument/2006/relationships/image" Target="../media/image185.jpg"/><Relationship Id="rId15" Type="http://schemas.openxmlformats.org/officeDocument/2006/relationships/image" Target="../media/image26.png"/><Relationship Id="rId36" Type="http://schemas.openxmlformats.org/officeDocument/2006/relationships/image" Target="../media/image47.png"/><Relationship Id="rId57" Type="http://schemas.openxmlformats.org/officeDocument/2006/relationships/image" Target="../media/image68.png"/><Relationship Id="rId106" Type="http://schemas.openxmlformats.org/officeDocument/2006/relationships/image" Target="../media/image117.png"/><Relationship Id="rId127" Type="http://schemas.openxmlformats.org/officeDocument/2006/relationships/image" Target="../media/image138.png"/><Relationship Id="rId10" Type="http://schemas.openxmlformats.org/officeDocument/2006/relationships/image" Target="../media/image21.png"/><Relationship Id="rId31" Type="http://schemas.openxmlformats.org/officeDocument/2006/relationships/image" Target="../media/image42.png"/><Relationship Id="rId52" Type="http://schemas.openxmlformats.org/officeDocument/2006/relationships/image" Target="../media/image63.png"/><Relationship Id="rId73" Type="http://schemas.openxmlformats.org/officeDocument/2006/relationships/image" Target="../media/image84.png"/><Relationship Id="rId78" Type="http://schemas.openxmlformats.org/officeDocument/2006/relationships/image" Target="../media/image89.png"/><Relationship Id="rId94" Type="http://schemas.openxmlformats.org/officeDocument/2006/relationships/image" Target="../media/image105.png"/><Relationship Id="rId99" Type="http://schemas.openxmlformats.org/officeDocument/2006/relationships/image" Target="../media/image110.png"/><Relationship Id="rId101" Type="http://schemas.openxmlformats.org/officeDocument/2006/relationships/image" Target="../media/image112.png"/><Relationship Id="rId122" Type="http://schemas.openxmlformats.org/officeDocument/2006/relationships/image" Target="../media/image133.png"/><Relationship Id="rId143" Type="http://schemas.openxmlformats.org/officeDocument/2006/relationships/image" Target="../media/image154.png"/><Relationship Id="rId148" Type="http://schemas.openxmlformats.org/officeDocument/2006/relationships/image" Target="../media/image159.png"/><Relationship Id="rId164" Type="http://schemas.openxmlformats.org/officeDocument/2006/relationships/image" Target="../media/image175.png"/><Relationship Id="rId169" Type="http://schemas.openxmlformats.org/officeDocument/2006/relationships/image" Target="../media/image180.png"/><Relationship Id="rId4" Type="http://schemas.openxmlformats.org/officeDocument/2006/relationships/image" Target="../media/image15.png"/><Relationship Id="rId9" Type="http://schemas.openxmlformats.org/officeDocument/2006/relationships/image" Target="../media/image20.png"/><Relationship Id="rId26" Type="http://schemas.openxmlformats.org/officeDocument/2006/relationships/image" Target="../media/image37.png"/><Relationship Id="rId47" Type="http://schemas.openxmlformats.org/officeDocument/2006/relationships/image" Target="../media/image58.png"/><Relationship Id="rId68" Type="http://schemas.openxmlformats.org/officeDocument/2006/relationships/image" Target="../media/image79.png"/><Relationship Id="rId89" Type="http://schemas.openxmlformats.org/officeDocument/2006/relationships/image" Target="../media/image100.png"/><Relationship Id="rId112" Type="http://schemas.openxmlformats.org/officeDocument/2006/relationships/image" Target="../media/image123.png"/><Relationship Id="rId133" Type="http://schemas.openxmlformats.org/officeDocument/2006/relationships/image" Target="../media/image144.png"/><Relationship Id="rId154" Type="http://schemas.openxmlformats.org/officeDocument/2006/relationships/image" Target="../media/image165.png"/><Relationship Id="rId16" Type="http://schemas.openxmlformats.org/officeDocument/2006/relationships/image" Target="../media/image27.png"/><Relationship Id="rId37" Type="http://schemas.openxmlformats.org/officeDocument/2006/relationships/image" Target="../media/image48.png"/><Relationship Id="rId58" Type="http://schemas.openxmlformats.org/officeDocument/2006/relationships/image" Target="../media/image69.png"/><Relationship Id="rId79" Type="http://schemas.openxmlformats.org/officeDocument/2006/relationships/image" Target="../media/image90.png"/><Relationship Id="rId102" Type="http://schemas.openxmlformats.org/officeDocument/2006/relationships/image" Target="../media/image113.png"/><Relationship Id="rId123" Type="http://schemas.openxmlformats.org/officeDocument/2006/relationships/image" Target="../media/image134.png"/><Relationship Id="rId144" Type="http://schemas.openxmlformats.org/officeDocument/2006/relationships/image" Target="../media/image155.png"/><Relationship Id="rId90" Type="http://schemas.openxmlformats.org/officeDocument/2006/relationships/image" Target="../media/image101.png"/><Relationship Id="rId165" Type="http://schemas.openxmlformats.org/officeDocument/2006/relationships/image" Target="../media/image176.png"/><Relationship Id="rId27" Type="http://schemas.openxmlformats.org/officeDocument/2006/relationships/image" Target="../media/image38.png"/><Relationship Id="rId48" Type="http://schemas.openxmlformats.org/officeDocument/2006/relationships/image" Target="../media/image59.png"/><Relationship Id="rId69" Type="http://schemas.openxmlformats.org/officeDocument/2006/relationships/image" Target="../media/image80.png"/><Relationship Id="rId113" Type="http://schemas.openxmlformats.org/officeDocument/2006/relationships/image" Target="../media/image124.png"/><Relationship Id="rId134" Type="http://schemas.openxmlformats.org/officeDocument/2006/relationships/image" Target="../media/image145.png"/><Relationship Id="rId80" Type="http://schemas.openxmlformats.org/officeDocument/2006/relationships/image" Target="../media/image91.png"/><Relationship Id="rId155" Type="http://schemas.openxmlformats.org/officeDocument/2006/relationships/image" Target="../media/image166.png"/><Relationship Id="rId17" Type="http://schemas.openxmlformats.org/officeDocument/2006/relationships/image" Target="../media/image28.png"/><Relationship Id="rId38" Type="http://schemas.openxmlformats.org/officeDocument/2006/relationships/image" Target="../media/image49.png"/><Relationship Id="rId59" Type="http://schemas.openxmlformats.org/officeDocument/2006/relationships/image" Target="../media/image70.png"/><Relationship Id="rId103" Type="http://schemas.openxmlformats.org/officeDocument/2006/relationships/image" Target="../media/image114.png"/><Relationship Id="rId124" Type="http://schemas.openxmlformats.org/officeDocument/2006/relationships/image" Target="../media/image135.png"/><Relationship Id="rId70" Type="http://schemas.openxmlformats.org/officeDocument/2006/relationships/image" Target="../media/image81.png"/><Relationship Id="rId91" Type="http://schemas.openxmlformats.org/officeDocument/2006/relationships/image" Target="../media/image102.png"/><Relationship Id="rId145" Type="http://schemas.openxmlformats.org/officeDocument/2006/relationships/image" Target="../media/image156.png"/><Relationship Id="rId166" Type="http://schemas.openxmlformats.org/officeDocument/2006/relationships/image" Target="../media/image1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2081993"/>
            <a:ext cx="7772400" cy="1470025"/>
          </a:xfrm>
        </p:spPr>
        <p:txBody>
          <a:bodyPr/>
          <a:lstStyle/>
          <a:p>
            <a:pPr eaLnBrk="1" hangingPunct="1"/>
            <a:br>
              <a:rPr lang="en-US" altLang="en-US" sz="3600">
                <a:latin typeface="Arial" panose="020B0604020202020204" pitchFamily="34" charset="0"/>
                <a:cs typeface="Arial" panose="020B0604020202020204" pitchFamily="34" charset="0"/>
              </a:rPr>
            </a:br>
            <a:endParaRPr lang="en-US" altLang="en-US">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1"/>
          </p:nvPr>
        </p:nvSpPr>
        <p:spPr>
          <a:xfrm>
            <a:off x="295274" y="367394"/>
            <a:ext cx="8610600" cy="1752600"/>
          </a:xfrm>
        </p:spPr>
        <p:txBody>
          <a:bodyPr>
            <a:normAutofit/>
          </a:bodyPr>
          <a:lstStyle/>
          <a:p>
            <a:pPr eaLnBrk="1" hangingPunct="1"/>
            <a:r>
              <a:rPr lang="en-US" altLang="en-US" sz="3000" dirty="0">
                <a:solidFill>
                  <a:srgbClr val="FF0000"/>
                </a:solidFill>
                <a:latin typeface="Arial" panose="020B0604020202020204" pitchFamily="34" charset="0"/>
                <a:cs typeface="Arial" panose="020B0604020202020204" pitchFamily="34" charset="0"/>
              </a:rPr>
              <a:t>Unit 1</a:t>
            </a:r>
          </a:p>
          <a:p>
            <a:pPr eaLnBrk="1" hangingPunct="1"/>
            <a:r>
              <a:rPr lang="en-US" altLang="en-US" sz="3000" dirty="0">
                <a:solidFill>
                  <a:srgbClr val="FF0000"/>
                </a:solidFill>
                <a:latin typeface="Arial" panose="020B0604020202020204" pitchFamily="34" charset="0"/>
                <a:cs typeface="Arial" panose="020B0604020202020204" pitchFamily="34" charset="0"/>
              </a:rPr>
              <a:t>Advanced cellular mobile communication systems</a:t>
            </a:r>
            <a:endParaRPr lang="en-US" altLang="en-US" sz="4000" dirty="0">
              <a:solidFill>
                <a:srgbClr val="FF0000"/>
              </a:solidFill>
              <a:latin typeface="Arial" panose="020B0604020202020204" pitchFamily="34" charset="0"/>
              <a:cs typeface="Arial" panose="020B0604020202020204" pitchFamily="34" charset="0"/>
            </a:endParaRPr>
          </a:p>
          <a:p>
            <a:pPr eaLnBrk="1" hangingPunct="1"/>
            <a:endParaRPr lang="en-US" altLang="en-US" sz="4000" dirty="0">
              <a:solidFill>
                <a:srgbClr val="FF0000"/>
              </a:solidFill>
              <a:latin typeface="Arial" panose="020B0604020202020204" pitchFamily="34" charset="0"/>
              <a:cs typeface="Arial" panose="020B0604020202020204" pitchFamily="34" charset="0"/>
            </a:endParaRPr>
          </a:p>
        </p:txBody>
      </p:sp>
      <p:sp>
        <p:nvSpPr>
          <p:cNvPr id="2052" name="Text Box 4"/>
          <p:cNvSpPr txBox="1">
            <a:spLocks noChangeArrowheads="1"/>
          </p:cNvSpPr>
          <p:nvPr/>
        </p:nvSpPr>
        <p:spPr bwMode="auto">
          <a:xfrm>
            <a:off x="295275" y="4390317"/>
            <a:ext cx="8648698" cy="2467683"/>
          </a:xfrm>
          <a:prstGeom prst="rect">
            <a:avLst/>
          </a:prstGeom>
          <a:noFill/>
          <a:ln w="9525">
            <a:noFill/>
            <a:round/>
            <a:headEnd/>
            <a:tailEnd/>
          </a:ln>
        </p:spPr>
        <p:txBody>
          <a:bodyPr wrap="square" lIns="90000" tIns="45000" rIns="90000" bIns="45000">
            <a:spAutoFit/>
          </a:bodyPr>
          <a:lstStyle/>
          <a:p>
            <a:pPr algn="just"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B050"/>
                </a:solidFill>
                <a:latin typeface="Arial" panose="020B0604020202020204" pitchFamily="34" charset="0"/>
                <a:cs typeface="Arial" panose="020B0604020202020204" pitchFamily="34" charset="0"/>
              </a:rPr>
              <a:t>These slides contains copyrighted materials from - </a:t>
            </a:r>
            <a:r>
              <a:rPr lang="en-US" dirty="0">
                <a:solidFill>
                  <a:srgbClr val="00B050"/>
                </a:solidFill>
                <a:latin typeface="Arial" panose="020B0604020202020204" pitchFamily="34" charset="0"/>
                <a:cs typeface="Arial" panose="020B0604020202020204" pitchFamily="34" charset="0"/>
              </a:rPr>
              <a:t>Andrea Molisch, “Wireless Communication”, Cambridge University Press, 2</a:t>
            </a:r>
            <a:r>
              <a:rPr lang="en-US" baseline="30000" dirty="0">
                <a:solidFill>
                  <a:srgbClr val="00B050"/>
                </a:solidFill>
                <a:latin typeface="Arial" panose="020B0604020202020204" pitchFamily="34" charset="0"/>
                <a:cs typeface="Arial" panose="020B0604020202020204" pitchFamily="34" charset="0"/>
              </a:rPr>
              <a:t>nd</a:t>
            </a:r>
            <a:r>
              <a:rPr lang="en-US" dirty="0">
                <a:solidFill>
                  <a:srgbClr val="00B050"/>
                </a:solidFill>
                <a:latin typeface="Arial" panose="020B0604020202020204" pitchFamily="34" charset="0"/>
                <a:cs typeface="Arial" panose="020B0604020202020204" pitchFamily="34" charset="0"/>
              </a:rPr>
              <a:t> edition, 2013</a:t>
            </a:r>
            <a:r>
              <a:rPr lang="en-GB" dirty="0">
                <a:solidFill>
                  <a:srgbClr val="00B050"/>
                </a:solidFill>
                <a:latin typeface="Arial" panose="020B0604020202020204" pitchFamily="34" charset="0"/>
                <a:cs typeface="Arial" panose="020B0604020202020204" pitchFamily="34" charset="0"/>
              </a:rPr>
              <a:t>.</a:t>
            </a:r>
          </a:p>
          <a:p>
            <a:pPr algn="just"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solidFill>
                <a:srgbClr val="00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Text books, references:</a:t>
            </a:r>
            <a:endParaRPr lang="en-IN" dirty="0">
              <a:latin typeface="Arial" panose="020B0604020202020204" pitchFamily="34" charset="0"/>
              <a:cs typeface="Arial" panose="020B0604020202020204" pitchFamily="34" charset="0"/>
            </a:endParaRPr>
          </a:p>
          <a:p>
            <a:pPr marL="342900" lvl="0" indent="-342900">
              <a:buAutoNum type="arabicPeriod"/>
            </a:pPr>
            <a:r>
              <a:rPr lang="en-US" dirty="0">
                <a:latin typeface="Arial" panose="020B0604020202020204" pitchFamily="34" charset="0"/>
                <a:cs typeface="Arial" panose="020B0604020202020204" pitchFamily="34" charset="0"/>
              </a:rPr>
              <a:t>Andrea Molisch, “Wireless Communication”, Cambridge University Press, 2nd edition, 2013.</a:t>
            </a:r>
            <a:endParaRPr lang="en-GB" dirty="0">
              <a:solidFill>
                <a:srgbClr val="000000"/>
              </a:solidFill>
              <a:latin typeface="Arial" panose="020B0604020202020204" pitchFamily="34" charset="0"/>
              <a:cs typeface="Arial" panose="020B0604020202020204" pitchFamily="34" charset="0"/>
            </a:endParaRPr>
          </a:p>
          <a:p>
            <a:pPr algn="just"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solidFill>
                <a:srgbClr val="000000"/>
              </a:solidFill>
              <a:latin typeface="Arial" panose="020B0604020202020204" pitchFamily="34" charset="0"/>
              <a:cs typeface="Arial" panose="020B0604020202020204" pitchFamily="34" charset="0"/>
            </a:endParaRPr>
          </a:p>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solidFill>
                <a:srgbClr val="000000"/>
              </a:solidFill>
              <a:latin typeface="Arial" panose="020B0604020202020204" pitchFamily="34" charset="0"/>
              <a:cs typeface="Arial" panose="020B0604020202020204" pitchFamily="34" charset="0"/>
            </a:endParaRPr>
          </a:p>
          <a:p>
            <a:pPr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dirty="0">
              <a:solidFill>
                <a:srgbClr val="00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0352A985-E30A-4B57-957C-647F0D65ED38}"/>
              </a:ext>
            </a:extLst>
          </p:cNvPr>
          <p:cNvSpPr/>
          <p:nvPr/>
        </p:nvSpPr>
        <p:spPr>
          <a:xfrm>
            <a:off x="314324" y="2081993"/>
            <a:ext cx="8610599" cy="2308324"/>
          </a:xfrm>
          <a:prstGeom prst="rect">
            <a:avLst/>
          </a:prstGeom>
        </p:spPr>
        <p:txBody>
          <a:bodyPr wrap="square">
            <a:spAutoFit/>
          </a:bodyPr>
          <a:lstStyle/>
          <a:p>
            <a:pPr algn="just">
              <a:spcAft>
                <a:spcPts val="0"/>
              </a:spcAft>
            </a:pPr>
            <a:r>
              <a:rPr lang="en-IN" b="1" dirty="0">
                <a:latin typeface="Arial" panose="020B0604020202020204" pitchFamily="34" charset="0"/>
                <a:ea typeface="Times New Roman" panose="02020603050405020304" pitchFamily="18" charset="0"/>
                <a:cs typeface="Arial" panose="020B0604020202020204" pitchFamily="34" charset="0"/>
              </a:rPr>
              <a:t>WEEK 1 : </a:t>
            </a:r>
            <a:r>
              <a:rPr lang="en-IN" dirty="0">
                <a:latin typeface="Arial" panose="020B0604020202020204" pitchFamily="34" charset="0"/>
                <a:ea typeface="Times New Roman" panose="02020603050405020304" pitchFamily="18" charset="0"/>
                <a:cs typeface="Arial" panose="020B0604020202020204" pitchFamily="34" charset="0"/>
              </a:rPr>
              <a:t>Overview of the legacy 3GPP cellular systems, WiMAX systems: Introduction</a:t>
            </a:r>
          </a:p>
          <a:p>
            <a:pPr algn="just">
              <a:spcAft>
                <a:spcPts val="0"/>
              </a:spcAft>
            </a:pPr>
            <a:endParaRPr lang="en-IN"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IN" b="1" dirty="0">
                <a:latin typeface="Arial" panose="020B0604020202020204" pitchFamily="34" charset="0"/>
                <a:ea typeface="Times New Roman" panose="02020603050405020304" pitchFamily="18" charset="0"/>
                <a:cs typeface="Arial" panose="020B0604020202020204" pitchFamily="34" charset="0"/>
              </a:rPr>
              <a:t>WEEK 2 : </a:t>
            </a:r>
            <a:r>
              <a:rPr lang="en-IN" dirty="0">
                <a:latin typeface="Arial" panose="020B0604020202020204" pitchFamily="34" charset="0"/>
                <a:ea typeface="Times New Roman" panose="02020603050405020304" pitchFamily="18" charset="0"/>
                <a:cs typeface="Arial" panose="020B0604020202020204" pitchFamily="34" charset="0"/>
              </a:rPr>
              <a:t>WiMAX systems: Architecture, Frame structure, Applications</a:t>
            </a:r>
          </a:p>
          <a:p>
            <a:pPr algn="just">
              <a:spcAft>
                <a:spcPts val="0"/>
              </a:spcAft>
            </a:pPr>
            <a:endParaRPr lang="en-IN" b="1" dirty="0">
              <a:latin typeface="Arial" panose="020B0604020202020204" pitchFamily="34" charset="0"/>
              <a:ea typeface="Times New Roman" panose="02020603050405020304" pitchFamily="18" charset="0"/>
              <a:cs typeface="Arial" panose="020B0604020202020204" pitchFamily="34" charset="0"/>
            </a:endParaRPr>
          </a:p>
          <a:p>
            <a:pPr algn="just">
              <a:spcAft>
                <a:spcPts val="0"/>
              </a:spcAft>
            </a:pPr>
            <a:r>
              <a:rPr lang="en-IN" b="1" dirty="0">
                <a:latin typeface="Arial" panose="020B0604020202020204" pitchFamily="34" charset="0"/>
                <a:ea typeface="Times New Roman" panose="02020603050405020304" pitchFamily="18" charset="0"/>
                <a:cs typeface="Arial" panose="020B0604020202020204" pitchFamily="34" charset="0"/>
              </a:rPr>
              <a:t>WEEK 3:</a:t>
            </a:r>
            <a:r>
              <a:rPr lang="en-IN" dirty="0">
                <a:latin typeface="Arial" panose="020B0604020202020204" pitchFamily="34" charset="0"/>
                <a:ea typeface="Times New Roman" panose="02020603050405020304" pitchFamily="18" charset="0"/>
                <a:cs typeface="Arial" panose="020B0604020202020204" pitchFamily="34" charset="0"/>
              </a:rPr>
              <a:t>LTE systems: Introduction, Architecture, Frame structure and applications</a:t>
            </a:r>
          </a:p>
          <a:p>
            <a:pPr algn="just">
              <a:spcAft>
                <a:spcPts val="0"/>
              </a:spcAft>
            </a:pPr>
            <a:endParaRPr lang="en-IN" dirty="0">
              <a:latin typeface="Arial" panose="020B0604020202020204" pitchFamily="34" charset="0"/>
              <a:ea typeface="Times New Roman" panose="02020603050405020304" pitchFamily="18" charset="0"/>
              <a:cs typeface="Arial" panose="020B0604020202020204" pitchFamily="34" charset="0"/>
            </a:endParaRPr>
          </a:p>
          <a:p>
            <a:pPr>
              <a:spcAft>
                <a:spcPts val="0"/>
              </a:spcAft>
            </a:pPr>
            <a:endParaRPr lang="en-IN" dirty="0">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5538" y="14789"/>
            <a:ext cx="7084061" cy="1367041"/>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panose="020B0604020202020204" pitchFamily="34" charset="0"/>
                <a:cs typeface="Arial" panose="020B0604020202020204" pitchFamily="34" charset="0"/>
              </a:rPr>
              <a:t>IEEE </a:t>
            </a:r>
            <a:r>
              <a:rPr spc="-5" dirty="0">
                <a:latin typeface="Arial" panose="020B0604020202020204" pitchFamily="34" charset="0"/>
                <a:cs typeface="Arial" panose="020B0604020202020204" pitchFamily="34" charset="0"/>
              </a:rPr>
              <a:t>802.16</a:t>
            </a:r>
            <a:r>
              <a:rPr spc="-95"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Protocol </a:t>
            </a:r>
            <a:r>
              <a:rPr u="none"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Architecture</a:t>
            </a:r>
          </a:p>
        </p:txBody>
      </p:sp>
      <p:sp>
        <p:nvSpPr>
          <p:cNvPr id="3" name="object 3"/>
          <p:cNvSpPr/>
          <p:nvPr/>
        </p:nvSpPr>
        <p:spPr>
          <a:xfrm>
            <a:off x="212931" y="1712075"/>
            <a:ext cx="8504669" cy="41297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27409"/>
            <a:ext cx="7617460" cy="689932"/>
          </a:xfrm>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Protocol</a:t>
            </a:r>
            <a:r>
              <a:rPr spc="-9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Architecture</a:t>
            </a:r>
          </a:p>
        </p:txBody>
      </p:sp>
      <p:sp>
        <p:nvSpPr>
          <p:cNvPr id="3" name="object 3"/>
          <p:cNvSpPr txBox="1"/>
          <p:nvPr/>
        </p:nvSpPr>
        <p:spPr>
          <a:xfrm>
            <a:off x="688340" y="1392118"/>
            <a:ext cx="7938134" cy="4411464"/>
          </a:xfrm>
          <a:prstGeom prst="rect">
            <a:avLst/>
          </a:prstGeom>
        </p:spPr>
        <p:txBody>
          <a:bodyPr vert="horz" wrap="square" lIns="0" tIns="55880" rIns="0" bIns="0" rtlCol="0">
            <a:spAutoFit/>
          </a:bodyPr>
          <a:lstStyle/>
          <a:p>
            <a:pPr marL="355600" indent="-342900" algn="just">
              <a:lnSpc>
                <a:spcPct val="100000"/>
              </a:lnSpc>
              <a:spcBef>
                <a:spcPts val="440"/>
              </a:spcBef>
              <a:buSzPct val="58928"/>
              <a:buFont typeface="Wingdings"/>
              <a:buChar char=""/>
              <a:tabLst>
                <a:tab pos="354965" algn="l"/>
                <a:tab pos="355600" algn="l"/>
              </a:tabLst>
            </a:pPr>
            <a:r>
              <a:rPr sz="2800" spc="-10" dirty="0">
                <a:latin typeface="Arial" panose="020B0604020202020204" pitchFamily="34" charset="0"/>
                <a:cs typeface="Arial" panose="020B0604020202020204" pitchFamily="34" charset="0"/>
              </a:rPr>
              <a:t>Physical </a:t>
            </a:r>
            <a:r>
              <a:rPr sz="2800" spc="-15" dirty="0">
                <a:latin typeface="Arial" panose="020B0604020202020204" pitchFamily="34" charset="0"/>
                <a:cs typeface="Arial" panose="020B0604020202020204" pitchFamily="34" charset="0"/>
              </a:rPr>
              <a:t>layer</a:t>
            </a:r>
            <a:r>
              <a:rPr sz="2800" spc="1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functions:</a:t>
            </a:r>
          </a:p>
          <a:p>
            <a:pPr marL="755650" lvl="1" indent="-285750" algn="just">
              <a:lnSpc>
                <a:spcPct val="100000"/>
              </a:lnSpc>
              <a:spcBef>
                <a:spcPts val="295"/>
              </a:spcBef>
              <a:buSzPct val="54166"/>
              <a:buChar char="o"/>
              <a:tabLst>
                <a:tab pos="755015" algn="l"/>
                <a:tab pos="755650" algn="l"/>
              </a:tabLst>
            </a:pPr>
            <a:r>
              <a:rPr sz="2400" spc="-5" dirty="0">
                <a:latin typeface="Arial" panose="020B0604020202020204" pitchFamily="34" charset="0"/>
                <a:cs typeface="Arial" panose="020B0604020202020204" pitchFamily="34" charset="0"/>
              </a:rPr>
              <a:t>Encoding/decoding </a:t>
            </a:r>
            <a:r>
              <a:rPr sz="2400" dirty="0">
                <a:latin typeface="Arial" panose="020B0604020202020204" pitchFamily="34" charset="0"/>
                <a:cs typeface="Arial" panose="020B0604020202020204" pitchFamily="34" charset="0"/>
              </a:rPr>
              <a:t>of</a:t>
            </a:r>
            <a:r>
              <a:rPr sz="2400" spc="5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signals</a:t>
            </a:r>
          </a:p>
          <a:p>
            <a:pPr marL="755650" lvl="1" indent="-285750" algn="just">
              <a:lnSpc>
                <a:spcPct val="100000"/>
              </a:lnSpc>
              <a:spcBef>
                <a:spcPts val="285"/>
              </a:spcBef>
              <a:buSzPct val="54166"/>
              <a:buChar char="o"/>
              <a:tabLst>
                <a:tab pos="755015" algn="l"/>
                <a:tab pos="755650" algn="l"/>
              </a:tabLst>
            </a:pPr>
            <a:r>
              <a:rPr sz="2400" spc="-5" dirty="0">
                <a:latin typeface="Arial" panose="020B0604020202020204" pitchFamily="34" charset="0"/>
                <a:cs typeface="Arial" panose="020B0604020202020204" pitchFamily="34" charset="0"/>
              </a:rPr>
              <a:t>Preamble</a:t>
            </a:r>
            <a:r>
              <a:rPr sz="2400"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generation/removal</a:t>
            </a:r>
            <a:endParaRPr sz="2400" dirty="0">
              <a:latin typeface="Arial" panose="020B0604020202020204" pitchFamily="34" charset="0"/>
              <a:cs typeface="Arial" panose="020B0604020202020204" pitchFamily="34" charset="0"/>
            </a:endParaRPr>
          </a:p>
          <a:p>
            <a:pPr marL="755650" lvl="1" indent="-285750" algn="just">
              <a:lnSpc>
                <a:spcPct val="100000"/>
              </a:lnSpc>
              <a:spcBef>
                <a:spcPts val="290"/>
              </a:spcBef>
              <a:buSzPct val="54166"/>
              <a:buChar char="o"/>
              <a:tabLst>
                <a:tab pos="755015" algn="l"/>
                <a:tab pos="755650" algn="l"/>
              </a:tabLst>
            </a:pPr>
            <a:r>
              <a:rPr sz="2400" dirty="0">
                <a:latin typeface="Arial" panose="020B0604020202020204" pitchFamily="34" charset="0"/>
                <a:cs typeface="Arial" panose="020B0604020202020204" pitchFamily="34" charset="0"/>
              </a:rPr>
              <a:t>Bit</a:t>
            </a:r>
            <a:r>
              <a:rPr sz="2400" spc="1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transmission/reception</a:t>
            </a:r>
            <a:endParaRPr sz="2400" dirty="0">
              <a:latin typeface="Arial" panose="020B0604020202020204" pitchFamily="34" charset="0"/>
              <a:cs typeface="Arial" panose="020B0604020202020204" pitchFamily="34" charset="0"/>
            </a:endParaRPr>
          </a:p>
          <a:p>
            <a:pPr marL="355600" indent="-342900" algn="just">
              <a:lnSpc>
                <a:spcPct val="100000"/>
              </a:lnSpc>
              <a:spcBef>
                <a:spcPts val="330"/>
              </a:spcBef>
              <a:buSzPct val="58928"/>
              <a:buFont typeface="Wingdings"/>
              <a:buChar char=""/>
              <a:tabLst>
                <a:tab pos="354965" algn="l"/>
                <a:tab pos="355600" algn="l"/>
              </a:tabLst>
            </a:pPr>
            <a:r>
              <a:rPr sz="2800" dirty="0">
                <a:latin typeface="Arial" panose="020B0604020202020204" pitchFamily="34" charset="0"/>
                <a:cs typeface="Arial" panose="020B0604020202020204" pitchFamily="34" charset="0"/>
              </a:rPr>
              <a:t>Medium </a:t>
            </a:r>
            <a:r>
              <a:rPr sz="2800" spc="-5" dirty="0">
                <a:latin typeface="Arial" panose="020B0604020202020204" pitchFamily="34" charset="0"/>
                <a:cs typeface="Arial" panose="020B0604020202020204" pitchFamily="34" charset="0"/>
              </a:rPr>
              <a:t>access </a:t>
            </a:r>
            <a:r>
              <a:rPr sz="2800" dirty="0">
                <a:latin typeface="Arial" panose="020B0604020202020204" pitchFamily="34" charset="0"/>
                <a:cs typeface="Arial" panose="020B0604020202020204" pitchFamily="34" charset="0"/>
              </a:rPr>
              <a:t>control </a:t>
            </a:r>
            <a:r>
              <a:rPr sz="2800" spc="-15" dirty="0">
                <a:latin typeface="Arial" panose="020B0604020202020204" pitchFamily="34" charset="0"/>
                <a:cs typeface="Arial" panose="020B0604020202020204" pitchFamily="34" charset="0"/>
              </a:rPr>
              <a:t>layer</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functions:</a:t>
            </a:r>
          </a:p>
          <a:p>
            <a:pPr marL="755650" marR="269240" lvl="1" indent="-285750" algn="just">
              <a:lnSpc>
                <a:spcPts val="2590"/>
              </a:lnSpc>
              <a:spcBef>
                <a:spcPts val="620"/>
              </a:spcBef>
              <a:buSzPct val="54166"/>
              <a:buChar char="o"/>
              <a:tabLst>
                <a:tab pos="755015" algn="l"/>
                <a:tab pos="755650" algn="l"/>
              </a:tabLst>
            </a:pPr>
            <a:r>
              <a:rPr sz="2400" spc="-5" dirty="0">
                <a:latin typeface="Arial" panose="020B0604020202020204" pitchFamily="34" charset="0"/>
                <a:cs typeface="Arial" panose="020B0604020202020204" pitchFamily="34" charset="0"/>
              </a:rPr>
              <a:t>On transmission, assemble data into </a:t>
            </a:r>
            <a:r>
              <a:rPr sz="2400" dirty="0">
                <a:latin typeface="Arial" panose="020B0604020202020204" pitchFamily="34" charset="0"/>
                <a:cs typeface="Arial" panose="020B0604020202020204" pitchFamily="34" charset="0"/>
              </a:rPr>
              <a:t>a </a:t>
            </a:r>
            <a:r>
              <a:rPr sz="2400" spc="-10" dirty="0">
                <a:latin typeface="Arial" panose="020B0604020202020204" pitchFamily="34" charset="0"/>
                <a:cs typeface="Arial" panose="020B0604020202020204" pitchFamily="34" charset="0"/>
              </a:rPr>
              <a:t>frame  </a:t>
            </a:r>
            <a:r>
              <a:rPr sz="2400" spc="-5" dirty="0">
                <a:latin typeface="Arial" panose="020B0604020202020204" pitchFamily="34" charset="0"/>
                <a:cs typeface="Arial" panose="020B0604020202020204" pitchFamily="34" charset="0"/>
              </a:rPr>
              <a:t>with address </a:t>
            </a:r>
            <a:r>
              <a:rPr sz="2400" dirty="0">
                <a:latin typeface="Arial" panose="020B0604020202020204" pitchFamily="34" charset="0"/>
                <a:cs typeface="Arial" panose="020B0604020202020204" pitchFamily="34" charset="0"/>
              </a:rPr>
              <a:t>and error </a:t>
            </a:r>
            <a:r>
              <a:rPr sz="2400" spc="-5" dirty="0">
                <a:latin typeface="Arial" panose="020B0604020202020204" pitchFamily="34" charset="0"/>
                <a:cs typeface="Arial" panose="020B0604020202020204" pitchFamily="34" charset="0"/>
              </a:rPr>
              <a:t>detection</a:t>
            </a:r>
            <a:r>
              <a:rPr sz="2400" spc="3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fields</a:t>
            </a:r>
          </a:p>
          <a:p>
            <a:pPr marL="755650" marR="5080" lvl="1" indent="-285750" algn="just">
              <a:lnSpc>
                <a:spcPts val="2590"/>
              </a:lnSpc>
              <a:spcBef>
                <a:spcPts val="585"/>
              </a:spcBef>
              <a:buSzPct val="54166"/>
              <a:buChar char="o"/>
              <a:tabLst>
                <a:tab pos="755015" algn="l"/>
                <a:tab pos="755650" algn="l"/>
              </a:tabLst>
            </a:pPr>
            <a:r>
              <a:rPr sz="2400" spc="-5" dirty="0">
                <a:latin typeface="Arial" panose="020B0604020202020204" pitchFamily="34" charset="0"/>
                <a:cs typeface="Arial" panose="020B0604020202020204" pitchFamily="34" charset="0"/>
              </a:rPr>
              <a:t>On reception, disassemble </a:t>
            </a:r>
            <a:r>
              <a:rPr sz="2400" spc="-10" dirty="0">
                <a:latin typeface="Arial" panose="020B0604020202020204" pitchFamily="34" charset="0"/>
                <a:cs typeface="Arial" panose="020B0604020202020204" pitchFamily="34" charset="0"/>
              </a:rPr>
              <a:t>frame, </a:t>
            </a:r>
            <a:r>
              <a:rPr sz="2400" dirty="0">
                <a:latin typeface="Arial" panose="020B0604020202020204" pitchFamily="34" charset="0"/>
                <a:cs typeface="Arial" panose="020B0604020202020204" pitchFamily="34" charset="0"/>
              </a:rPr>
              <a:t>and </a:t>
            </a:r>
            <a:r>
              <a:rPr sz="2400" spc="-5" dirty="0">
                <a:latin typeface="Arial" panose="020B0604020202020204" pitchFamily="34" charset="0"/>
                <a:cs typeface="Arial" panose="020B0604020202020204" pitchFamily="34" charset="0"/>
              </a:rPr>
              <a:t>perform  address </a:t>
            </a:r>
            <a:r>
              <a:rPr sz="2400" dirty="0">
                <a:latin typeface="Arial" panose="020B0604020202020204" pitchFamily="34" charset="0"/>
                <a:cs typeface="Arial" panose="020B0604020202020204" pitchFamily="34" charset="0"/>
              </a:rPr>
              <a:t>recognition and error</a:t>
            </a:r>
            <a:r>
              <a:rPr sz="2400" spc="3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detection</a:t>
            </a:r>
            <a:endParaRPr sz="2400" dirty="0">
              <a:latin typeface="Arial" panose="020B0604020202020204" pitchFamily="34" charset="0"/>
              <a:cs typeface="Arial" panose="020B0604020202020204" pitchFamily="34" charset="0"/>
            </a:endParaRPr>
          </a:p>
          <a:p>
            <a:pPr marL="755650" marR="567690" lvl="1" indent="-285750" algn="just">
              <a:lnSpc>
                <a:spcPts val="2590"/>
              </a:lnSpc>
              <a:spcBef>
                <a:spcPts val="580"/>
              </a:spcBef>
              <a:buSzPct val="54166"/>
              <a:buChar char="o"/>
              <a:tabLst>
                <a:tab pos="755015" algn="l"/>
                <a:tab pos="755650" algn="l"/>
              </a:tabLst>
            </a:pPr>
            <a:r>
              <a:rPr sz="2400" spc="-10" dirty="0">
                <a:latin typeface="Arial" panose="020B0604020202020204" pitchFamily="34" charset="0"/>
                <a:cs typeface="Arial" panose="020B0604020202020204" pitchFamily="34" charset="0"/>
              </a:rPr>
              <a:t>Govern </a:t>
            </a:r>
            <a:r>
              <a:rPr sz="2400" spc="-5" dirty="0">
                <a:latin typeface="Arial" panose="020B0604020202020204" pitchFamily="34" charset="0"/>
                <a:cs typeface="Arial" panose="020B0604020202020204" pitchFamily="34" charset="0"/>
              </a:rPr>
              <a:t>access to the wireless </a:t>
            </a:r>
            <a:r>
              <a:rPr sz="2400" spc="-10" dirty="0">
                <a:latin typeface="Arial" panose="020B0604020202020204" pitchFamily="34" charset="0"/>
                <a:cs typeface="Arial" panose="020B0604020202020204" pitchFamily="34" charset="0"/>
              </a:rPr>
              <a:t>transmission  </a:t>
            </a:r>
            <a:r>
              <a:rPr sz="2400" dirty="0">
                <a:latin typeface="Arial" panose="020B0604020202020204" pitchFamily="34" charset="0"/>
                <a:cs typeface="Arial" panose="020B0604020202020204" pitchFamily="34" charset="0"/>
              </a:rPr>
              <a:t>medium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27409"/>
            <a:ext cx="7084060" cy="689932"/>
          </a:xfrm>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Protocol</a:t>
            </a:r>
            <a:r>
              <a:rPr spc="-9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Architecture</a:t>
            </a:r>
          </a:p>
        </p:txBody>
      </p:sp>
      <p:sp>
        <p:nvSpPr>
          <p:cNvPr id="3" name="object 3"/>
          <p:cNvSpPr txBox="1"/>
          <p:nvPr/>
        </p:nvSpPr>
        <p:spPr>
          <a:xfrm>
            <a:off x="688340" y="1380207"/>
            <a:ext cx="7919720" cy="4360545"/>
          </a:xfrm>
          <a:prstGeom prst="rect">
            <a:avLst/>
          </a:prstGeom>
        </p:spPr>
        <p:txBody>
          <a:bodyPr vert="horz" wrap="square" lIns="0" tIns="61594" rIns="0" bIns="0" rtlCol="0">
            <a:spAutoFit/>
          </a:bodyPr>
          <a:lstStyle/>
          <a:p>
            <a:pPr marL="355600" indent="-342900" algn="just">
              <a:lnSpc>
                <a:spcPct val="100000"/>
              </a:lnSpc>
              <a:spcBef>
                <a:spcPts val="484"/>
              </a:spcBef>
              <a:buSzPct val="59375"/>
              <a:buFont typeface="Wingdings"/>
              <a:buChar char=""/>
              <a:tabLst>
                <a:tab pos="355600" algn="l"/>
              </a:tabLst>
            </a:pPr>
            <a:r>
              <a:rPr sz="3200" spc="-10" dirty="0">
                <a:latin typeface="Arial" panose="020B0604020202020204" pitchFamily="34" charset="0"/>
                <a:cs typeface="Arial" panose="020B0604020202020204" pitchFamily="34" charset="0"/>
              </a:rPr>
              <a:t>Convergence </a:t>
            </a:r>
            <a:r>
              <a:rPr sz="3200" spc="-15" dirty="0">
                <a:latin typeface="Arial" panose="020B0604020202020204" pitchFamily="34" charset="0"/>
                <a:cs typeface="Arial" panose="020B0604020202020204" pitchFamily="34" charset="0"/>
              </a:rPr>
              <a:t>layer</a:t>
            </a:r>
            <a:r>
              <a:rPr sz="3200" spc="40" dirty="0">
                <a:latin typeface="Arial" panose="020B0604020202020204" pitchFamily="34" charset="0"/>
                <a:cs typeface="Arial" panose="020B0604020202020204" pitchFamily="34" charset="0"/>
              </a:rPr>
              <a:t> </a:t>
            </a:r>
            <a:r>
              <a:rPr sz="3200" spc="-5" dirty="0">
                <a:latin typeface="Arial" panose="020B0604020202020204" pitchFamily="34" charset="0"/>
                <a:cs typeface="Arial" panose="020B0604020202020204" pitchFamily="34" charset="0"/>
              </a:rPr>
              <a:t>functions:</a:t>
            </a:r>
            <a:endParaRPr sz="3200" dirty="0">
              <a:latin typeface="Arial" panose="020B0604020202020204" pitchFamily="34" charset="0"/>
              <a:cs typeface="Arial" panose="020B0604020202020204" pitchFamily="34" charset="0"/>
            </a:endParaRPr>
          </a:p>
          <a:p>
            <a:pPr marL="755650" marR="900430" lvl="1" indent="-285750" algn="just">
              <a:lnSpc>
                <a:spcPts val="3020"/>
              </a:lnSpc>
              <a:spcBef>
                <a:spcPts val="720"/>
              </a:spcBef>
              <a:buSzPct val="55357"/>
              <a:buChar char="o"/>
              <a:tabLst>
                <a:tab pos="755650" algn="l"/>
              </a:tabLst>
            </a:pPr>
            <a:r>
              <a:rPr sz="2800" spc="-5" dirty="0">
                <a:latin typeface="Arial" panose="020B0604020202020204" pitchFamily="34" charset="0"/>
                <a:cs typeface="Arial" panose="020B0604020202020204" pitchFamily="34" charset="0"/>
              </a:rPr>
              <a:t>Encapsulate PDU </a:t>
            </a:r>
            <a:r>
              <a:rPr sz="2800" spc="-10" dirty="0">
                <a:latin typeface="Arial" panose="020B0604020202020204" pitchFamily="34" charset="0"/>
                <a:cs typeface="Arial" panose="020B0604020202020204" pitchFamily="34" charset="0"/>
              </a:rPr>
              <a:t>framing </a:t>
            </a:r>
            <a:r>
              <a:rPr sz="2800" dirty="0">
                <a:latin typeface="Arial" panose="020B0604020202020204" pitchFamily="34" charset="0"/>
                <a:cs typeface="Arial" panose="020B0604020202020204" pitchFamily="34" charset="0"/>
              </a:rPr>
              <a:t>of </a:t>
            </a:r>
            <a:r>
              <a:rPr sz="2800" spc="-5" dirty="0">
                <a:latin typeface="Arial" panose="020B0604020202020204" pitchFamily="34" charset="0"/>
                <a:cs typeface="Arial" panose="020B0604020202020204" pitchFamily="34" charset="0"/>
              </a:rPr>
              <a:t>upper  </a:t>
            </a:r>
            <a:r>
              <a:rPr sz="2800" spc="-10" dirty="0">
                <a:latin typeface="Arial" panose="020B0604020202020204" pitchFamily="34" charset="0"/>
                <a:cs typeface="Arial" panose="020B0604020202020204" pitchFamily="34" charset="0"/>
              </a:rPr>
              <a:t>layers </a:t>
            </a:r>
            <a:r>
              <a:rPr sz="2800" spc="-5" dirty="0">
                <a:latin typeface="Arial" panose="020B0604020202020204" pitchFamily="34" charset="0"/>
                <a:cs typeface="Arial" panose="020B0604020202020204" pitchFamily="34" charset="0"/>
              </a:rPr>
              <a:t>into native </a:t>
            </a:r>
            <a:r>
              <a:rPr sz="2800" dirty="0">
                <a:latin typeface="Arial" panose="020B0604020202020204" pitchFamily="34" charset="0"/>
                <a:cs typeface="Arial" panose="020B0604020202020204" pitchFamily="34" charset="0"/>
              </a:rPr>
              <a:t>802.16</a:t>
            </a:r>
            <a:r>
              <a:rPr sz="2800" spc="-6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MAC/PHY  </a:t>
            </a:r>
            <a:r>
              <a:rPr sz="2800" spc="-10" dirty="0">
                <a:latin typeface="Arial" panose="020B0604020202020204" pitchFamily="34" charset="0"/>
                <a:cs typeface="Arial" panose="020B0604020202020204" pitchFamily="34" charset="0"/>
              </a:rPr>
              <a:t>frames</a:t>
            </a:r>
            <a:endParaRPr sz="2800" dirty="0">
              <a:latin typeface="Arial" panose="020B0604020202020204" pitchFamily="34" charset="0"/>
              <a:cs typeface="Arial" panose="020B0604020202020204" pitchFamily="34" charset="0"/>
            </a:endParaRPr>
          </a:p>
          <a:p>
            <a:pPr marL="755650" lvl="1" indent="-285750" algn="just">
              <a:lnSpc>
                <a:spcPts val="3190"/>
              </a:lnSpc>
              <a:spcBef>
                <a:spcPts val="300"/>
              </a:spcBef>
              <a:buSzPct val="55357"/>
              <a:buChar char="o"/>
              <a:tabLst>
                <a:tab pos="755650" algn="l"/>
              </a:tabLst>
            </a:pPr>
            <a:r>
              <a:rPr sz="2800" dirty="0">
                <a:latin typeface="Arial" panose="020B0604020202020204" pitchFamily="34" charset="0"/>
                <a:cs typeface="Arial" panose="020B0604020202020204" pitchFamily="34" charset="0"/>
              </a:rPr>
              <a:t>Map upper </a:t>
            </a:r>
            <a:r>
              <a:rPr sz="2800" spc="-20" dirty="0">
                <a:latin typeface="Arial" panose="020B0604020202020204" pitchFamily="34" charset="0"/>
                <a:cs typeface="Arial" panose="020B0604020202020204" pitchFamily="34" charset="0"/>
              </a:rPr>
              <a:t>layer’s </a:t>
            </a:r>
            <a:r>
              <a:rPr sz="2800" dirty="0">
                <a:latin typeface="Arial" panose="020B0604020202020204" pitchFamily="34" charset="0"/>
                <a:cs typeface="Arial" panose="020B0604020202020204" pitchFamily="34" charset="0"/>
              </a:rPr>
              <a:t>addresses</a:t>
            </a:r>
            <a:r>
              <a:rPr sz="2800" spc="4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into</a:t>
            </a:r>
            <a:endParaRPr sz="2800" dirty="0">
              <a:latin typeface="Arial" panose="020B0604020202020204" pitchFamily="34" charset="0"/>
              <a:cs typeface="Arial" panose="020B0604020202020204" pitchFamily="34" charset="0"/>
            </a:endParaRPr>
          </a:p>
          <a:p>
            <a:pPr marL="755650" algn="just">
              <a:lnSpc>
                <a:spcPts val="3190"/>
              </a:lnSpc>
            </a:pPr>
            <a:r>
              <a:rPr sz="2800" spc="-5" dirty="0">
                <a:latin typeface="Arial" panose="020B0604020202020204" pitchFamily="34" charset="0"/>
                <a:cs typeface="Arial" panose="020B0604020202020204" pitchFamily="34" charset="0"/>
              </a:rPr>
              <a:t>802.16 </a:t>
            </a:r>
            <a:r>
              <a:rPr sz="2800" dirty="0">
                <a:latin typeface="Arial" panose="020B0604020202020204" pitchFamily="34" charset="0"/>
                <a:cs typeface="Arial" panose="020B0604020202020204" pitchFamily="34" charset="0"/>
              </a:rPr>
              <a:t>addresses</a:t>
            </a:r>
          </a:p>
          <a:p>
            <a:pPr marL="755650" marR="337185" indent="-285750" algn="just">
              <a:lnSpc>
                <a:spcPts val="3020"/>
              </a:lnSpc>
              <a:spcBef>
                <a:spcPts val="725"/>
              </a:spcBef>
              <a:buSzPct val="55357"/>
              <a:buChar char="o"/>
              <a:tabLst>
                <a:tab pos="755015" algn="l"/>
                <a:tab pos="755650" algn="l"/>
              </a:tabLst>
            </a:pPr>
            <a:r>
              <a:rPr sz="2800" spc="-40" dirty="0">
                <a:latin typeface="Arial" panose="020B0604020202020204" pitchFamily="34" charset="0"/>
                <a:cs typeface="Arial" panose="020B0604020202020204" pitchFamily="34" charset="0"/>
              </a:rPr>
              <a:t>Translate </a:t>
            </a:r>
            <a:r>
              <a:rPr sz="2800" dirty="0">
                <a:latin typeface="Arial" panose="020B0604020202020204" pitchFamily="34" charset="0"/>
                <a:cs typeface="Arial" panose="020B0604020202020204" pitchFamily="34" charset="0"/>
              </a:rPr>
              <a:t>upper </a:t>
            </a:r>
            <a:r>
              <a:rPr sz="2800" spc="-15" dirty="0">
                <a:latin typeface="Arial" panose="020B0604020202020204" pitchFamily="34" charset="0"/>
                <a:cs typeface="Arial" panose="020B0604020202020204" pitchFamily="34" charset="0"/>
              </a:rPr>
              <a:t>layer </a:t>
            </a:r>
            <a:r>
              <a:rPr sz="2800" dirty="0">
                <a:latin typeface="Arial" panose="020B0604020202020204" pitchFamily="34" charset="0"/>
                <a:cs typeface="Arial" panose="020B0604020202020204" pitchFamily="34" charset="0"/>
              </a:rPr>
              <a:t>QoS </a:t>
            </a:r>
            <a:r>
              <a:rPr sz="2800" spc="-10" dirty="0">
                <a:latin typeface="Arial" panose="020B0604020202020204" pitchFamily="34" charset="0"/>
                <a:cs typeface="Arial" panose="020B0604020202020204" pitchFamily="34" charset="0"/>
              </a:rPr>
              <a:t>parameters  </a:t>
            </a:r>
            <a:r>
              <a:rPr sz="2800" spc="-5" dirty="0">
                <a:latin typeface="Arial" panose="020B0604020202020204" pitchFamily="34" charset="0"/>
                <a:cs typeface="Arial" panose="020B0604020202020204" pitchFamily="34" charset="0"/>
              </a:rPr>
              <a:t>into native 802.16 </a:t>
            </a:r>
            <a:r>
              <a:rPr sz="2800" dirty="0">
                <a:latin typeface="Arial" panose="020B0604020202020204" pitchFamily="34" charset="0"/>
                <a:cs typeface="Arial" panose="020B0604020202020204" pitchFamily="34" charset="0"/>
              </a:rPr>
              <a:t>MAC</a:t>
            </a:r>
            <a:r>
              <a:rPr sz="2800" spc="-1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format</a:t>
            </a:r>
          </a:p>
          <a:p>
            <a:pPr marL="755650" marR="5080" indent="-285750" algn="just">
              <a:lnSpc>
                <a:spcPts val="3020"/>
              </a:lnSpc>
              <a:spcBef>
                <a:spcPts val="680"/>
              </a:spcBef>
              <a:buSzPct val="55357"/>
              <a:buChar char="o"/>
              <a:tabLst>
                <a:tab pos="755015" algn="l"/>
                <a:tab pos="755650" algn="l"/>
              </a:tabLst>
            </a:pPr>
            <a:r>
              <a:rPr sz="2800" dirty="0">
                <a:latin typeface="Arial" panose="020B0604020202020204" pitchFamily="34" charset="0"/>
                <a:cs typeface="Arial" panose="020B0604020202020204" pitchFamily="34" charset="0"/>
              </a:rPr>
              <a:t>Adapt </a:t>
            </a:r>
            <a:r>
              <a:rPr sz="2800" spc="-5" dirty="0">
                <a:latin typeface="Arial" panose="020B0604020202020204" pitchFamily="34" charset="0"/>
                <a:cs typeface="Arial" panose="020B0604020202020204" pitchFamily="34" charset="0"/>
              </a:rPr>
              <a:t>time dependencies </a:t>
            </a:r>
            <a:r>
              <a:rPr sz="2800" dirty="0">
                <a:latin typeface="Arial" panose="020B0604020202020204" pitchFamily="34" charset="0"/>
                <a:cs typeface="Arial" panose="020B0604020202020204" pitchFamily="34" charset="0"/>
              </a:rPr>
              <a:t>of upper </a:t>
            </a:r>
            <a:r>
              <a:rPr sz="2800" spc="-15" dirty="0">
                <a:latin typeface="Arial" panose="020B0604020202020204" pitchFamily="34" charset="0"/>
                <a:cs typeface="Arial" panose="020B0604020202020204" pitchFamily="34" charset="0"/>
              </a:rPr>
              <a:t>layer  </a:t>
            </a:r>
            <a:r>
              <a:rPr sz="2800" spc="-10" dirty="0">
                <a:latin typeface="Arial" panose="020B0604020202020204" pitchFamily="34" charset="0"/>
                <a:cs typeface="Arial" panose="020B0604020202020204" pitchFamily="34" charset="0"/>
              </a:rPr>
              <a:t>traffic </a:t>
            </a:r>
            <a:r>
              <a:rPr sz="2800" spc="-5" dirty="0">
                <a:latin typeface="Arial" panose="020B0604020202020204" pitchFamily="34" charset="0"/>
                <a:cs typeface="Arial" panose="020B0604020202020204" pitchFamily="34" charset="0"/>
              </a:rPr>
              <a:t>into equivalent </a:t>
            </a:r>
            <a:r>
              <a:rPr sz="2800" dirty="0">
                <a:latin typeface="Arial" panose="020B0604020202020204" pitchFamily="34" charset="0"/>
                <a:cs typeface="Arial" panose="020B0604020202020204" pitchFamily="34" charset="0"/>
              </a:rPr>
              <a:t>MAC</a:t>
            </a:r>
            <a:r>
              <a:rPr sz="2800" spc="-1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service</a:t>
            </a: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E4A30-12A6-4B1C-BD90-D0692FC4D6C2}"/>
              </a:ext>
            </a:extLst>
          </p:cNvPr>
          <p:cNvSpPr>
            <a:spLocks noGrp="1"/>
          </p:cNvSpPr>
          <p:nvPr>
            <p:ph type="sldNum" sz="quarter" idx="12"/>
          </p:nvPr>
        </p:nvSpPr>
        <p:spPr/>
        <p:txBody>
          <a:bodyPr/>
          <a:lstStyle/>
          <a:p>
            <a:pPr>
              <a:defRPr/>
            </a:pPr>
            <a:fld id="{770096B9-A96C-47A5-A889-FF7783836D71}" type="slidenum">
              <a:rPr lang="en-US" altLang="en-US" smtClean="0"/>
              <a:pPr>
                <a:defRPr/>
              </a:pPr>
              <a:t>13</a:t>
            </a:fld>
            <a:endParaRPr lang="en-US" altLang="en-US"/>
          </a:p>
        </p:txBody>
      </p:sp>
      <p:sp>
        <p:nvSpPr>
          <p:cNvPr id="4" name="TextBox 3">
            <a:extLst>
              <a:ext uri="{FF2B5EF4-FFF2-40B4-BE49-F238E27FC236}">
                <a16:creationId xmlns:a16="http://schemas.microsoft.com/office/drawing/2014/main" id="{F9EFD2B2-3B11-4819-8ADF-BE35F625CECB}"/>
              </a:ext>
            </a:extLst>
          </p:cNvPr>
          <p:cNvSpPr txBox="1"/>
          <p:nvPr/>
        </p:nvSpPr>
        <p:spPr>
          <a:xfrm>
            <a:off x="342900" y="990600"/>
            <a:ext cx="8458200" cy="2308324"/>
          </a:xfrm>
          <a:prstGeom prst="rect">
            <a:avLst/>
          </a:prstGeom>
          <a:noFill/>
        </p:spPr>
        <p:txBody>
          <a:bodyPr wrap="square">
            <a:spAutoFit/>
          </a:bodyPr>
          <a:lstStyle/>
          <a:p>
            <a:pPr marL="285750" indent="-285750" algn="just">
              <a:buFont typeface="Arial" panose="020B0604020202020204" pitchFamily="34" charset="0"/>
              <a:buChar char="•"/>
            </a:pPr>
            <a:r>
              <a:rPr lang="en-US" dirty="0"/>
              <a:t>The largest fundamental unit in the time–frequency plane is </a:t>
            </a:r>
            <a:r>
              <a:rPr lang="en-US" dirty="0">
                <a:solidFill>
                  <a:srgbClr val="00B050"/>
                </a:solidFill>
              </a:rPr>
              <a:t>a frame</a:t>
            </a:r>
            <a:r>
              <a:rPr lang="en-US" dirty="0"/>
              <a:t>, which is 5-ms long and encompasses all subcarriers.</a:t>
            </a:r>
          </a:p>
          <a:p>
            <a:pPr marL="285750" indent="-285750" algn="just">
              <a:buFont typeface="Arial" panose="020B0604020202020204" pitchFamily="34" charset="0"/>
              <a:buChar char="•"/>
            </a:pPr>
            <a:r>
              <a:rPr lang="en-US" dirty="0"/>
              <a:t>Frame is divided into </a:t>
            </a:r>
            <a:r>
              <a:rPr lang="en-US" dirty="0">
                <a:solidFill>
                  <a:srgbClr val="00B050"/>
                </a:solidFill>
              </a:rPr>
              <a:t>subframes</a:t>
            </a:r>
            <a:r>
              <a:rPr lang="en-US" dirty="0"/>
              <a:t> that describe the time (in the TDD mode) for uplink and downlink. </a:t>
            </a:r>
          </a:p>
          <a:p>
            <a:pPr marL="285750" indent="-285750" algn="just">
              <a:buFont typeface="Arial" panose="020B0604020202020204" pitchFamily="34" charset="0"/>
              <a:buChar char="•"/>
            </a:pPr>
            <a:r>
              <a:rPr lang="en-US" dirty="0"/>
              <a:t>Each subframe is divided into </a:t>
            </a:r>
            <a:r>
              <a:rPr lang="en-US" dirty="0">
                <a:solidFill>
                  <a:srgbClr val="00B050"/>
                </a:solidFill>
              </a:rPr>
              <a:t>permutation zones</a:t>
            </a:r>
            <a:r>
              <a:rPr lang="en-US" dirty="0"/>
              <a:t>, during which one particular subcarrier permutation is used. Figure shows the subdivision of frames into subframes and permutation zones. </a:t>
            </a:r>
          </a:p>
          <a:p>
            <a:pPr marL="285750" indent="-285750" algn="jus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4C150D94-9C65-4A32-BC7B-FB36864D703E}"/>
              </a:ext>
            </a:extLst>
          </p:cNvPr>
          <p:cNvSpPr txBox="1"/>
          <p:nvPr/>
        </p:nvSpPr>
        <p:spPr>
          <a:xfrm>
            <a:off x="762000" y="200550"/>
            <a:ext cx="7924800" cy="400110"/>
          </a:xfrm>
          <a:prstGeom prst="rect">
            <a:avLst/>
          </a:prstGeom>
          <a:noFill/>
        </p:spPr>
        <p:txBody>
          <a:bodyPr wrap="square">
            <a:spAutoFit/>
          </a:bodyPr>
          <a:lstStyle/>
          <a:p>
            <a:pPr algn="ctr"/>
            <a:r>
              <a:rPr lang="en-US" sz="2000" b="1" dirty="0">
                <a:solidFill>
                  <a:schemeClr val="accent2">
                    <a:lumMod val="75000"/>
                  </a:schemeClr>
                </a:solidFill>
              </a:rPr>
              <a:t>WiMAX frame structure and zones</a:t>
            </a:r>
            <a:endParaRPr lang="en-IN" sz="2000" b="1" dirty="0">
              <a:solidFill>
                <a:schemeClr val="accent2">
                  <a:lumMod val="75000"/>
                </a:schemeClr>
              </a:solidFill>
            </a:endParaRPr>
          </a:p>
        </p:txBody>
      </p:sp>
      <p:pic>
        <p:nvPicPr>
          <p:cNvPr id="6" name="Picture 5">
            <a:extLst>
              <a:ext uri="{FF2B5EF4-FFF2-40B4-BE49-F238E27FC236}">
                <a16:creationId xmlns:a16="http://schemas.microsoft.com/office/drawing/2014/main" id="{24A14A04-23C5-4D0E-8703-CE01F3CC3828}"/>
              </a:ext>
            </a:extLst>
          </p:cNvPr>
          <p:cNvPicPr>
            <a:picLocks noChangeAspect="1"/>
          </p:cNvPicPr>
          <p:nvPr/>
        </p:nvPicPr>
        <p:blipFill>
          <a:blip r:embed="rId2"/>
          <a:stretch>
            <a:fillRect/>
          </a:stretch>
        </p:blipFill>
        <p:spPr>
          <a:xfrm>
            <a:off x="1547812" y="3005137"/>
            <a:ext cx="6353175" cy="3514725"/>
          </a:xfrm>
          <a:prstGeom prst="rect">
            <a:avLst/>
          </a:prstGeom>
        </p:spPr>
      </p:pic>
    </p:spTree>
    <p:extLst>
      <p:ext uri="{BB962C8B-B14F-4D97-AF65-F5344CB8AC3E}">
        <p14:creationId xmlns:p14="http://schemas.microsoft.com/office/powerpoint/2010/main" val="36662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4051E-9550-4787-9DA0-048CAC5631C0}"/>
              </a:ext>
            </a:extLst>
          </p:cNvPr>
          <p:cNvSpPr>
            <a:spLocks noGrp="1"/>
          </p:cNvSpPr>
          <p:nvPr>
            <p:ph type="sldNum" sz="quarter" idx="12"/>
          </p:nvPr>
        </p:nvSpPr>
        <p:spPr/>
        <p:txBody>
          <a:bodyPr/>
          <a:lstStyle/>
          <a:p>
            <a:pPr>
              <a:defRPr/>
            </a:pPr>
            <a:fld id="{770096B9-A96C-47A5-A889-FF7783836D71}" type="slidenum">
              <a:rPr lang="en-US" altLang="en-US" smtClean="0"/>
              <a:pPr>
                <a:defRPr/>
              </a:pPr>
              <a:t>14</a:t>
            </a:fld>
            <a:endParaRPr lang="en-US" altLang="en-US"/>
          </a:p>
        </p:txBody>
      </p:sp>
      <p:sp>
        <p:nvSpPr>
          <p:cNvPr id="4" name="TextBox 3">
            <a:extLst>
              <a:ext uri="{FF2B5EF4-FFF2-40B4-BE49-F238E27FC236}">
                <a16:creationId xmlns:a16="http://schemas.microsoft.com/office/drawing/2014/main" id="{0A893C5E-96E9-4A8A-8AE4-02B98C9DC7AF}"/>
              </a:ext>
            </a:extLst>
          </p:cNvPr>
          <p:cNvSpPr txBox="1"/>
          <p:nvPr/>
        </p:nvSpPr>
        <p:spPr>
          <a:xfrm>
            <a:off x="228600" y="4953000"/>
            <a:ext cx="8772525"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Figure 28.6 shows the detailed frame structure (with only the mandatory zones). each zone contains user data. It is important to know that the contiguous arrangement of the data in the </a:t>
            </a:r>
            <a:r>
              <a:rPr lang="en-US" dirty="0">
                <a:solidFill>
                  <a:srgbClr val="00B050"/>
                </a:solidFill>
              </a:rPr>
              <a:t>time–frequency plane describes logical subchannels. </a:t>
            </a:r>
          </a:p>
        </p:txBody>
      </p:sp>
      <p:pic>
        <p:nvPicPr>
          <p:cNvPr id="6" name="Picture 5">
            <a:extLst>
              <a:ext uri="{FF2B5EF4-FFF2-40B4-BE49-F238E27FC236}">
                <a16:creationId xmlns:a16="http://schemas.microsoft.com/office/drawing/2014/main" id="{0CC85D96-B430-4493-8C81-596997AE3E21}"/>
              </a:ext>
            </a:extLst>
          </p:cNvPr>
          <p:cNvPicPr>
            <a:picLocks noChangeAspect="1"/>
          </p:cNvPicPr>
          <p:nvPr/>
        </p:nvPicPr>
        <p:blipFill>
          <a:blip r:embed="rId2"/>
          <a:stretch>
            <a:fillRect/>
          </a:stretch>
        </p:blipFill>
        <p:spPr>
          <a:xfrm>
            <a:off x="685800" y="222071"/>
            <a:ext cx="7534799" cy="4730929"/>
          </a:xfrm>
          <a:prstGeom prst="rect">
            <a:avLst/>
          </a:prstGeom>
        </p:spPr>
      </p:pic>
    </p:spTree>
    <p:extLst>
      <p:ext uri="{BB962C8B-B14F-4D97-AF65-F5344CB8AC3E}">
        <p14:creationId xmlns:p14="http://schemas.microsoft.com/office/powerpoint/2010/main" val="49230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0C920-27B6-439A-9D8F-14F5DF2CDF12}"/>
              </a:ext>
            </a:extLst>
          </p:cNvPr>
          <p:cNvSpPr>
            <a:spLocks noGrp="1"/>
          </p:cNvSpPr>
          <p:nvPr>
            <p:ph type="sldNum" sz="quarter" idx="12"/>
          </p:nvPr>
        </p:nvSpPr>
        <p:spPr/>
        <p:txBody>
          <a:bodyPr/>
          <a:lstStyle/>
          <a:p>
            <a:pPr>
              <a:defRPr/>
            </a:pPr>
            <a:fld id="{770096B9-A96C-47A5-A889-FF7783836D71}" type="slidenum">
              <a:rPr lang="en-US" altLang="en-US" smtClean="0"/>
              <a:pPr>
                <a:defRPr/>
              </a:pPr>
              <a:t>15</a:t>
            </a:fld>
            <a:endParaRPr lang="en-US" altLang="en-US"/>
          </a:p>
        </p:txBody>
      </p:sp>
      <p:sp>
        <p:nvSpPr>
          <p:cNvPr id="4" name="TextBox 3">
            <a:extLst>
              <a:ext uri="{FF2B5EF4-FFF2-40B4-BE49-F238E27FC236}">
                <a16:creationId xmlns:a16="http://schemas.microsoft.com/office/drawing/2014/main" id="{647993BB-81AD-405C-9DC5-80A6EB39389E}"/>
              </a:ext>
            </a:extLst>
          </p:cNvPr>
          <p:cNvSpPr txBox="1"/>
          <p:nvPr/>
        </p:nvSpPr>
        <p:spPr>
          <a:xfrm>
            <a:off x="685800" y="671691"/>
            <a:ext cx="777240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A user might occupy logical channels 5 and 6; but those logical subchannels might be mapped to widely distributed (in the time–frequency plane) physical subcarriers, due to the subcarrier permutation. In addition to the data bursts for the separate users, a frame contains </a:t>
            </a:r>
            <a:r>
              <a:rPr lang="en-US" dirty="0">
                <a:solidFill>
                  <a:srgbClr val="00B050"/>
                </a:solidFill>
              </a:rPr>
              <a:t>preambles and control signaling (DL and UL-MAP, Frame Control Header (FCH)). </a:t>
            </a:r>
            <a:endParaRPr lang="en-IN" dirty="0">
              <a:solidFill>
                <a:srgbClr val="00B050"/>
              </a:solidFill>
            </a:endParaRPr>
          </a:p>
          <a:p>
            <a:pPr marL="285750" indent="-285750" algn="just">
              <a:buFont typeface="Arial" panose="020B0604020202020204" pitchFamily="34" charset="0"/>
              <a:buChar char="•"/>
            </a:pPr>
            <a:r>
              <a:rPr lang="en-US" dirty="0"/>
              <a:t>The FCH is strongly protected: it is sent with </a:t>
            </a:r>
            <a:r>
              <a:rPr lang="en-US" dirty="0">
                <a:solidFill>
                  <a:srgbClr val="00B050"/>
                </a:solidFill>
              </a:rPr>
              <a:t>Quadrature-Phase Shift Keying (QPSK) modulation with rate 1/2 convolutional code, and in addition repeated 4 times; </a:t>
            </a:r>
            <a:r>
              <a:rPr lang="en-US" dirty="0"/>
              <a:t>the FCH information is sent on 4 subchannels with successive logical subchannel numbers. </a:t>
            </a:r>
          </a:p>
          <a:p>
            <a:pPr marL="285750" indent="-285750" algn="just">
              <a:buFont typeface="Arial" panose="020B0604020202020204" pitchFamily="34" charset="0"/>
              <a:buChar char="•"/>
            </a:pPr>
            <a:r>
              <a:rPr lang="en-US" dirty="0"/>
              <a:t>The FCH contains the DL frame prefix (which state which subchannels are used for the DL-MAP), and other details about the DL-MAP (length of the MAP, use of repetition coding, etc.). </a:t>
            </a:r>
          </a:p>
          <a:p>
            <a:pPr marL="285750" indent="-285750" algn="just">
              <a:buFont typeface="Arial" panose="020B0604020202020204" pitchFamily="34" charset="0"/>
              <a:buChar char="•"/>
            </a:pPr>
            <a:r>
              <a:rPr lang="en-US" dirty="0"/>
              <a:t>It is always sent on the lowest numbered subchannels after the DL frame preamble.</a:t>
            </a:r>
          </a:p>
          <a:p>
            <a:pPr marL="285750" indent="-285750" algn="just">
              <a:buFont typeface="Arial" panose="020B0604020202020204" pitchFamily="34" charset="0"/>
              <a:buChar char="•"/>
            </a:pPr>
            <a:r>
              <a:rPr lang="en-US" dirty="0"/>
              <a:t>After the FCH, the DL-MAP and the UL-MAP are sent. They specify which data regions (OFDM symbols and subchannels) are being assigned to which user for uplink and downlink; note that the MAPs may be compressed. </a:t>
            </a:r>
          </a:p>
        </p:txBody>
      </p:sp>
      <p:sp>
        <p:nvSpPr>
          <p:cNvPr id="5" name="TextBox 4">
            <a:extLst>
              <a:ext uri="{FF2B5EF4-FFF2-40B4-BE49-F238E27FC236}">
                <a16:creationId xmlns:a16="http://schemas.microsoft.com/office/drawing/2014/main" id="{2C572F6F-1B5E-4D7B-AA81-F61E3B1354D2}"/>
              </a:ext>
            </a:extLst>
          </p:cNvPr>
          <p:cNvSpPr txBox="1"/>
          <p:nvPr/>
        </p:nvSpPr>
        <p:spPr>
          <a:xfrm>
            <a:off x="762000" y="200550"/>
            <a:ext cx="7924800" cy="523220"/>
          </a:xfrm>
          <a:prstGeom prst="rect">
            <a:avLst/>
          </a:prstGeom>
          <a:noFill/>
        </p:spPr>
        <p:txBody>
          <a:bodyPr wrap="square">
            <a:spAutoFit/>
          </a:bodyPr>
          <a:lstStyle/>
          <a:p>
            <a:pPr algn="ctr"/>
            <a:r>
              <a:rPr lang="en-US" sz="2800" b="1" dirty="0">
                <a:solidFill>
                  <a:schemeClr val="accent2">
                    <a:lumMod val="75000"/>
                  </a:schemeClr>
                </a:solidFill>
              </a:rPr>
              <a:t>WiMAX frame structure and zones</a:t>
            </a:r>
            <a:endParaRPr lang="en-IN" sz="2800" b="1" dirty="0">
              <a:solidFill>
                <a:schemeClr val="accent2">
                  <a:lumMod val="75000"/>
                </a:schemeClr>
              </a:solidFill>
            </a:endParaRPr>
          </a:p>
        </p:txBody>
      </p:sp>
    </p:spTree>
    <p:extLst>
      <p:ext uri="{BB962C8B-B14F-4D97-AF65-F5344CB8AC3E}">
        <p14:creationId xmlns:p14="http://schemas.microsoft.com/office/powerpoint/2010/main" val="118819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4387D-73E5-4BA8-B1BE-584AEEF16CF1}"/>
              </a:ext>
            </a:extLst>
          </p:cNvPr>
          <p:cNvSpPr>
            <a:spLocks noGrp="1"/>
          </p:cNvSpPr>
          <p:nvPr>
            <p:ph type="sldNum" sz="quarter" idx="12"/>
          </p:nvPr>
        </p:nvSpPr>
        <p:spPr/>
        <p:txBody>
          <a:bodyPr/>
          <a:lstStyle/>
          <a:p>
            <a:pPr>
              <a:defRPr/>
            </a:pPr>
            <a:fld id="{770096B9-A96C-47A5-A889-FF7783836D71}" type="slidenum">
              <a:rPr lang="en-US" altLang="en-US" smtClean="0"/>
              <a:pPr>
                <a:defRPr/>
              </a:pPr>
              <a:t>16</a:t>
            </a:fld>
            <a:endParaRPr lang="en-US" altLang="en-US"/>
          </a:p>
        </p:txBody>
      </p:sp>
      <p:sp>
        <p:nvSpPr>
          <p:cNvPr id="4" name="TextBox 3">
            <a:extLst>
              <a:ext uri="{FF2B5EF4-FFF2-40B4-BE49-F238E27FC236}">
                <a16:creationId xmlns:a16="http://schemas.microsoft.com/office/drawing/2014/main" id="{6ADB653D-797E-4170-B9F5-26B7BEC08DCC}"/>
              </a:ext>
            </a:extLst>
          </p:cNvPr>
          <p:cNvSpPr txBox="1"/>
          <p:nvPr/>
        </p:nvSpPr>
        <p:spPr>
          <a:xfrm>
            <a:off x="876300" y="914400"/>
            <a:ext cx="739140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In order to distinguish between </a:t>
            </a:r>
            <a:r>
              <a:rPr lang="en-US" dirty="0">
                <a:solidFill>
                  <a:srgbClr val="00B050"/>
                </a:solidFill>
              </a:rPr>
              <a:t>subcarriers and subchannels</a:t>
            </a:r>
            <a:r>
              <a:rPr lang="en-US" dirty="0"/>
              <a:t>,</a:t>
            </a:r>
            <a:r>
              <a:rPr lang="en-US" dirty="0">
                <a:solidFill>
                  <a:srgbClr val="00B050"/>
                </a:solidFill>
              </a:rPr>
              <a:t> A subchannel is a logical unit of data, which is mapped onto a collection of physical subcarriers (not necessarily contiguous); </a:t>
            </a:r>
          </a:p>
          <a:p>
            <a:pPr marL="285750" indent="-285750" algn="just">
              <a:buFont typeface="Arial" panose="020B0604020202020204" pitchFamily="34" charset="0"/>
              <a:buChar char="•"/>
            </a:pPr>
            <a:r>
              <a:rPr lang="en-US" dirty="0">
                <a:solidFill>
                  <a:srgbClr val="00B050"/>
                </a:solidFill>
              </a:rPr>
              <a:t>Exact number and arrangement of the subcarriers is defined as the subcarrier permutation (note that there are several different subcarrier permutation modes, Partial Use of </a:t>
            </a:r>
            <a:r>
              <a:rPr lang="en-US" dirty="0" err="1">
                <a:solidFill>
                  <a:srgbClr val="00B050"/>
                </a:solidFill>
              </a:rPr>
              <a:t>SubCarriers</a:t>
            </a:r>
            <a:r>
              <a:rPr lang="en-US" dirty="0">
                <a:solidFill>
                  <a:srgbClr val="00B050"/>
                </a:solidFill>
              </a:rPr>
              <a:t> (PUSC), Full Usage of </a:t>
            </a:r>
            <a:r>
              <a:rPr lang="en-US" dirty="0" err="1">
                <a:solidFill>
                  <a:srgbClr val="00B050"/>
                </a:solidFill>
              </a:rPr>
              <a:t>SubCarriers</a:t>
            </a:r>
            <a:r>
              <a:rPr lang="en-US" dirty="0">
                <a:solidFill>
                  <a:srgbClr val="00B050"/>
                </a:solidFill>
              </a:rPr>
              <a:t> (FUSC), and Adaptive Modulation and Coding (AMC). </a:t>
            </a:r>
          </a:p>
          <a:p>
            <a:pPr marL="285750" indent="-285750" algn="just">
              <a:buFont typeface="Arial" panose="020B0604020202020204" pitchFamily="34" charset="0"/>
              <a:buChar char="•"/>
            </a:pPr>
            <a:r>
              <a:rPr lang="en-US" dirty="0"/>
              <a:t>A contiguous (in time and/or frequency) set of subchannels is known as </a:t>
            </a:r>
            <a:r>
              <a:rPr lang="en-US" dirty="0">
                <a:solidFill>
                  <a:srgbClr val="00B050"/>
                </a:solidFill>
              </a:rPr>
              <a:t>a data region</a:t>
            </a:r>
            <a:r>
              <a:rPr lang="en-US" dirty="0"/>
              <a:t>, and is always transmitted using the same burst profile (modulation format, code rate, type of code).</a:t>
            </a:r>
          </a:p>
          <a:p>
            <a:pPr marL="285750" indent="-285750" algn="just">
              <a:buFont typeface="Arial" panose="020B0604020202020204" pitchFamily="34" charset="0"/>
              <a:buChar char="•"/>
            </a:pPr>
            <a:r>
              <a:rPr lang="en-US" dirty="0"/>
              <a:t>The smallest possible data allocation unit is called </a:t>
            </a:r>
            <a:r>
              <a:rPr lang="en-US" dirty="0">
                <a:solidFill>
                  <a:srgbClr val="00B050"/>
                </a:solidFill>
              </a:rPr>
              <a:t>a slot</a:t>
            </a:r>
            <a:r>
              <a:rPr lang="en-US" dirty="0"/>
              <a:t>. The size of a slot is defined in units of subchannels (in the frequency domain) and OFDM symbols (in the time domain). </a:t>
            </a:r>
          </a:p>
          <a:p>
            <a:pPr marL="285750" indent="-285750" algn="just">
              <a:buFont typeface="Arial" panose="020B0604020202020204" pitchFamily="34" charset="0"/>
              <a:buChar char="•"/>
            </a:pPr>
            <a:r>
              <a:rPr lang="en-US" dirty="0"/>
              <a:t>The numerical values for the size of a slot depend on the subcarrier permutation as well as on uplink/downlink; </a:t>
            </a:r>
          </a:p>
          <a:p>
            <a:pPr marL="285750" indent="-285750" algn="just">
              <a:buFont typeface="Arial" panose="020B0604020202020204" pitchFamily="34" charset="0"/>
              <a:buChar char="•"/>
            </a:pPr>
            <a:r>
              <a:rPr lang="en-US" dirty="0"/>
              <a:t>Each user is assigned one or multiple slots for communicating its data. The details of which slots are associated with each user are communicated in the DL-MAP and UL-MAP fields.</a:t>
            </a:r>
            <a:endParaRPr lang="en-IN" dirty="0"/>
          </a:p>
        </p:txBody>
      </p:sp>
      <p:sp>
        <p:nvSpPr>
          <p:cNvPr id="5" name="TextBox 4">
            <a:extLst>
              <a:ext uri="{FF2B5EF4-FFF2-40B4-BE49-F238E27FC236}">
                <a16:creationId xmlns:a16="http://schemas.microsoft.com/office/drawing/2014/main" id="{3B280860-F9E8-4D45-81FE-82F81FA8D885}"/>
              </a:ext>
            </a:extLst>
          </p:cNvPr>
          <p:cNvSpPr txBox="1"/>
          <p:nvPr/>
        </p:nvSpPr>
        <p:spPr>
          <a:xfrm>
            <a:off x="762000" y="200550"/>
            <a:ext cx="7924800" cy="523220"/>
          </a:xfrm>
          <a:prstGeom prst="rect">
            <a:avLst/>
          </a:prstGeom>
          <a:noFill/>
        </p:spPr>
        <p:txBody>
          <a:bodyPr wrap="square">
            <a:spAutoFit/>
          </a:bodyPr>
          <a:lstStyle/>
          <a:p>
            <a:pPr algn="ctr"/>
            <a:r>
              <a:rPr lang="en-US" sz="2800" b="1" dirty="0">
                <a:solidFill>
                  <a:schemeClr val="accent2">
                    <a:lumMod val="75000"/>
                  </a:schemeClr>
                </a:solidFill>
              </a:rPr>
              <a:t>WiMAX frame structure and zones</a:t>
            </a:r>
            <a:endParaRPr lang="en-IN" sz="2800" b="1" dirty="0">
              <a:solidFill>
                <a:schemeClr val="accent2">
                  <a:lumMod val="75000"/>
                </a:schemeClr>
              </a:solidFill>
            </a:endParaRPr>
          </a:p>
        </p:txBody>
      </p:sp>
    </p:spTree>
    <p:extLst>
      <p:ext uri="{BB962C8B-B14F-4D97-AF65-F5344CB8AC3E}">
        <p14:creationId xmlns:p14="http://schemas.microsoft.com/office/powerpoint/2010/main" val="24489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B551F6-B149-45F3-8FB4-BBE7ABB3B634}"/>
              </a:ext>
            </a:extLst>
          </p:cNvPr>
          <p:cNvSpPr>
            <a:spLocks noGrp="1"/>
          </p:cNvSpPr>
          <p:nvPr>
            <p:ph type="sldNum" sz="quarter" idx="12"/>
          </p:nvPr>
        </p:nvSpPr>
        <p:spPr/>
        <p:txBody>
          <a:bodyPr/>
          <a:lstStyle/>
          <a:p>
            <a:pPr>
              <a:defRPr/>
            </a:pPr>
            <a:fld id="{770096B9-A96C-47A5-A889-FF7783836D71}" type="slidenum">
              <a:rPr lang="en-US" altLang="en-US" smtClean="0"/>
              <a:pPr>
                <a:defRPr/>
              </a:pPr>
              <a:t>17</a:t>
            </a:fld>
            <a:endParaRPr lang="en-US" altLang="en-US"/>
          </a:p>
        </p:txBody>
      </p:sp>
      <p:sp>
        <p:nvSpPr>
          <p:cNvPr id="3" name="object 2">
            <a:extLst>
              <a:ext uri="{FF2B5EF4-FFF2-40B4-BE49-F238E27FC236}">
                <a16:creationId xmlns:a16="http://schemas.microsoft.com/office/drawing/2014/main" id="{2B38A515-576C-42F4-8A15-BEC5AAF8C112}"/>
              </a:ext>
            </a:extLst>
          </p:cNvPr>
          <p:cNvSpPr txBox="1">
            <a:spLocks/>
          </p:cNvSpPr>
          <p:nvPr/>
        </p:nvSpPr>
        <p:spPr>
          <a:xfrm>
            <a:off x="914400" y="304800"/>
            <a:ext cx="7162800" cy="452120"/>
          </a:xfrm>
          <a:prstGeom prst="rect">
            <a:avLst/>
          </a:prstGeom>
        </p:spPr>
        <p:txBody>
          <a:bodyPr vert="horz" wrap="square" lIns="0" tIns="1206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fontAlgn="auto">
              <a:spcBef>
                <a:spcPts val="95"/>
              </a:spcBef>
              <a:spcAft>
                <a:spcPts val="0"/>
              </a:spcAft>
            </a:pPr>
            <a:r>
              <a:rPr lang="en-IN" sz="2800" spc="-10" dirty="0">
                <a:latin typeface="Arial" panose="020B0604020202020204" pitchFamily="34" charset="0"/>
                <a:cs typeface="Arial" panose="020B0604020202020204" pitchFamily="34" charset="0"/>
              </a:rPr>
              <a:t> </a:t>
            </a:r>
            <a:r>
              <a:rPr lang="en-IN" sz="2800" spc="-5" dirty="0">
                <a:latin typeface="Arial" panose="020B0604020202020204" pitchFamily="34" charset="0"/>
                <a:cs typeface="Arial" panose="020B0604020202020204" pitchFamily="34" charset="0"/>
              </a:rPr>
              <a:t>WiMAX</a:t>
            </a:r>
            <a:r>
              <a:rPr lang="en-IN" sz="2800" spc="-15" dirty="0">
                <a:latin typeface="Arial" panose="020B0604020202020204" pitchFamily="34" charset="0"/>
                <a:cs typeface="Arial" panose="020B0604020202020204" pitchFamily="34" charset="0"/>
              </a:rPr>
              <a:t> </a:t>
            </a:r>
            <a:r>
              <a:rPr lang="en-IN" sz="2800" spc="-5" dirty="0">
                <a:latin typeface="Arial" panose="020B0604020202020204" pitchFamily="34" charset="0"/>
                <a:cs typeface="Arial" panose="020B0604020202020204" pitchFamily="34" charset="0"/>
              </a:rPr>
              <a:t>Supported</a:t>
            </a:r>
            <a:r>
              <a:rPr lang="en-IN" sz="2800" spc="-15" dirty="0">
                <a:latin typeface="Arial" panose="020B0604020202020204" pitchFamily="34" charset="0"/>
                <a:cs typeface="Arial" panose="020B0604020202020204" pitchFamily="34" charset="0"/>
              </a:rPr>
              <a:t> </a:t>
            </a:r>
            <a:r>
              <a:rPr lang="en-IN" sz="2800" spc="-5" dirty="0">
                <a:latin typeface="Arial" panose="020B0604020202020204" pitchFamily="34" charset="0"/>
                <a:cs typeface="Arial" panose="020B0604020202020204" pitchFamily="34" charset="0"/>
              </a:rPr>
              <a:t>Applications</a:t>
            </a:r>
            <a:endParaRPr lang="en-IN" sz="2800" dirty="0">
              <a:latin typeface="Arial" panose="020B0604020202020204" pitchFamily="34" charset="0"/>
              <a:cs typeface="Arial" panose="020B0604020202020204" pitchFamily="34" charset="0"/>
            </a:endParaRPr>
          </a:p>
        </p:txBody>
      </p:sp>
      <p:sp>
        <p:nvSpPr>
          <p:cNvPr id="4" name="object 3">
            <a:extLst>
              <a:ext uri="{FF2B5EF4-FFF2-40B4-BE49-F238E27FC236}">
                <a16:creationId xmlns:a16="http://schemas.microsoft.com/office/drawing/2014/main" id="{DD3D5536-7E8E-4123-97B1-CDBE59CBB113}"/>
              </a:ext>
            </a:extLst>
          </p:cNvPr>
          <p:cNvSpPr txBox="1"/>
          <p:nvPr/>
        </p:nvSpPr>
        <p:spPr>
          <a:xfrm>
            <a:off x="320040" y="1080636"/>
            <a:ext cx="8503920" cy="4951997"/>
          </a:xfrm>
          <a:prstGeom prst="rect">
            <a:avLst/>
          </a:prstGeom>
        </p:spPr>
        <p:txBody>
          <a:bodyPr vert="horz" wrap="square" lIns="0" tIns="12065" rIns="0" bIns="0" rtlCol="0">
            <a:spAutoFit/>
          </a:bodyPr>
          <a:lstStyle/>
          <a:p>
            <a:pPr marL="12700">
              <a:lnSpc>
                <a:spcPts val="3354"/>
              </a:lnSpc>
              <a:spcBef>
                <a:spcPts val="95"/>
              </a:spcBef>
              <a:buClr>
                <a:srgbClr val="366DB1"/>
              </a:buClr>
              <a:buSzPct val="125000"/>
              <a:tabLst>
                <a:tab pos="309880" algn="l"/>
              </a:tabLst>
            </a:pPr>
            <a:r>
              <a:rPr sz="2800" spc="-5" dirty="0">
                <a:latin typeface="Arial" panose="020B0604020202020204" pitchFamily="34" charset="0"/>
                <a:cs typeface="Arial" panose="020B0604020202020204" pitchFamily="34" charset="0"/>
              </a:rPr>
              <a:t>Typical</a:t>
            </a:r>
            <a:r>
              <a:rPr sz="2800" spc="-30"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applications/services</a:t>
            </a:r>
          </a:p>
          <a:p>
            <a:pPr marL="690880" lvl="1" indent="-190500">
              <a:lnSpc>
                <a:spcPts val="2875"/>
              </a:lnSpc>
              <a:buClr>
                <a:srgbClr val="FC8349"/>
              </a:buClr>
              <a:buFont typeface="Microsoft Sans Serif"/>
              <a:buChar char="▪"/>
              <a:tabLst>
                <a:tab pos="690880" algn="l"/>
              </a:tabLst>
            </a:pPr>
            <a:r>
              <a:rPr sz="2400" dirty="0">
                <a:latin typeface="Arial" panose="020B0604020202020204" pitchFamily="34" charset="0"/>
                <a:cs typeface="Arial" panose="020B0604020202020204" pitchFamily="34" charset="0"/>
              </a:rPr>
              <a:t>Broadband</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Internet</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access</a:t>
            </a:r>
            <a:endParaRPr sz="2400" dirty="0">
              <a:latin typeface="Arial" panose="020B0604020202020204" pitchFamily="34" charset="0"/>
              <a:cs typeface="Arial" panose="020B0604020202020204" pitchFamily="34" charset="0"/>
            </a:endParaRPr>
          </a:p>
          <a:p>
            <a:pPr marL="690880" lvl="1" indent="-190500">
              <a:lnSpc>
                <a:spcPct val="100000"/>
              </a:lnSpc>
              <a:buClr>
                <a:srgbClr val="FC8349"/>
              </a:buClr>
              <a:buFont typeface="Microsoft Sans Serif"/>
              <a:buChar char="▪"/>
              <a:tabLst>
                <a:tab pos="690880" algn="l"/>
              </a:tabLst>
            </a:pPr>
            <a:r>
              <a:rPr sz="2400" spc="-5" dirty="0">
                <a:latin typeface="Arial" panose="020B0604020202020204" pitchFamily="34" charset="0"/>
                <a:cs typeface="Arial" panose="020B0604020202020204" pitchFamily="34" charset="0"/>
              </a:rPr>
              <a:t>Real</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time applications</a:t>
            </a:r>
            <a:endParaRPr sz="2400" dirty="0">
              <a:latin typeface="Arial" panose="020B0604020202020204" pitchFamily="34" charset="0"/>
              <a:cs typeface="Arial" panose="020B0604020202020204" pitchFamily="34" charset="0"/>
            </a:endParaRPr>
          </a:p>
          <a:p>
            <a:pPr marL="1071880" lvl="2" indent="-190500">
              <a:lnSpc>
                <a:spcPct val="100000"/>
              </a:lnSpc>
              <a:spcBef>
                <a:spcPts val="15"/>
              </a:spcBef>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Video</a:t>
            </a:r>
            <a:r>
              <a:rPr sz="2000" spc="-3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streaming</a:t>
            </a:r>
            <a:endParaRPr sz="2000" dirty="0">
              <a:latin typeface="Arial" panose="020B0604020202020204" pitchFamily="34" charset="0"/>
              <a:cs typeface="Arial" panose="020B0604020202020204" pitchFamily="34" charset="0"/>
            </a:endParaRPr>
          </a:p>
          <a:p>
            <a:pPr marL="1071880" lvl="2" indent="-190500">
              <a:lnSpc>
                <a:spcPct val="100000"/>
              </a:lnSpc>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VoIP,</a:t>
            </a:r>
            <a:r>
              <a:rPr sz="2000" spc="-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Video</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on</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Demand</a:t>
            </a:r>
            <a:endParaRPr sz="2000" dirty="0">
              <a:latin typeface="Arial" panose="020B0604020202020204" pitchFamily="34" charset="0"/>
              <a:cs typeface="Arial" panose="020B0604020202020204" pitchFamily="34" charset="0"/>
            </a:endParaRPr>
          </a:p>
          <a:p>
            <a:pPr marL="1071880" lvl="2" indent="-190500">
              <a:lnSpc>
                <a:spcPct val="100000"/>
              </a:lnSpc>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Telemedicine</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application/Video</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Conference</a:t>
            </a:r>
            <a:endParaRPr sz="2000" dirty="0">
              <a:latin typeface="Arial" panose="020B0604020202020204" pitchFamily="34" charset="0"/>
              <a:cs typeface="Arial" panose="020B0604020202020204" pitchFamily="34" charset="0"/>
            </a:endParaRPr>
          </a:p>
          <a:p>
            <a:pPr marL="1071880" lvl="2" indent="-190500">
              <a:lnSpc>
                <a:spcPct val="100000"/>
              </a:lnSpc>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Surveillance</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and</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monitoring</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(forests,</a:t>
            </a:r>
            <a:r>
              <a:rPr sz="2000" spc="-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volcano, </a:t>
            </a:r>
            <a:r>
              <a:rPr sz="2000" spc="-10" dirty="0">
                <a:latin typeface="Arial" panose="020B0604020202020204" pitchFamily="34" charset="0"/>
                <a:cs typeface="Arial" panose="020B0604020202020204" pitchFamily="34" charset="0"/>
              </a:rPr>
              <a:t>etc.)</a:t>
            </a:r>
            <a:endParaRPr sz="2000" dirty="0">
              <a:latin typeface="Arial" panose="020B0604020202020204" pitchFamily="34" charset="0"/>
              <a:cs typeface="Arial" panose="020B0604020202020204" pitchFamily="34" charset="0"/>
            </a:endParaRPr>
          </a:p>
          <a:p>
            <a:pPr marL="1071880" lvl="2" indent="-190500">
              <a:lnSpc>
                <a:spcPct val="100000"/>
              </a:lnSpc>
              <a:buSzPct val="90000"/>
              <a:buFont typeface="Microsoft Sans Serif"/>
              <a:buChar char="▪"/>
              <a:tabLst>
                <a:tab pos="1071880" algn="l"/>
                <a:tab pos="3890645" algn="l"/>
              </a:tabLst>
            </a:pPr>
            <a:r>
              <a:rPr sz="2000" spc="-5" dirty="0">
                <a:latin typeface="Arial" panose="020B0604020202020204" pitchFamily="34" charset="0"/>
                <a:cs typeface="Arial" panose="020B0604020202020204" pitchFamily="34" charset="0"/>
              </a:rPr>
              <a:t>Other possible</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real</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time	complex</a:t>
            </a:r>
            <a:r>
              <a:rPr sz="2000" spc="-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applications:</a:t>
            </a:r>
            <a:endParaRPr sz="2000" dirty="0">
              <a:latin typeface="Arial" panose="020B0604020202020204" pitchFamily="34" charset="0"/>
              <a:cs typeface="Arial" panose="020B0604020202020204" pitchFamily="34" charset="0"/>
            </a:endParaRPr>
          </a:p>
          <a:p>
            <a:pPr marL="1071880" lvl="2" indent="-190500">
              <a:lnSpc>
                <a:spcPts val="2385"/>
              </a:lnSpc>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E-learning</a:t>
            </a:r>
            <a:endParaRPr sz="2000" dirty="0">
              <a:latin typeface="Arial" panose="020B0604020202020204" pitchFamily="34" charset="0"/>
              <a:cs typeface="Arial" panose="020B0604020202020204" pitchFamily="34" charset="0"/>
            </a:endParaRPr>
          </a:p>
          <a:p>
            <a:pPr marL="690880" lvl="1" indent="-190500">
              <a:lnSpc>
                <a:spcPts val="2865"/>
              </a:lnSpc>
              <a:buClr>
                <a:srgbClr val="FC8349"/>
              </a:buClr>
              <a:buFont typeface="Microsoft Sans Serif"/>
              <a:buChar char="▪"/>
              <a:tabLst>
                <a:tab pos="690880" algn="l"/>
              </a:tabLst>
            </a:pPr>
            <a:r>
              <a:rPr sz="2400" spc="-5" dirty="0">
                <a:latin typeface="Arial" panose="020B0604020202020204" pitchFamily="34" charset="0"/>
                <a:cs typeface="Arial" panose="020B0604020202020204" pitchFamily="34" charset="0"/>
              </a:rPr>
              <a:t>General </a:t>
            </a:r>
            <a:r>
              <a:rPr sz="2400" dirty="0">
                <a:latin typeface="Arial" panose="020B0604020202020204" pitchFamily="34" charset="0"/>
                <a:cs typeface="Arial" panose="020B0604020202020204" pitchFamily="34" charset="0"/>
              </a:rPr>
              <a:t>applications</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and</a:t>
            </a:r>
            <a:r>
              <a:rPr sz="2400" spc="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services</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based</a:t>
            </a:r>
            <a:r>
              <a:rPr sz="240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on</a:t>
            </a:r>
            <a:r>
              <a:rPr sz="2400" spc="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IP </a:t>
            </a:r>
            <a:r>
              <a:rPr sz="2400" spc="-5" dirty="0">
                <a:latin typeface="Arial" panose="020B0604020202020204" pitchFamily="34" charset="0"/>
                <a:cs typeface="Arial" panose="020B0604020202020204" pitchFamily="34" charset="0"/>
              </a:rPr>
              <a:t>conectivity</a:t>
            </a:r>
            <a:endParaRPr sz="2400" dirty="0">
              <a:latin typeface="Arial" panose="020B0604020202020204" pitchFamily="34" charset="0"/>
              <a:cs typeface="Arial" panose="020B0604020202020204" pitchFamily="34" charset="0"/>
            </a:endParaRPr>
          </a:p>
          <a:p>
            <a:pPr marL="690880" lvl="1" indent="-190500">
              <a:lnSpc>
                <a:spcPct val="100000"/>
              </a:lnSpc>
              <a:buClr>
                <a:srgbClr val="FC8349"/>
              </a:buClr>
              <a:buFont typeface="Microsoft Sans Serif"/>
              <a:buChar char="▪"/>
              <a:tabLst>
                <a:tab pos="690880" algn="l"/>
              </a:tabLst>
            </a:pPr>
            <a:r>
              <a:rPr sz="2400" spc="-5" dirty="0">
                <a:latin typeface="Arial" panose="020B0604020202020204" pitchFamily="34" charset="0"/>
                <a:cs typeface="Arial" panose="020B0604020202020204" pitchFamily="34" charset="0"/>
              </a:rPr>
              <a:t>Application</a:t>
            </a:r>
            <a:r>
              <a:rPr sz="2400" spc="-15"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types</a:t>
            </a:r>
            <a:endParaRPr sz="2400" dirty="0">
              <a:latin typeface="Arial" panose="020B0604020202020204" pitchFamily="34" charset="0"/>
              <a:cs typeface="Arial" panose="020B0604020202020204" pitchFamily="34" charset="0"/>
            </a:endParaRPr>
          </a:p>
          <a:p>
            <a:pPr marL="1071880" lvl="2" indent="-190500">
              <a:lnSpc>
                <a:spcPct val="100000"/>
              </a:lnSpc>
              <a:spcBef>
                <a:spcPts val="15"/>
              </a:spcBef>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Legacy</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r>
              <a:rPr sz="2000" spc="-1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no</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direct</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signalling</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capabilities</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for</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QoS)</a:t>
            </a:r>
            <a:endParaRPr sz="2000" dirty="0">
              <a:latin typeface="Arial" panose="020B0604020202020204" pitchFamily="34" charset="0"/>
              <a:cs typeface="Arial" panose="020B0604020202020204" pitchFamily="34" charset="0"/>
            </a:endParaRPr>
          </a:p>
          <a:p>
            <a:pPr marL="1452880" lvl="3" indent="-190500">
              <a:lnSpc>
                <a:spcPts val="2155"/>
              </a:lnSpc>
              <a:spcBef>
                <a:spcPts val="10"/>
              </a:spcBef>
              <a:buChar char="•"/>
              <a:tabLst>
                <a:tab pos="1452880" algn="l"/>
              </a:tabLst>
            </a:pPr>
            <a:r>
              <a:rPr sz="1800" spc="-10" dirty="0">
                <a:latin typeface="Arial" panose="020B0604020202020204" pitchFamily="34" charset="0"/>
                <a:cs typeface="Arial" panose="020B0604020202020204" pitchFamily="34" charset="0"/>
              </a:rPr>
              <a:t>Need</a:t>
            </a:r>
            <a:r>
              <a:rPr sz="1800" spc="-15" dirty="0">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an</a:t>
            </a:r>
            <a:r>
              <a:rPr sz="1800" spc="-1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agent </a:t>
            </a:r>
            <a:r>
              <a:rPr sz="1800" dirty="0">
                <a:latin typeface="Arial" panose="020B0604020202020204" pitchFamily="34" charset="0"/>
                <a:cs typeface="Arial" panose="020B0604020202020204" pitchFamily="34" charset="0"/>
              </a:rPr>
              <a:t>to</a:t>
            </a:r>
            <a:r>
              <a:rPr sz="1800" spc="-1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help</a:t>
            </a:r>
            <a:r>
              <a:rPr sz="1800" spc="-1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them</a:t>
            </a:r>
            <a:endParaRPr sz="1800" dirty="0">
              <a:latin typeface="Arial" panose="020B0604020202020204" pitchFamily="34" charset="0"/>
              <a:cs typeface="Arial" panose="020B0604020202020204" pitchFamily="34" charset="0"/>
            </a:endParaRPr>
          </a:p>
          <a:p>
            <a:pPr marL="1071880" lvl="2" indent="-190500">
              <a:lnSpc>
                <a:spcPts val="2395"/>
              </a:lnSpc>
              <a:buSzPct val="90000"/>
              <a:buFont typeface="Microsoft Sans Serif"/>
              <a:buChar char="▪"/>
              <a:tabLst>
                <a:tab pos="1071880" algn="l"/>
              </a:tabLst>
            </a:pPr>
            <a:r>
              <a:rPr sz="2000" spc="-5" dirty="0">
                <a:latin typeface="Arial" panose="020B0604020202020204" pitchFamily="34" charset="0"/>
                <a:cs typeface="Arial" panose="020B0604020202020204" pitchFamily="34" charset="0"/>
              </a:rPr>
              <a:t>Signalling capable:</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e.g. </a:t>
            </a:r>
            <a:r>
              <a:rPr sz="2000" spc="-10" dirty="0">
                <a:latin typeface="Arial" panose="020B0604020202020204" pitchFamily="34" charset="0"/>
                <a:cs typeface="Arial" panose="020B0604020202020204" pitchFamily="34" charset="0"/>
              </a:rPr>
              <a:t>SIP</a:t>
            </a:r>
            <a:r>
              <a:rPr sz="2000" spc="-1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based</a:t>
            </a:r>
            <a:endParaRPr sz="2000" dirty="0">
              <a:latin typeface="Arial" panose="020B0604020202020204" pitchFamily="34" charset="0"/>
              <a:cs typeface="Arial" panose="020B0604020202020204" pitchFamily="34" charset="0"/>
            </a:endParaRPr>
          </a:p>
          <a:p>
            <a:pPr marL="1452880" lvl="3" indent="-190500">
              <a:lnSpc>
                <a:spcPct val="100000"/>
              </a:lnSpc>
              <a:spcBef>
                <a:spcPts val="5"/>
              </a:spcBef>
              <a:buChar char="•"/>
              <a:tabLst>
                <a:tab pos="1452880" algn="l"/>
              </a:tabLst>
            </a:pPr>
            <a:r>
              <a:rPr sz="1800" spc="-5" dirty="0">
                <a:latin typeface="Arial" panose="020B0604020202020204" pitchFamily="34" charset="0"/>
                <a:cs typeface="Arial" panose="020B0604020202020204" pitchFamily="34" charset="0"/>
              </a:rPr>
              <a:t>Possible direct</a:t>
            </a:r>
            <a:r>
              <a:rPr sz="1800" spc="1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interaction</a:t>
            </a:r>
            <a:r>
              <a:rPr sz="1800" spc="20" dirty="0">
                <a:latin typeface="Arial" panose="020B0604020202020204" pitchFamily="34" charset="0"/>
                <a:cs typeface="Arial" panose="020B0604020202020204" pitchFamily="34" charset="0"/>
              </a:rPr>
              <a:t> </a:t>
            </a:r>
            <a:r>
              <a:rPr sz="1800" spc="-10" dirty="0">
                <a:latin typeface="Arial" panose="020B0604020202020204" pitchFamily="34" charset="0"/>
                <a:cs typeface="Arial" panose="020B0604020202020204" pitchFamily="34" charset="0"/>
              </a:rPr>
              <a:t>with</a:t>
            </a:r>
            <a:r>
              <a:rPr sz="1800" spc="5"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control</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plane for</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QoS</a:t>
            </a:r>
            <a:r>
              <a:rPr sz="1800" dirty="0">
                <a:latin typeface="Arial" panose="020B0604020202020204" pitchFamily="34" charset="0"/>
                <a:cs typeface="Arial" panose="020B0604020202020204" pitchFamily="34" charset="0"/>
              </a:rPr>
              <a:t> </a:t>
            </a:r>
            <a:r>
              <a:rPr sz="1800" spc="-5" dirty="0">
                <a:latin typeface="Arial" panose="020B0604020202020204" pitchFamily="34" charset="0"/>
                <a:cs typeface="Arial" panose="020B0604020202020204" pitchFamily="34" charset="0"/>
              </a:rPr>
              <a:t>reservation</a:t>
            </a:r>
            <a:endParaRP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814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A047E5-7867-4336-BE97-4B0520DFA6E9}"/>
              </a:ext>
            </a:extLst>
          </p:cNvPr>
          <p:cNvSpPr>
            <a:spLocks noGrp="1"/>
          </p:cNvSpPr>
          <p:nvPr>
            <p:ph type="sldNum" sz="quarter" idx="12"/>
          </p:nvPr>
        </p:nvSpPr>
        <p:spPr>
          <a:xfrm>
            <a:off x="6553200" y="5942991"/>
            <a:ext cx="2133600" cy="365125"/>
          </a:xfrm>
        </p:spPr>
        <p:txBody>
          <a:bodyPr/>
          <a:lstStyle/>
          <a:p>
            <a:pPr>
              <a:defRPr/>
            </a:pPr>
            <a:fld id="{770096B9-A96C-47A5-A889-FF7783836D71}" type="slidenum">
              <a:rPr lang="en-US" altLang="en-US" smtClean="0"/>
              <a:pPr>
                <a:defRPr/>
              </a:pPr>
              <a:t>18</a:t>
            </a:fld>
            <a:endParaRPr lang="en-US" altLang="en-US"/>
          </a:p>
        </p:txBody>
      </p:sp>
      <p:sp>
        <p:nvSpPr>
          <p:cNvPr id="557" name="object 2">
            <a:extLst>
              <a:ext uri="{FF2B5EF4-FFF2-40B4-BE49-F238E27FC236}">
                <a16:creationId xmlns:a16="http://schemas.microsoft.com/office/drawing/2014/main" id="{76BC804C-9B06-46DB-AE6F-2F39CBA9A7CD}"/>
              </a:ext>
            </a:extLst>
          </p:cNvPr>
          <p:cNvSpPr txBox="1">
            <a:spLocks/>
          </p:cNvSpPr>
          <p:nvPr/>
        </p:nvSpPr>
        <p:spPr>
          <a:xfrm>
            <a:off x="1143000" y="122651"/>
            <a:ext cx="6858000" cy="391160"/>
          </a:xfrm>
          <a:prstGeom prst="rect">
            <a:avLst/>
          </a:prstGeom>
        </p:spPr>
        <p:txBody>
          <a:bodyPr vert="horz" wrap="square" lIns="0" tIns="1270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fontAlgn="auto">
              <a:spcBef>
                <a:spcPts val="100"/>
              </a:spcBef>
              <a:spcAft>
                <a:spcPts val="0"/>
              </a:spcAft>
            </a:pPr>
            <a:r>
              <a:rPr lang="en-IN" sz="2400" spc="-10" dirty="0">
                <a:latin typeface="Arial" panose="020B0604020202020204" pitchFamily="34" charset="0"/>
                <a:cs typeface="Arial" panose="020B0604020202020204" pitchFamily="34" charset="0"/>
              </a:rPr>
              <a:t> </a:t>
            </a:r>
            <a:r>
              <a:rPr lang="en-IN" sz="2400" spc="-5" dirty="0">
                <a:latin typeface="Arial" panose="020B0604020202020204" pitchFamily="34" charset="0"/>
                <a:cs typeface="Arial" panose="020B0604020202020204" pitchFamily="34" charset="0"/>
              </a:rPr>
              <a:t>WiMAX</a:t>
            </a:r>
            <a:r>
              <a:rPr lang="en-IN" sz="2400" spc="-10" dirty="0">
                <a:latin typeface="Arial" panose="020B0604020202020204" pitchFamily="34" charset="0"/>
                <a:cs typeface="Arial" panose="020B0604020202020204" pitchFamily="34" charset="0"/>
              </a:rPr>
              <a:t> </a:t>
            </a:r>
            <a:r>
              <a:rPr lang="en-IN" sz="2400" spc="-5" dirty="0">
                <a:latin typeface="Arial" panose="020B0604020202020204" pitchFamily="34" charset="0"/>
                <a:cs typeface="Arial" panose="020B0604020202020204" pitchFamily="34" charset="0"/>
              </a:rPr>
              <a:t>Supported</a:t>
            </a:r>
            <a:r>
              <a:rPr lang="en-IN" sz="2400" dirty="0">
                <a:latin typeface="Arial" panose="020B0604020202020204" pitchFamily="34" charset="0"/>
                <a:cs typeface="Arial" panose="020B0604020202020204" pitchFamily="34" charset="0"/>
              </a:rPr>
              <a:t> </a:t>
            </a:r>
            <a:r>
              <a:rPr lang="en-IN" sz="2400" spc="-5" dirty="0">
                <a:latin typeface="Arial" panose="020B0604020202020204" pitchFamily="34" charset="0"/>
                <a:cs typeface="Arial" panose="020B0604020202020204" pitchFamily="34" charset="0"/>
              </a:rPr>
              <a:t>Applications-</a:t>
            </a:r>
            <a:r>
              <a:rPr lang="en-IN" sz="2400" dirty="0">
                <a:latin typeface="Arial" panose="020B0604020202020204" pitchFamily="34" charset="0"/>
                <a:cs typeface="Arial" panose="020B0604020202020204" pitchFamily="34" charset="0"/>
              </a:rPr>
              <a:t> </a:t>
            </a:r>
            <a:r>
              <a:rPr lang="en-IN" sz="2400" spc="-5" dirty="0">
                <a:latin typeface="Arial" panose="020B0604020202020204" pitchFamily="34" charset="0"/>
                <a:cs typeface="Arial" panose="020B0604020202020204" pitchFamily="34" charset="0"/>
              </a:rPr>
              <a:t>examples</a:t>
            </a:r>
            <a:endParaRPr lang="en-IN" sz="2400" dirty="0">
              <a:latin typeface="Arial" panose="020B0604020202020204" pitchFamily="34" charset="0"/>
              <a:cs typeface="Arial" panose="020B0604020202020204" pitchFamily="34" charset="0"/>
            </a:endParaRPr>
          </a:p>
        </p:txBody>
      </p:sp>
      <p:grpSp>
        <p:nvGrpSpPr>
          <p:cNvPr id="558" name="object 3">
            <a:extLst>
              <a:ext uri="{FF2B5EF4-FFF2-40B4-BE49-F238E27FC236}">
                <a16:creationId xmlns:a16="http://schemas.microsoft.com/office/drawing/2014/main" id="{A34E863A-CB94-4020-978E-12A72BCAEC88}"/>
              </a:ext>
            </a:extLst>
          </p:cNvPr>
          <p:cNvGrpSpPr/>
          <p:nvPr/>
        </p:nvGrpSpPr>
        <p:grpSpPr>
          <a:xfrm>
            <a:off x="6014093" y="1205008"/>
            <a:ext cx="904240" cy="1057910"/>
            <a:chOff x="6392544" y="2318892"/>
            <a:chExt cx="904240" cy="1057910"/>
          </a:xfrm>
        </p:grpSpPr>
        <p:sp>
          <p:nvSpPr>
            <p:cNvPr id="559" name="object 4">
              <a:extLst>
                <a:ext uri="{FF2B5EF4-FFF2-40B4-BE49-F238E27FC236}">
                  <a16:creationId xmlns:a16="http://schemas.microsoft.com/office/drawing/2014/main" id="{B256A258-BF65-4100-8926-0B14ED9F485D}"/>
                </a:ext>
              </a:extLst>
            </p:cNvPr>
            <p:cNvSpPr/>
            <p:nvPr/>
          </p:nvSpPr>
          <p:spPr>
            <a:xfrm>
              <a:off x="6862572" y="3076408"/>
              <a:ext cx="434340" cy="292100"/>
            </a:xfrm>
            <a:custGeom>
              <a:avLst/>
              <a:gdLst/>
              <a:ahLst/>
              <a:cxnLst/>
              <a:rect l="l" t="t" r="r" b="b"/>
              <a:pathLst>
                <a:path w="434340" h="292100">
                  <a:moveTo>
                    <a:pt x="433982" y="92154"/>
                  </a:moveTo>
                  <a:lnTo>
                    <a:pt x="403169" y="26574"/>
                  </a:lnTo>
                  <a:lnTo>
                    <a:pt x="370332" y="6643"/>
                  </a:lnTo>
                  <a:lnTo>
                    <a:pt x="337542" y="0"/>
                  </a:lnTo>
                  <a:lnTo>
                    <a:pt x="326136" y="547"/>
                  </a:lnTo>
                  <a:lnTo>
                    <a:pt x="0" y="291631"/>
                  </a:lnTo>
                  <a:lnTo>
                    <a:pt x="147828" y="291631"/>
                  </a:lnTo>
                  <a:lnTo>
                    <a:pt x="194792" y="283003"/>
                  </a:lnTo>
                  <a:lnTo>
                    <a:pt x="240076" y="269069"/>
                  </a:lnTo>
                  <a:lnTo>
                    <a:pt x="283308" y="250123"/>
                  </a:lnTo>
                  <a:lnTo>
                    <a:pt x="324114" y="226459"/>
                  </a:lnTo>
                  <a:lnTo>
                    <a:pt x="362121" y="198370"/>
                  </a:lnTo>
                  <a:lnTo>
                    <a:pt x="396955" y="166148"/>
                  </a:lnTo>
                  <a:lnTo>
                    <a:pt x="428244" y="130087"/>
                  </a:lnTo>
                  <a:lnTo>
                    <a:pt x="433982" y="92154"/>
                  </a:lnTo>
                  <a:close/>
                </a:path>
              </a:pathLst>
            </a:custGeom>
            <a:solidFill>
              <a:srgbClr val="DDDDDD"/>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60" name="object 5">
              <a:extLst>
                <a:ext uri="{FF2B5EF4-FFF2-40B4-BE49-F238E27FC236}">
                  <a16:creationId xmlns:a16="http://schemas.microsoft.com/office/drawing/2014/main" id="{73D76B23-ECE6-4206-9D3C-0925F49CD931}"/>
                </a:ext>
              </a:extLst>
            </p:cNvPr>
            <p:cNvPicPr/>
            <p:nvPr/>
          </p:nvPicPr>
          <p:blipFill>
            <a:blip r:embed="rId2" cstate="print"/>
            <a:stretch>
              <a:fillRect/>
            </a:stretch>
          </p:blipFill>
          <p:spPr>
            <a:xfrm>
              <a:off x="6861047" y="2590799"/>
              <a:ext cx="330707" cy="777239"/>
            </a:xfrm>
            <a:prstGeom prst="rect">
              <a:avLst/>
            </a:prstGeom>
          </p:spPr>
        </p:pic>
        <p:sp>
          <p:nvSpPr>
            <p:cNvPr id="561" name="object 6">
              <a:extLst>
                <a:ext uri="{FF2B5EF4-FFF2-40B4-BE49-F238E27FC236}">
                  <a16:creationId xmlns:a16="http://schemas.microsoft.com/office/drawing/2014/main" id="{F37540CF-00CC-4750-A576-80EAFB0DDAAA}"/>
                </a:ext>
              </a:extLst>
            </p:cNvPr>
            <p:cNvSpPr/>
            <p:nvPr/>
          </p:nvSpPr>
          <p:spPr>
            <a:xfrm>
              <a:off x="6861047" y="2590799"/>
              <a:ext cx="330835" cy="777240"/>
            </a:xfrm>
            <a:custGeom>
              <a:avLst/>
              <a:gdLst/>
              <a:ahLst/>
              <a:cxnLst/>
              <a:rect l="l" t="t" r="r" b="b"/>
              <a:pathLst>
                <a:path w="330834" h="777239">
                  <a:moveTo>
                    <a:pt x="0" y="777239"/>
                  </a:moveTo>
                  <a:lnTo>
                    <a:pt x="327659" y="586739"/>
                  </a:lnTo>
                  <a:lnTo>
                    <a:pt x="330707" y="0"/>
                  </a:lnTo>
                  <a:lnTo>
                    <a:pt x="0" y="187451"/>
                  </a:lnTo>
                  <a:lnTo>
                    <a:pt x="0" y="777239"/>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62" name="object 7">
              <a:extLst>
                <a:ext uri="{FF2B5EF4-FFF2-40B4-BE49-F238E27FC236}">
                  <a16:creationId xmlns:a16="http://schemas.microsoft.com/office/drawing/2014/main" id="{D68779EC-AABA-48D9-9A0C-0258529692D4}"/>
                </a:ext>
              </a:extLst>
            </p:cNvPr>
            <p:cNvPicPr/>
            <p:nvPr/>
          </p:nvPicPr>
          <p:blipFill>
            <a:blip r:embed="rId3" cstate="print"/>
            <a:stretch>
              <a:fillRect/>
            </a:stretch>
          </p:blipFill>
          <p:spPr>
            <a:xfrm>
              <a:off x="6400799" y="2516123"/>
              <a:ext cx="460247" cy="851915"/>
            </a:xfrm>
            <a:prstGeom prst="rect">
              <a:avLst/>
            </a:prstGeom>
          </p:spPr>
        </p:pic>
        <p:sp>
          <p:nvSpPr>
            <p:cNvPr id="563" name="object 8">
              <a:extLst>
                <a:ext uri="{FF2B5EF4-FFF2-40B4-BE49-F238E27FC236}">
                  <a16:creationId xmlns:a16="http://schemas.microsoft.com/office/drawing/2014/main" id="{66AD0EB8-B5EC-4A94-93F7-32F67407724E}"/>
                </a:ext>
              </a:extLst>
            </p:cNvPr>
            <p:cNvSpPr/>
            <p:nvPr/>
          </p:nvSpPr>
          <p:spPr>
            <a:xfrm>
              <a:off x="6400799" y="2514599"/>
              <a:ext cx="460375" cy="853440"/>
            </a:xfrm>
            <a:custGeom>
              <a:avLst/>
              <a:gdLst/>
              <a:ahLst/>
              <a:cxnLst/>
              <a:rect l="l" t="t" r="r" b="b"/>
              <a:pathLst>
                <a:path w="460375" h="853439">
                  <a:moveTo>
                    <a:pt x="0" y="591311"/>
                  </a:moveTo>
                  <a:lnTo>
                    <a:pt x="0" y="0"/>
                  </a:lnTo>
                  <a:lnTo>
                    <a:pt x="460247" y="263651"/>
                  </a:lnTo>
                  <a:lnTo>
                    <a:pt x="460247" y="853439"/>
                  </a:lnTo>
                  <a:lnTo>
                    <a:pt x="321563" y="774191"/>
                  </a:lnTo>
                  <a:lnTo>
                    <a:pt x="321563" y="758951"/>
                  </a:lnTo>
                  <a:lnTo>
                    <a:pt x="251459" y="719327"/>
                  </a:lnTo>
                  <a:lnTo>
                    <a:pt x="239267" y="726947"/>
                  </a:lnTo>
                  <a:lnTo>
                    <a:pt x="123443" y="661415"/>
                  </a:lnTo>
                  <a:lnTo>
                    <a:pt x="123443" y="646175"/>
                  </a:lnTo>
                  <a:lnTo>
                    <a:pt x="54863" y="606551"/>
                  </a:lnTo>
                  <a:lnTo>
                    <a:pt x="41147" y="614171"/>
                  </a:lnTo>
                  <a:lnTo>
                    <a:pt x="0" y="591311"/>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64" name="object 9">
              <a:extLst>
                <a:ext uri="{FF2B5EF4-FFF2-40B4-BE49-F238E27FC236}">
                  <a16:creationId xmlns:a16="http://schemas.microsoft.com/office/drawing/2014/main" id="{DEFBB7C5-2157-48B2-BAB9-69F7FE5831B9}"/>
                </a:ext>
              </a:extLst>
            </p:cNvPr>
            <p:cNvPicPr/>
            <p:nvPr/>
          </p:nvPicPr>
          <p:blipFill>
            <a:blip r:embed="rId4" cstate="print"/>
            <a:stretch>
              <a:fillRect/>
            </a:stretch>
          </p:blipFill>
          <p:spPr>
            <a:xfrm>
              <a:off x="6400799" y="2327147"/>
              <a:ext cx="790955" cy="451103"/>
            </a:xfrm>
            <a:prstGeom prst="rect">
              <a:avLst/>
            </a:prstGeom>
          </p:spPr>
        </p:pic>
        <p:sp>
          <p:nvSpPr>
            <p:cNvPr id="565" name="object 10">
              <a:extLst>
                <a:ext uri="{FF2B5EF4-FFF2-40B4-BE49-F238E27FC236}">
                  <a16:creationId xmlns:a16="http://schemas.microsoft.com/office/drawing/2014/main" id="{7687AD47-85CB-44C5-8A4E-6C373E42BF71}"/>
                </a:ext>
              </a:extLst>
            </p:cNvPr>
            <p:cNvSpPr/>
            <p:nvPr/>
          </p:nvSpPr>
          <p:spPr>
            <a:xfrm>
              <a:off x="6400799" y="2327147"/>
              <a:ext cx="791210" cy="451484"/>
            </a:xfrm>
            <a:custGeom>
              <a:avLst/>
              <a:gdLst/>
              <a:ahLst/>
              <a:cxnLst/>
              <a:rect l="l" t="t" r="r" b="b"/>
              <a:pathLst>
                <a:path w="791209" h="451485">
                  <a:moveTo>
                    <a:pt x="0" y="187451"/>
                  </a:moveTo>
                  <a:lnTo>
                    <a:pt x="460247" y="451103"/>
                  </a:lnTo>
                  <a:lnTo>
                    <a:pt x="790955" y="263651"/>
                  </a:lnTo>
                  <a:lnTo>
                    <a:pt x="329183" y="0"/>
                  </a:lnTo>
                  <a:lnTo>
                    <a:pt x="0" y="18745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66" name="object 11">
              <a:extLst>
                <a:ext uri="{FF2B5EF4-FFF2-40B4-BE49-F238E27FC236}">
                  <a16:creationId xmlns:a16="http://schemas.microsoft.com/office/drawing/2014/main" id="{00BB55BB-278D-4A42-8B21-AC610DCCDEEE}"/>
                </a:ext>
              </a:extLst>
            </p:cNvPr>
            <p:cNvPicPr/>
            <p:nvPr/>
          </p:nvPicPr>
          <p:blipFill>
            <a:blip r:embed="rId5" cstate="print"/>
            <a:stretch>
              <a:fillRect/>
            </a:stretch>
          </p:blipFill>
          <p:spPr>
            <a:xfrm>
              <a:off x="6455663" y="2953512"/>
              <a:ext cx="68579" cy="207263"/>
            </a:xfrm>
            <a:prstGeom prst="rect">
              <a:avLst/>
            </a:prstGeom>
          </p:spPr>
        </p:pic>
        <p:sp>
          <p:nvSpPr>
            <p:cNvPr id="567" name="object 12">
              <a:extLst>
                <a:ext uri="{FF2B5EF4-FFF2-40B4-BE49-F238E27FC236}">
                  <a16:creationId xmlns:a16="http://schemas.microsoft.com/office/drawing/2014/main" id="{92E8FD67-C6B2-4BB4-93A6-744033A8AEDD}"/>
                </a:ext>
              </a:extLst>
            </p:cNvPr>
            <p:cNvSpPr/>
            <p:nvPr/>
          </p:nvSpPr>
          <p:spPr>
            <a:xfrm>
              <a:off x="6455663" y="2953511"/>
              <a:ext cx="68580" cy="207645"/>
            </a:xfrm>
            <a:custGeom>
              <a:avLst/>
              <a:gdLst/>
              <a:ahLst/>
              <a:cxnLst/>
              <a:rect l="l" t="t" r="r" b="b"/>
              <a:pathLst>
                <a:path w="68579" h="207644">
                  <a:moveTo>
                    <a:pt x="0" y="167639"/>
                  </a:moveTo>
                  <a:lnTo>
                    <a:pt x="68579" y="207263"/>
                  </a:lnTo>
                  <a:lnTo>
                    <a:pt x="68579" y="39623"/>
                  </a:lnTo>
                  <a:lnTo>
                    <a:pt x="0" y="0"/>
                  </a:lnTo>
                  <a:lnTo>
                    <a:pt x="0" y="16763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68" name="object 13">
              <a:extLst>
                <a:ext uri="{FF2B5EF4-FFF2-40B4-BE49-F238E27FC236}">
                  <a16:creationId xmlns:a16="http://schemas.microsoft.com/office/drawing/2014/main" id="{8EFEC0DC-C34B-4E8C-BEDA-135F66DF8E43}"/>
                </a:ext>
              </a:extLst>
            </p:cNvPr>
            <p:cNvPicPr/>
            <p:nvPr/>
          </p:nvPicPr>
          <p:blipFill>
            <a:blip r:embed="rId6" cstate="print"/>
            <a:stretch>
              <a:fillRect/>
            </a:stretch>
          </p:blipFill>
          <p:spPr>
            <a:xfrm>
              <a:off x="6554723" y="3009900"/>
              <a:ext cx="68579" cy="137159"/>
            </a:xfrm>
            <a:prstGeom prst="rect">
              <a:avLst/>
            </a:prstGeom>
          </p:spPr>
        </p:pic>
        <p:sp>
          <p:nvSpPr>
            <p:cNvPr id="569" name="object 14">
              <a:extLst>
                <a:ext uri="{FF2B5EF4-FFF2-40B4-BE49-F238E27FC236}">
                  <a16:creationId xmlns:a16="http://schemas.microsoft.com/office/drawing/2014/main" id="{69C06432-7952-4A3D-BD0A-00684E80FB00}"/>
                </a:ext>
              </a:extLst>
            </p:cNvPr>
            <p:cNvSpPr/>
            <p:nvPr/>
          </p:nvSpPr>
          <p:spPr>
            <a:xfrm>
              <a:off x="6554723" y="3009899"/>
              <a:ext cx="68580" cy="137160"/>
            </a:xfrm>
            <a:custGeom>
              <a:avLst/>
              <a:gdLst/>
              <a:ahLst/>
              <a:cxnLst/>
              <a:rect l="l" t="t" r="r" b="b"/>
              <a:pathLst>
                <a:path w="68579" h="137160">
                  <a:moveTo>
                    <a:pt x="0" y="97535"/>
                  </a:moveTo>
                  <a:lnTo>
                    <a:pt x="68579" y="137159"/>
                  </a:lnTo>
                  <a:lnTo>
                    <a:pt x="68579" y="39623"/>
                  </a:lnTo>
                  <a:lnTo>
                    <a:pt x="0" y="0"/>
                  </a:lnTo>
                  <a:lnTo>
                    <a:pt x="0" y="97535"/>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0" name="object 15">
              <a:extLst>
                <a:ext uri="{FF2B5EF4-FFF2-40B4-BE49-F238E27FC236}">
                  <a16:creationId xmlns:a16="http://schemas.microsoft.com/office/drawing/2014/main" id="{6C884994-D1D9-45C6-B593-BD3B4282DC56}"/>
                </a:ext>
              </a:extLst>
            </p:cNvPr>
            <p:cNvPicPr/>
            <p:nvPr/>
          </p:nvPicPr>
          <p:blipFill>
            <a:blip r:embed="rId7" cstate="print"/>
            <a:stretch>
              <a:fillRect/>
            </a:stretch>
          </p:blipFill>
          <p:spPr>
            <a:xfrm>
              <a:off x="6652259" y="3066288"/>
              <a:ext cx="70103" cy="207263"/>
            </a:xfrm>
            <a:prstGeom prst="rect">
              <a:avLst/>
            </a:prstGeom>
          </p:spPr>
        </p:pic>
        <p:sp>
          <p:nvSpPr>
            <p:cNvPr id="571" name="object 16">
              <a:extLst>
                <a:ext uri="{FF2B5EF4-FFF2-40B4-BE49-F238E27FC236}">
                  <a16:creationId xmlns:a16="http://schemas.microsoft.com/office/drawing/2014/main" id="{5C1CF8B5-4D43-4940-9C6B-70BCF7FDB2C2}"/>
                </a:ext>
              </a:extLst>
            </p:cNvPr>
            <p:cNvSpPr/>
            <p:nvPr/>
          </p:nvSpPr>
          <p:spPr>
            <a:xfrm>
              <a:off x="6652259" y="3066287"/>
              <a:ext cx="70485" cy="207645"/>
            </a:xfrm>
            <a:custGeom>
              <a:avLst/>
              <a:gdLst/>
              <a:ahLst/>
              <a:cxnLst/>
              <a:rect l="l" t="t" r="r" b="b"/>
              <a:pathLst>
                <a:path w="70484" h="207645">
                  <a:moveTo>
                    <a:pt x="0" y="167639"/>
                  </a:moveTo>
                  <a:lnTo>
                    <a:pt x="70103" y="207263"/>
                  </a:lnTo>
                  <a:lnTo>
                    <a:pt x="70103" y="39623"/>
                  </a:lnTo>
                  <a:lnTo>
                    <a:pt x="0" y="0"/>
                  </a:lnTo>
                  <a:lnTo>
                    <a:pt x="0" y="16763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2" name="object 17">
              <a:extLst>
                <a:ext uri="{FF2B5EF4-FFF2-40B4-BE49-F238E27FC236}">
                  <a16:creationId xmlns:a16="http://schemas.microsoft.com/office/drawing/2014/main" id="{D07C8589-6EDC-408B-A07A-5D5F88018990}"/>
                </a:ext>
              </a:extLst>
            </p:cNvPr>
            <p:cNvPicPr/>
            <p:nvPr/>
          </p:nvPicPr>
          <p:blipFill>
            <a:blip r:embed="rId8" cstate="print"/>
            <a:stretch>
              <a:fillRect/>
            </a:stretch>
          </p:blipFill>
          <p:spPr>
            <a:xfrm>
              <a:off x="6751319" y="3122676"/>
              <a:ext cx="68579" cy="135635"/>
            </a:xfrm>
            <a:prstGeom prst="rect">
              <a:avLst/>
            </a:prstGeom>
          </p:spPr>
        </p:pic>
        <p:sp>
          <p:nvSpPr>
            <p:cNvPr id="573" name="object 18">
              <a:extLst>
                <a:ext uri="{FF2B5EF4-FFF2-40B4-BE49-F238E27FC236}">
                  <a16:creationId xmlns:a16="http://schemas.microsoft.com/office/drawing/2014/main" id="{2DECB8D5-E935-4869-AC25-E794B6EA0D3E}"/>
                </a:ext>
              </a:extLst>
            </p:cNvPr>
            <p:cNvSpPr/>
            <p:nvPr/>
          </p:nvSpPr>
          <p:spPr>
            <a:xfrm>
              <a:off x="6751319" y="3122675"/>
              <a:ext cx="68580" cy="137160"/>
            </a:xfrm>
            <a:custGeom>
              <a:avLst/>
              <a:gdLst/>
              <a:ahLst/>
              <a:cxnLst/>
              <a:rect l="l" t="t" r="r" b="b"/>
              <a:pathLst>
                <a:path w="68579" h="137160">
                  <a:moveTo>
                    <a:pt x="0" y="97535"/>
                  </a:moveTo>
                  <a:lnTo>
                    <a:pt x="68579" y="137159"/>
                  </a:lnTo>
                  <a:lnTo>
                    <a:pt x="68579" y="39623"/>
                  </a:lnTo>
                  <a:lnTo>
                    <a:pt x="0" y="0"/>
                  </a:lnTo>
                  <a:lnTo>
                    <a:pt x="0" y="97535"/>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4" name="object 19">
              <a:extLst>
                <a:ext uri="{FF2B5EF4-FFF2-40B4-BE49-F238E27FC236}">
                  <a16:creationId xmlns:a16="http://schemas.microsoft.com/office/drawing/2014/main" id="{F5D8B8B9-7E67-4E72-9978-00937D9DBF4C}"/>
                </a:ext>
              </a:extLst>
            </p:cNvPr>
            <p:cNvPicPr/>
            <p:nvPr/>
          </p:nvPicPr>
          <p:blipFill>
            <a:blip r:embed="rId9" cstate="print"/>
            <a:stretch>
              <a:fillRect/>
            </a:stretch>
          </p:blipFill>
          <p:spPr>
            <a:xfrm>
              <a:off x="6751319" y="2895600"/>
              <a:ext cx="68579" cy="135635"/>
            </a:xfrm>
            <a:prstGeom prst="rect">
              <a:avLst/>
            </a:prstGeom>
          </p:spPr>
        </p:pic>
        <p:sp>
          <p:nvSpPr>
            <p:cNvPr id="575" name="object 20">
              <a:extLst>
                <a:ext uri="{FF2B5EF4-FFF2-40B4-BE49-F238E27FC236}">
                  <a16:creationId xmlns:a16="http://schemas.microsoft.com/office/drawing/2014/main" id="{BDFBDD9E-0716-4F9A-A8F6-630525AD612B}"/>
                </a:ext>
              </a:extLst>
            </p:cNvPr>
            <p:cNvSpPr/>
            <p:nvPr/>
          </p:nvSpPr>
          <p:spPr>
            <a:xfrm>
              <a:off x="6751319" y="2894075"/>
              <a:ext cx="68580" cy="139065"/>
            </a:xfrm>
            <a:custGeom>
              <a:avLst/>
              <a:gdLst/>
              <a:ahLst/>
              <a:cxnLst/>
              <a:rect l="l" t="t" r="r" b="b"/>
              <a:pathLst>
                <a:path w="68579" h="139064">
                  <a:moveTo>
                    <a:pt x="0" y="99059"/>
                  </a:moveTo>
                  <a:lnTo>
                    <a:pt x="68579" y="138683"/>
                  </a:lnTo>
                  <a:lnTo>
                    <a:pt x="68579" y="39623"/>
                  </a:lnTo>
                  <a:lnTo>
                    <a:pt x="0" y="0"/>
                  </a:lnTo>
                  <a:lnTo>
                    <a:pt x="0" y="9905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6" name="object 21">
              <a:extLst>
                <a:ext uri="{FF2B5EF4-FFF2-40B4-BE49-F238E27FC236}">
                  <a16:creationId xmlns:a16="http://schemas.microsoft.com/office/drawing/2014/main" id="{8ECB74B7-3441-447E-AB0A-A562DBA8EFFC}"/>
                </a:ext>
              </a:extLst>
            </p:cNvPr>
            <p:cNvPicPr/>
            <p:nvPr/>
          </p:nvPicPr>
          <p:blipFill>
            <a:blip r:embed="rId10" cstate="print"/>
            <a:stretch>
              <a:fillRect/>
            </a:stretch>
          </p:blipFill>
          <p:spPr>
            <a:xfrm>
              <a:off x="6652259" y="2839212"/>
              <a:ext cx="70103" cy="137159"/>
            </a:xfrm>
            <a:prstGeom prst="rect">
              <a:avLst/>
            </a:prstGeom>
          </p:spPr>
        </p:pic>
        <p:sp>
          <p:nvSpPr>
            <p:cNvPr id="577" name="object 22">
              <a:extLst>
                <a:ext uri="{FF2B5EF4-FFF2-40B4-BE49-F238E27FC236}">
                  <a16:creationId xmlns:a16="http://schemas.microsoft.com/office/drawing/2014/main" id="{EC969955-E1CC-46B3-ADB0-D5C219DA6004}"/>
                </a:ext>
              </a:extLst>
            </p:cNvPr>
            <p:cNvSpPr/>
            <p:nvPr/>
          </p:nvSpPr>
          <p:spPr>
            <a:xfrm>
              <a:off x="6652259" y="2837687"/>
              <a:ext cx="70485" cy="139065"/>
            </a:xfrm>
            <a:custGeom>
              <a:avLst/>
              <a:gdLst/>
              <a:ahLst/>
              <a:cxnLst/>
              <a:rect l="l" t="t" r="r" b="b"/>
              <a:pathLst>
                <a:path w="70484" h="139064">
                  <a:moveTo>
                    <a:pt x="0" y="99059"/>
                  </a:moveTo>
                  <a:lnTo>
                    <a:pt x="70103" y="138683"/>
                  </a:lnTo>
                  <a:lnTo>
                    <a:pt x="70103" y="39623"/>
                  </a:lnTo>
                  <a:lnTo>
                    <a:pt x="0" y="0"/>
                  </a:lnTo>
                  <a:lnTo>
                    <a:pt x="0" y="9905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78" name="object 23">
              <a:extLst>
                <a:ext uri="{FF2B5EF4-FFF2-40B4-BE49-F238E27FC236}">
                  <a16:creationId xmlns:a16="http://schemas.microsoft.com/office/drawing/2014/main" id="{A9D6DA57-953A-4C58-BB09-6B9881A87148}"/>
                </a:ext>
              </a:extLst>
            </p:cNvPr>
            <p:cNvPicPr/>
            <p:nvPr/>
          </p:nvPicPr>
          <p:blipFill>
            <a:blip r:embed="rId11" cstate="print"/>
            <a:stretch>
              <a:fillRect/>
            </a:stretch>
          </p:blipFill>
          <p:spPr>
            <a:xfrm>
              <a:off x="6554723" y="2782823"/>
              <a:ext cx="68579" cy="137159"/>
            </a:xfrm>
            <a:prstGeom prst="rect">
              <a:avLst/>
            </a:prstGeom>
          </p:spPr>
        </p:pic>
        <p:sp>
          <p:nvSpPr>
            <p:cNvPr id="579" name="object 24">
              <a:extLst>
                <a:ext uri="{FF2B5EF4-FFF2-40B4-BE49-F238E27FC236}">
                  <a16:creationId xmlns:a16="http://schemas.microsoft.com/office/drawing/2014/main" id="{5E6F2E53-305D-476E-9F53-E9EAABA7CCEF}"/>
                </a:ext>
              </a:extLst>
            </p:cNvPr>
            <p:cNvSpPr/>
            <p:nvPr/>
          </p:nvSpPr>
          <p:spPr>
            <a:xfrm>
              <a:off x="6554723" y="2781299"/>
              <a:ext cx="68580" cy="139065"/>
            </a:xfrm>
            <a:custGeom>
              <a:avLst/>
              <a:gdLst/>
              <a:ahLst/>
              <a:cxnLst/>
              <a:rect l="l" t="t" r="r" b="b"/>
              <a:pathLst>
                <a:path w="68579" h="139064">
                  <a:moveTo>
                    <a:pt x="0" y="99059"/>
                  </a:moveTo>
                  <a:lnTo>
                    <a:pt x="68579" y="138683"/>
                  </a:lnTo>
                  <a:lnTo>
                    <a:pt x="68579" y="39623"/>
                  </a:lnTo>
                  <a:lnTo>
                    <a:pt x="0" y="0"/>
                  </a:lnTo>
                  <a:lnTo>
                    <a:pt x="0" y="9905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80" name="object 25">
              <a:extLst>
                <a:ext uri="{FF2B5EF4-FFF2-40B4-BE49-F238E27FC236}">
                  <a16:creationId xmlns:a16="http://schemas.microsoft.com/office/drawing/2014/main" id="{2D418559-4AC6-4556-A93E-A22A77A30973}"/>
                </a:ext>
              </a:extLst>
            </p:cNvPr>
            <p:cNvPicPr/>
            <p:nvPr/>
          </p:nvPicPr>
          <p:blipFill>
            <a:blip r:embed="rId12" cstate="print"/>
            <a:stretch>
              <a:fillRect/>
            </a:stretch>
          </p:blipFill>
          <p:spPr>
            <a:xfrm>
              <a:off x="6455663" y="2726436"/>
              <a:ext cx="68579" cy="135635"/>
            </a:xfrm>
            <a:prstGeom prst="rect">
              <a:avLst/>
            </a:prstGeom>
          </p:spPr>
        </p:pic>
        <p:sp>
          <p:nvSpPr>
            <p:cNvPr id="581" name="object 26">
              <a:extLst>
                <a:ext uri="{FF2B5EF4-FFF2-40B4-BE49-F238E27FC236}">
                  <a16:creationId xmlns:a16="http://schemas.microsoft.com/office/drawing/2014/main" id="{9CCAF5BC-8EF5-4BF2-8701-EC9B3F3AAA61}"/>
                </a:ext>
              </a:extLst>
            </p:cNvPr>
            <p:cNvSpPr/>
            <p:nvPr/>
          </p:nvSpPr>
          <p:spPr>
            <a:xfrm>
              <a:off x="6455663" y="2726435"/>
              <a:ext cx="68580" cy="137160"/>
            </a:xfrm>
            <a:custGeom>
              <a:avLst/>
              <a:gdLst/>
              <a:ahLst/>
              <a:cxnLst/>
              <a:rect l="l" t="t" r="r" b="b"/>
              <a:pathLst>
                <a:path w="68579" h="137160">
                  <a:moveTo>
                    <a:pt x="0" y="97535"/>
                  </a:moveTo>
                  <a:lnTo>
                    <a:pt x="68579" y="137159"/>
                  </a:lnTo>
                  <a:lnTo>
                    <a:pt x="68579" y="38099"/>
                  </a:lnTo>
                  <a:lnTo>
                    <a:pt x="0" y="0"/>
                  </a:lnTo>
                  <a:lnTo>
                    <a:pt x="0" y="97535"/>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82" name="object 27">
              <a:extLst>
                <a:ext uri="{FF2B5EF4-FFF2-40B4-BE49-F238E27FC236}">
                  <a16:creationId xmlns:a16="http://schemas.microsoft.com/office/drawing/2014/main" id="{B50049D5-F02F-4B16-8C47-B9E0B4471C1D}"/>
                </a:ext>
              </a:extLst>
            </p:cNvPr>
            <p:cNvPicPr/>
            <p:nvPr/>
          </p:nvPicPr>
          <p:blipFill>
            <a:blip r:embed="rId13" cstate="print"/>
            <a:stretch>
              <a:fillRect/>
            </a:stretch>
          </p:blipFill>
          <p:spPr>
            <a:xfrm>
              <a:off x="6441947" y="2945891"/>
              <a:ext cx="13715" cy="182879"/>
            </a:xfrm>
            <a:prstGeom prst="rect">
              <a:avLst/>
            </a:prstGeom>
          </p:spPr>
        </p:pic>
        <p:sp>
          <p:nvSpPr>
            <p:cNvPr id="583" name="object 28">
              <a:extLst>
                <a:ext uri="{FF2B5EF4-FFF2-40B4-BE49-F238E27FC236}">
                  <a16:creationId xmlns:a16="http://schemas.microsoft.com/office/drawing/2014/main" id="{7972AF63-ABB1-463A-BF5A-105DD4E94E84}"/>
                </a:ext>
              </a:extLst>
            </p:cNvPr>
            <p:cNvSpPr/>
            <p:nvPr/>
          </p:nvSpPr>
          <p:spPr>
            <a:xfrm>
              <a:off x="6441947" y="2945891"/>
              <a:ext cx="13970" cy="182880"/>
            </a:xfrm>
            <a:custGeom>
              <a:avLst/>
              <a:gdLst/>
              <a:ahLst/>
              <a:cxnLst/>
              <a:rect l="l" t="t" r="r" b="b"/>
              <a:pathLst>
                <a:path w="13970" h="182880">
                  <a:moveTo>
                    <a:pt x="13715" y="175259"/>
                  </a:moveTo>
                  <a:lnTo>
                    <a:pt x="0" y="182879"/>
                  </a:lnTo>
                  <a:lnTo>
                    <a:pt x="0" y="0"/>
                  </a:lnTo>
                  <a:lnTo>
                    <a:pt x="13715" y="7619"/>
                  </a:lnTo>
                  <a:lnTo>
                    <a:pt x="13715" y="17525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84" name="object 29">
              <a:extLst>
                <a:ext uri="{FF2B5EF4-FFF2-40B4-BE49-F238E27FC236}">
                  <a16:creationId xmlns:a16="http://schemas.microsoft.com/office/drawing/2014/main" id="{974F6069-2019-4483-9060-5CE7768BCE2F}"/>
                </a:ext>
              </a:extLst>
            </p:cNvPr>
            <p:cNvPicPr/>
            <p:nvPr/>
          </p:nvPicPr>
          <p:blipFill>
            <a:blip r:embed="rId14" cstate="print"/>
            <a:stretch>
              <a:fillRect/>
            </a:stretch>
          </p:blipFill>
          <p:spPr>
            <a:xfrm>
              <a:off x="6541007" y="3002279"/>
              <a:ext cx="13715" cy="112775"/>
            </a:xfrm>
            <a:prstGeom prst="rect">
              <a:avLst/>
            </a:prstGeom>
          </p:spPr>
        </p:pic>
        <p:sp>
          <p:nvSpPr>
            <p:cNvPr id="585" name="object 30">
              <a:extLst>
                <a:ext uri="{FF2B5EF4-FFF2-40B4-BE49-F238E27FC236}">
                  <a16:creationId xmlns:a16="http://schemas.microsoft.com/office/drawing/2014/main" id="{AE4B5CCA-B732-4120-AB47-4403F906876E}"/>
                </a:ext>
              </a:extLst>
            </p:cNvPr>
            <p:cNvSpPr/>
            <p:nvPr/>
          </p:nvSpPr>
          <p:spPr>
            <a:xfrm>
              <a:off x="6541007" y="3002279"/>
              <a:ext cx="13970" cy="113030"/>
            </a:xfrm>
            <a:custGeom>
              <a:avLst/>
              <a:gdLst/>
              <a:ahLst/>
              <a:cxnLst/>
              <a:rect l="l" t="t" r="r" b="b"/>
              <a:pathLst>
                <a:path w="13970" h="113030">
                  <a:moveTo>
                    <a:pt x="13715" y="105155"/>
                  </a:moveTo>
                  <a:lnTo>
                    <a:pt x="0" y="112775"/>
                  </a:lnTo>
                  <a:lnTo>
                    <a:pt x="0" y="0"/>
                  </a:lnTo>
                  <a:lnTo>
                    <a:pt x="13715" y="7619"/>
                  </a:lnTo>
                  <a:lnTo>
                    <a:pt x="13715" y="105155"/>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86" name="object 31">
              <a:extLst>
                <a:ext uri="{FF2B5EF4-FFF2-40B4-BE49-F238E27FC236}">
                  <a16:creationId xmlns:a16="http://schemas.microsoft.com/office/drawing/2014/main" id="{ECFD24FF-EDDA-4258-A557-3ABF368CDC5E}"/>
                </a:ext>
              </a:extLst>
            </p:cNvPr>
            <p:cNvPicPr/>
            <p:nvPr/>
          </p:nvPicPr>
          <p:blipFill>
            <a:blip r:embed="rId15" cstate="print"/>
            <a:stretch>
              <a:fillRect/>
            </a:stretch>
          </p:blipFill>
          <p:spPr>
            <a:xfrm>
              <a:off x="6640067" y="3058667"/>
              <a:ext cx="12191" cy="182879"/>
            </a:xfrm>
            <a:prstGeom prst="rect">
              <a:avLst/>
            </a:prstGeom>
          </p:spPr>
        </p:pic>
        <p:sp>
          <p:nvSpPr>
            <p:cNvPr id="587" name="object 32">
              <a:extLst>
                <a:ext uri="{FF2B5EF4-FFF2-40B4-BE49-F238E27FC236}">
                  <a16:creationId xmlns:a16="http://schemas.microsoft.com/office/drawing/2014/main" id="{F5ACC409-DB9C-4AAE-8B76-F04E89AEEFF9}"/>
                </a:ext>
              </a:extLst>
            </p:cNvPr>
            <p:cNvSpPr/>
            <p:nvPr/>
          </p:nvSpPr>
          <p:spPr>
            <a:xfrm>
              <a:off x="6640067" y="3058667"/>
              <a:ext cx="12700" cy="182880"/>
            </a:xfrm>
            <a:custGeom>
              <a:avLst/>
              <a:gdLst/>
              <a:ahLst/>
              <a:cxnLst/>
              <a:rect l="l" t="t" r="r" b="b"/>
              <a:pathLst>
                <a:path w="12700" h="182880">
                  <a:moveTo>
                    <a:pt x="12191" y="175259"/>
                  </a:moveTo>
                  <a:lnTo>
                    <a:pt x="0" y="182879"/>
                  </a:lnTo>
                  <a:lnTo>
                    <a:pt x="0" y="0"/>
                  </a:lnTo>
                  <a:lnTo>
                    <a:pt x="12191" y="7619"/>
                  </a:lnTo>
                  <a:lnTo>
                    <a:pt x="12191" y="17525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88" name="object 33">
              <a:extLst>
                <a:ext uri="{FF2B5EF4-FFF2-40B4-BE49-F238E27FC236}">
                  <a16:creationId xmlns:a16="http://schemas.microsoft.com/office/drawing/2014/main" id="{90BB6E73-BA83-4018-B220-EE2BD934D638}"/>
                </a:ext>
              </a:extLst>
            </p:cNvPr>
            <p:cNvPicPr/>
            <p:nvPr/>
          </p:nvPicPr>
          <p:blipFill>
            <a:blip r:embed="rId16" cstate="print"/>
            <a:stretch>
              <a:fillRect/>
            </a:stretch>
          </p:blipFill>
          <p:spPr>
            <a:xfrm>
              <a:off x="6737603" y="3115055"/>
              <a:ext cx="13715" cy="112775"/>
            </a:xfrm>
            <a:prstGeom prst="rect">
              <a:avLst/>
            </a:prstGeom>
          </p:spPr>
        </p:pic>
        <p:sp>
          <p:nvSpPr>
            <p:cNvPr id="589" name="object 34">
              <a:extLst>
                <a:ext uri="{FF2B5EF4-FFF2-40B4-BE49-F238E27FC236}">
                  <a16:creationId xmlns:a16="http://schemas.microsoft.com/office/drawing/2014/main" id="{17AEEA0F-560A-481C-8FB2-54129E918D4E}"/>
                </a:ext>
              </a:extLst>
            </p:cNvPr>
            <p:cNvSpPr/>
            <p:nvPr/>
          </p:nvSpPr>
          <p:spPr>
            <a:xfrm>
              <a:off x="6737603" y="3115055"/>
              <a:ext cx="13970" cy="113030"/>
            </a:xfrm>
            <a:custGeom>
              <a:avLst/>
              <a:gdLst/>
              <a:ahLst/>
              <a:cxnLst/>
              <a:rect l="l" t="t" r="r" b="b"/>
              <a:pathLst>
                <a:path w="13970" h="113030">
                  <a:moveTo>
                    <a:pt x="13715" y="105155"/>
                  </a:moveTo>
                  <a:lnTo>
                    <a:pt x="0" y="112775"/>
                  </a:lnTo>
                  <a:lnTo>
                    <a:pt x="0" y="0"/>
                  </a:lnTo>
                  <a:lnTo>
                    <a:pt x="13715" y="7619"/>
                  </a:lnTo>
                  <a:lnTo>
                    <a:pt x="13715" y="105155"/>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90" name="object 35">
              <a:extLst>
                <a:ext uri="{FF2B5EF4-FFF2-40B4-BE49-F238E27FC236}">
                  <a16:creationId xmlns:a16="http://schemas.microsoft.com/office/drawing/2014/main" id="{16F7CDB8-D2CE-4B07-A564-7A93E047D536}"/>
                </a:ext>
              </a:extLst>
            </p:cNvPr>
            <p:cNvPicPr/>
            <p:nvPr/>
          </p:nvPicPr>
          <p:blipFill>
            <a:blip r:embed="rId17" cstate="print"/>
            <a:stretch>
              <a:fillRect/>
            </a:stretch>
          </p:blipFill>
          <p:spPr>
            <a:xfrm>
              <a:off x="6737603" y="2886455"/>
              <a:ext cx="13715" cy="114299"/>
            </a:xfrm>
            <a:prstGeom prst="rect">
              <a:avLst/>
            </a:prstGeom>
          </p:spPr>
        </p:pic>
        <p:sp>
          <p:nvSpPr>
            <p:cNvPr id="591" name="object 36">
              <a:extLst>
                <a:ext uri="{FF2B5EF4-FFF2-40B4-BE49-F238E27FC236}">
                  <a16:creationId xmlns:a16="http://schemas.microsoft.com/office/drawing/2014/main" id="{E8E6E0E2-7780-48CE-9F3A-1397F05FAB7C}"/>
                </a:ext>
              </a:extLst>
            </p:cNvPr>
            <p:cNvSpPr/>
            <p:nvPr/>
          </p:nvSpPr>
          <p:spPr>
            <a:xfrm>
              <a:off x="6737603" y="2886455"/>
              <a:ext cx="13970" cy="114300"/>
            </a:xfrm>
            <a:custGeom>
              <a:avLst/>
              <a:gdLst/>
              <a:ahLst/>
              <a:cxnLst/>
              <a:rect l="l" t="t" r="r" b="b"/>
              <a:pathLst>
                <a:path w="13970" h="114300">
                  <a:moveTo>
                    <a:pt x="13715" y="106679"/>
                  </a:moveTo>
                  <a:lnTo>
                    <a:pt x="0" y="114299"/>
                  </a:lnTo>
                  <a:lnTo>
                    <a:pt x="0" y="0"/>
                  </a:lnTo>
                  <a:lnTo>
                    <a:pt x="13715" y="7619"/>
                  </a:lnTo>
                  <a:lnTo>
                    <a:pt x="13715" y="10667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92" name="object 37">
              <a:extLst>
                <a:ext uri="{FF2B5EF4-FFF2-40B4-BE49-F238E27FC236}">
                  <a16:creationId xmlns:a16="http://schemas.microsoft.com/office/drawing/2014/main" id="{549A43BF-203B-4318-AE00-0977FD78A90D}"/>
                </a:ext>
              </a:extLst>
            </p:cNvPr>
            <p:cNvPicPr/>
            <p:nvPr/>
          </p:nvPicPr>
          <p:blipFill>
            <a:blip r:embed="rId18" cstate="print"/>
            <a:stretch>
              <a:fillRect/>
            </a:stretch>
          </p:blipFill>
          <p:spPr>
            <a:xfrm>
              <a:off x="6640067" y="2830067"/>
              <a:ext cx="12191" cy="114299"/>
            </a:xfrm>
            <a:prstGeom prst="rect">
              <a:avLst/>
            </a:prstGeom>
          </p:spPr>
        </p:pic>
        <p:sp>
          <p:nvSpPr>
            <p:cNvPr id="593" name="object 38">
              <a:extLst>
                <a:ext uri="{FF2B5EF4-FFF2-40B4-BE49-F238E27FC236}">
                  <a16:creationId xmlns:a16="http://schemas.microsoft.com/office/drawing/2014/main" id="{762FF764-90EA-405A-A665-27DE2B5CF9F1}"/>
                </a:ext>
              </a:extLst>
            </p:cNvPr>
            <p:cNvSpPr/>
            <p:nvPr/>
          </p:nvSpPr>
          <p:spPr>
            <a:xfrm>
              <a:off x="6640067" y="2830067"/>
              <a:ext cx="12700" cy="114300"/>
            </a:xfrm>
            <a:custGeom>
              <a:avLst/>
              <a:gdLst/>
              <a:ahLst/>
              <a:cxnLst/>
              <a:rect l="l" t="t" r="r" b="b"/>
              <a:pathLst>
                <a:path w="12700" h="114300">
                  <a:moveTo>
                    <a:pt x="12191" y="106679"/>
                  </a:moveTo>
                  <a:lnTo>
                    <a:pt x="0" y="114299"/>
                  </a:lnTo>
                  <a:lnTo>
                    <a:pt x="0" y="0"/>
                  </a:lnTo>
                  <a:lnTo>
                    <a:pt x="12191" y="7619"/>
                  </a:lnTo>
                  <a:lnTo>
                    <a:pt x="12191" y="10667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94" name="object 39">
              <a:extLst>
                <a:ext uri="{FF2B5EF4-FFF2-40B4-BE49-F238E27FC236}">
                  <a16:creationId xmlns:a16="http://schemas.microsoft.com/office/drawing/2014/main" id="{CB053F53-97B6-419E-95CD-24F87FE509DB}"/>
                </a:ext>
              </a:extLst>
            </p:cNvPr>
            <p:cNvPicPr/>
            <p:nvPr/>
          </p:nvPicPr>
          <p:blipFill>
            <a:blip r:embed="rId19" cstate="print"/>
            <a:stretch>
              <a:fillRect/>
            </a:stretch>
          </p:blipFill>
          <p:spPr>
            <a:xfrm>
              <a:off x="6541007" y="2773679"/>
              <a:ext cx="13715" cy="114299"/>
            </a:xfrm>
            <a:prstGeom prst="rect">
              <a:avLst/>
            </a:prstGeom>
          </p:spPr>
        </p:pic>
        <p:sp>
          <p:nvSpPr>
            <p:cNvPr id="595" name="object 40">
              <a:extLst>
                <a:ext uri="{FF2B5EF4-FFF2-40B4-BE49-F238E27FC236}">
                  <a16:creationId xmlns:a16="http://schemas.microsoft.com/office/drawing/2014/main" id="{6BBEC576-1B8F-4A8A-BE60-99C3ABE9005E}"/>
                </a:ext>
              </a:extLst>
            </p:cNvPr>
            <p:cNvSpPr/>
            <p:nvPr/>
          </p:nvSpPr>
          <p:spPr>
            <a:xfrm>
              <a:off x="6541007" y="2773679"/>
              <a:ext cx="13970" cy="114300"/>
            </a:xfrm>
            <a:custGeom>
              <a:avLst/>
              <a:gdLst/>
              <a:ahLst/>
              <a:cxnLst/>
              <a:rect l="l" t="t" r="r" b="b"/>
              <a:pathLst>
                <a:path w="13970" h="114300">
                  <a:moveTo>
                    <a:pt x="13715" y="106679"/>
                  </a:moveTo>
                  <a:lnTo>
                    <a:pt x="0" y="114299"/>
                  </a:lnTo>
                  <a:lnTo>
                    <a:pt x="0" y="0"/>
                  </a:lnTo>
                  <a:lnTo>
                    <a:pt x="13715" y="7619"/>
                  </a:lnTo>
                  <a:lnTo>
                    <a:pt x="13715" y="10667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96" name="object 41">
              <a:extLst>
                <a:ext uri="{FF2B5EF4-FFF2-40B4-BE49-F238E27FC236}">
                  <a16:creationId xmlns:a16="http://schemas.microsoft.com/office/drawing/2014/main" id="{7F8B9DAB-8F59-48A5-B322-3DEBB9386340}"/>
                </a:ext>
              </a:extLst>
            </p:cNvPr>
            <p:cNvPicPr/>
            <p:nvPr/>
          </p:nvPicPr>
          <p:blipFill>
            <a:blip r:embed="rId20" cstate="print"/>
            <a:stretch>
              <a:fillRect/>
            </a:stretch>
          </p:blipFill>
          <p:spPr>
            <a:xfrm>
              <a:off x="6441947" y="2717291"/>
              <a:ext cx="13715" cy="114299"/>
            </a:xfrm>
            <a:prstGeom prst="rect">
              <a:avLst/>
            </a:prstGeom>
          </p:spPr>
        </p:pic>
        <p:sp>
          <p:nvSpPr>
            <p:cNvPr id="597" name="object 42">
              <a:extLst>
                <a:ext uri="{FF2B5EF4-FFF2-40B4-BE49-F238E27FC236}">
                  <a16:creationId xmlns:a16="http://schemas.microsoft.com/office/drawing/2014/main" id="{9389F921-4B69-449F-9F1C-ED02089F90DD}"/>
                </a:ext>
              </a:extLst>
            </p:cNvPr>
            <p:cNvSpPr/>
            <p:nvPr/>
          </p:nvSpPr>
          <p:spPr>
            <a:xfrm>
              <a:off x="6441947" y="2717291"/>
              <a:ext cx="13970" cy="114300"/>
            </a:xfrm>
            <a:custGeom>
              <a:avLst/>
              <a:gdLst/>
              <a:ahLst/>
              <a:cxnLst/>
              <a:rect l="l" t="t" r="r" b="b"/>
              <a:pathLst>
                <a:path w="13970" h="114300">
                  <a:moveTo>
                    <a:pt x="13715" y="106679"/>
                  </a:moveTo>
                  <a:lnTo>
                    <a:pt x="0" y="114299"/>
                  </a:lnTo>
                  <a:lnTo>
                    <a:pt x="0" y="0"/>
                  </a:lnTo>
                  <a:lnTo>
                    <a:pt x="13715" y="9143"/>
                  </a:lnTo>
                  <a:lnTo>
                    <a:pt x="13715" y="10667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598" name="object 43">
              <a:extLst>
                <a:ext uri="{FF2B5EF4-FFF2-40B4-BE49-F238E27FC236}">
                  <a16:creationId xmlns:a16="http://schemas.microsoft.com/office/drawing/2014/main" id="{FB6E31F1-B19A-4874-953C-4747DD8622FD}"/>
                </a:ext>
              </a:extLst>
            </p:cNvPr>
            <p:cNvPicPr/>
            <p:nvPr/>
          </p:nvPicPr>
          <p:blipFill>
            <a:blip r:embed="rId21" cstate="print"/>
            <a:stretch>
              <a:fillRect/>
            </a:stretch>
          </p:blipFill>
          <p:spPr>
            <a:xfrm>
              <a:off x="6541007" y="3107435"/>
              <a:ext cx="82295" cy="54863"/>
            </a:xfrm>
            <a:prstGeom prst="rect">
              <a:avLst/>
            </a:prstGeom>
          </p:spPr>
        </p:pic>
        <p:sp>
          <p:nvSpPr>
            <p:cNvPr id="599" name="object 44">
              <a:extLst>
                <a:ext uri="{FF2B5EF4-FFF2-40B4-BE49-F238E27FC236}">
                  <a16:creationId xmlns:a16="http://schemas.microsoft.com/office/drawing/2014/main" id="{758E3334-ED72-4586-A451-FE9D2EA34CA9}"/>
                </a:ext>
              </a:extLst>
            </p:cNvPr>
            <p:cNvSpPr/>
            <p:nvPr/>
          </p:nvSpPr>
          <p:spPr>
            <a:xfrm>
              <a:off x="6541007" y="3107435"/>
              <a:ext cx="82550" cy="55244"/>
            </a:xfrm>
            <a:custGeom>
              <a:avLst/>
              <a:gdLst/>
              <a:ahLst/>
              <a:cxnLst/>
              <a:rect l="l" t="t" r="r" b="b"/>
              <a:pathLst>
                <a:path w="82550" h="55244">
                  <a:moveTo>
                    <a:pt x="0" y="7619"/>
                  </a:moveTo>
                  <a:lnTo>
                    <a:pt x="82295" y="54863"/>
                  </a:lnTo>
                  <a:lnTo>
                    <a:pt x="82295" y="39623"/>
                  </a:lnTo>
                  <a:lnTo>
                    <a:pt x="13715" y="0"/>
                  </a:lnTo>
                  <a:lnTo>
                    <a:pt x="0" y="761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00" name="object 45">
              <a:extLst>
                <a:ext uri="{FF2B5EF4-FFF2-40B4-BE49-F238E27FC236}">
                  <a16:creationId xmlns:a16="http://schemas.microsoft.com/office/drawing/2014/main" id="{DB8EAED7-55ED-4A8B-8DD9-281F824B09D6}"/>
                </a:ext>
              </a:extLst>
            </p:cNvPr>
            <p:cNvPicPr/>
            <p:nvPr/>
          </p:nvPicPr>
          <p:blipFill>
            <a:blip r:embed="rId22" cstate="print"/>
            <a:stretch>
              <a:fillRect/>
            </a:stretch>
          </p:blipFill>
          <p:spPr>
            <a:xfrm>
              <a:off x="6737603" y="3220211"/>
              <a:ext cx="82295" cy="54863"/>
            </a:xfrm>
            <a:prstGeom prst="rect">
              <a:avLst/>
            </a:prstGeom>
          </p:spPr>
        </p:pic>
        <p:sp>
          <p:nvSpPr>
            <p:cNvPr id="601" name="object 46">
              <a:extLst>
                <a:ext uri="{FF2B5EF4-FFF2-40B4-BE49-F238E27FC236}">
                  <a16:creationId xmlns:a16="http://schemas.microsoft.com/office/drawing/2014/main" id="{80E678C4-B794-4AF1-99C8-3E1AC7BE1E63}"/>
                </a:ext>
              </a:extLst>
            </p:cNvPr>
            <p:cNvSpPr/>
            <p:nvPr/>
          </p:nvSpPr>
          <p:spPr>
            <a:xfrm>
              <a:off x="6737603" y="3220211"/>
              <a:ext cx="82550" cy="55244"/>
            </a:xfrm>
            <a:custGeom>
              <a:avLst/>
              <a:gdLst/>
              <a:ahLst/>
              <a:cxnLst/>
              <a:rect l="l" t="t" r="r" b="b"/>
              <a:pathLst>
                <a:path w="82550" h="55245">
                  <a:moveTo>
                    <a:pt x="0" y="7619"/>
                  </a:moveTo>
                  <a:lnTo>
                    <a:pt x="82295" y="54863"/>
                  </a:lnTo>
                  <a:lnTo>
                    <a:pt x="82295" y="39623"/>
                  </a:lnTo>
                  <a:lnTo>
                    <a:pt x="13715" y="0"/>
                  </a:lnTo>
                  <a:lnTo>
                    <a:pt x="0" y="761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02" name="object 47">
              <a:extLst>
                <a:ext uri="{FF2B5EF4-FFF2-40B4-BE49-F238E27FC236}">
                  <a16:creationId xmlns:a16="http://schemas.microsoft.com/office/drawing/2014/main" id="{5009C97E-CC60-48AC-B0DB-85141F8EA134}"/>
                </a:ext>
              </a:extLst>
            </p:cNvPr>
            <p:cNvPicPr/>
            <p:nvPr/>
          </p:nvPicPr>
          <p:blipFill>
            <a:blip r:embed="rId23" cstate="print"/>
            <a:stretch>
              <a:fillRect/>
            </a:stretch>
          </p:blipFill>
          <p:spPr>
            <a:xfrm>
              <a:off x="6737603" y="2993135"/>
              <a:ext cx="82295" cy="54863"/>
            </a:xfrm>
            <a:prstGeom prst="rect">
              <a:avLst/>
            </a:prstGeom>
          </p:spPr>
        </p:pic>
        <p:sp>
          <p:nvSpPr>
            <p:cNvPr id="603" name="object 48">
              <a:extLst>
                <a:ext uri="{FF2B5EF4-FFF2-40B4-BE49-F238E27FC236}">
                  <a16:creationId xmlns:a16="http://schemas.microsoft.com/office/drawing/2014/main" id="{AC15E161-DC25-4FE1-9766-35C4DAD05DFB}"/>
                </a:ext>
              </a:extLst>
            </p:cNvPr>
            <p:cNvSpPr/>
            <p:nvPr/>
          </p:nvSpPr>
          <p:spPr>
            <a:xfrm>
              <a:off x="6737603" y="2993135"/>
              <a:ext cx="82550" cy="55244"/>
            </a:xfrm>
            <a:custGeom>
              <a:avLst/>
              <a:gdLst/>
              <a:ahLst/>
              <a:cxnLst/>
              <a:rect l="l" t="t" r="r" b="b"/>
              <a:pathLst>
                <a:path w="82550" h="55244">
                  <a:moveTo>
                    <a:pt x="0" y="7619"/>
                  </a:moveTo>
                  <a:lnTo>
                    <a:pt x="82295" y="54863"/>
                  </a:lnTo>
                  <a:lnTo>
                    <a:pt x="82295" y="39623"/>
                  </a:lnTo>
                  <a:lnTo>
                    <a:pt x="13715" y="0"/>
                  </a:lnTo>
                  <a:lnTo>
                    <a:pt x="0" y="761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04" name="object 49">
              <a:extLst>
                <a:ext uri="{FF2B5EF4-FFF2-40B4-BE49-F238E27FC236}">
                  <a16:creationId xmlns:a16="http://schemas.microsoft.com/office/drawing/2014/main" id="{CF21723F-0605-41D4-9D18-98004AA919EC}"/>
                </a:ext>
              </a:extLst>
            </p:cNvPr>
            <p:cNvPicPr/>
            <p:nvPr/>
          </p:nvPicPr>
          <p:blipFill>
            <a:blip r:embed="rId24" cstate="print"/>
            <a:stretch>
              <a:fillRect/>
            </a:stretch>
          </p:blipFill>
          <p:spPr>
            <a:xfrm>
              <a:off x="6640067" y="2936747"/>
              <a:ext cx="82295" cy="54863"/>
            </a:xfrm>
            <a:prstGeom prst="rect">
              <a:avLst/>
            </a:prstGeom>
          </p:spPr>
        </p:pic>
        <p:sp>
          <p:nvSpPr>
            <p:cNvPr id="605" name="object 50">
              <a:extLst>
                <a:ext uri="{FF2B5EF4-FFF2-40B4-BE49-F238E27FC236}">
                  <a16:creationId xmlns:a16="http://schemas.microsoft.com/office/drawing/2014/main" id="{02E6F557-EDF8-4642-B2A5-83D19A6B4A4E}"/>
                </a:ext>
              </a:extLst>
            </p:cNvPr>
            <p:cNvSpPr/>
            <p:nvPr/>
          </p:nvSpPr>
          <p:spPr>
            <a:xfrm>
              <a:off x="6640067" y="2936747"/>
              <a:ext cx="82550" cy="55244"/>
            </a:xfrm>
            <a:custGeom>
              <a:avLst/>
              <a:gdLst/>
              <a:ahLst/>
              <a:cxnLst/>
              <a:rect l="l" t="t" r="r" b="b"/>
              <a:pathLst>
                <a:path w="82550" h="55244">
                  <a:moveTo>
                    <a:pt x="0" y="7619"/>
                  </a:moveTo>
                  <a:lnTo>
                    <a:pt x="82295" y="54863"/>
                  </a:lnTo>
                  <a:lnTo>
                    <a:pt x="82295" y="39623"/>
                  </a:lnTo>
                  <a:lnTo>
                    <a:pt x="12191" y="0"/>
                  </a:lnTo>
                  <a:lnTo>
                    <a:pt x="0" y="761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06" name="object 51">
              <a:extLst>
                <a:ext uri="{FF2B5EF4-FFF2-40B4-BE49-F238E27FC236}">
                  <a16:creationId xmlns:a16="http://schemas.microsoft.com/office/drawing/2014/main" id="{BBE6914D-B4F6-428D-9E29-A927C0AA316D}"/>
                </a:ext>
              </a:extLst>
            </p:cNvPr>
            <p:cNvPicPr/>
            <p:nvPr/>
          </p:nvPicPr>
          <p:blipFill>
            <a:blip r:embed="rId25" cstate="print"/>
            <a:stretch>
              <a:fillRect/>
            </a:stretch>
          </p:blipFill>
          <p:spPr>
            <a:xfrm>
              <a:off x="6541007" y="2880359"/>
              <a:ext cx="82295" cy="54863"/>
            </a:xfrm>
            <a:prstGeom prst="rect">
              <a:avLst/>
            </a:prstGeom>
          </p:spPr>
        </p:pic>
        <p:sp>
          <p:nvSpPr>
            <p:cNvPr id="607" name="object 52">
              <a:extLst>
                <a:ext uri="{FF2B5EF4-FFF2-40B4-BE49-F238E27FC236}">
                  <a16:creationId xmlns:a16="http://schemas.microsoft.com/office/drawing/2014/main" id="{2819C2AC-F320-4204-8636-F2FB40C5B84B}"/>
                </a:ext>
              </a:extLst>
            </p:cNvPr>
            <p:cNvSpPr/>
            <p:nvPr/>
          </p:nvSpPr>
          <p:spPr>
            <a:xfrm>
              <a:off x="6541007" y="2880359"/>
              <a:ext cx="82550" cy="55244"/>
            </a:xfrm>
            <a:custGeom>
              <a:avLst/>
              <a:gdLst/>
              <a:ahLst/>
              <a:cxnLst/>
              <a:rect l="l" t="t" r="r" b="b"/>
              <a:pathLst>
                <a:path w="82550" h="55244">
                  <a:moveTo>
                    <a:pt x="0" y="7619"/>
                  </a:moveTo>
                  <a:lnTo>
                    <a:pt x="82295" y="54863"/>
                  </a:lnTo>
                  <a:lnTo>
                    <a:pt x="82295" y="39623"/>
                  </a:lnTo>
                  <a:lnTo>
                    <a:pt x="13715" y="0"/>
                  </a:lnTo>
                  <a:lnTo>
                    <a:pt x="0" y="761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08" name="object 53">
              <a:extLst>
                <a:ext uri="{FF2B5EF4-FFF2-40B4-BE49-F238E27FC236}">
                  <a16:creationId xmlns:a16="http://schemas.microsoft.com/office/drawing/2014/main" id="{D40F1828-729A-443A-898D-F6396D91CDF1}"/>
                </a:ext>
              </a:extLst>
            </p:cNvPr>
            <p:cNvPicPr/>
            <p:nvPr/>
          </p:nvPicPr>
          <p:blipFill>
            <a:blip r:embed="rId26" cstate="print"/>
            <a:stretch>
              <a:fillRect/>
            </a:stretch>
          </p:blipFill>
          <p:spPr>
            <a:xfrm>
              <a:off x="6441947" y="2823971"/>
              <a:ext cx="82295" cy="54863"/>
            </a:xfrm>
            <a:prstGeom prst="rect">
              <a:avLst/>
            </a:prstGeom>
          </p:spPr>
        </p:pic>
        <p:sp>
          <p:nvSpPr>
            <p:cNvPr id="609" name="object 54">
              <a:extLst>
                <a:ext uri="{FF2B5EF4-FFF2-40B4-BE49-F238E27FC236}">
                  <a16:creationId xmlns:a16="http://schemas.microsoft.com/office/drawing/2014/main" id="{A607B3C2-CAEB-4EEF-8B11-9EA51A8469B8}"/>
                </a:ext>
              </a:extLst>
            </p:cNvPr>
            <p:cNvSpPr/>
            <p:nvPr/>
          </p:nvSpPr>
          <p:spPr>
            <a:xfrm>
              <a:off x="6441947" y="2823971"/>
              <a:ext cx="82550" cy="55244"/>
            </a:xfrm>
            <a:custGeom>
              <a:avLst/>
              <a:gdLst/>
              <a:ahLst/>
              <a:cxnLst/>
              <a:rect l="l" t="t" r="r" b="b"/>
              <a:pathLst>
                <a:path w="82550" h="55244">
                  <a:moveTo>
                    <a:pt x="0" y="7619"/>
                  </a:moveTo>
                  <a:lnTo>
                    <a:pt x="82295" y="54863"/>
                  </a:lnTo>
                  <a:lnTo>
                    <a:pt x="82295" y="39623"/>
                  </a:lnTo>
                  <a:lnTo>
                    <a:pt x="13715" y="0"/>
                  </a:lnTo>
                  <a:lnTo>
                    <a:pt x="0" y="7619"/>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10" name="object 55">
              <a:extLst>
                <a:ext uri="{FF2B5EF4-FFF2-40B4-BE49-F238E27FC236}">
                  <a16:creationId xmlns:a16="http://schemas.microsoft.com/office/drawing/2014/main" id="{EE3B0094-A715-4528-A227-44C4EF4AE1EC}"/>
                </a:ext>
              </a:extLst>
            </p:cNvPr>
            <p:cNvPicPr/>
            <p:nvPr/>
          </p:nvPicPr>
          <p:blipFill>
            <a:blip r:embed="rId27" cstate="print"/>
            <a:stretch>
              <a:fillRect/>
            </a:stretch>
          </p:blipFill>
          <p:spPr>
            <a:xfrm>
              <a:off x="6861047" y="2590800"/>
              <a:ext cx="330707" cy="225551"/>
            </a:xfrm>
            <a:prstGeom prst="rect">
              <a:avLst/>
            </a:prstGeom>
          </p:spPr>
        </p:pic>
        <p:sp>
          <p:nvSpPr>
            <p:cNvPr id="611" name="object 56">
              <a:extLst>
                <a:ext uri="{FF2B5EF4-FFF2-40B4-BE49-F238E27FC236}">
                  <a16:creationId xmlns:a16="http://schemas.microsoft.com/office/drawing/2014/main" id="{F350FB9F-9089-4329-9B56-3B97AEB28C47}"/>
                </a:ext>
              </a:extLst>
            </p:cNvPr>
            <p:cNvSpPr/>
            <p:nvPr/>
          </p:nvSpPr>
          <p:spPr>
            <a:xfrm>
              <a:off x="6861047" y="2590799"/>
              <a:ext cx="330835" cy="226060"/>
            </a:xfrm>
            <a:custGeom>
              <a:avLst/>
              <a:gdLst/>
              <a:ahLst/>
              <a:cxnLst/>
              <a:rect l="l" t="t" r="r" b="b"/>
              <a:pathLst>
                <a:path w="330834" h="226060">
                  <a:moveTo>
                    <a:pt x="0" y="225551"/>
                  </a:moveTo>
                  <a:lnTo>
                    <a:pt x="330707" y="38099"/>
                  </a:lnTo>
                  <a:lnTo>
                    <a:pt x="330707" y="0"/>
                  </a:lnTo>
                  <a:lnTo>
                    <a:pt x="0" y="187451"/>
                  </a:lnTo>
                  <a:lnTo>
                    <a:pt x="0" y="22555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12" name="object 57">
              <a:extLst>
                <a:ext uri="{FF2B5EF4-FFF2-40B4-BE49-F238E27FC236}">
                  <a16:creationId xmlns:a16="http://schemas.microsoft.com/office/drawing/2014/main" id="{84B79B9D-12EB-4D18-B582-C18A4055F881}"/>
                </a:ext>
              </a:extLst>
            </p:cNvPr>
            <p:cNvPicPr/>
            <p:nvPr/>
          </p:nvPicPr>
          <p:blipFill>
            <a:blip r:embed="rId28" cstate="print"/>
            <a:stretch>
              <a:fillRect/>
            </a:stretch>
          </p:blipFill>
          <p:spPr>
            <a:xfrm>
              <a:off x="6400799" y="2514600"/>
              <a:ext cx="460247" cy="301751"/>
            </a:xfrm>
            <a:prstGeom prst="rect">
              <a:avLst/>
            </a:prstGeom>
          </p:spPr>
        </p:pic>
        <p:sp>
          <p:nvSpPr>
            <p:cNvPr id="613" name="object 58">
              <a:extLst>
                <a:ext uri="{FF2B5EF4-FFF2-40B4-BE49-F238E27FC236}">
                  <a16:creationId xmlns:a16="http://schemas.microsoft.com/office/drawing/2014/main" id="{CCC66E9E-F175-4AA3-8352-45DE8561F350}"/>
                </a:ext>
              </a:extLst>
            </p:cNvPr>
            <p:cNvSpPr/>
            <p:nvPr/>
          </p:nvSpPr>
          <p:spPr>
            <a:xfrm>
              <a:off x="6400799" y="2514599"/>
              <a:ext cx="460375" cy="302260"/>
            </a:xfrm>
            <a:custGeom>
              <a:avLst/>
              <a:gdLst/>
              <a:ahLst/>
              <a:cxnLst/>
              <a:rect l="l" t="t" r="r" b="b"/>
              <a:pathLst>
                <a:path w="460375" h="302260">
                  <a:moveTo>
                    <a:pt x="0" y="38099"/>
                  </a:moveTo>
                  <a:lnTo>
                    <a:pt x="460247" y="301751"/>
                  </a:lnTo>
                  <a:lnTo>
                    <a:pt x="460247" y="263651"/>
                  </a:lnTo>
                  <a:lnTo>
                    <a:pt x="0" y="0"/>
                  </a:lnTo>
                  <a:lnTo>
                    <a:pt x="0" y="38099"/>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14" name="object 59">
              <a:extLst>
                <a:ext uri="{FF2B5EF4-FFF2-40B4-BE49-F238E27FC236}">
                  <a16:creationId xmlns:a16="http://schemas.microsoft.com/office/drawing/2014/main" id="{DCFEFD6D-22D1-45BB-A4F1-3274122DE6E2}"/>
                </a:ext>
              </a:extLst>
            </p:cNvPr>
            <p:cNvSpPr/>
            <p:nvPr/>
          </p:nvSpPr>
          <p:spPr>
            <a:xfrm>
              <a:off x="6400799" y="2327147"/>
              <a:ext cx="791210" cy="1041400"/>
            </a:xfrm>
            <a:custGeom>
              <a:avLst/>
              <a:gdLst/>
              <a:ahLst/>
              <a:cxnLst/>
              <a:rect l="l" t="t" r="r" b="b"/>
              <a:pathLst>
                <a:path w="791209" h="1041400">
                  <a:moveTo>
                    <a:pt x="0" y="187451"/>
                  </a:moveTo>
                  <a:lnTo>
                    <a:pt x="0" y="778763"/>
                  </a:lnTo>
                  <a:lnTo>
                    <a:pt x="41147" y="801623"/>
                  </a:lnTo>
                  <a:lnTo>
                    <a:pt x="54863" y="794003"/>
                  </a:lnTo>
                  <a:lnTo>
                    <a:pt x="123443" y="833627"/>
                  </a:lnTo>
                  <a:lnTo>
                    <a:pt x="123443" y="848867"/>
                  </a:lnTo>
                  <a:lnTo>
                    <a:pt x="239267" y="914399"/>
                  </a:lnTo>
                  <a:lnTo>
                    <a:pt x="251459" y="906779"/>
                  </a:lnTo>
                  <a:lnTo>
                    <a:pt x="321563" y="946403"/>
                  </a:lnTo>
                  <a:lnTo>
                    <a:pt x="321563" y="961643"/>
                  </a:lnTo>
                  <a:lnTo>
                    <a:pt x="460247" y="1040891"/>
                  </a:lnTo>
                  <a:lnTo>
                    <a:pt x="787907" y="850391"/>
                  </a:lnTo>
                  <a:lnTo>
                    <a:pt x="790955" y="263651"/>
                  </a:lnTo>
                  <a:lnTo>
                    <a:pt x="329183" y="0"/>
                  </a:lnTo>
                  <a:lnTo>
                    <a:pt x="0" y="187451"/>
                  </a:lnTo>
                  <a:close/>
                </a:path>
              </a:pathLst>
            </a:custGeom>
            <a:ln w="16474">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grpSp>
        <p:nvGrpSpPr>
          <p:cNvPr id="615" name="object 60">
            <a:extLst>
              <a:ext uri="{FF2B5EF4-FFF2-40B4-BE49-F238E27FC236}">
                <a16:creationId xmlns:a16="http://schemas.microsoft.com/office/drawing/2014/main" id="{87F44CE8-35B9-4044-939E-D7F83CF84402}"/>
              </a:ext>
            </a:extLst>
          </p:cNvPr>
          <p:cNvGrpSpPr/>
          <p:nvPr/>
        </p:nvGrpSpPr>
        <p:grpSpPr>
          <a:xfrm>
            <a:off x="2425091" y="1393352"/>
            <a:ext cx="347345" cy="534035"/>
            <a:chOff x="2803542" y="2507236"/>
            <a:chExt cx="347345" cy="534035"/>
          </a:xfrm>
        </p:grpSpPr>
        <p:pic>
          <p:nvPicPr>
            <p:cNvPr id="616" name="object 61">
              <a:extLst>
                <a:ext uri="{FF2B5EF4-FFF2-40B4-BE49-F238E27FC236}">
                  <a16:creationId xmlns:a16="http://schemas.microsoft.com/office/drawing/2014/main" id="{846514C5-577F-4B91-AFB0-287492643B7C}"/>
                </a:ext>
              </a:extLst>
            </p:cNvPr>
            <p:cNvPicPr/>
            <p:nvPr/>
          </p:nvPicPr>
          <p:blipFill>
            <a:blip r:embed="rId29" cstate="print"/>
            <a:stretch>
              <a:fillRect/>
            </a:stretch>
          </p:blipFill>
          <p:spPr>
            <a:xfrm>
              <a:off x="2901695" y="2628899"/>
              <a:ext cx="237743" cy="205739"/>
            </a:xfrm>
            <a:prstGeom prst="rect">
              <a:avLst/>
            </a:prstGeom>
          </p:spPr>
        </p:pic>
        <p:sp>
          <p:nvSpPr>
            <p:cNvPr id="617" name="object 62">
              <a:extLst>
                <a:ext uri="{FF2B5EF4-FFF2-40B4-BE49-F238E27FC236}">
                  <a16:creationId xmlns:a16="http://schemas.microsoft.com/office/drawing/2014/main" id="{3ECAC864-0F08-4BB5-B8AE-7BFE547B7A61}"/>
                </a:ext>
              </a:extLst>
            </p:cNvPr>
            <p:cNvSpPr/>
            <p:nvPr/>
          </p:nvSpPr>
          <p:spPr>
            <a:xfrm>
              <a:off x="2901695" y="2628899"/>
              <a:ext cx="238125" cy="205740"/>
            </a:xfrm>
            <a:custGeom>
              <a:avLst/>
              <a:gdLst/>
              <a:ahLst/>
              <a:cxnLst/>
              <a:rect l="l" t="t" r="r" b="b"/>
              <a:pathLst>
                <a:path w="238125" h="205739">
                  <a:moveTo>
                    <a:pt x="38099" y="178307"/>
                  </a:moveTo>
                  <a:lnTo>
                    <a:pt x="66317" y="190309"/>
                  </a:lnTo>
                  <a:lnTo>
                    <a:pt x="95821" y="198881"/>
                  </a:lnTo>
                  <a:lnTo>
                    <a:pt x="126182" y="204025"/>
                  </a:lnTo>
                  <a:lnTo>
                    <a:pt x="156971" y="205739"/>
                  </a:lnTo>
                  <a:lnTo>
                    <a:pt x="167235" y="204930"/>
                  </a:lnTo>
                  <a:lnTo>
                    <a:pt x="177355" y="202691"/>
                  </a:lnTo>
                  <a:lnTo>
                    <a:pt x="187190" y="199310"/>
                  </a:lnTo>
                  <a:lnTo>
                    <a:pt x="196595" y="195071"/>
                  </a:lnTo>
                  <a:lnTo>
                    <a:pt x="199643" y="199643"/>
                  </a:lnTo>
                  <a:lnTo>
                    <a:pt x="232624" y="179903"/>
                  </a:lnTo>
                  <a:lnTo>
                    <a:pt x="237743" y="172211"/>
                  </a:lnTo>
                  <a:lnTo>
                    <a:pt x="237743" y="96011"/>
                  </a:lnTo>
                  <a:lnTo>
                    <a:pt x="231576" y="67413"/>
                  </a:lnTo>
                  <a:lnTo>
                    <a:pt x="218122" y="42100"/>
                  </a:lnTo>
                  <a:lnTo>
                    <a:pt x="198096" y="21645"/>
                  </a:lnTo>
                  <a:lnTo>
                    <a:pt x="172211" y="7619"/>
                  </a:lnTo>
                </a:path>
                <a:path w="238125" h="205739">
                  <a:moveTo>
                    <a:pt x="65531" y="0"/>
                  </a:moveTo>
                  <a:lnTo>
                    <a:pt x="39433" y="14906"/>
                  </a:lnTo>
                  <a:lnTo>
                    <a:pt x="19049" y="35813"/>
                  </a:lnTo>
                  <a:lnTo>
                    <a:pt x="5524" y="61293"/>
                  </a:lnTo>
                  <a:lnTo>
                    <a:pt x="0" y="89915"/>
                  </a:lnTo>
                  <a:lnTo>
                    <a:pt x="0" y="134111"/>
                  </a:lnTo>
                  <a:lnTo>
                    <a:pt x="857" y="141827"/>
                  </a:lnTo>
                  <a:lnTo>
                    <a:pt x="3428" y="148970"/>
                  </a:lnTo>
                  <a:lnTo>
                    <a:pt x="7715" y="155543"/>
                  </a:lnTo>
                  <a:lnTo>
                    <a:pt x="13715" y="161543"/>
                  </a:lnTo>
                  <a:lnTo>
                    <a:pt x="18287" y="166115"/>
                  </a:lnTo>
                  <a:lnTo>
                    <a:pt x="24383" y="166115"/>
                  </a:lnTo>
                  <a:lnTo>
                    <a:pt x="28955" y="164591"/>
                  </a:lnTo>
                  <a:lnTo>
                    <a:pt x="30479" y="169163"/>
                  </a:lnTo>
                  <a:lnTo>
                    <a:pt x="33527" y="175259"/>
                  </a:lnTo>
                  <a:lnTo>
                    <a:pt x="38099" y="178307"/>
                  </a:lnTo>
                </a:path>
              </a:pathLst>
            </a:custGeom>
            <a:ln w="7907">
              <a:solidFill>
                <a:srgbClr val="373772"/>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18" name="object 63">
              <a:extLst>
                <a:ext uri="{FF2B5EF4-FFF2-40B4-BE49-F238E27FC236}">
                  <a16:creationId xmlns:a16="http://schemas.microsoft.com/office/drawing/2014/main" id="{B5078532-3F09-4BD4-9630-00E714CFA896}"/>
                </a:ext>
              </a:extLst>
            </p:cNvPr>
            <p:cNvPicPr/>
            <p:nvPr/>
          </p:nvPicPr>
          <p:blipFill>
            <a:blip r:embed="rId30" cstate="print"/>
            <a:stretch>
              <a:fillRect/>
            </a:stretch>
          </p:blipFill>
          <p:spPr>
            <a:xfrm>
              <a:off x="2953511" y="2517647"/>
              <a:ext cx="140207" cy="138683"/>
            </a:xfrm>
            <a:prstGeom prst="rect">
              <a:avLst/>
            </a:prstGeom>
          </p:spPr>
        </p:pic>
        <p:sp>
          <p:nvSpPr>
            <p:cNvPr id="619" name="object 64">
              <a:extLst>
                <a:ext uri="{FF2B5EF4-FFF2-40B4-BE49-F238E27FC236}">
                  <a16:creationId xmlns:a16="http://schemas.microsoft.com/office/drawing/2014/main" id="{A14458C5-C17D-4EAD-9677-8F335B544048}"/>
                </a:ext>
              </a:extLst>
            </p:cNvPr>
            <p:cNvSpPr/>
            <p:nvPr/>
          </p:nvSpPr>
          <p:spPr>
            <a:xfrm>
              <a:off x="2893429" y="2517647"/>
              <a:ext cx="200660" cy="356870"/>
            </a:xfrm>
            <a:custGeom>
              <a:avLst/>
              <a:gdLst/>
              <a:ahLst/>
              <a:cxnLst/>
              <a:rect l="l" t="t" r="r" b="b"/>
              <a:pathLst>
                <a:path w="200660" h="356869">
                  <a:moveTo>
                    <a:pt x="200290" y="70103"/>
                  </a:moveTo>
                  <a:lnTo>
                    <a:pt x="194694" y="43076"/>
                  </a:lnTo>
                  <a:lnTo>
                    <a:pt x="179525" y="20764"/>
                  </a:lnTo>
                  <a:lnTo>
                    <a:pt x="157213" y="5595"/>
                  </a:lnTo>
                  <a:lnTo>
                    <a:pt x="130186" y="0"/>
                  </a:lnTo>
                  <a:lnTo>
                    <a:pt x="102516" y="5595"/>
                  </a:lnTo>
                  <a:lnTo>
                    <a:pt x="80275" y="20764"/>
                  </a:lnTo>
                  <a:lnTo>
                    <a:pt x="65463" y="43076"/>
                  </a:lnTo>
                  <a:lnTo>
                    <a:pt x="60082" y="70103"/>
                  </a:lnTo>
                  <a:lnTo>
                    <a:pt x="65463" y="96893"/>
                  </a:lnTo>
                  <a:lnTo>
                    <a:pt x="80275" y="118681"/>
                  </a:lnTo>
                  <a:lnTo>
                    <a:pt x="102516" y="133326"/>
                  </a:lnTo>
                  <a:lnTo>
                    <a:pt x="130186" y="138683"/>
                  </a:lnTo>
                  <a:lnTo>
                    <a:pt x="157213" y="133326"/>
                  </a:lnTo>
                  <a:lnTo>
                    <a:pt x="179525" y="118681"/>
                  </a:lnTo>
                  <a:lnTo>
                    <a:pt x="194694" y="96893"/>
                  </a:lnTo>
                  <a:lnTo>
                    <a:pt x="200290" y="70103"/>
                  </a:lnTo>
                  <a:close/>
                </a:path>
                <a:path w="200660" h="356869">
                  <a:moveTo>
                    <a:pt x="2170" y="356615"/>
                  </a:moveTo>
                  <a:lnTo>
                    <a:pt x="0" y="310591"/>
                  </a:lnTo>
                  <a:lnTo>
                    <a:pt x="4559" y="266029"/>
                  </a:lnTo>
                  <a:lnTo>
                    <a:pt x="15995" y="223296"/>
                  </a:lnTo>
                  <a:lnTo>
                    <a:pt x="34454" y="182758"/>
                  </a:lnTo>
                  <a:lnTo>
                    <a:pt x="60082" y="144779"/>
                  </a:lnTo>
                </a:path>
                <a:path w="200660" h="356869">
                  <a:moveTo>
                    <a:pt x="2170" y="356615"/>
                  </a:moveTo>
                  <a:lnTo>
                    <a:pt x="46427" y="324831"/>
                  </a:lnTo>
                  <a:lnTo>
                    <a:pt x="87758" y="289974"/>
                  </a:lnTo>
                  <a:lnTo>
                    <a:pt x="126162" y="252264"/>
                  </a:lnTo>
                  <a:lnTo>
                    <a:pt x="161641" y="211921"/>
                  </a:lnTo>
                  <a:lnTo>
                    <a:pt x="194194" y="169163"/>
                  </a:lnTo>
                </a:path>
                <a:path w="200660" h="356869">
                  <a:moveTo>
                    <a:pt x="73798" y="109727"/>
                  </a:moveTo>
                  <a:lnTo>
                    <a:pt x="94419" y="127944"/>
                  </a:lnTo>
                  <a:lnTo>
                    <a:pt x="119899" y="136588"/>
                  </a:lnTo>
                  <a:lnTo>
                    <a:pt x="147093" y="135231"/>
                  </a:lnTo>
                  <a:lnTo>
                    <a:pt x="172858" y="123443"/>
                  </a:lnTo>
                  <a:lnTo>
                    <a:pt x="175906" y="121919"/>
                  </a:lnTo>
                  <a:lnTo>
                    <a:pt x="177430" y="118871"/>
                  </a:lnTo>
                  <a:lnTo>
                    <a:pt x="180478" y="117347"/>
                  </a:lnTo>
                </a:path>
              </a:pathLst>
            </a:custGeom>
            <a:ln w="7907">
              <a:solidFill>
                <a:srgbClr val="373772"/>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20" name="object 65">
              <a:extLst>
                <a:ext uri="{FF2B5EF4-FFF2-40B4-BE49-F238E27FC236}">
                  <a16:creationId xmlns:a16="http://schemas.microsoft.com/office/drawing/2014/main" id="{44764F8E-ACDF-426D-89DF-8254AA59A90E}"/>
                </a:ext>
              </a:extLst>
            </p:cNvPr>
            <p:cNvSpPr/>
            <p:nvPr/>
          </p:nvSpPr>
          <p:spPr>
            <a:xfrm>
              <a:off x="2901695" y="2518219"/>
              <a:ext cx="238125" cy="316865"/>
            </a:xfrm>
            <a:custGeom>
              <a:avLst/>
              <a:gdLst/>
              <a:ahLst/>
              <a:cxnLst/>
              <a:rect l="l" t="t" r="r" b="b"/>
              <a:pathLst>
                <a:path w="238125" h="316864">
                  <a:moveTo>
                    <a:pt x="65531" y="110680"/>
                  </a:moveTo>
                  <a:lnTo>
                    <a:pt x="39647" y="125610"/>
                  </a:lnTo>
                  <a:lnTo>
                    <a:pt x="19621" y="146684"/>
                  </a:lnTo>
                  <a:lnTo>
                    <a:pt x="6167" y="172616"/>
                  </a:lnTo>
                  <a:lnTo>
                    <a:pt x="0" y="202120"/>
                  </a:lnTo>
                  <a:lnTo>
                    <a:pt x="0" y="244792"/>
                  </a:lnTo>
                  <a:lnTo>
                    <a:pt x="857" y="252507"/>
                  </a:lnTo>
                  <a:lnTo>
                    <a:pt x="3428" y="259651"/>
                  </a:lnTo>
                  <a:lnTo>
                    <a:pt x="7715" y="266223"/>
                  </a:lnTo>
                  <a:lnTo>
                    <a:pt x="13715" y="272224"/>
                  </a:lnTo>
                  <a:lnTo>
                    <a:pt x="18287" y="276796"/>
                  </a:lnTo>
                  <a:lnTo>
                    <a:pt x="24383" y="276796"/>
                  </a:lnTo>
                  <a:lnTo>
                    <a:pt x="28955" y="275272"/>
                  </a:lnTo>
                  <a:lnTo>
                    <a:pt x="30479" y="279844"/>
                  </a:lnTo>
                  <a:lnTo>
                    <a:pt x="66317" y="300989"/>
                  </a:lnTo>
                  <a:lnTo>
                    <a:pt x="126182" y="314705"/>
                  </a:lnTo>
                  <a:lnTo>
                    <a:pt x="156971" y="316420"/>
                  </a:lnTo>
                  <a:lnTo>
                    <a:pt x="167235" y="315610"/>
                  </a:lnTo>
                  <a:lnTo>
                    <a:pt x="177355" y="313372"/>
                  </a:lnTo>
                  <a:lnTo>
                    <a:pt x="187190" y="309991"/>
                  </a:lnTo>
                  <a:lnTo>
                    <a:pt x="196595" y="305752"/>
                  </a:lnTo>
                  <a:lnTo>
                    <a:pt x="199643" y="310324"/>
                  </a:lnTo>
                  <a:lnTo>
                    <a:pt x="232624" y="290583"/>
                  </a:lnTo>
                  <a:lnTo>
                    <a:pt x="237743" y="282892"/>
                  </a:lnTo>
                  <a:lnTo>
                    <a:pt x="237743" y="214312"/>
                  </a:lnTo>
                  <a:lnTo>
                    <a:pt x="233076" y="183451"/>
                  </a:lnTo>
                  <a:lnTo>
                    <a:pt x="219836" y="156019"/>
                  </a:lnTo>
                  <a:lnTo>
                    <a:pt x="199167" y="133730"/>
                  </a:lnTo>
                  <a:lnTo>
                    <a:pt x="172211" y="118300"/>
                  </a:lnTo>
                  <a:lnTo>
                    <a:pt x="187642" y="95107"/>
                  </a:lnTo>
                  <a:lnTo>
                    <a:pt x="192785" y="68770"/>
                  </a:lnTo>
                  <a:lnTo>
                    <a:pt x="187642" y="42433"/>
                  </a:lnTo>
                  <a:lnTo>
                    <a:pt x="172211" y="19240"/>
                  </a:lnTo>
                  <a:lnTo>
                    <a:pt x="148137" y="4691"/>
                  </a:lnTo>
                  <a:lnTo>
                    <a:pt x="121348" y="0"/>
                  </a:lnTo>
                  <a:lnTo>
                    <a:pt x="94845" y="5310"/>
                  </a:lnTo>
                  <a:lnTo>
                    <a:pt x="71627" y="20764"/>
                  </a:lnTo>
                  <a:lnTo>
                    <a:pt x="57388" y="41243"/>
                  </a:lnTo>
                  <a:lnTo>
                    <a:pt x="51434" y="64579"/>
                  </a:lnTo>
                  <a:lnTo>
                    <a:pt x="54054" y="88487"/>
                  </a:lnTo>
                  <a:lnTo>
                    <a:pt x="65531" y="110680"/>
                  </a:lnTo>
                  <a:close/>
                </a:path>
              </a:pathLst>
            </a:custGeom>
            <a:ln w="2196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21" name="object 66">
              <a:extLst>
                <a:ext uri="{FF2B5EF4-FFF2-40B4-BE49-F238E27FC236}">
                  <a16:creationId xmlns:a16="http://schemas.microsoft.com/office/drawing/2014/main" id="{C368E01B-89FA-4843-96F1-00EB12D758AD}"/>
                </a:ext>
              </a:extLst>
            </p:cNvPr>
            <p:cNvPicPr/>
            <p:nvPr/>
          </p:nvPicPr>
          <p:blipFill>
            <a:blip r:embed="rId31" cstate="print"/>
            <a:stretch>
              <a:fillRect/>
            </a:stretch>
          </p:blipFill>
          <p:spPr>
            <a:xfrm>
              <a:off x="2947416" y="2941319"/>
              <a:ext cx="76200" cy="91440"/>
            </a:xfrm>
            <a:prstGeom prst="rect">
              <a:avLst/>
            </a:prstGeom>
          </p:spPr>
        </p:pic>
        <p:pic>
          <p:nvPicPr>
            <p:cNvPr id="622" name="object 67">
              <a:extLst>
                <a:ext uri="{FF2B5EF4-FFF2-40B4-BE49-F238E27FC236}">
                  <a16:creationId xmlns:a16="http://schemas.microsoft.com/office/drawing/2014/main" id="{D56EDD5F-ACF2-425E-B022-4E84B7BE993C}"/>
                </a:ext>
              </a:extLst>
            </p:cNvPr>
            <p:cNvPicPr/>
            <p:nvPr/>
          </p:nvPicPr>
          <p:blipFill>
            <a:blip r:embed="rId32" cstate="print"/>
            <a:stretch>
              <a:fillRect/>
            </a:stretch>
          </p:blipFill>
          <p:spPr>
            <a:xfrm>
              <a:off x="2811779" y="2735579"/>
              <a:ext cx="135635" cy="303275"/>
            </a:xfrm>
            <a:prstGeom prst="rect">
              <a:avLst/>
            </a:prstGeom>
          </p:spPr>
        </p:pic>
        <p:pic>
          <p:nvPicPr>
            <p:cNvPr id="623" name="object 68">
              <a:extLst>
                <a:ext uri="{FF2B5EF4-FFF2-40B4-BE49-F238E27FC236}">
                  <a16:creationId xmlns:a16="http://schemas.microsoft.com/office/drawing/2014/main" id="{7D24B52F-D5AD-4BC1-A191-267D8266F3E1}"/>
                </a:ext>
              </a:extLst>
            </p:cNvPr>
            <p:cNvPicPr/>
            <p:nvPr/>
          </p:nvPicPr>
          <p:blipFill>
            <a:blip r:embed="rId33" cstate="print"/>
            <a:stretch>
              <a:fillRect/>
            </a:stretch>
          </p:blipFill>
          <p:spPr>
            <a:xfrm>
              <a:off x="2811779" y="2715767"/>
              <a:ext cx="169164" cy="312420"/>
            </a:xfrm>
            <a:prstGeom prst="rect">
              <a:avLst/>
            </a:prstGeom>
          </p:spPr>
        </p:pic>
        <p:pic>
          <p:nvPicPr>
            <p:cNvPr id="624" name="object 69">
              <a:extLst>
                <a:ext uri="{FF2B5EF4-FFF2-40B4-BE49-F238E27FC236}">
                  <a16:creationId xmlns:a16="http://schemas.microsoft.com/office/drawing/2014/main" id="{987C88C2-AA98-49AD-A6FD-561EB9558E35}"/>
                </a:ext>
              </a:extLst>
            </p:cNvPr>
            <p:cNvPicPr/>
            <p:nvPr/>
          </p:nvPicPr>
          <p:blipFill>
            <a:blip r:embed="rId34" cstate="print"/>
            <a:stretch>
              <a:fillRect/>
            </a:stretch>
          </p:blipFill>
          <p:spPr>
            <a:xfrm>
              <a:off x="2807825" y="2711813"/>
              <a:ext cx="177071" cy="106944"/>
            </a:xfrm>
            <a:prstGeom prst="rect">
              <a:avLst/>
            </a:prstGeom>
          </p:spPr>
        </p:pic>
        <p:sp>
          <p:nvSpPr>
            <p:cNvPr id="625" name="object 70">
              <a:extLst>
                <a:ext uri="{FF2B5EF4-FFF2-40B4-BE49-F238E27FC236}">
                  <a16:creationId xmlns:a16="http://schemas.microsoft.com/office/drawing/2014/main" id="{34BD8144-0967-4EC7-82A5-DA773AC4214C}"/>
                </a:ext>
              </a:extLst>
            </p:cNvPr>
            <p:cNvSpPr/>
            <p:nvPr/>
          </p:nvSpPr>
          <p:spPr>
            <a:xfrm>
              <a:off x="2811779" y="2715767"/>
              <a:ext cx="169545" cy="317500"/>
            </a:xfrm>
            <a:custGeom>
              <a:avLst/>
              <a:gdLst/>
              <a:ahLst/>
              <a:cxnLst/>
              <a:rect l="l" t="t" r="r" b="b"/>
              <a:pathLst>
                <a:path w="169544" h="317500">
                  <a:moveTo>
                    <a:pt x="0" y="249935"/>
                  </a:moveTo>
                  <a:lnTo>
                    <a:pt x="33504" y="291060"/>
                  </a:lnTo>
                  <a:lnTo>
                    <a:pt x="85272" y="313301"/>
                  </a:lnTo>
                  <a:lnTo>
                    <a:pt x="114299" y="316991"/>
                  </a:lnTo>
                  <a:lnTo>
                    <a:pt x="131659" y="313896"/>
                  </a:lnTo>
                  <a:lnTo>
                    <a:pt x="146875" y="307085"/>
                  </a:lnTo>
                  <a:lnTo>
                    <a:pt x="159519" y="296846"/>
                  </a:lnTo>
                  <a:lnTo>
                    <a:pt x="169163" y="283463"/>
                  </a:lnTo>
                  <a:lnTo>
                    <a:pt x="169163" y="77723"/>
                  </a:lnTo>
                  <a:lnTo>
                    <a:pt x="139207" y="53149"/>
                  </a:lnTo>
                  <a:lnTo>
                    <a:pt x="106679" y="32003"/>
                  </a:lnTo>
                  <a:lnTo>
                    <a:pt x="71866" y="14287"/>
                  </a:lnTo>
                  <a:lnTo>
                    <a:pt x="35051" y="0"/>
                  </a:lnTo>
                  <a:lnTo>
                    <a:pt x="24002" y="738"/>
                  </a:lnTo>
                  <a:lnTo>
                    <a:pt x="14096" y="4762"/>
                  </a:lnTo>
                  <a:lnTo>
                    <a:pt x="5905" y="11358"/>
                  </a:lnTo>
                  <a:lnTo>
                    <a:pt x="0" y="19811"/>
                  </a:lnTo>
                  <a:lnTo>
                    <a:pt x="0" y="249935"/>
                  </a:lnTo>
                  <a:close/>
                </a:path>
              </a:pathLst>
            </a:custGeom>
            <a:ln w="16474">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26" name="object 71">
              <a:extLst>
                <a:ext uri="{FF2B5EF4-FFF2-40B4-BE49-F238E27FC236}">
                  <a16:creationId xmlns:a16="http://schemas.microsoft.com/office/drawing/2014/main" id="{5ABEE7F6-5102-4AB2-863E-21369175B94A}"/>
                </a:ext>
              </a:extLst>
            </p:cNvPr>
            <p:cNvPicPr/>
            <p:nvPr/>
          </p:nvPicPr>
          <p:blipFill>
            <a:blip r:embed="rId35" cstate="print"/>
            <a:stretch>
              <a:fillRect/>
            </a:stretch>
          </p:blipFill>
          <p:spPr>
            <a:xfrm>
              <a:off x="2849879" y="2956559"/>
              <a:ext cx="42671" cy="51815"/>
            </a:xfrm>
            <a:prstGeom prst="rect">
              <a:avLst/>
            </a:prstGeom>
          </p:spPr>
        </p:pic>
        <p:pic>
          <p:nvPicPr>
            <p:cNvPr id="627" name="object 72">
              <a:extLst>
                <a:ext uri="{FF2B5EF4-FFF2-40B4-BE49-F238E27FC236}">
                  <a16:creationId xmlns:a16="http://schemas.microsoft.com/office/drawing/2014/main" id="{7EA4F05C-6C69-47D9-94A9-FD58506ACCC6}"/>
                </a:ext>
              </a:extLst>
            </p:cNvPr>
            <p:cNvPicPr/>
            <p:nvPr/>
          </p:nvPicPr>
          <p:blipFill>
            <a:blip r:embed="rId36" cstate="print"/>
            <a:stretch>
              <a:fillRect/>
            </a:stretch>
          </p:blipFill>
          <p:spPr>
            <a:xfrm>
              <a:off x="2845735" y="2953296"/>
              <a:ext cx="80344" cy="58342"/>
            </a:xfrm>
            <a:prstGeom prst="rect">
              <a:avLst/>
            </a:prstGeom>
          </p:spPr>
        </p:pic>
        <p:sp>
          <p:nvSpPr>
            <p:cNvPr id="628" name="object 73">
              <a:extLst>
                <a:ext uri="{FF2B5EF4-FFF2-40B4-BE49-F238E27FC236}">
                  <a16:creationId xmlns:a16="http://schemas.microsoft.com/office/drawing/2014/main" id="{A1FD868B-5980-4817-86AF-4B2549913EA3}"/>
                </a:ext>
              </a:extLst>
            </p:cNvPr>
            <p:cNvSpPr/>
            <p:nvPr/>
          </p:nvSpPr>
          <p:spPr>
            <a:xfrm>
              <a:off x="2906267" y="2970275"/>
              <a:ext cx="20320" cy="22860"/>
            </a:xfrm>
            <a:custGeom>
              <a:avLst/>
              <a:gdLst/>
              <a:ahLst/>
              <a:cxnLst/>
              <a:rect l="l" t="t" r="r" b="b"/>
              <a:pathLst>
                <a:path w="20319" h="22860">
                  <a:moveTo>
                    <a:pt x="16763" y="7619"/>
                  </a:moveTo>
                  <a:lnTo>
                    <a:pt x="13715" y="1523"/>
                  </a:lnTo>
                  <a:lnTo>
                    <a:pt x="9143" y="0"/>
                  </a:lnTo>
                  <a:lnTo>
                    <a:pt x="4571" y="1523"/>
                  </a:lnTo>
                  <a:lnTo>
                    <a:pt x="1523" y="4571"/>
                  </a:lnTo>
                  <a:lnTo>
                    <a:pt x="0" y="10667"/>
                  </a:lnTo>
                  <a:lnTo>
                    <a:pt x="3047" y="15239"/>
                  </a:lnTo>
                  <a:lnTo>
                    <a:pt x="6095" y="21335"/>
                  </a:lnTo>
                  <a:lnTo>
                    <a:pt x="12191" y="22859"/>
                  </a:lnTo>
                  <a:lnTo>
                    <a:pt x="16763" y="21335"/>
                  </a:lnTo>
                  <a:lnTo>
                    <a:pt x="19811" y="18287"/>
                  </a:lnTo>
                  <a:lnTo>
                    <a:pt x="19811" y="12191"/>
                  </a:lnTo>
                  <a:lnTo>
                    <a:pt x="16763" y="7619"/>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29" name="object 74">
              <a:extLst>
                <a:ext uri="{FF2B5EF4-FFF2-40B4-BE49-F238E27FC236}">
                  <a16:creationId xmlns:a16="http://schemas.microsoft.com/office/drawing/2014/main" id="{314E7DBF-F8F7-4A8E-8F79-97DF58DCDB42}"/>
                </a:ext>
              </a:extLst>
            </p:cNvPr>
            <p:cNvPicPr/>
            <p:nvPr/>
          </p:nvPicPr>
          <p:blipFill>
            <a:blip r:embed="rId37" cstate="print"/>
            <a:stretch>
              <a:fillRect/>
            </a:stretch>
          </p:blipFill>
          <p:spPr>
            <a:xfrm>
              <a:off x="2829161" y="2766677"/>
              <a:ext cx="100871" cy="201455"/>
            </a:xfrm>
            <a:prstGeom prst="rect">
              <a:avLst/>
            </a:prstGeom>
          </p:spPr>
        </p:pic>
        <p:sp>
          <p:nvSpPr>
            <p:cNvPr id="630" name="object 75">
              <a:extLst>
                <a:ext uri="{FF2B5EF4-FFF2-40B4-BE49-F238E27FC236}">
                  <a16:creationId xmlns:a16="http://schemas.microsoft.com/office/drawing/2014/main" id="{627953C9-E233-4A99-A881-2FA1F4AEDFCA}"/>
                </a:ext>
              </a:extLst>
            </p:cNvPr>
            <p:cNvSpPr/>
            <p:nvPr/>
          </p:nvSpPr>
          <p:spPr>
            <a:xfrm>
              <a:off x="2833115" y="2770631"/>
              <a:ext cx="93345" cy="193675"/>
            </a:xfrm>
            <a:custGeom>
              <a:avLst/>
              <a:gdLst/>
              <a:ahLst/>
              <a:cxnLst/>
              <a:rect l="l" t="t" r="r" b="b"/>
              <a:pathLst>
                <a:path w="93344" h="193675">
                  <a:moveTo>
                    <a:pt x="4571" y="137159"/>
                  </a:moveTo>
                  <a:lnTo>
                    <a:pt x="92963" y="188975"/>
                  </a:lnTo>
                  <a:lnTo>
                    <a:pt x="92963" y="193547"/>
                  </a:lnTo>
                  <a:lnTo>
                    <a:pt x="92963" y="54863"/>
                  </a:lnTo>
                  <a:lnTo>
                    <a:pt x="0" y="0"/>
                  </a:lnTo>
                  <a:lnTo>
                    <a:pt x="4571" y="3047"/>
                  </a:lnTo>
                  <a:lnTo>
                    <a:pt x="4571" y="137159"/>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31" name="object 76">
              <a:extLst>
                <a:ext uri="{FF2B5EF4-FFF2-40B4-BE49-F238E27FC236}">
                  <a16:creationId xmlns:a16="http://schemas.microsoft.com/office/drawing/2014/main" id="{F9511F40-2B8E-43DB-AA4E-225BBBA8B82A}"/>
                </a:ext>
              </a:extLst>
            </p:cNvPr>
            <p:cNvPicPr/>
            <p:nvPr/>
          </p:nvPicPr>
          <p:blipFill>
            <a:blip r:embed="rId38" cstate="print"/>
            <a:stretch>
              <a:fillRect/>
            </a:stretch>
          </p:blipFill>
          <p:spPr>
            <a:xfrm>
              <a:off x="2831591" y="2927603"/>
              <a:ext cx="18287" cy="19811"/>
            </a:xfrm>
            <a:prstGeom prst="rect">
              <a:avLst/>
            </a:prstGeom>
          </p:spPr>
        </p:pic>
        <p:pic>
          <p:nvPicPr>
            <p:cNvPr id="632" name="object 77">
              <a:extLst>
                <a:ext uri="{FF2B5EF4-FFF2-40B4-BE49-F238E27FC236}">
                  <a16:creationId xmlns:a16="http://schemas.microsoft.com/office/drawing/2014/main" id="{CCD092D8-DBDA-43BE-82A3-591E737D3EAB}"/>
                </a:ext>
              </a:extLst>
            </p:cNvPr>
            <p:cNvPicPr/>
            <p:nvPr/>
          </p:nvPicPr>
          <p:blipFill>
            <a:blip r:embed="rId39" cstate="print"/>
            <a:stretch>
              <a:fillRect/>
            </a:stretch>
          </p:blipFill>
          <p:spPr>
            <a:xfrm>
              <a:off x="2912363" y="2801111"/>
              <a:ext cx="12191" cy="13715"/>
            </a:xfrm>
            <a:prstGeom prst="rect">
              <a:avLst/>
            </a:prstGeom>
          </p:spPr>
        </p:pic>
      </p:grpSp>
      <p:grpSp>
        <p:nvGrpSpPr>
          <p:cNvPr id="633" name="object 78">
            <a:extLst>
              <a:ext uri="{FF2B5EF4-FFF2-40B4-BE49-F238E27FC236}">
                <a16:creationId xmlns:a16="http://schemas.microsoft.com/office/drawing/2014/main" id="{B4D853AA-5D64-41A1-9A2B-106228B4C312}"/>
              </a:ext>
            </a:extLst>
          </p:cNvPr>
          <p:cNvGrpSpPr/>
          <p:nvPr/>
        </p:nvGrpSpPr>
        <p:grpSpPr>
          <a:xfrm>
            <a:off x="2303994" y="1274224"/>
            <a:ext cx="2691130" cy="1219200"/>
            <a:chOff x="2682445" y="2388108"/>
            <a:chExt cx="2691130" cy="1219200"/>
          </a:xfrm>
        </p:grpSpPr>
        <p:sp>
          <p:nvSpPr>
            <p:cNvPr id="634" name="object 79">
              <a:extLst>
                <a:ext uri="{FF2B5EF4-FFF2-40B4-BE49-F238E27FC236}">
                  <a16:creationId xmlns:a16="http://schemas.microsoft.com/office/drawing/2014/main" id="{38CB3BB8-8E17-498A-999F-B6D3EE2DBB90}"/>
                </a:ext>
              </a:extLst>
            </p:cNvPr>
            <p:cNvSpPr/>
            <p:nvPr/>
          </p:nvSpPr>
          <p:spPr>
            <a:xfrm>
              <a:off x="3317747" y="2612135"/>
              <a:ext cx="315595" cy="647700"/>
            </a:xfrm>
            <a:custGeom>
              <a:avLst/>
              <a:gdLst/>
              <a:ahLst/>
              <a:cxnLst/>
              <a:rect l="l" t="t" r="r" b="b"/>
              <a:pathLst>
                <a:path w="315595" h="647700">
                  <a:moveTo>
                    <a:pt x="315467" y="647699"/>
                  </a:moveTo>
                  <a:lnTo>
                    <a:pt x="242809" y="634486"/>
                  </a:lnTo>
                  <a:lnTo>
                    <a:pt x="176281" y="596852"/>
                  </a:lnTo>
                  <a:lnTo>
                    <a:pt x="145892" y="569819"/>
                  </a:lnTo>
                  <a:lnTo>
                    <a:pt x="117725" y="537812"/>
                  </a:lnTo>
                  <a:lnTo>
                    <a:pt x="92011" y="501205"/>
                  </a:lnTo>
                  <a:lnTo>
                    <a:pt x="68979" y="460376"/>
                  </a:lnTo>
                  <a:lnTo>
                    <a:pt x="48860" y="415702"/>
                  </a:lnTo>
                  <a:lnTo>
                    <a:pt x="31884" y="367559"/>
                  </a:lnTo>
                  <a:lnTo>
                    <a:pt x="18279" y="316323"/>
                  </a:lnTo>
                  <a:lnTo>
                    <a:pt x="8277" y="262372"/>
                  </a:lnTo>
                  <a:lnTo>
                    <a:pt x="2107" y="206081"/>
                  </a:lnTo>
                  <a:lnTo>
                    <a:pt x="0" y="147827"/>
                  </a:lnTo>
                  <a:lnTo>
                    <a:pt x="857" y="105227"/>
                  </a:lnTo>
                  <a:lnTo>
                    <a:pt x="3428" y="65341"/>
                  </a:lnTo>
                  <a:lnTo>
                    <a:pt x="7715" y="29741"/>
                  </a:lnTo>
                  <a:lnTo>
                    <a:pt x="13715" y="0"/>
                  </a:lnTo>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5" name="object 80">
              <a:extLst>
                <a:ext uri="{FF2B5EF4-FFF2-40B4-BE49-F238E27FC236}">
                  <a16:creationId xmlns:a16="http://schemas.microsoft.com/office/drawing/2014/main" id="{25B736FA-6033-437C-BF24-F7A947E7D102}"/>
                </a:ext>
              </a:extLst>
            </p:cNvPr>
            <p:cNvSpPr/>
            <p:nvPr/>
          </p:nvSpPr>
          <p:spPr>
            <a:xfrm>
              <a:off x="3281171" y="2577083"/>
              <a:ext cx="90170" cy="70485"/>
            </a:xfrm>
            <a:custGeom>
              <a:avLst/>
              <a:gdLst/>
              <a:ahLst/>
              <a:cxnLst/>
              <a:rect l="l" t="t" r="r" b="b"/>
              <a:pathLst>
                <a:path w="90170" h="70485">
                  <a:moveTo>
                    <a:pt x="89915" y="70103"/>
                  </a:moveTo>
                  <a:lnTo>
                    <a:pt x="71627" y="0"/>
                  </a:lnTo>
                  <a:lnTo>
                    <a:pt x="0" y="18287"/>
                  </a:lnTo>
                  <a:lnTo>
                    <a:pt x="89915" y="70103"/>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36" name="object 81">
              <a:extLst>
                <a:ext uri="{FF2B5EF4-FFF2-40B4-BE49-F238E27FC236}">
                  <a16:creationId xmlns:a16="http://schemas.microsoft.com/office/drawing/2014/main" id="{544067B6-6E80-42D4-93C0-B6785A1E8512}"/>
                </a:ext>
              </a:extLst>
            </p:cNvPr>
            <p:cNvPicPr/>
            <p:nvPr/>
          </p:nvPicPr>
          <p:blipFill>
            <a:blip r:embed="rId40" cstate="print"/>
            <a:stretch>
              <a:fillRect/>
            </a:stretch>
          </p:blipFill>
          <p:spPr>
            <a:xfrm>
              <a:off x="3613404" y="2388108"/>
              <a:ext cx="1680971" cy="819912"/>
            </a:xfrm>
            <a:prstGeom prst="rect">
              <a:avLst/>
            </a:prstGeom>
          </p:spPr>
        </p:pic>
        <p:sp>
          <p:nvSpPr>
            <p:cNvPr id="637" name="object 82">
              <a:extLst>
                <a:ext uri="{FF2B5EF4-FFF2-40B4-BE49-F238E27FC236}">
                  <a16:creationId xmlns:a16="http://schemas.microsoft.com/office/drawing/2014/main" id="{10F58435-348E-4B19-B5D0-21A69D14606E}"/>
                </a:ext>
              </a:extLst>
            </p:cNvPr>
            <p:cNvSpPr/>
            <p:nvPr/>
          </p:nvSpPr>
          <p:spPr>
            <a:xfrm>
              <a:off x="2683763" y="3447287"/>
              <a:ext cx="2688590" cy="158750"/>
            </a:xfrm>
            <a:custGeom>
              <a:avLst/>
              <a:gdLst/>
              <a:ahLst/>
              <a:cxnLst/>
              <a:rect l="l" t="t" r="r" b="b"/>
              <a:pathLst>
                <a:path w="2688590" h="158750">
                  <a:moveTo>
                    <a:pt x="2688335" y="79247"/>
                  </a:moveTo>
                  <a:lnTo>
                    <a:pt x="1363979" y="111251"/>
                  </a:lnTo>
                  <a:lnTo>
                    <a:pt x="1423415" y="0"/>
                  </a:lnTo>
                  <a:lnTo>
                    <a:pt x="0" y="79247"/>
                  </a:lnTo>
                  <a:lnTo>
                    <a:pt x="1324355" y="47243"/>
                  </a:lnTo>
                  <a:lnTo>
                    <a:pt x="1264919" y="158495"/>
                  </a:lnTo>
                  <a:lnTo>
                    <a:pt x="2688335" y="79247"/>
                  </a:lnTo>
                  <a:close/>
                </a:path>
              </a:pathLst>
            </a:custGeom>
            <a:solidFill>
              <a:srgbClr val="FFFF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8" name="object 83">
              <a:extLst>
                <a:ext uri="{FF2B5EF4-FFF2-40B4-BE49-F238E27FC236}">
                  <a16:creationId xmlns:a16="http://schemas.microsoft.com/office/drawing/2014/main" id="{4286F0DD-3F9B-4BAF-A65D-6C412AE2820E}"/>
                </a:ext>
              </a:extLst>
            </p:cNvPr>
            <p:cNvSpPr/>
            <p:nvPr/>
          </p:nvSpPr>
          <p:spPr>
            <a:xfrm>
              <a:off x="2683763" y="3447287"/>
              <a:ext cx="2688590" cy="158750"/>
            </a:xfrm>
            <a:custGeom>
              <a:avLst/>
              <a:gdLst/>
              <a:ahLst/>
              <a:cxnLst/>
              <a:rect l="l" t="t" r="r" b="b"/>
              <a:pathLst>
                <a:path w="2688590" h="158750">
                  <a:moveTo>
                    <a:pt x="0" y="79247"/>
                  </a:moveTo>
                  <a:lnTo>
                    <a:pt x="1423415" y="0"/>
                  </a:lnTo>
                  <a:lnTo>
                    <a:pt x="1363979" y="111251"/>
                  </a:lnTo>
                  <a:lnTo>
                    <a:pt x="2688335" y="79247"/>
                  </a:lnTo>
                  <a:lnTo>
                    <a:pt x="1264919" y="158495"/>
                  </a:lnTo>
                  <a:lnTo>
                    <a:pt x="1324355" y="47243"/>
                  </a:lnTo>
                  <a:lnTo>
                    <a:pt x="0" y="792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9" name="object 84">
              <a:extLst>
                <a:ext uri="{FF2B5EF4-FFF2-40B4-BE49-F238E27FC236}">
                  <a16:creationId xmlns:a16="http://schemas.microsoft.com/office/drawing/2014/main" id="{D2A09629-6807-4107-8142-DBEEB940D5E2}"/>
                </a:ext>
              </a:extLst>
            </p:cNvPr>
            <p:cNvSpPr/>
            <p:nvPr/>
          </p:nvSpPr>
          <p:spPr>
            <a:xfrm>
              <a:off x="5279136" y="3384804"/>
              <a:ext cx="93345" cy="62865"/>
            </a:xfrm>
            <a:custGeom>
              <a:avLst/>
              <a:gdLst/>
              <a:ahLst/>
              <a:cxnLst/>
              <a:rect l="l" t="t" r="r" b="b"/>
              <a:pathLst>
                <a:path w="93345" h="62864">
                  <a:moveTo>
                    <a:pt x="93083" y="21645"/>
                  </a:moveTo>
                  <a:lnTo>
                    <a:pt x="89344" y="12001"/>
                  </a:lnTo>
                  <a:lnTo>
                    <a:pt x="82462" y="4357"/>
                  </a:lnTo>
                  <a:lnTo>
                    <a:pt x="73152" y="0"/>
                  </a:lnTo>
                  <a:lnTo>
                    <a:pt x="71628" y="0"/>
                  </a:lnTo>
                  <a:lnTo>
                    <a:pt x="0" y="62484"/>
                  </a:lnTo>
                  <a:lnTo>
                    <a:pt x="35052" y="62484"/>
                  </a:lnTo>
                  <a:lnTo>
                    <a:pt x="81343" y="44267"/>
                  </a:lnTo>
                  <a:lnTo>
                    <a:pt x="93083" y="21645"/>
                  </a:lnTo>
                  <a:close/>
                </a:path>
              </a:pathLst>
            </a:custGeom>
            <a:solidFill>
              <a:srgbClr val="DDDDDD"/>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40" name="object 85">
              <a:extLst>
                <a:ext uri="{FF2B5EF4-FFF2-40B4-BE49-F238E27FC236}">
                  <a16:creationId xmlns:a16="http://schemas.microsoft.com/office/drawing/2014/main" id="{25B0CF67-3846-40DD-81AB-C4DEB5CBD2FD}"/>
                </a:ext>
              </a:extLst>
            </p:cNvPr>
            <p:cNvPicPr/>
            <p:nvPr/>
          </p:nvPicPr>
          <p:blipFill>
            <a:blip r:embed="rId41" cstate="print"/>
            <a:stretch>
              <a:fillRect/>
            </a:stretch>
          </p:blipFill>
          <p:spPr>
            <a:xfrm>
              <a:off x="5135879" y="3267455"/>
              <a:ext cx="214883" cy="126491"/>
            </a:xfrm>
            <a:prstGeom prst="rect">
              <a:avLst/>
            </a:prstGeom>
          </p:spPr>
        </p:pic>
        <p:sp>
          <p:nvSpPr>
            <p:cNvPr id="641" name="object 86">
              <a:extLst>
                <a:ext uri="{FF2B5EF4-FFF2-40B4-BE49-F238E27FC236}">
                  <a16:creationId xmlns:a16="http://schemas.microsoft.com/office/drawing/2014/main" id="{4260E22F-54F7-428A-A132-556F6630CF0A}"/>
                </a:ext>
              </a:extLst>
            </p:cNvPr>
            <p:cNvSpPr/>
            <p:nvPr/>
          </p:nvSpPr>
          <p:spPr>
            <a:xfrm>
              <a:off x="5135879" y="3267455"/>
              <a:ext cx="215265" cy="127000"/>
            </a:xfrm>
            <a:custGeom>
              <a:avLst/>
              <a:gdLst/>
              <a:ahLst/>
              <a:cxnLst/>
              <a:rect l="l" t="t" r="r" b="b"/>
              <a:pathLst>
                <a:path w="215264" h="127000">
                  <a:moveTo>
                    <a:pt x="0" y="42671"/>
                  </a:moveTo>
                  <a:lnTo>
                    <a:pt x="143255" y="126491"/>
                  </a:lnTo>
                  <a:lnTo>
                    <a:pt x="214883" y="85343"/>
                  </a:lnTo>
                  <a:lnTo>
                    <a:pt x="71627" y="0"/>
                  </a:lnTo>
                  <a:lnTo>
                    <a:pt x="0" y="4267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42" name="object 87">
              <a:extLst>
                <a:ext uri="{FF2B5EF4-FFF2-40B4-BE49-F238E27FC236}">
                  <a16:creationId xmlns:a16="http://schemas.microsoft.com/office/drawing/2014/main" id="{DB18BD1E-807F-421B-AF41-E99F14B5DD0D}"/>
                </a:ext>
              </a:extLst>
            </p:cNvPr>
            <p:cNvPicPr/>
            <p:nvPr/>
          </p:nvPicPr>
          <p:blipFill>
            <a:blip r:embed="rId42" cstate="print"/>
            <a:stretch>
              <a:fillRect/>
            </a:stretch>
          </p:blipFill>
          <p:spPr>
            <a:xfrm>
              <a:off x="5279135" y="3352800"/>
              <a:ext cx="71627" cy="94487"/>
            </a:xfrm>
            <a:prstGeom prst="rect">
              <a:avLst/>
            </a:prstGeom>
          </p:spPr>
        </p:pic>
        <p:sp>
          <p:nvSpPr>
            <p:cNvPr id="643" name="object 88">
              <a:extLst>
                <a:ext uri="{FF2B5EF4-FFF2-40B4-BE49-F238E27FC236}">
                  <a16:creationId xmlns:a16="http://schemas.microsoft.com/office/drawing/2014/main" id="{F048E191-5108-445A-AECF-630465B06AEF}"/>
                </a:ext>
              </a:extLst>
            </p:cNvPr>
            <p:cNvSpPr/>
            <p:nvPr/>
          </p:nvSpPr>
          <p:spPr>
            <a:xfrm>
              <a:off x="5279135" y="3352800"/>
              <a:ext cx="71755" cy="94615"/>
            </a:xfrm>
            <a:custGeom>
              <a:avLst/>
              <a:gdLst/>
              <a:ahLst/>
              <a:cxnLst/>
              <a:rect l="l" t="t" r="r" b="b"/>
              <a:pathLst>
                <a:path w="71754" h="94614">
                  <a:moveTo>
                    <a:pt x="0" y="94487"/>
                  </a:moveTo>
                  <a:lnTo>
                    <a:pt x="68579" y="54863"/>
                  </a:lnTo>
                  <a:lnTo>
                    <a:pt x="68579" y="48767"/>
                  </a:lnTo>
                  <a:lnTo>
                    <a:pt x="71627" y="45719"/>
                  </a:lnTo>
                  <a:lnTo>
                    <a:pt x="71627" y="0"/>
                  </a:lnTo>
                  <a:lnTo>
                    <a:pt x="0" y="41147"/>
                  </a:lnTo>
                  <a:lnTo>
                    <a:pt x="0" y="94487"/>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44" name="object 89">
              <a:extLst>
                <a:ext uri="{FF2B5EF4-FFF2-40B4-BE49-F238E27FC236}">
                  <a16:creationId xmlns:a16="http://schemas.microsoft.com/office/drawing/2014/main" id="{2F53FFC9-68BB-4788-938F-16A8B33E950A}"/>
                </a:ext>
              </a:extLst>
            </p:cNvPr>
            <p:cNvPicPr/>
            <p:nvPr/>
          </p:nvPicPr>
          <p:blipFill>
            <a:blip r:embed="rId43" cstate="print"/>
            <a:stretch>
              <a:fillRect/>
            </a:stretch>
          </p:blipFill>
          <p:spPr>
            <a:xfrm>
              <a:off x="5135879" y="3311652"/>
              <a:ext cx="143255" cy="135635"/>
            </a:xfrm>
            <a:prstGeom prst="rect">
              <a:avLst/>
            </a:prstGeom>
          </p:spPr>
        </p:pic>
        <p:sp>
          <p:nvSpPr>
            <p:cNvPr id="645" name="object 90">
              <a:extLst>
                <a:ext uri="{FF2B5EF4-FFF2-40B4-BE49-F238E27FC236}">
                  <a16:creationId xmlns:a16="http://schemas.microsoft.com/office/drawing/2014/main" id="{522F512E-7A46-4566-9EDD-FFDA6B12C93E}"/>
                </a:ext>
              </a:extLst>
            </p:cNvPr>
            <p:cNvSpPr/>
            <p:nvPr/>
          </p:nvSpPr>
          <p:spPr>
            <a:xfrm>
              <a:off x="5135879" y="3310127"/>
              <a:ext cx="143510" cy="137160"/>
            </a:xfrm>
            <a:custGeom>
              <a:avLst/>
              <a:gdLst/>
              <a:ahLst/>
              <a:cxnLst/>
              <a:rect l="l" t="t" r="r" b="b"/>
              <a:pathLst>
                <a:path w="143510" h="137160">
                  <a:moveTo>
                    <a:pt x="0" y="47243"/>
                  </a:moveTo>
                  <a:lnTo>
                    <a:pt x="3047" y="48767"/>
                  </a:lnTo>
                  <a:lnTo>
                    <a:pt x="3047" y="56387"/>
                  </a:lnTo>
                  <a:lnTo>
                    <a:pt x="143255" y="137159"/>
                  </a:lnTo>
                  <a:lnTo>
                    <a:pt x="143255" y="83819"/>
                  </a:lnTo>
                  <a:lnTo>
                    <a:pt x="0" y="0"/>
                  </a:lnTo>
                  <a:lnTo>
                    <a:pt x="0" y="47243"/>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46" name="object 91">
              <a:extLst>
                <a:ext uri="{FF2B5EF4-FFF2-40B4-BE49-F238E27FC236}">
                  <a16:creationId xmlns:a16="http://schemas.microsoft.com/office/drawing/2014/main" id="{1ED2365F-F01E-4593-8333-B03F8118ADB9}"/>
                </a:ext>
              </a:extLst>
            </p:cNvPr>
            <p:cNvSpPr/>
            <p:nvPr/>
          </p:nvSpPr>
          <p:spPr>
            <a:xfrm>
              <a:off x="5135879" y="3267455"/>
              <a:ext cx="215265" cy="180340"/>
            </a:xfrm>
            <a:custGeom>
              <a:avLst/>
              <a:gdLst/>
              <a:ahLst/>
              <a:cxnLst/>
              <a:rect l="l" t="t" r="r" b="b"/>
              <a:pathLst>
                <a:path w="215264" h="180339">
                  <a:moveTo>
                    <a:pt x="0" y="42671"/>
                  </a:moveTo>
                  <a:lnTo>
                    <a:pt x="0" y="89915"/>
                  </a:lnTo>
                  <a:lnTo>
                    <a:pt x="3047" y="91439"/>
                  </a:lnTo>
                  <a:lnTo>
                    <a:pt x="3047" y="99059"/>
                  </a:lnTo>
                  <a:lnTo>
                    <a:pt x="143255" y="179831"/>
                  </a:lnTo>
                  <a:lnTo>
                    <a:pt x="211835" y="140207"/>
                  </a:lnTo>
                  <a:lnTo>
                    <a:pt x="211835" y="134111"/>
                  </a:lnTo>
                  <a:lnTo>
                    <a:pt x="214883" y="131063"/>
                  </a:lnTo>
                  <a:lnTo>
                    <a:pt x="214883" y="85343"/>
                  </a:lnTo>
                  <a:lnTo>
                    <a:pt x="71627" y="0"/>
                  </a:lnTo>
                  <a:lnTo>
                    <a:pt x="0" y="42671"/>
                  </a:lnTo>
                  <a:close/>
                </a:path>
              </a:pathLst>
            </a:custGeom>
            <a:ln w="16474">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47" name="object 92">
              <a:extLst>
                <a:ext uri="{FF2B5EF4-FFF2-40B4-BE49-F238E27FC236}">
                  <a16:creationId xmlns:a16="http://schemas.microsoft.com/office/drawing/2014/main" id="{843F874F-982E-4DBE-86F1-A18E7061AE2D}"/>
                </a:ext>
              </a:extLst>
            </p:cNvPr>
            <p:cNvPicPr/>
            <p:nvPr/>
          </p:nvPicPr>
          <p:blipFill>
            <a:blip r:embed="rId44" cstate="print"/>
            <a:stretch>
              <a:fillRect/>
            </a:stretch>
          </p:blipFill>
          <p:spPr>
            <a:xfrm>
              <a:off x="5260847" y="3400044"/>
              <a:ext cx="4571" cy="4571"/>
            </a:xfrm>
            <a:prstGeom prst="rect">
              <a:avLst/>
            </a:prstGeom>
          </p:spPr>
        </p:pic>
        <p:pic>
          <p:nvPicPr>
            <p:cNvPr id="648" name="object 93">
              <a:extLst>
                <a:ext uri="{FF2B5EF4-FFF2-40B4-BE49-F238E27FC236}">
                  <a16:creationId xmlns:a16="http://schemas.microsoft.com/office/drawing/2014/main" id="{0004BEC8-5EF9-446F-A4BB-05F31263AB74}"/>
                </a:ext>
              </a:extLst>
            </p:cNvPr>
            <p:cNvPicPr/>
            <p:nvPr/>
          </p:nvPicPr>
          <p:blipFill>
            <a:blip r:embed="rId45" cstate="print"/>
            <a:stretch>
              <a:fillRect/>
            </a:stretch>
          </p:blipFill>
          <p:spPr>
            <a:xfrm>
              <a:off x="5239511" y="3386327"/>
              <a:ext cx="26566" cy="20470"/>
            </a:xfrm>
            <a:prstGeom prst="rect">
              <a:avLst/>
            </a:prstGeom>
          </p:spPr>
        </p:pic>
        <p:pic>
          <p:nvPicPr>
            <p:cNvPr id="649" name="object 94">
              <a:extLst>
                <a:ext uri="{FF2B5EF4-FFF2-40B4-BE49-F238E27FC236}">
                  <a16:creationId xmlns:a16="http://schemas.microsoft.com/office/drawing/2014/main" id="{CCA8CDD4-FAFF-436B-B009-BE3067E27483}"/>
                </a:ext>
              </a:extLst>
            </p:cNvPr>
            <p:cNvPicPr/>
            <p:nvPr/>
          </p:nvPicPr>
          <p:blipFill>
            <a:blip r:embed="rId46" cstate="print"/>
            <a:stretch>
              <a:fillRect/>
            </a:stretch>
          </p:blipFill>
          <p:spPr>
            <a:xfrm>
              <a:off x="5218176" y="3374136"/>
              <a:ext cx="26566" cy="18946"/>
            </a:xfrm>
            <a:prstGeom prst="rect">
              <a:avLst/>
            </a:prstGeom>
          </p:spPr>
        </p:pic>
        <p:pic>
          <p:nvPicPr>
            <p:cNvPr id="650" name="object 95">
              <a:extLst>
                <a:ext uri="{FF2B5EF4-FFF2-40B4-BE49-F238E27FC236}">
                  <a16:creationId xmlns:a16="http://schemas.microsoft.com/office/drawing/2014/main" id="{842EDEC9-CABF-469C-8786-0AFE8154E257}"/>
                </a:ext>
              </a:extLst>
            </p:cNvPr>
            <p:cNvPicPr/>
            <p:nvPr/>
          </p:nvPicPr>
          <p:blipFill>
            <a:blip r:embed="rId47" cstate="print"/>
            <a:stretch>
              <a:fillRect/>
            </a:stretch>
          </p:blipFill>
          <p:spPr>
            <a:xfrm>
              <a:off x="5195316" y="3361944"/>
              <a:ext cx="28090" cy="18946"/>
            </a:xfrm>
            <a:prstGeom prst="rect">
              <a:avLst/>
            </a:prstGeom>
          </p:spPr>
        </p:pic>
        <p:pic>
          <p:nvPicPr>
            <p:cNvPr id="651" name="object 96">
              <a:extLst>
                <a:ext uri="{FF2B5EF4-FFF2-40B4-BE49-F238E27FC236}">
                  <a16:creationId xmlns:a16="http://schemas.microsoft.com/office/drawing/2014/main" id="{EEA46EA1-01FD-4AC6-90B3-08205B020009}"/>
                </a:ext>
              </a:extLst>
            </p:cNvPr>
            <p:cNvPicPr/>
            <p:nvPr/>
          </p:nvPicPr>
          <p:blipFill>
            <a:blip r:embed="rId48" cstate="print"/>
            <a:stretch>
              <a:fillRect/>
            </a:stretch>
          </p:blipFill>
          <p:spPr>
            <a:xfrm>
              <a:off x="5173979" y="3349752"/>
              <a:ext cx="28090" cy="18946"/>
            </a:xfrm>
            <a:prstGeom prst="rect">
              <a:avLst/>
            </a:prstGeom>
          </p:spPr>
        </p:pic>
        <p:pic>
          <p:nvPicPr>
            <p:cNvPr id="652" name="object 97">
              <a:extLst>
                <a:ext uri="{FF2B5EF4-FFF2-40B4-BE49-F238E27FC236}">
                  <a16:creationId xmlns:a16="http://schemas.microsoft.com/office/drawing/2014/main" id="{2330CDAD-435A-4127-B337-D63D7972BA4C}"/>
                </a:ext>
              </a:extLst>
            </p:cNvPr>
            <p:cNvPicPr/>
            <p:nvPr/>
          </p:nvPicPr>
          <p:blipFill>
            <a:blip r:embed="rId49" cstate="print"/>
            <a:stretch>
              <a:fillRect/>
            </a:stretch>
          </p:blipFill>
          <p:spPr>
            <a:xfrm>
              <a:off x="5152644" y="3337560"/>
              <a:ext cx="26566" cy="18946"/>
            </a:xfrm>
            <a:prstGeom prst="rect">
              <a:avLst/>
            </a:prstGeom>
          </p:spPr>
        </p:pic>
        <p:sp>
          <p:nvSpPr>
            <p:cNvPr id="653" name="object 98">
              <a:extLst>
                <a:ext uri="{FF2B5EF4-FFF2-40B4-BE49-F238E27FC236}">
                  <a16:creationId xmlns:a16="http://schemas.microsoft.com/office/drawing/2014/main" id="{40132B4F-25C4-4772-9B52-7BF0FAD1A87A}"/>
                </a:ext>
              </a:extLst>
            </p:cNvPr>
            <p:cNvSpPr/>
            <p:nvPr/>
          </p:nvSpPr>
          <p:spPr>
            <a:xfrm>
              <a:off x="5152643" y="3336036"/>
              <a:ext cx="5080" cy="7620"/>
            </a:xfrm>
            <a:custGeom>
              <a:avLst/>
              <a:gdLst/>
              <a:ahLst/>
              <a:cxnLst/>
              <a:rect l="l" t="t" r="r" b="b"/>
              <a:pathLst>
                <a:path w="5079" h="7620">
                  <a:moveTo>
                    <a:pt x="4571" y="3047"/>
                  </a:moveTo>
                  <a:lnTo>
                    <a:pt x="3047" y="1523"/>
                  </a:lnTo>
                  <a:lnTo>
                    <a:pt x="1523" y="0"/>
                  </a:lnTo>
                  <a:lnTo>
                    <a:pt x="0" y="0"/>
                  </a:lnTo>
                  <a:lnTo>
                    <a:pt x="0" y="1523"/>
                  </a:lnTo>
                  <a:lnTo>
                    <a:pt x="0" y="3047"/>
                  </a:lnTo>
                  <a:lnTo>
                    <a:pt x="0" y="4571"/>
                  </a:lnTo>
                  <a:lnTo>
                    <a:pt x="1523" y="6095"/>
                  </a:lnTo>
                  <a:lnTo>
                    <a:pt x="3047" y="7619"/>
                  </a:lnTo>
                  <a:lnTo>
                    <a:pt x="4571" y="6095"/>
                  </a:lnTo>
                  <a:lnTo>
                    <a:pt x="4571" y="4571"/>
                  </a:lnTo>
                  <a:lnTo>
                    <a:pt x="4571" y="30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54" name="object 99">
              <a:extLst>
                <a:ext uri="{FF2B5EF4-FFF2-40B4-BE49-F238E27FC236}">
                  <a16:creationId xmlns:a16="http://schemas.microsoft.com/office/drawing/2014/main" id="{D320F060-348B-41F7-A513-7C33F2A9F163}"/>
                </a:ext>
              </a:extLst>
            </p:cNvPr>
            <p:cNvPicPr/>
            <p:nvPr/>
          </p:nvPicPr>
          <p:blipFill>
            <a:blip r:embed="rId50" cstate="print"/>
            <a:stretch>
              <a:fillRect/>
            </a:stretch>
          </p:blipFill>
          <p:spPr>
            <a:xfrm>
              <a:off x="5260847" y="3389376"/>
              <a:ext cx="4571" cy="6095"/>
            </a:xfrm>
            <a:prstGeom prst="rect">
              <a:avLst/>
            </a:prstGeom>
          </p:spPr>
        </p:pic>
        <p:pic>
          <p:nvPicPr>
            <p:cNvPr id="655" name="object 100">
              <a:extLst>
                <a:ext uri="{FF2B5EF4-FFF2-40B4-BE49-F238E27FC236}">
                  <a16:creationId xmlns:a16="http://schemas.microsoft.com/office/drawing/2014/main" id="{46D31B96-4886-481F-8FC4-FD1C9DA1A783}"/>
                </a:ext>
              </a:extLst>
            </p:cNvPr>
            <p:cNvPicPr/>
            <p:nvPr/>
          </p:nvPicPr>
          <p:blipFill>
            <a:blip r:embed="rId51" cstate="print"/>
            <a:stretch>
              <a:fillRect/>
            </a:stretch>
          </p:blipFill>
          <p:spPr>
            <a:xfrm>
              <a:off x="5239511" y="3377184"/>
              <a:ext cx="26566" cy="20470"/>
            </a:xfrm>
            <a:prstGeom prst="rect">
              <a:avLst/>
            </a:prstGeom>
          </p:spPr>
        </p:pic>
        <p:pic>
          <p:nvPicPr>
            <p:cNvPr id="656" name="object 101">
              <a:extLst>
                <a:ext uri="{FF2B5EF4-FFF2-40B4-BE49-F238E27FC236}">
                  <a16:creationId xmlns:a16="http://schemas.microsoft.com/office/drawing/2014/main" id="{85A70245-4A58-4886-A2F1-AF235447D2BA}"/>
                </a:ext>
              </a:extLst>
            </p:cNvPr>
            <p:cNvPicPr/>
            <p:nvPr/>
          </p:nvPicPr>
          <p:blipFill>
            <a:blip r:embed="rId52" cstate="print"/>
            <a:stretch>
              <a:fillRect/>
            </a:stretch>
          </p:blipFill>
          <p:spPr>
            <a:xfrm>
              <a:off x="5218176" y="3364991"/>
              <a:ext cx="26566" cy="18946"/>
            </a:xfrm>
            <a:prstGeom prst="rect">
              <a:avLst/>
            </a:prstGeom>
          </p:spPr>
        </p:pic>
        <p:pic>
          <p:nvPicPr>
            <p:cNvPr id="657" name="object 102">
              <a:extLst>
                <a:ext uri="{FF2B5EF4-FFF2-40B4-BE49-F238E27FC236}">
                  <a16:creationId xmlns:a16="http://schemas.microsoft.com/office/drawing/2014/main" id="{0B8D14EC-A212-4E46-BD91-131FB9145C9C}"/>
                </a:ext>
              </a:extLst>
            </p:cNvPr>
            <p:cNvPicPr/>
            <p:nvPr/>
          </p:nvPicPr>
          <p:blipFill>
            <a:blip r:embed="rId53" cstate="print"/>
            <a:stretch>
              <a:fillRect/>
            </a:stretch>
          </p:blipFill>
          <p:spPr>
            <a:xfrm>
              <a:off x="5195316" y="3352800"/>
              <a:ext cx="28090" cy="18946"/>
            </a:xfrm>
            <a:prstGeom prst="rect">
              <a:avLst/>
            </a:prstGeom>
          </p:spPr>
        </p:pic>
        <p:pic>
          <p:nvPicPr>
            <p:cNvPr id="658" name="object 103">
              <a:extLst>
                <a:ext uri="{FF2B5EF4-FFF2-40B4-BE49-F238E27FC236}">
                  <a16:creationId xmlns:a16="http://schemas.microsoft.com/office/drawing/2014/main" id="{15F65E53-C19A-40BF-8F0E-7B38A62E6588}"/>
                </a:ext>
              </a:extLst>
            </p:cNvPr>
            <p:cNvPicPr/>
            <p:nvPr/>
          </p:nvPicPr>
          <p:blipFill>
            <a:blip r:embed="rId48" cstate="print"/>
            <a:stretch>
              <a:fillRect/>
            </a:stretch>
          </p:blipFill>
          <p:spPr>
            <a:xfrm>
              <a:off x="5173979" y="3340608"/>
              <a:ext cx="28090" cy="18946"/>
            </a:xfrm>
            <a:prstGeom prst="rect">
              <a:avLst/>
            </a:prstGeom>
          </p:spPr>
        </p:pic>
        <p:pic>
          <p:nvPicPr>
            <p:cNvPr id="659" name="object 104">
              <a:extLst>
                <a:ext uri="{FF2B5EF4-FFF2-40B4-BE49-F238E27FC236}">
                  <a16:creationId xmlns:a16="http://schemas.microsoft.com/office/drawing/2014/main" id="{27399921-0A20-4CCF-B616-8B08C231716C}"/>
                </a:ext>
              </a:extLst>
            </p:cNvPr>
            <p:cNvPicPr/>
            <p:nvPr/>
          </p:nvPicPr>
          <p:blipFill>
            <a:blip r:embed="rId54" cstate="print"/>
            <a:stretch>
              <a:fillRect/>
            </a:stretch>
          </p:blipFill>
          <p:spPr>
            <a:xfrm>
              <a:off x="5152644" y="3326891"/>
              <a:ext cx="4571" cy="6095"/>
            </a:xfrm>
            <a:prstGeom prst="rect">
              <a:avLst/>
            </a:prstGeom>
          </p:spPr>
        </p:pic>
        <p:sp>
          <p:nvSpPr>
            <p:cNvPr id="660" name="object 105">
              <a:extLst>
                <a:ext uri="{FF2B5EF4-FFF2-40B4-BE49-F238E27FC236}">
                  <a16:creationId xmlns:a16="http://schemas.microsoft.com/office/drawing/2014/main" id="{0340C5E4-C0E8-40D9-B87C-34607E0A85E7}"/>
                </a:ext>
              </a:extLst>
            </p:cNvPr>
            <p:cNvSpPr/>
            <p:nvPr/>
          </p:nvSpPr>
          <p:spPr>
            <a:xfrm>
              <a:off x="5152643" y="3326891"/>
              <a:ext cx="5080" cy="7620"/>
            </a:xfrm>
            <a:custGeom>
              <a:avLst/>
              <a:gdLst/>
              <a:ahLst/>
              <a:cxnLst/>
              <a:rect l="l" t="t" r="r" b="b"/>
              <a:pathLst>
                <a:path w="5079" h="7620">
                  <a:moveTo>
                    <a:pt x="4571" y="3047"/>
                  </a:moveTo>
                  <a:lnTo>
                    <a:pt x="3047" y="1523"/>
                  </a:lnTo>
                  <a:lnTo>
                    <a:pt x="1523" y="0"/>
                  </a:lnTo>
                  <a:lnTo>
                    <a:pt x="0" y="0"/>
                  </a:lnTo>
                  <a:lnTo>
                    <a:pt x="0" y="1523"/>
                  </a:lnTo>
                  <a:lnTo>
                    <a:pt x="0" y="3047"/>
                  </a:lnTo>
                  <a:lnTo>
                    <a:pt x="0" y="4571"/>
                  </a:lnTo>
                  <a:lnTo>
                    <a:pt x="1523" y="6095"/>
                  </a:lnTo>
                  <a:lnTo>
                    <a:pt x="3047" y="7619"/>
                  </a:lnTo>
                  <a:lnTo>
                    <a:pt x="4571" y="6095"/>
                  </a:lnTo>
                  <a:lnTo>
                    <a:pt x="4571" y="4571"/>
                  </a:lnTo>
                  <a:lnTo>
                    <a:pt x="4571" y="30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61" name="object 106">
              <a:extLst>
                <a:ext uri="{FF2B5EF4-FFF2-40B4-BE49-F238E27FC236}">
                  <a16:creationId xmlns:a16="http://schemas.microsoft.com/office/drawing/2014/main" id="{7FCBB376-FE0E-456E-AEA2-B3A53DF48DA9}"/>
                </a:ext>
              </a:extLst>
            </p:cNvPr>
            <p:cNvPicPr/>
            <p:nvPr/>
          </p:nvPicPr>
          <p:blipFill>
            <a:blip r:embed="rId55" cstate="print"/>
            <a:stretch>
              <a:fillRect/>
            </a:stretch>
          </p:blipFill>
          <p:spPr>
            <a:xfrm>
              <a:off x="5173320" y="3338425"/>
              <a:ext cx="67714" cy="67714"/>
            </a:xfrm>
            <a:prstGeom prst="rect">
              <a:avLst/>
            </a:prstGeom>
          </p:spPr>
        </p:pic>
        <p:pic>
          <p:nvPicPr>
            <p:cNvPr id="662" name="object 107">
              <a:extLst>
                <a:ext uri="{FF2B5EF4-FFF2-40B4-BE49-F238E27FC236}">
                  <a16:creationId xmlns:a16="http://schemas.microsoft.com/office/drawing/2014/main" id="{F35A0793-4782-4CF7-862B-A040972338C8}"/>
                </a:ext>
              </a:extLst>
            </p:cNvPr>
            <p:cNvPicPr/>
            <p:nvPr/>
          </p:nvPicPr>
          <p:blipFill>
            <a:blip r:embed="rId56" cstate="print"/>
            <a:stretch>
              <a:fillRect/>
            </a:stretch>
          </p:blipFill>
          <p:spPr>
            <a:xfrm>
              <a:off x="5233415" y="3401567"/>
              <a:ext cx="13716" cy="13716"/>
            </a:xfrm>
            <a:prstGeom prst="rect">
              <a:avLst/>
            </a:prstGeom>
          </p:spPr>
        </p:pic>
        <p:pic>
          <p:nvPicPr>
            <p:cNvPr id="663" name="object 108">
              <a:extLst>
                <a:ext uri="{FF2B5EF4-FFF2-40B4-BE49-F238E27FC236}">
                  <a16:creationId xmlns:a16="http://schemas.microsoft.com/office/drawing/2014/main" id="{2AE40382-3C9A-4701-8669-D593ECF707ED}"/>
                </a:ext>
              </a:extLst>
            </p:cNvPr>
            <p:cNvPicPr/>
            <p:nvPr/>
          </p:nvPicPr>
          <p:blipFill>
            <a:blip r:embed="rId57" cstate="print"/>
            <a:stretch>
              <a:fillRect/>
            </a:stretch>
          </p:blipFill>
          <p:spPr>
            <a:xfrm>
              <a:off x="5237987" y="3396996"/>
              <a:ext cx="10668" cy="21335"/>
            </a:xfrm>
            <a:prstGeom prst="rect">
              <a:avLst/>
            </a:prstGeom>
          </p:spPr>
        </p:pic>
        <p:pic>
          <p:nvPicPr>
            <p:cNvPr id="664" name="object 109">
              <a:extLst>
                <a:ext uri="{FF2B5EF4-FFF2-40B4-BE49-F238E27FC236}">
                  <a16:creationId xmlns:a16="http://schemas.microsoft.com/office/drawing/2014/main" id="{5AA82FEE-DD89-406C-B10A-E56774E9D316}"/>
                </a:ext>
              </a:extLst>
            </p:cNvPr>
            <p:cNvPicPr/>
            <p:nvPr/>
          </p:nvPicPr>
          <p:blipFill>
            <a:blip r:embed="rId58" cstate="print"/>
            <a:stretch>
              <a:fillRect/>
            </a:stretch>
          </p:blipFill>
          <p:spPr>
            <a:xfrm>
              <a:off x="5232317" y="3389801"/>
              <a:ext cx="31578" cy="29628"/>
            </a:xfrm>
            <a:prstGeom prst="rect">
              <a:avLst/>
            </a:prstGeom>
          </p:spPr>
        </p:pic>
        <p:pic>
          <p:nvPicPr>
            <p:cNvPr id="665" name="object 110">
              <a:extLst>
                <a:ext uri="{FF2B5EF4-FFF2-40B4-BE49-F238E27FC236}">
                  <a16:creationId xmlns:a16="http://schemas.microsoft.com/office/drawing/2014/main" id="{C6686A86-5DE3-4214-A190-DBAF888C8C9F}"/>
                </a:ext>
              </a:extLst>
            </p:cNvPr>
            <p:cNvPicPr/>
            <p:nvPr/>
          </p:nvPicPr>
          <p:blipFill>
            <a:blip r:embed="rId59" cstate="print"/>
            <a:stretch>
              <a:fillRect/>
            </a:stretch>
          </p:blipFill>
          <p:spPr>
            <a:xfrm>
              <a:off x="5254751" y="3413759"/>
              <a:ext cx="15240" cy="13716"/>
            </a:xfrm>
            <a:prstGeom prst="rect">
              <a:avLst/>
            </a:prstGeom>
          </p:spPr>
        </p:pic>
        <p:pic>
          <p:nvPicPr>
            <p:cNvPr id="666" name="object 111">
              <a:extLst>
                <a:ext uri="{FF2B5EF4-FFF2-40B4-BE49-F238E27FC236}">
                  <a16:creationId xmlns:a16="http://schemas.microsoft.com/office/drawing/2014/main" id="{201D077E-F378-4FE2-8061-7F8EB1C8E012}"/>
                </a:ext>
              </a:extLst>
            </p:cNvPr>
            <p:cNvPicPr/>
            <p:nvPr/>
          </p:nvPicPr>
          <p:blipFill>
            <a:blip r:embed="rId60" cstate="print"/>
            <a:stretch>
              <a:fillRect/>
            </a:stretch>
          </p:blipFill>
          <p:spPr>
            <a:xfrm>
              <a:off x="5260847" y="3409188"/>
              <a:ext cx="10668" cy="21335"/>
            </a:xfrm>
            <a:prstGeom prst="rect">
              <a:avLst/>
            </a:prstGeom>
          </p:spPr>
        </p:pic>
        <p:pic>
          <p:nvPicPr>
            <p:cNvPr id="667" name="object 112">
              <a:extLst>
                <a:ext uri="{FF2B5EF4-FFF2-40B4-BE49-F238E27FC236}">
                  <a16:creationId xmlns:a16="http://schemas.microsoft.com/office/drawing/2014/main" id="{F1806837-C40F-4475-98FF-2F4A1DB565F1}"/>
                </a:ext>
              </a:extLst>
            </p:cNvPr>
            <p:cNvPicPr/>
            <p:nvPr/>
          </p:nvPicPr>
          <p:blipFill>
            <a:blip r:embed="rId61" cstate="print"/>
            <a:stretch>
              <a:fillRect/>
            </a:stretch>
          </p:blipFill>
          <p:spPr>
            <a:xfrm>
              <a:off x="5210555" y="3378708"/>
              <a:ext cx="62058" cy="52914"/>
            </a:xfrm>
            <a:prstGeom prst="rect">
              <a:avLst/>
            </a:prstGeom>
          </p:spPr>
        </p:pic>
        <p:pic>
          <p:nvPicPr>
            <p:cNvPr id="668" name="object 113">
              <a:extLst>
                <a:ext uri="{FF2B5EF4-FFF2-40B4-BE49-F238E27FC236}">
                  <a16:creationId xmlns:a16="http://schemas.microsoft.com/office/drawing/2014/main" id="{3552A128-4462-44BE-A6B5-7BF6D29054D1}"/>
                </a:ext>
              </a:extLst>
            </p:cNvPr>
            <p:cNvPicPr/>
            <p:nvPr/>
          </p:nvPicPr>
          <p:blipFill>
            <a:blip r:embed="rId62" cstate="print"/>
            <a:stretch>
              <a:fillRect/>
            </a:stretch>
          </p:blipFill>
          <p:spPr>
            <a:xfrm>
              <a:off x="5210555" y="3387851"/>
              <a:ext cx="15240" cy="13716"/>
            </a:xfrm>
            <a:prstGeom prst="rect">
              <a:avLst/>
            </a:prstGeom>
          </p:spPr>
        </p:pic>
        <p:pic>
          <p:nvPicPr>
            <p:cNvPr id="669" name="object 114">
              <a:extLst>
                <a:ext uri="{FF2B5EF4-FFF2-40B4-BE49-F238E27FC236}">
                  <a16:creationId xmlns:a16="http://schemas.microsoft.com/office/drawing/2014/main" id="{9AEFA573-4529-4806-8529-7EDB88E6615E}"/>
                </a:ext>
              </a:extLst>
            </p:cNvPr>
            <p:cNvPicPr/>
            <p:nvPr/>
          </p:nvPicPr>
          <p:blipFill>
            <a:blip r:embed="rId63" cstate="print"/>
            <a:stretch>
              <a:fillRect/>
            </a:stretch>
          </p:blipFill>
          <p:spPr>
            <a:xfrm>
              <a:off x="5216651" y="3383280"/>
              <a:ext cx="10668" cy="21335"/>
            </a:xfrm>
            <a:prstGeom prst="rect">
              <a:avLst/>
            </a:prstGeom>
          </p:spPr>
        </p:pic>
        <p:pic>
          <p:nvPicPr>
            <p:cNvPr id="670" name="object 115">
              <a:extLst>
                <a:ext uri="{FF2B5EF4-FFF2-40B4-BE49-F238E27FC236}">
                  <a16:creationId xmlns:a16="http://schemas.microsoft.com/office/drawing/2014/main" id="{C10CFA49-91D5-48AC-B7DC-FF3ED746CEF6}"/>
                </a:ext>
              </a:extLst>
            </p:cNvPr>
            <p:cNvPicPr/>
            <p:nvPr/>
          </p:nvPicPr>
          <p:blipFill>
            <a:blip r:embed="rId64" cstate="print"/>
            <a:stretch>
              <a:fillRect/>
            </a:stretch>
          </p:blipFill>
          <p:spPr>
            <a:xfrm>
              <a:off x="5187695" y="3364991"/>
              <a:ext cx="40722" cy="40722"/>
            </a:xfrm>
            <a:prstGeom prst="rect">
              <a:avLst/>
            </a:prstGeom>
          </p:spPr>
        </p:pic>
        <p:pic>
          <p:nvPicPr>
            <p:cNvPr id="671" name="object 116">
              <a:extLst>
                <a:ext uri="{FF2B5EF4-FFF2-40B4-BE49-F238E27FC236}">
                  <a16:creationId xmlns:a16="http://schemas.microsoft.com/office/drawing/2014/main" id="{C14CD96E-032B-4909-9A26-775A1497A231}"/>
                </a:ext>
              </a:extLst>
            </p:cNvPr>
            <p:cNvPicPr/>
            <p:nvPr/>
          </p:nvPicPr>
          <p:blipFill>
            <a:blip r:embed="rId65" cstate="print"/>
            <a:stretch>
              <a:fillRect/>
            </a:stretch>
          </p:blipFill>
          <p:spPr>
            <a:xfrm>
              <a:off x="5187695" y="3375659"/>
              <a:ext cx="15240" cy="13716"/>
            </a:xfrm>
            <a:prstGeom prst="rect">
              <a:avLst/>
            </a:prstGeom>
          </p:spPr>
        </p:pic>
        <p:pic>
          <p:nvPicPr>
            <p:cNvPr id="672" name="object 117">
              <a:extLst>
                <a:ext uri="{FF2B5EF4-FFF2-40B4-BE49-F238E27FC236}">
                  <a16:creationId xmlns:a16="http://schemas.microsoft.com/office/drawing/2014/main" id="{A3E82879-1A62-4B29-A1F1-25D9F3C1FCF0}"/>
                </a:ext>
              </a:extLst>
            </p:cNvPr>
            <p:cNvPicPr/>
            <p:nvPr/>
          </p:nvPicPr>
          <p:blipFill>
            <a:blip r:embed="rId66" cstate="print"/>
            <a:stretch>
              <a:fillRect/>
            </a:stretch>
          </p:blipFill>
          <p:spPr>
            <a:xfrm>
              <a:off x="5193791" y="3371088"/>
              <a:ext cx="10668" cy="21335"/>
            </a:xfrm>
            <a:prstGeom prst="rect">
              <a:avLst/>
            </a:prstGeom>
          </p:spPr>
        </p:pic>
        <p:pic>
          <p:nvPicPr>
            <p:cNvPr id="673" name="object 118">
              <a:extLst>
                <a:ext uri="{FF2B5EF4-FFF2-40B4-BE49-F238E27FC236}">
                  <a16:creationId xmlns:a16="http://schemas.microsoft.com/office/drawing/2014/main" id="{5757AC88-01DD-405F-A463-FD8E7A2A7934}"/>
                </a:ext>
              </a:extLst>
            </p:cNvPr>
            <p:cNvPicPr/>
            <p:nvPr/>
          </p:nvPicPr>
          <p:blipFill>
            <a:blip r:embed="rId67" cstate="print"/>
            <a:stretch>
              <a:fillRect/>
            </a:stretch>
          </p:blipFill>
          <p:spPr>
            <a:xfrm>
              <a:off x="5166360" y="3352800"/>
              <a:ext cx="39198" cy="40722"/>
            </a:xfrm>
            <a:prstGeom prst="rect">
              <a:avLst/>
            </a:prstGeom>
          </p:spPr>
        </p:pic>
        <p:pic>
          <p:nvPicPr>
            <p:cNvPr id="674" name="object 119">
              <a:extLst>
                <a:ext uri="{FF2B5EF4-FFF2-40B4-BE49-F238E27FC236}">
                  <a16:creationId xmlns:a16="http://schemas.microsoft.com/office/drawing/2014/main" id="{ACD7BBCF-43AF-4E8A-9D66-C22C9D5E0963}"/>
                </a:ext>
              </a:extLst>
            </p:cNvPr>
            <p:cNvPicPr/>
            <p:nvPr/>
          </p:nvPicPr>
          <p:blipFill>
            <a:blip r:embed="rId68" cstate="print"/>
            <a:stretch>
              <a:fillRect/>
            </a:stretch>
          </p:blipFill>
          <p:spPr>
            <a:xfrm>
              <a:off x="5166359" y="3361943"/>
              <a:ext cx="13716" cy="13716"/>
            </a:xfrm>
            <a:prstGeom prst="rect">
              <a:avLst/>
            </a:prstGeom>
          </p:spPr>
        </p:pic>
        <p:pic>
          <p:nvPicPr>
            <p:cNvPr id="675" name="object 120">
              <a:extLst>
                <a:ext uri="{FF2B5EF4-FFF2-40B4-BE49-F238E27FC236}">
                  <a16:creationId xmlns:a16="http://schemas.microsoft.com/office/drawing/2014/main" id="{B847F584-7E63-4CE5-8A86-B436EB4BA63C}"/>
                </a:ext>
              </a:extLst>
            </p:cNvPr>
            <p:cNvPicPr/>
            <p:nvPr/>
          </p:nvPicPr>
          <p:blipFill>
            <a:blip r:embed="rId69" cstate="print"/>
            <a:stretch>
              <a:fillRect/>
            </a:stretch>
          </p:blipFill>
          <p:spPr>
            <a:xfrm>
              <a:off x="5172455" y="3358896"/>
              <a:ext cx="10668" cy="21335"/>
            </a:xfrm>
            <a:prstGeom prst="rect">
              <a:avLst/>
            </a:prstGeom>
          </p:spPr>
        </p:pic>
        <p:pic>
          <p:nvPicPr>
            <p:cNvPr id="676" name="object 121">
              <a:extLst>
                <a:ext uri="{FF2B5EF4-FFF2-40B4-BE49-F238E27FC236}">
                  <a16:creationId xmlns:a16="http://schemas.microsoft.com/office/drawing/2014/main" id="{D43D0C2D-4B53-45D5-82AE-E444CECBA6CF}"/>
                </a:ext>
              </a:extLst>
            </p:cNvPr>
            <p:cNvPicPr/>
            <p:nvPr/>
          </p:nvPicPr>
          <p:blipFill>
            <a:blip r:embed="rId70" cstate="print"/>
            <a:stretch>
              <a:fillRect/>
            </a:stretch>
          </p:blipFill>
          <p:spPr>
            <a:xfrm>
              <a:off x="5143500" y="3340608"/>
              <a:ext cx="40722" cy="40722"/>
            </a:xfrm>
            <a:prstGeom prst="rect">
              <a:avLst/>
            </a:prstGeom>
          </p:spPr>
        </p:pic>
        <p:pic>
          <p:nvPicPr>
            <p:cNvPr id="677" name="object 122">
              <a:extLst>
                <a:ext uri="{FF2B5EF4-FFF2-40B4-BE49-F238E27FC236}">
                  <a16:creationId xmlns:a16="http://schemas.microsoft.com/office/drawing/2014/main" id="{8BDDB4B8-4D71-466E-A948-A30BC4483C61}"/>
                </a:ext>
              </a:extLst>
            </p:cNvPr>
            <p:cNvPicPr/>
            <p:nvPr/>
          </p:nvPicPr>
          <p:blipFill>
            <a:blip r:embed="rId71" cstate="print"/>
            <a:stretch>
              <a:fillRect/>
            </a:stretch>
          </p:blipFill>
          <p:spPr>
            <a:xfrm>
              <a:off x="5143499" y="3349751"/>
              <a:ext cx="15240" cy="13716"/>
            </a:xfrm>
            <a:prstGeom prst="rect">
              <a:avLst/>
            </a:prstGeom>
          </p:spPr>
        </p:pic>
        <p:pic>
          <p:nvPicPr>
            <p:cNvPr id="678" name="object 123">
              <a:extLst>
                <a:ext uri="{FF2B5EF4-FFF2-40B4-BE49-F238E27FC236}">
                  <a16:creationId xmlns:a16="http://schemas.microsoft.com/office/drawing/2014/main" id="{A52096AB-E59A-4535-A1FB-55DFEDF42271}"/>
                </a:ext>
              </a:extLst>
            </p:cNvPr>
            <p:cNvPicPr/>
            <p:nvPr/>
          </p:nvPicPr>
          <p:blipFill>
            <a:blip r:embed="rId72" cstate="print"/>
            <a:stretch>
              <a:fillRect/>
            </a:stretch>
          </p:blipFill>
          <p:spPr>
            <a:xfrm>
              <a:off x="5149595" y="3345180"/>
              <a:ext cx="10668" cy="21335"/>
            </a:xfrm>
            <a:prstGeom prst="rect">
              <a:avLst/>
            </a:prstGeom>
          </p:spPr>
        </p:pic>
        <p:sp>
          <p:nvSpPr>
            <p:cNvPr id="679" name="object 124">
              <a:extLst>
                <a:ext uri="{FF2B5EF4-FFF2-40B4-BE49-F238E27FC236}">
                  <a16:creationId xmlns:a16="http://schemas.microsoft.com/office/drawing/2014/main" id="{604D504A-64CA-4364-BA0A-4FA8F25B5D5C}"/>
                </a:ext>
              </a:extLst>
            </p:cNvPr>
            <p:cNvSpPr/>
            <p:nvPr/>
          </p:nvSpPr>
          <p:spPr>
            <a:xfrm>
              <a:off x="5143499" y="3340607"/>
              <a:ext cx="17145" cy="26034"/>
            </a:xfrm>
            <a:custGeom>
              <a:avLst/>
              <a:gdLst/>
              <a:ahLst/>
              <a:cxnLst/>
              <a:rect l="l" t="t" r="r" b="b"/>
              <a:pathLst>
                <a:path w="17145" h="26035">
                  <a:moveTo>
                    <a:pt x="16763" y="9143"/>
                  </a:moveTo>
                  <a:lnTo>
                    <a:pt x="16763" y="24383"/>
                  </a:lnTo>
                  <a:lnTo>
                    <a:pt x="12191" y="21335"/>
                  </a:lnTo>
                  <a:lnTo>
                    <a:pt x="12191" y="25907"/>
                  </a:lnTo>
                  <a:lnTo>
                    <a:pt x="6095" y="22859"/>
                  </a:lnTo>
                  <a:lnTo>
                    <a:pt x="6095" y="18287"/>
                  </a:lnTo>
                  <a:lnTo>
                    <a:pt x="0" y="15239"/>
                  </a:lnTo>
                  <a:lnTo>
                    <a:pt x="0" y="0"/>
                  </a:lnTo>
                  <a:lnTo>
                    <a:pt x="16763" y="9143"/>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80" name="object 125">
              <a:extLst>
                <a:ext uri="{FF2B5EF4-FFF2-40B4-BE49-F238E27FC236}">
                  <a16:creationId xmlns:a16="http://schemas.microsoft.com/office/drawing/2014/main" id="{40E350B2-07DA-4BE5-847F-52E94DE84DDD}"/>
                </a:ext>
              </a:extLst>
            </p:cNvPr>
            <p:cNvSpPr/>
            <p:nvPr/>
          </p:nvSpPr>
          <p:spPr>
            <a:xfrm>
              <a:off x="3826764" y="2852928"/>
              <a:ext cx="93345" cy="62865"/>
            </a:xfrm>
            <a:custGeom>
              <a:avLst/>
              <a:gdLst/>
              <a:ahLst/>
              <a:cxnLst/>
              <a:rect l="l" t="t" r="r" b="b"/>
              <a:pathLst>
                <a:path w="93345" h="62864">
                  <a:moveTo>
                    <a:pt x="93297" y="21002"/>
                  </a:moveTo>
                  <a:lnTo>
                    <a:pt x="89916" y="11430"/>
                  </a:lnTo>
                  <a:lnTo>
                    <a:pt x="83105" y="4143"/>
                  </a:lnTo>
                  <a:lnTo>
                    <a:pt x="73152" y="0"/>
                  </a:lnTo>
                  <a:lnTo>
                    <a:pt x="71628" y="0"/>
                  </a:lnTo>
                  <a:lnTo>
                    <a:pt x="0" y="62484"/>
                  </a:lnTo>
                  <a:lnTo>
                    <a:pt x="36576" y="62484"/>
                  </a:lnTo>
                  <a:lnTo>
                    <a:pt x="81367" y="43624"/>
                  </a:lnTo>
                  <a:lnTo>
                    <a:pt x="93297" y="21002"/>
                  </a:lnTo>
                  <a:close/>
                </a:path>
              </a:pathLst>
            </a:custGeom>
            <a:solidFill>
              <a:srgbClr val="DDDDDD"/>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81" name="object 126">
              <a:extLst>
                <a:ext uri="{FF2B5EF4-FFF2-40B4-BE49-F238E27FC236}">
                  <a16:creationId xmlns:a16="http://schemas.microsoft.com/office/drawing/2014/main" id="{A6F2FFB7-0A13-413F-A9B1-CF065DD8D6AA}"/>
                </a:ext>
              </a:extLst>
            </p:cNvPr>
            <p:cNvPicPr/>
            <p:nvPr/>
          </p:nvPicPr>
          <p:blipFill>
            <a:blip r:embed="rId73" cstate="print"/>
            <a:stretch>
              <a:fillRect/>
            </a:stretch>
          </p:blipFill>
          <p:spPr>
            <a:xfrm>
              <a:off x="3683507" y="2735579"/>
              <a:ext cx="214883" cy="124967"/>
            </a:xfrm>
            <a:prstGeom prst="rect">
              <a:avLst/>
            </a:prstGeom>
          </p:spPr>
        </p:pic>
        <p:sp>
          <p:nvSpPr>
            <p:cNvPr id="682" name="object 127">
              <a:extLst>
                <a:ext uri="{FF2B5EF4-FFF2-40B4-BE49-F238E27FC236}">
                  <a16:creationId xmlns:a16="http://schemas.microsoft.com/office/drawing/2014/main" id="{DC4C924F-0F4C-402F-ABEB-FC783495BB41}"/>
                </a:ext>
              </a:extLst>
            </p:cNvPr>
            <p:cNvSpPr/>
            <p:nvPr/>
          </p:nvSpPr>
          <p:spPr>
            <a:xfrm>
              <a:off x="3683507" y="2735579"/>
              <a:ext cx="215265" cy="125095"/>
            </a:xfrm>
            <a:custGeom>
              <a:avLst/>
              <a:gdLst/>
              <a:ahLst/>
              <a:cxnLst/>
              <a:rect l="l" t="t" r="r" b="b"/>
              <a:pathLst>
                <a:path w="215264" h="125094">
                  <a:moveTo>
                    <a:pt x="0" y="42671"/>
                  </a:moveTo>
                  <a:lnTo>
                    <a:pt x="143255" y="124967"/>
                  </a:lnTo>
                  <a:lnTo>
                    <a:pt x="214883" y="83819"/>
                  </a:lnTo>
                  <a:lnTo>
                    <a:pt x="71627" y="0"/>
                  </a:lnTo>
                  <a:lnTo>
                    <a:pt x="0" y="4267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83" name="object 128">
              <a:extLst>
                <a:ext uri="{FF2B5EF4-FFF2-40B4-BE49-F238E27FC236}">
                  <a16:creationId xmlns:a16="http://schemas.microsoft.com/office/drawing/2014/main" id="{82393FEB-928F-4F97-949D-C6473B048513}"/>
                </a:ext>
              </a:extLst>
            </p:cNvPr>
            <p:cNvPicPr/>
            <p:nvPr/>
          </p:nvPicPr>
          <p:blipFill>
            <a:blip r:embed="rId74" cstate="print"/>
            <a:stretch>
              <a:fillRect/>
            </a:stretch>
          </p:blipFill>
          <p:spPr>
            <a:xfrm>
              <a:off x="3826763" y="2820924"/>
              <a:ext cx="71627" cy="94487"/>
            </a:xfrm>
            <a:prstGeom prst="rect">
              <a:avLst/>
            </a:prstGeom>
          </p:spPr>
        </p:pic>
        <p:sp>
          <p:nvSpPr>
            <p:cNvPr id="684" name="object 129">
              <a:extLst>
                <a:ext uri="{FF2B5EF4-FFF2-40B4-BE49-F238E27FC236}">
                  <a16:creationId xmlns:a16="http://schemas.microsoft.com/office/drawing/2014/main" id="{BBCCE796-67F6-45DB-AF05-A47663EFC0CB}"/>
                </a:ext>
              </a:extLst>
            </p:cNvPr>
            <p:cNvSpPr/>
            <p:nvPr/>
          </p:nvSpPr>
          <p:spPr>
            <a:xfrm>
              <a:off x="3826763" y="2819399"/>
              <a:ext cx="71755" cy="96520"/>
            </a:xfrm>
            <a:custGeom>
              <a:avLst/>
              <a:gdLst/>
              <a:ahLst/>
              <a:cxnLst/>
              <a:rect l="l" t="t" r="r" b="b"/>
              <a:pathLst>
                <a:path w="71754" h="96519">
                  <a:moveTo>
                    <a:pt x="0" y="96011"/>
                  </a:moveTo>
                  <a:lnTo>
                    <a:pt x="68579" y="56387"/>
                  </a:lnTo>
                  <a:lnTo>
                    <a:pt x="68579" y="48767"/>
                  </a:lnTo>
                  <a:lnTo>
                    <a:pt x="71627" y="47243"/>
                  </a:lnTo>
                  <a:lnTo>
                    <a:pt x="71627" y="0"/>
                  </a:lnTo>
                  <a:lnTo>
                    <a:pt x="0" y="41147"/>
                  </a:lnTo>
                  <a:lnTo>
                    <a:pt x="0" y="9601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85" name="object 130">
              <a:extLst>
                <a:ext uri="{FF2B5EF4-FFF2-40B4-BE49-F238E27FC236}">
                  <a16:creationId xmlns:a16="http://schemas.microsoft.com/office/drawing/2014/main" id="{EF9E76AF-4731-493C-AC9F-8258B9DD22EE}"/>
                </a:ext>
              </a:extLst>
            </p:cNvPr>
            <p:cNvPicPr/>
            <p:nvPr/>
          </p:nvPicPr>
          <p:blipFill>
            <a:blip r:embed="rId75" cstate="print"/>
            <a:stretch>
              <a:fillRect/>
            </a:stretch>
          </p:blipFill>
          <p:spPr>
            <a:xfrm>
              <a:off x="3683508" y="2778252"/>
              <a:ext cx="143255" cy="137159"/>
            </a:xfrm>
            <a:prstGeom prst="rect">
              <a:avLst/>
            </a:prstGeom>
          </p:spPr>
        </p:pic>
        <p:sp>
          <p:nvSpPr>
            <p:cNvPr id="686" name="object 131">
              <a:extLst>
                <a:ext uri="{FF2B5EF4-FFF2-40B4-BE49-F238E27FC236}">
                  <a16:creationId xmlns:a16="http://schemas.microsoft.com/office/drawing/2014/main" id="{D7334E5B-E20C-4F4C-BB54-35CB6CDAD086}"/>
                </a:ext>
              </a:extLst>
            </p:cNvPr>
            <p:cNvSpPr/>
            <p:nvPr/>
          </p:nvSpPr>
          <p:spPr>
            <a:xfrm>
              <a:off x="3683507" y="2778251"/>
              <a:ext cx="143510" cy="137160"/>
            </a:xfrm>
            <a:custGeom>
              <a:avLst/>
              <a:gdLst/>
              <a:ahLst/>
              <a:cxnLst/>
              <a:rect l="l" t="t" r="r" b="b"/>
              <a:pathLst>
                <a:path w="143510" h="137160">
                  <a:moveTo>
                    <a:pt x="0" y="45719"/>
                  </a:moveTo>
                  <a:lnTo>
                    <a:pt x="3047" y="48767"/>
                  </a:lnTo>
                  <a:lnTo>
                    <a:pt x="3047" y="56387"/>
                  </a:lnTo>
                  <a:lnTo>
                    <a:pt x="143255" y="137159"/>
                  </a:lnTo>
                  <a:lnTo>
                    <a:pt x="143255" y="82295"/>
                  </a:lnTo>
                  <a:lnTo>
                    <a:pt x="0" y="0"/>
                  </a:lnTo>
                  <a:lnTo>
                    <a:pt x="0" y="45719"/>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87" name="object 132">
              <a:extLst>
                <a:ext uri="{FF2B5EF4-FFF2-40B4-BE49-F238E27FC236}">
                  <a16:creationId xmlns:a16="http://schemas.microsoft.com/office/drawing/2014/main" id="{4B69C115-FDCC-4DB2-B2B9-F964DD2BC4FA}"/>
                </a:ext>
              </a:extLst>
            </p:cNvPr>
            <p:cNvSpPr/>
            <p:nvPr/>
          </p:nvSpPr>
          <p:spPr>
            <a:xfrm>
              <a:off x="3683507" y="2735579"/>
              <a:ext cx="215265" cy="180340"/>
            </a:xfrm>
            <a:custGeom>
              <a:avLst/>
              <a:gdLst/>
              <a:ahLst/>
              <a:cxnLst/>
              <a:rect l="l" t="t" r="r" b="b"/>
              <a:pathLst>
                <a:path w="215264" h="180339">
                  <a:moveTo>
                    <a:pt x="0" y="42671"/>
                  </a:moveTo>
                  <a:lnTo>
                    <a:pt x="0" y="88391"/>
                  </a:lnTo>
                  <a:lnTo>
                    <a:pt x="3047" y="91439"/>
                  </a:lnTo>
                  <a:lnTo>
                    <a:pt x="3047" y="99059"/>
                  </a:lnTo>
                  <a:lnTo>
                    <a:pt x="143255" y="179831"/>
                  </a:lnTo>
                  <a:lnTo>
                    <a:pt x="211835" y="140207"/>
                  </a:lnTo>
                  <a:lnTo>
                    <a:pt x="211835" y="132587"/>
                  </a:lnTo>
                  <a:lnTo>
                    <a:pt x="214883" y="131063"/>
                  </a:lnTo>
                  <a:lnTo>
                    <a:pt x="214883" y="83819"/>
                  </a:lnTo>
                  <a:lnTo>
                    <a:pt x="71627" y="0"/>
                  </a:lnTo>
                  <a:lnTo>
                    <a:pt x="0" y="42671"/>
                  </a:lnTo>
                  <a:close/>
                </a:path>
              </a:pathLst>
            </a:custGeom>
            <a:ln w="16474">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88" name="object 133">
              <a:extLst>
                <a:ext uri="{FF2B5EF4-FFF2-40B4-BE49-F238E27FC236}">
                  <a16:creationId xmlns:a16="http://schemas.microsoft.com/office/drawing/2014/main" id="{A0F35217-8ABE-4B62-BF46-1EE01B222BCE}"/>
                </a:ext>
              </a:extLst>
            </p:cNvPr>
            <p:cNvPicPr/>
            <p:nvPr/>
          </p:nvPicPr>
          <p:blipFill>
            <a:blip r:embed="rId76" cstate="print"/>
            <a:stretch>
              <a:fillRect/>
            </a:stretch>
          </p:blipFill>
          <p:spPr>
            <a:xfrm>
              <a:off x="3808475" y="2866644"/>
              <a:ext cx="4571" cy="6095"/>
            </a:xfrm>
            <a:prstGeom prst="rect">
              <a:avLst/>
            </a:prstGeom>
          </p:spPr>
        </p:pic>
        <p:pic>
          <p:nvPicPr>
            <p:cNvPr id="689" name="object 134">
              <a:extLst>
                <a:ext uri="{FF2B5EF4-FFF2-40B4-BE49-F238E27FC236}">
                  <a16:creationId xmlns:a16="http://schemas.microsoft.com/office/drawing/2014/main" id="{6B22894B-6ADE-4730-843C-9DB4577DE864}"/>
                </a:ext>
              </a:extLst>
            </p:cNvPr>
            <p:cNvPicPr/>
            <p:nvPr/>
          </p:nvPicPr>
          <p:blipFill>
            <a:blip r:embed="rId77" cstate="print"/>
            <a:stretch>
              <a:fillRect/>
            </a:stretch>
          </p:blipFill>
          <p:spPr>
            <a:xfrm>
              <a:off x="3787139" y="2854452"/>
              <a:ext cx="26566" cy="18946"/>
            </a:xfrm>
            <a:prstGeom prst="rect">
              <a:avLst/>
            </a:prstGeom>
          </p:spPr>
        </p:pic>
        <p:pic>
          <p:nvPicPr>
            <p:cNvPr id="690" name="object 135">
              <a:extLst>
                <a:ext uri="{FF2B5EF4-FFF2-40B4-BE49-F238E27FC236}">
                  <a16:creationId xmlns:a16="http://schemas.microsoft.com/office/drawing/2014/main" id="{8840DF65-D3D4-47F4-9336-A23DF84A9C60}"/>
                </a:ext>
              </a:extLst>
            </p:cNvPr>
            <p:cNvPicPr/>
            <p:nvPr/>
          </p:nvPicPr>
          <p:blipFill>
            <a:blip r:embed="rId78" cstate="print"/>
            <a:stretch>
              <a:fillRect/>
            </a:stretch>
          </p:blipFill>
          <p:spPr>
            <a:xfrm>
              <a:off x="3765803" y="2842260"/>
              <a:ext cx="26566" cy="18946"/>
            </a:xfrm>
            <a:prstGeom prst="rect">
              <a:avLst/>
            </a:prstGeom>
          </p:spPr>
        </p:pic>
        <p:pic>
          <p:nvPicPr>
            <p:cNvPr id="691" name="object 136">
              <a:extLst>
                <a:ext uri="{FF2B5EF4-FFF2-40B4-BE49-F238E27FC236}">
                  <a16:creationId xmlns:a16="http://schemas.microsoft.com/office/drawing/2014/main" id="{C27172FD-33D4-42B4-829A-62BD7E8740D4}"/>
                </a:ext>
              </a:extLst>
            </p:cNvPr>
            <p:cNvPicPr/>
            <p:nvPr/>
          </p:nvPicPr>
          <p:blipFill>
            <a:blip r:embed="rId79" cstate="print"/>
            <a:stretch>
              <a:fillRect/>
            </a:stretch>
          </p:blipFill>
          <p:spPr>
            <a:xfrm>
              <a:off x="3744467" y="2830068"/>
              <a:ext cx="26566" cy="18946"/>
            </a:xfrm>
            <a:prstGeom prst="rect">
              <a:avLst/>
            </a:prstGeom>
          </p:spPr>
        </p:pic>
        <p:pic>
          <p:nvPicPr>
            <p:cNvPr id="692" name="object 137">
              <a:extLst>
                <a:ext uri="{FF2B5EF4-FFF2-40B4-BE49-F238E27FC236}">
                  <a16:creationId xmlns:a16="http://schemas.microsoft.com/office/drawing/2014/main" id="{4F85DF37-97E8-4DA1-A9E4-D4CD959B9435}"/>
                </a:ext>
              </a:extLst>
            </p:cNvPr>
            <p:cNvPicPr/>
            <p:nvPr/>
          </p:nvPicPr>
          <p:blipFill>
            <a:blip r:embed="rId80" cstate="print"/>
            <a:stretch>
              <a:fillRect/>
            </a:stretch>
          </p:blipFill>
          <p:spPr>
            <a:xfrm>
              <a:off x="3721608" y="2816352"/>
              <a:ext cx="28090" cy="20470"/>
            </a:xfrm>
            <a:prstGeom prst="rect">
              <a:avLst/>
            </a:prstGeom>
          </p:spPr>
        </p:pic>
        <p:pic>
          <p:nvPicPr>
            <p:cNvPr id="693" name="object 138">
              <a:extLst>
                <a:ext uri="{FF2B5EF4-FFF2-40B4-BE49-F238E27FC236}">
                  <a16:creationId xmlns:a16="http://schemas.microsoft.com/office/drawing/2014/main" id="{700A1F3C-2497-4E80-9567-0372CD02B702}"/>
                </a:ext>
              </a:extLst>
            </p:cNvPr>
            <p:cNvPicPr/>
            <p:nvPr/>
          </p:nvPicPr>
          <p:blipFill>
            <a:blip r:embed="rId81" cstate="print"/>
            <a:stretch>
              <a:fillRect/>
            </a:stretch>
          </p:blipFill>
          <p:spPr>
            <a:xfrm>
              <a:off x="3700272" y="2804160"/>
              <a:ext cx="28090" cy="20470"/>
            </a:xfrm>
            <a:prstGeom prst="rect">
              <a:avLst/>
            </a:prstGeom>
          </p:spPr>
        </p:pic>
        <p:sp>
          <p:nvSpPr>
            <p:cNvPr id="694" name="object 139">
              <a:extLst>
                <a:ext uri="{FF2B5EF4-FFF2-40B4-BE49-F238E27FC236}">
                  <a16:creationId xmlns:a16="http://schemas.microsoft.com/office/drawing/2014/main" id="{AE19E61C-9E25-4EF0-9B77-373EDE084064}"/>
                </a:ext>
              </a:extLst>
            </p:cNvPr>
            <p:cNvSpPr/>
            <p:nvPr/>
          </p:nvSpPr>
          <p:spPr>
            <a:xfrm>
              <a:off x="3700271" y="2804159"/>
              <a:ext cx="5080" cy="6350"/>
            </a:xfrm>
            <a:custGeom>
              <a:avLst/>
              <a:gdLst/>
              <a:ahLst/>
              <a:cxnLst/>
              <a:rect l="l" t="t" r="r" b="b"/>
              <a:pathLst>
                <a:path w="5079" h="6350">
                  <a:moveTo>
                    <a:pt x="4571" y="1523"/>
                  </a:moveTo>
                  <a:lnTo>
                    <a:pt x="3047" y="0"/>
                  </a:lnTo>
                  <a:lnTo>
                    <a:pt x="1523" y="0"/>
                  </a:lnTo>
                  <a:lnTo>
                    <a:pt x="0" y="1523"/>
                  </a:lnTo>
                  <a:lnTo>
                    <a:pt x="0" y="3047"/>
                  </a:lnTo>
                  <a:lnTo>
                    <a:pt x="0" y="4571"/>
                  </a:lnTo>
                  <a:lnTo>
                    <a:pt x="1523" y="6095"/>
                  </a:lnTo>
                  <a:lnTo>
                    <a:pt x="3047" y="6095"/>
                  </a:lnTo>
                  <a:lnTo>
                    <a:pt x="4571" y="6095"/>
                  </a:lnTo>
                  <a:lnTo>
                    <a:pt x="4571" y="3047"/>
                  </a:lnTo>
                  <a:lnTo>
                    <a:pt x="4571" y="1523"/>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695" name="object 140">
              <a:extLst>
                <a:ext uri="{FF2B5EF4-FFF2-40B4-BE49-F238E27FC236}">
                  <a16:creationId xmlns:a16="http://schemas.microsoft.com/office/drawing/2014/main" id="{282B3292-DF9D-4870-95E3-A2A6D6B16ADB}"/>
                </a:ext>
              </a:extLst>
            </p:cNvPr>
            <p:cNvPicPr/>
            <p:nvPr/>
          </p:nvPicPr>
          <p:blipFill>
            <a:blip r:embed="rId82" cstate="print"/>
            <a:stretch>
              <a:fillRect/>
            </a:stretch>
          </p:blipFill>
          <p:spPr>
            <a:xfrm>
              <a:off x="3808475" y="2857500"/>
              <a:ext cx="4571" cy="6095"/>
            </a:xfrm>
            <a:prstGeom prst="rect">
              <a:avLst/>
            </a:prstGeom>
          </p:spPr>
        </p:pic>
        <p:pic>
          <p:nvPicPr>
            <p:cNvPr id="696" name="object 141">
              <a:extLst>
                <a:ext uri="{FF2B5EF4-FFF2-40B4-BE49-F238E27FC236}">
                  <a16:creationId xmlns:a16="http://schemas.microsoft.com/office/drawing/2014/main" id="{28578435-27B6-4840-A8E9-4AF5740F5E16}"/>
                </a:ext>
              </a:extLst>
            </p:cNvPr>
            <p:cNvPicPr/>
            <p:nvPr/>
          </p:nvPicPr>
          <p:blipFill>
            <a:blip r:embed="rId83" cstate="print"/>
            <a:stretch>
              <a:fillRect/>
            </a:stretch>
          </p:blipFill>
          <p:spPr>
            <a:xfrm>
              <a:off x="3787139" y="2845308"/>
              <a:ext cx="26566" cy="18946"/>
            </a:xfrm>
            <a:prstGeom prst="rect">
              <a:avLst/>
            </a:prstGeom>
          </p:spPr>
        </p:pic>
        <p:pic>
          <p:nvPicPr>
            <p:cNvPr id="697" name="object 142">
              <a:extLst>
                <a:ext uri="{FF2B5EF4-FFF2-40B4-BE49-F238E27FC236}">
                  <a16:creationId xmlns:a16="http://schemas.microsoft.com/office/drawing/2014/main" id="{D746D334-9177-49C4-8261-7555DA8B8931}"/>
                </a:ext>
              </a:extLst>
            </p:cNvPr>
            <p:cNvPicPr/>
            <p:nvPr/>
          </p:nvPicPr>
          <p:blipFill>
            <a:blip r:embed="rId84" cstate="print"/>
            <a:stretch>
              <a:fillRect/>
            </a:stretch>
          </p:blipFill>
          <p:spPr>
            <a:xfrm>
              <a:off x="3765803" y="2833116"/>
              <a:ext cx="26566" cy="18946"/>
            </a:xfrm>
            <a:prstGeom prst="rect">
              <a:avLst/>
            </a:prstGeom>
          </p:spPr>
        </p:pic>
        <p:pic>
          <p:nvPicPr>
            <p:cNvPr id="698" name="object 143">
              <a:extLst>
                <a:ext uri="{FF2B5EF4-FFF2-40B4-BE49-F238E27FC236}">
                  <a16:creationId xmlns:a16="http://schemas.microsoft.com/office/drawing/2014/main" id="{442A0373-445D-40D1-9AE1-996CA6A01B2C}"/>
                </a:ext>
              </a:extLst>
            </p:cNvPr>
            <p:cNvPicPr/>
            <p:nvPr/>
          </p:nvPicPr>
          <p:blipFill>
            <a:blip r:embed="rId85" cstate="print"/>
            <a:stretch>
              <a:fillRect/>
            </a:stretch>
          </p:blipFill>
          <p:spPr>
            <a:xfrm>
              <a:off x="3742944" y="2819400"/>
              <a:ext cx="28090" cy="20470"/>
            </a:xfrm>
            <a:prstGeom prst="rect">
              <a:avLst/>
            </a:prstGeom>
          </p:spPr>
        </p:pic>
        <p:pic>
          <p:nvPicPr>
            <p:cNvPr id="699" name="object 144">
              <a:extLst>
                <a:ext uri="{FF2B5EF4-FFF2-40B4-BE49-F238E27FC236}">
                  <a16:creationId xmlns:a16="http://schemas.microsoft.com/office/drawing/2014/main" id="{3215C841-7BE8-4456-9B64-B5F769DDE5D9}"/>
                </a:ext>
              </a:extLst>
            </p:cNvPr>
            <p:cNvPicPr/>
            <p:nvPr/>
          </p:nvPicPr>
          <p:blipFill>
            <a:blip r:embed="rId86" cstate="print"/>
            <a:stretch>
              <a:fillRect/>
            </a:stretch>
          </p:blipFill>
          <p:spPr>
            <a:xfrm>
              <a:off x="3721608" y="2807208"/>
              <a:ext cx="28090" cy="20470"/>
            </a:xfrm>
            <a:prstGeom prst="rect">
              <a:avLst/>
            </a:prstGeom>
          </p:spPr>
        </p:pic>
        <p:pic>
          <p:nvPicPr>
            <p:cNvPr id="700" name="object 145">
              <a:extLst>
                <a:ext uri="{FF2B5EF4-FFF2-40B4-BE49-F238E27FC236}">
                  <a16:creationId xmlns:a16="http://schemas.microsoft.com/office/drawing/2014/main" id="{8F64A8EC-785E-4312-878E-3303F86E754F}"/>
                </a:ext>
              </a:extLst>
            </p:cNvPr>
            <p:cNvPicPr/>
            <p:nvPr/>
          </p:nvPicPr>
          <p:blipFill>
            <a:blip r:embed="rId87" cstate="print"/>
            <a:stretch>
              <a:fillRect/>
            </a:stretch>
          </p:blipFill>
          <p:spPr>
            <a:xfrm>
              <a:off x="3700272" y="2795016"/>
              <a:ext cx="4571" cy="6095"/>
            </a:xfrm>
            <a:prstGeom prst="rect">
              <a:avLst/>
            </a:prstGeom>
          </p:spPr>
        </p:pic>
        <p:sp>
          <p:nvSpPr>
            <p:cNvPr id="701" name="object 146">
              <a:extLst>
                <a:ext uri="{FF2B5EF4-FFF2-40B4-BE49-F238E27FC236}">
                  <a16:creationId xmlns:a16="http://schemas.microsoft.com/office/drawing/2014/main" id="{D21CF881-639A-4462-9181-B598DF5798A2}"/>
                </a:ext>
              </a:extLst>
            </p:cNvPr>
            <p:cNvSpPr/>
            <p:nvPr/>
          </p:nvSpPr>
          <p:spPr>
            <a:xfrm>
              <a:off x="3700271" y="2795015"/>
              <a:ext cx="5080" cy="6350"/>
            </a:xfrm>
            <a:custGeom>
              <a:avLst/>
              <a:gdLst/>
              <a:ahLst/>
              <a:cxnLst/>
              <a:rect l="l" t="t" r="r" b="b"/>
              <a:pathLst>
                <a:path w="5079" h="6350">
                  <a:moveTo>
                    <a:pt x="4571" y="1523"/>
                  </a:moveTo>
                  <a:lnTo>
                    <a:pt x="3047" y="0"/>
                  </a:lnTo>
                  <a:lnTo>
                    <a:pt x="1523" y="0"/>
                  </a:lnTo>
                  <a:lnTo>
                    <a:pt x="0" y="0"/>
                  </a:lnTo>
                  <a:lnTo>
                    <a:pt x="0" y="3047"/>
                  </a:lnTo>
                  <a:lnTo>
                    <a:pt x="0" y="4571"/>
                  </a:lnTo>
                  <a:lnTo>
                    <a:pt x="1523" y="6095"/>
                  </a:lnTo>
                  <a:lnTo>
                    <a:pt x="3047" y="6095"/>
                  </a:lnTo>
                  <a:lnTo>
                    <a:pt x="4571" y="6095"/>
                  </a:lnTo>
                  <a:lnTo>
                    <a:pt x="4571" y="4571"/>
                  </a:lnTo>
                  <a:lnTo>
                    <a:pt x="4571" y="3047"/>
                  </a:lnTo>
                  <a:lnTo>
                    <a:pt x="4571" y="1523"/>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02" name="object 147">
              <a:extLst>
                <a:ext uri="{FF2B5EF4-FFF2-40B4-BE49-F238E27FC236}">
                  <a16:creationId xmlns:a16="http://schemas.microsoft.com/office/drawing/2014/main" id="{68A0591E-78E9-41DC-9A5C-7AFDA135E1EC}"/>
                </a:ext>
              </a:extLst>
            </p:cNvPr>
            <p:cNvPicPr/>
            <p:nvPr/>
          </p:nvPicPr>
          <p:blipFill>
            <a:blip r:embed="rId88" cstate="print"/>
            <a:stretch>
              <a:fillRect/>
            </a:stretch>
          </p:blipFill>
          <p:spPr>
            <a:xfrm>
              <a:off x="3720948" y="2806548"/>
              <a:ext cx="69238" cy="66190"/>
            </a:xfrm>
            <a:prstGeom prst="rect">
              <a:avLst/>
            </a:prstGeom>
          </p:spPr>
        </p:pic>
        <p:pic>
          <p:nvPicPr>
            <p:cNvPr id="703" name="object 148">
              <a:extLst>
                <a:ext uri="{FF2B5EF4-FFF2-40B4-BE49-F238E27FC236}">
                  <a16:creationId xmlns:a16="http://schemas.microsoft.com/office/drawing/2014/main" id="{70B8CE42-3A45-4C51-8005-D7EFC542DED1}"/>
                </a:ext>
              </a:extLst>
            </p:cNvPr>
            <p:cNvPicPr/>
            <p:nvPr/>
          </p:nvPicPr>
          <p:blipFill>
            <a:blip r:embed="rId89" cstate="print"/>
            <a:stretch>
              <a:fillRect/>
            </a:stretch>
          </p:blipFill>
          <p:spPr>
            <a:xfrm>
              <a:off x="3781043" y="2868167"/>
              <a:ext cx="13716" cy="13716"/>
            </a:xfrm>
            <a:prstGeom prst="rect">
              <a:avLst/>
            </a:prstGeom>
          </p:spPr>
        </p:pic>
        <p:pic>
          <p:nvPicPr>
            <p:cNvPr id="704" name="object 149">
              <a:extLst>
                <a:ext uri="{FF2B5EF4-FFF2-40B4-BE49-F238E27FC236}">
                  <a16:creationId xmlns:a16="http://schemas.microsoft.com/office/drawing/2014/main" id="{67609733-1F12-40B3-BF85-6E3EA99554D6}"/>
                </a:ext>
              </a:extLst>
            </p:cNvPr>
            <p:cNvPicPr/>
            <p:nvPr/>
          </p:nvPicPr>
          <p:blipFill>
            <a:blip r:embed="rId90" cstate="print"/>
            <a:stretch>
              <a:fillRect/>
            </a:stretch>
          </p:blipFill>
          <p:spPr>
            <a:xfrm>
              <a:off x="3785615" y="2865120"/>
              <a:ext cx="12192" cy="19811"/>
            </a:xfrm>
            <a:prstGeom prst="rect">
              <a:avLst/>
            </a:prstGeom>
          </p:spPr>
        </p:pic>
        <p:pic>
          <p:nvPicPr>
            <p:cNvPr id="705" name="object 150">
              <a:extLst>
                <a:ext uri="{FF2B5EF4-FFF2-40B4-BE49-F238E27FC236}">
                  <a16:creationId xmlns:a16="http://schemas.microsoft.com/office/drawing/2014/main" id="{F677BE61-80D5-44C5-80CD-3583DB1B216B}"/>
                </a:ext>
              </a:extLst>
            </p:cNvPr>
            <p:cNvPicPr/>
            <p:nvPr/>
          </p:nvPicPr>
          <p:blipFill>
            <a:blip r:embed="rId91" cstate="print"/>
            <a:stretch>
              <a:fillRect/>
            </a:stretch>
          </p:blipFill>
          <p:spPr>
            <a:xfrm>
              <a:off x="3779945" y="2857925"/>
              <a:ext cx="31578" cy="28530"/>
            </a:xfrm>
            <a:prstGeom prst="rect">
              <a:avLst/>
            </a:prstGeom>
          </p:spPr>
        </p:pic>
        <p:pic>
          <p:nvPicPr>
            <p:cNvPr id="706" name="object 151">
              <a:extLst>
                <a:ext uri="{FF2B5EF4-FFF2-40B4-BE49-F238E27FC236}">
                  <a16:creationId xmlns:a16="http://schemas.microsoft.com/office/drawing/2014/main" id="{5C97F5DE-7801-48FB-8E5D-C3BF91F08A65}"/>
                </a:ext>
              </a:extLst>
            </p:cNvPr>
            <p:cNvPicPr/>
            <p:nvPr/>
          </p:nvPicPr>
          <p:blipFill>
            <a:blip r:embed="rId92" cstate="print"/>
            <a:stretch>
              <a:fillRect/>
            </a:stretch>
          </p:blipFill>
          <p:spPr>
            <a:xfrm>
              <a:off x="3802379" y="2881883"/>
              <a:ext cx="15240" cy="13716"/>
            </a:xfrm>
            <a:prstGeom prst="rect">
              <a:avLst/>
            </a:prstGeom>
          </p:spPr>
        </p:pic>
        <p:pic>
          <p:nvPicPr>
            <p:cNvPr id="707" name="object 152">
              <a:extLst>
                <a:ext uri="{FF2B5EF4-FFF2-40B4-BE49-F238E27FC236}">
                  <a16:creationId xmlns:a16="http://schemas.microsoft.com/office/drawing/2014/main" id="{ABEE8EC8-05BA-4D02-BFD1-AC56E08C7C97}"/>
                </a:ext>
              </a:extLst>
            </p:cNvPr>
            <p:cNvPicPr/>
            <p:nvPr/>
          </p:nvPicPr>
          <p:blipFill>
            <a:blip r:embed="rId93" cstate="print"/>
            <a:stretch>
              <a:fillRect/>
            </a:stretch>
          </p:blipFill>
          <p:spPr>
            <a:xfrm>
              <a:off x="3808475" y="2877312"/>
              <a:ext cx="10668" cy="21335"/>
            </a:xfrm>
            <a:prstGeom prst="rect">
              <a:avLst/>
            </a:prstGeom>
          </p:spPr>
        </p:pic>
        <p:pic>
          <p:nvPicPr>
            <p:cNvPr id="708" name="object 153">
              <a:extLst>
                <a:ext uri="{FF2B5EF4-FFF2-40B4-BE49-F238E27FC236}">
                  <a16:creationId xmlns:a16="http://schemas.microsoft.com/office/drawing/2014/main" id="{802F5952-66AB-458A-936B-CE50414C0CF1}"/>
                </a:ext>
              </a:extLst>
            </p:cNvPr>
            <p:cNvPicPr/>
            <p:nvPr/>
          </p:nvPicPr>
          <p:blipFill>
            <a:blip r:embed="rId94" cstate="print"/>
            <a:stretch>
              <a:fillRect/>
            </a:stretch>
          </p:blipFill>
          <p:spPr>
            <a:xfrm>
              <a:off x="3758183" y="2846832"/>
              <a:ext cx="62058" cy="52914"/>
            </a:xfrm>
            <a:prstGeom prst="rect">
              <a:avLst/>
            </a:prstGeom>
          </p:spPr>
        </p:pic>
        <p:pic>
          <p:nvPicPr>
            <p:cNvPr id="709" name="object 154">
              <a:extLst>
                <a:ext uri="{FF2B5EF4-FFF2-40B4-BE49-F238E27FC236}">
                  <a16:creationId xmlns:a16="http://schemas.microsoft.com/office/drawing/2014/main" id="{4C65832E-50E4-4FD3-A366-A95C4D9DFB08}"/>
                </a:ext>
              </a:extLst>
            </p:cNvPr>
            <p:cNvPicPr/>
            <p:nvPr/>
          </p:nvPicPr>
          <p:blipFill>
            <a:blip r:embed="rId95" cstate="print"/>
            <a:stretch>
              <a:fillRect/>
            </a:stretch>
          </p:blipFill>
          <p:spPr>
            <a:xfrm>
              <a:off x="3758183" y="2855975"/>
              <a:ext cx="15240" cy="13716"/>
            </a:xfrm>
            <a:prstGeom prst="rect">
              <a:avLst/>
            </a:prstGeom>
          </p:spPr>
        </p:pic>
        <p:pic>
          <p:nvPicPr>
            <p:cNvPr id="710" name="object 155">
              <a:extLst>
                <a:ext uri="{FF2B5EF4-FFF2-40B4-BE49-F238E27FC236}">
                  <a16:creationId xmlns:a16="http://schemas.microsoft.com/office/drawing/2014/main" id="{F94074B7-284C-42CE-98E2-8409DDB964C3}"/>
                </a:ext>
              </a:extLst>
            </p:cNvPr>
            <p:cNvPicPr/>
            <p:nvPr/>
          </p:nvPicPr>
          <p:blipFill>
            <a:blip r:embed="rId96" cstate="print"/>
            <a:stretch>
              <a:fillRect/>
            </a:stretch>
          </p:blipFill>
          <p:spPr>
            <a:xfrm>
              <a:off x="3764279" y="2851404"/>
              <a:ext cx="10668" cy="21335"/>
            </a:xfrm>
            <a:prstGeom prst="rect">
              <a:avLst/>
            </a:prstGeom>
          </p:spPr>
        </p:pic>
        <p:pic>
          <p:nvPicPr>
            <p:cNvPr id="711" name="object 156">
              <a:extLst>
                <a:ext uri="{FF2B5EF4-FFF2-40B4-BE49-F238E27FC236}">
                  <a16:creationId xmlns:a16="http://schemas.microsoft.com/office/drawing/2014/main" id="{3C21A7BB-26A9-402C-AD4B-723A4C9817DD}"/>
                </a:ext>
              </a:extLst>
            </p:cNvPr>
            <p:cNvPicPr/>
            <p:nvPr/>
          </p:nvPicPr>
          <p:blipFill>
            <a:blip r:embed="rId97" cstate="print"/>
            <a:stretch>
              <a:fillRect/>
            </a:stretch>
          </p:blipFill>
          <p:spPr>
            <a:xfrm>
              <a:off x="3736847" y="2834640"/>
              <a:ext cx="39198" cy="39198"/>
            </a:xfrm>
            <a:prstGeom prst="rect">
              <a:avLst/>
            </a:prstGeom>
          </p:spPr>
        </p:pic>
        <p:pic>
          <p:nvPicPr>
            <p:cNvPr id="712" name="object 157">
              <a:extLst>
                <a:ext uri="{FF2B5EF4-FFF2-40B4-BE49-F238E27FC236}">
                  <a16:creationId xmlns:a16="http://schemas.microsoft.com/office/drawing/2014/main" id="{95B8C3D9-1B21-4CCA-B761-EA407B688EE0}"/>
                </a:ext>
              </a:extLst>
            </p:cNvPr>
            <p:cNvPicPr/>
            <p:nvPr/>
          </p:nvPicPr>
          <p:blipFill>
            <a:blip r:embed="rId98" cstate="print"/>
            <a:stretch>
              <a:fillRect/>
            </a:stretch>
          </p:blipFill>
          <p:spPr>
            <a:xfrm>
              <a:off x="3736847" y="2842259"/>
              <a:ext cx="13716" cy="15240"/>
            </a:xfrm>
            <a:prstGeom prst="rect">
              <a:avLst/>
            </a:prstGeom>
          </p:spPr>
        </p:pic>
        <p:pic>
          <p:nvPicPr>
            <p:cNvPr id="713" name="object 158">
              <a:extLst>
                <a:ext uri="{FF2B5EF4-FFF2-40B4-BE49-F238E27FC236}">
                  <a16:creationId xmlns:a16="http://schemas.microsoft.com/office/drawing/2014/main" id="{65D06E24-62B7-4111-BBFA-5CC7B6BF3716}"/>
                </a:ext>
              </a:extLst>
            </p:cNvPr>
            <p:cNvPicPr/>
            <p:nvPr/>
          </p:nvPicPr>
          <p:blipFill>
            <a:blip r:embed="rId99" cstate="print"/>
            <a:stretch>
              <a:fillRect/>
            </a:stretch>
          </p:blipFill>
          <p:spPr>
            <a:xfrm>
              <a:off x="3741419" y="2839212"/>
              <a:ext cx="12192" cy="21335"/>
            </a:xfrm>
            <a:prstGeom prst="rect">
              <a:avLst/>
            </a:prstGeom>
          </p:spPr>
        </p:pic>
        <p:pic>
          <p:nvPicPr>
            <p:cNvPr id="714" name="object 159">
              <a:extLst>
                <a:ext uri="{FF2B5EF4-FFF2-40B4-BE49-F238E27FC236}">
                  <a16:creationId xmlns:a16="http://schemas.microsoft.com/office/drawing/2014/main" id="{F8F8DC73-0FC1-44CA-8949-70E2DD202019}"/>
                </a:ext>
              </a:extLst>
            </p:cNvPr>
            <p:cNvPicPr/>
            <p:nvPr/>
          </p:nvPicPr>
          <p:blipFill>
            <a:blip r:embed="rId100" cstate="print"/>
            <a:stretch>
              <a:fillRect/>
            </a:stretch>
          </p:blipFill>
          <p:spPr>
            <a:xfrm>
              <a:off x="3713987" y="2820924"/>
              <a:ext cx="40722" cy="40722"/>
            </a:xfrm>
            <a:prstGeom prst="rect">
              <a:avLst/>
            </a:prstGeom>
          </p:spPr>
        </p:pic>
        <p:pic>
          <p:nvPicPr>
            <p:cNvPr id="715" name="object 160">
              <a:extLst>
                <a:ext uri="{FF2B5EF4-FFF2-40B4-BE49-F238E27FC236}">
                  <a16:creationId xmlns:a16="http://schemas.microsoft.com/office/drawing/2014/main" id="{70108771-74DC-4E0D-B92E-A56F9196F8C7}"/>
                </a:ext>
              </a:extLst>
            </p:cNvPr>
            <p:cNvPicPr/>
            <p:nvPr/>
          </p:nvPicPr>
          <p:blipFill>
            <a:blip r:embed="rId101" cstate="print"/>
            <a:stretch>
              <a:fillRect/>
            </a:stretch>
          </p:blipFill>
          <p:spPr>
            <a:xfrm>
              <a:off x="3713987" y="2830067"/>
              <a:ext cx="15240" cy="13716"/>
            </a:xfrm>
            <a:prstGeom prst="rect">
              <a:avLst/>
            </a:prstGeom>
          </p:spPr>
        </p:pic>
        <p:pic>
          <p:nvPicPr>
            <p:cNvPr id="716" name="object 161">
              <a:extLst>
                <a:ext uri="{FF2B5EF4-FFF2-40B4-BE49-F238E27FC236}">
                  <a16:creationId xmlns:a16="http://schemas.microsoft.com/office/drawing/2014/main" id="{27AA9F3C-ACD8-42B4-B564-A21162AA4D1F}"/>
                </a:ext>
              </a:extLst>
            </p:cNvPr>
            <p:cNvPicPr/>
            <p:nvPr/>
          </p:nvPicPr>
          <p:blipFill>
            <a:blip r:embed="rId102" cstate="print"/>
            <a:stretch>
              <a:fillRect/>
            </a:stretch>
          </p:blipFill>
          <p:spPr>
            <a:xfrm>
              <a:off x="3720083" y="2825496"/>
              <a:ext cx="10668" cy="21335"/>
            </a:xfrm>
            <a:prstGeom prst="rect">
              <a:avLst/>
            </a:prstGeom>
          </p:spPr>
        </p:pic>
        <p:pic>
          <p:nvPicPr>
            <p:cNvPr id="717" name="object 162">
              <a:extLst>
                <a:ext uri="{FF2B5EF4-FFF2-40B4-BE49-F238E27FC236}">
                  <a16:creationId xmlns:a16="http://schemas.microsoft.com/office/drawing/2014/main" id="{F2F3CDF5-3A91-48AB-9C6A-EC39F7CA2D64}"/>
                </a:ext>
              </a:extLst>
            </p:cNvPr>
            <p:cNvPicPr/>
            <p:nvPr/>
          </p:nvPicPr>
          <p:blipFill>
            <a:blip r:embed="rId103" cstate="print"/>
            <a:stretch>
              <a:fillRect/>
            </a:stretch>
          </p:blipFill>
          <p:spPr>
            <a:xfrm>
              <a:off x="3691127" y="2807208"/>
              <a:ext cx="40722" cy="40722"/>
            </a:xfrm>
            <a:prstGeom prst="rect">
              <a:avLst/>
            </a:prstGeom>
          </p:spPr>
        </p:pic>
        <p:pic>
          <p:nvPicPr>
            <p:cNvPr id="718" name="object 163">
              <a:extLst>
                <a:ext uri="{FF2B5EF4-FFF2-40B4-BE49-F238E27FC236}">
                  <a16:creationId xmlns:a16="http://schemas.microsoft.com/office/drawing/2014/main" id="{D463610D-472E-4645-9CD0-AA7AE2EE211B}"/>
                </a:ext>
              </a:extLst>
            </p:cNvPr>
            <p:cNvPicPr/>
            <p:nvPr/>
          </p:nvPicPr>
          <p:blipFill>
            <a:blip r:embed="rId104" cstate="print"/>
            <a:stretch>
              <a:fillRect/>
            </a:stretch>
          </p:blipFill>
          <p:spPr>
            <a:xfrm>
              <a:off x="3691127" y="2817875"/>
              <a:ext cx="15240" cy="13716"/>
            </a:xfrm>
            <a:prstGeom prst="rect">
              <a:avLst/>
            </a:prstGeom>
          </p:spPr>
        </p:pic>
        <p:pic>
          <p:nvPicPr>
            <p:cNvPr id="719" name="object 164">
              <a:extLst>
                <a:ext uri="{FF2B5EF4-FFF2-40B4-BE49-F238E27FC236}">
                  <a16:creationId xmlns:a16="http://schemas.microsoft.com/office/drawing/2014/main" id="{95E1269F-604D-4B69-A378-3DDEDFD0C76E}"/>
                </a:ext>
              </a:extLst>
            </p:cNvPr>
            <p:cNvPicPr/>
            <p:nvPr/>
          </p:nvPicPr>
          <p:blipFill>
            <a:blip r:embed="rId105" cstate="print"/>
            <a:stretch>
              <a:fillRect/>
            </a:stretch>
          </p:blipFill>
          <p:spPr>
            <a:xfrm>
              <a:off x="3697223" y="2813304"/>
              <a:ext cx="10668" cy="21335"/>
            </a:xfrm>
            <a:prstGeom prst="rect">
              <a:avLst/>
            </a:prstGeom>
          </p:spPr>
        </p:pic>
        <p:sp>
          <p:nvSpPr>
            <p:cNvPr id="720" name="object 165">
              <a:extLst>
                <a:ext uri="{FF2B5EF4-FFF2-40B4-BE49-F238E27FC236}">
                  <a16:creationId xmlns:a16="http://schemas.microsoft.com/office/drawing/2014/main" id="{D1A694B5-07BC-4DE7-B2EF-404CFA5AFCF3}"/>
                </a:ext>
              </a:extLst>
            </p:cNvPr>
            <p:cNvSpPr/>
            <p:nvPr/>
          </p:nvSpPr>
          <p:spPr>
            <a:xfrm>
              <a:off x="3691127" y="2807207"/>
              <a:ext cx="17145" cy="27940"/>
            </a:xfrm>
            <a:custGeom>
              <a:avLst/>
              <a:gdLst/>
              <a:ahLst/>
              <a:cxnLst/>
              <a:rect l="l" t="t" r="r" b="b"/>
              <a:pathLst>
                <a:path w="17145" h="27939">
                  <a:moveTo>
                    <a:pt x="16763" y="10667"/>
                  </a:moveTo>
                  <a:lnTo>
                    <a:pt x="16763" y="25907"/>
                  </a:lnTo>
                  <a:lnTo>
                    <a:pt x="12191" y="22859"/>
                  </a:lnTo>
                  <a:lnTo>
                    <a:pt x="12191" y="27431"/>
                  </a:lnTo>
                  <a:lnTo>
                    <a:pt x="6095" y="24383"/>
                  </a:lnTo>
                  <a:lnTo>
                    <a:pt x="6095" y="18287"/>
                  </a:lnTo>
                  <a:lnTo>
                    <a:pt x="0" y="15239"/>
                  </a:lnTo>
                  <a:lnTo>
                    <a:pt x="0" y="0"/>
                  </a:lnTo>
                  <a:lnTo>
                    <a:pt x="16763" y="1066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21" name="object 166">
              <a:extLst>
                <a:ext uri="{FF2B5EF4-FFF2-40B4-BE49-F238E27FC236}">
                  <a16:creationId xmlns:a16="http://schemas.microsoft.com/office/drawing/2014/main" id="{89FC2806-158E-4C98-85A3-10F0A4AF21B6}"/>
                </a:ext>
              </a:extLst>
            </p:cNvPr>
            <p:cNvSpPr/>
            <p:nvPr/>
          </p:nvSpPr>
          <p:spPr>
            <a:xfrm>
              <a:off x="4430268" y="3395472"/>
              <a:ext cx="94615" cy="62865"/>
            </a:xfrm>
            <a:custGeom>
              <a:avLst/>
              <a:gdLst/>
              <a:ahLst/>
              <a:cxnLst/>
              <a:rect l="l" t="t" r="r" b="b"/>
              <a:pathLst>
                <a:path w="94614" h="62864">
                  <a:moveTo>
                    <a:pt x="94583" y="21645"/>
                  </a:moveTo>
                  <a:lnTo>
                    <a:pt x="90678" y="12001"/>
                  </a:lnTo>
                  <a:lnTo>
                    <a:pt x="83343" y="4357"/>
                  </a:lnTo>
                  <a:lnTo>
                    <a:pt x="73152" y="0"/>
                  </a:lnTo>
                  <a:lnTo>
                    <a:pt x="71628" y="0"/>
                  </a:lnTo>
                  <a:lnTo>
                    <a:pt x="0" y="62484"/>
                  </a:lnTo>
                  <a:lnTo>
                    <a:pt x="36576" y="62484"/>
                  </a:lnTo>
                  <a:lnTo>
                    <a:pt x="82224" y="44267"/>
                  </a:lnTo>
                  <a:lnTo>
                    <a:pt x="94583" y="21645"/>
                  </a:lnTo>
                  <a:close/>
                </a:path>
              </a:pathLst>
            </a:custGeom>
            <a:solidFill>
              <a:srgbClr val="DDDDDD"/>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22" name="object 167">
              <a:extLst>
                <a:ext uri="{FF2B5EF4-FFF2-40B4-BE49-F238E27FC236}">
                  <a16:creationId xmlns:a16="http://schemas.microsoft.com/office/drawing/2014/main" id="{EA963EFF-6DD9-46C1-B1A4-44C505DF84DC}"/>
                </a:ext>
              </a:extLst>
            </p:cNvPr>
            <p:cNvPicPr/>
            <p:nvPr/>
          </p:nvPicPr>
          <p:blipFill>
            <a:blip r:embed="rId106" cstate="print"/>
            <a:stretch>
              <a:fillRect/>
            </a:stretch>
          </p:blipFill>
          <p:spPr>
            <a:xfrm>
              <a:off x="4287011" y="3278123"/>
              <a:ext cx="214883" cy="126491"/>
            </a:xfrm>
            <a:prstGeom prst="rect">
              <a:avLst/>
            </a:prstGeom>
          </p:spPr>
        </p:pic>
        <p:sp>
          <p:nvSpPr>
            <p:cNvPr id="723" name="object 168">
              <a:extLst>
                <a:ext uri="{FF2B5EF4-FFF2-40B4-BE49-F238E27FC236}">
                  <a16:creationId xmlns:a16="http://schemas.microsoft.com/office/drawing/2014/main" id="{04377A84-E4A6-4349-AC58-3744CC116396}"/>
                </a:ext>
              </a:extLst>
            </p:cNvPr>
            <p:cNvSpPr/>
            <p:nvPr/>
          </p:nvSpPr>
          <p:spPr>
            <a:xfrm>
              <a:off x="4287011" y="3278123"/>
              <a:ext cx="215265" cy="127000"/>
            </a:xfrm>
            <a:custGeom>
              <a:avLst/>
              <a:gdLst/>
              <a:ahLst/>
              <a:cxnLst/>
              <a:rect l="l" t="t" r="r" b="b"/>
              <a:pathLst>
                <a:path w="215264" h="127000">
                  <a:moveTo>
                    <a:pt x="0" y="42671"/>
                  </a:moveTo>
                  <a:lnTo>
                    <a:pt x="143255" y="126491"/>
                  </a:lnTo>
                  <a:lnTo>
                    <a:pt x="214883" y="85343"/>
                  </a:lnTo>
                  <a:lnTo>
                    <a:pt x="71627" y="0"/>
                  </a:lnTo>
                  <a:lnTo>
                    <a:pt x="0" y="4267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24" name="object 169">
              <a:extLst>
                <a:ext uri="{FF2B5EF4-FFF2-40B4-BE49-F238E27FC236}">
                  <a16:creationId xmlns:a16="http://schemas.microsoft.com/office/drawing/2014/main" id="{28D946C3-5FDD-4968-B98A-1B19D4CCB63B}"/>
                </a:ext>
              </a:extLst>
            </p:cNvPr>
            <p:cNvPicPr/>
            <p:nvPr/>
          </p:nvPicPr>
          <p:blipFill>
            <a:blip r:embed="rId107" cstate="print"/>
            <a:stretch>
              <a:fillRect/>
            </a:stretch>
          </p:blipFill>
          <p:spPr>
            <a:xfrm>
              <a:off x="4430267" y="3363468"/>
              <a:ext cx="71627" cy="94487"/>
            </a:xfrm>
            <a:prstGeom prst="rect">
              <a:avLst/>
            </a:prstGeom>
          </p:spPr>
        </p:pic>
        <p:sp>
          <p:nvSpPr>
            <p:cNvPr id="725" name="object 170">
              <a:extLst>
                <a:ext uri="{FF2B5EF4-FFF2-40B4-BE49-F238E27FC236}">
                  <a16:creationId xmlns:a16="http://schemas.microsoft.com/office/drawing/2014/main" id="{30EB3599-23C1-41B3-865B-37FA322F734A}"/>
                </a:ext>
              </a:extLst>
            </p:cNvPr>
            <p:cNvSpPr/>
            <p:nvPr/>
          </p:nvSpPr>
          <p:spPr>
            <a:xfrm>
              <a:off x="4430267" y="3363467"/>
              <a:ext cx="71755" cy="94615"/>
            </a:xfrm>
            <a:custGeom>
              <a:avLst/>
              <a:gdLst/>
              <a:ahLst/>
              <a:cxnLst/>
              <a:rect l="l" t="t" r="r" b="b"/>
              <a:pathLst>
                <a:path w="71754" h="94614">
                  <a:moveTo>
                    <a:pt x="0" y="94487"/>
                  </a:moveTo>
                  <a:lnTo>
                    <a:pt x="68579" y="54863"/>
                  </a:lnTo>
                  <a:lnTo>
                    <a:pt x="68579" y="48767"/>
                  </a:lnTo>
                  <a:lnTo>
                    <a:pt x="71627" y="45719"/>
                  </a:lnTo>
                  <a:lnTo>
                    <a:pt x="71627" y="0"/>
                  </a:lnTo>
                  <a:lnTo>
                    <a:pt x="0" y="41147"/>
                  </a:lnTo>
                  <a:lnTo>
                    <a:pt x="0" y="94487"/>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26" name="object 171">
              <a:extLst>
                <a:ext uri="{FF2B5EF4-FFF2-40B4-BE49-F238E27FC236}">
                  <a16:creationId xmlns:a16="http://schemas.microsoft.com/office/drawing/2014/main" id="{D194C625-1477-4CDD-B27B-5CE7D6CDA7F4}"/>
                </a:ext>
              </a:extLst>
            </p:cNvPr>
            <p:cNvPicPr/>
            <p:nvPr/>
          </p:nvPicPr>
          <p:blipFill>
            <a:blip r:embed="rId108" cstate="print"/>
            <a:stretch>
              <a:fillRect/>
            </a:stretch>
          </p:blipFill>
          <p:spPr>
            <a:xfrm>
              <a:off x="4287011" y="3320796"/>
              <a:ext cx="143255" cy="137159"/>
            </a:xfrm>
            <a:prstGeom prst="rect">
              <a:avLst/>
            </a:prstGeom>
          </p:spPr>
        </p:pic>
        <p:sp>
          <p:nvSpPr>
            <p:cNvPr id="727" name="object 172">
              <a:extLst>
                <a:ext uri="{FF2B5EF4-FFF2-40B4-BE49-F238E27FC236}">
                  <a16:creationId xmlns:a16="http://schemas.microsoft.com/office/drawing/2014/main" id="{9850297F-B0CD-4838-AB4D-BBDE52E929A6}"/>
                </a:ext>
              </a:extLst>
            </p:cNvPr>
            <p:cNvSpPr/>
            <p:nvPr/>
          </p:nvSpPr>
          <p:spPr>
            <a:xfrm>
              <a:off x="4287011" y="3320795"/>
              <a:ext cx="143510" cy="137160"/>
            </a:xfrm>
            <a:custGeom>
              <a:avLst/>
              <a:gdLst/>
              <a:ahLst/>
              <a:cxnLst/>
              <a:rect l="l" t="t" r="r" b="b"/>
              <a:pathLst>
                <a:path w="143510" h="137160">
                  <a:moveTo>
                    <a:pt x="0" y="47243"/>
                  </a:moveTo>
                  <a:lnTo>
                    <a:pt x="3047" y="48767"/>
                  </a:lnTo>
                  <a:lnTo>
                    <a:pt x="3047" y="56387"/>
                  </a:lnTo>
                  <a:lnTo>
                    <a:pt x="143255" y="137159"/>
                  </a:lnTo>
                  <a:lnTo>
                    <a:pt x="143255" y="83819"/>
                  </a:lnTo>
                  <a:lnTo>
                    <a:pt x="0" y="0"/>
                  </a:lnTo>
                  <a:lnTo>
                    <a:pt x="0" y="47243"/>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28" name="object 173">
              <a:extLst>
                <a:ext uri="{FF2B5EF4-FFF2-40B4-BE49-F238E27FC236}">
                  <a16:creationId xmlns:a16="http://schemas.microsoft.com/office/drawing/2014/main" id="{4C40C11C-08E6-4502-A8EB-9A1F70691097}"/>
                </a:ext>
              </a:extLst>
            </p:cNvPr>
            <p:cNvSpPr/>
            <p:nvPr/>
          </p:nvSpPr>
          <p:spPr>
            <a:xfrm>
              <a:off x="4287011" y="3278123"/>
              <a:ext cx="215265" cy="180340"/>
            </a:xfrm>
            <a:custGeom>
              <a:avLst/>
              <a:gdLst/>
              <a:ahLst/>
              <a:cxnLst/>
              <a:rect l="l" t="t" r="r" b="b"/>
              <a:pathLst>
                <a:path w="215264" h="180339">
                  <a:moveTo>
                    <a:pt x="0" y="42671"/>
                  </a:moveTo>
                  <a:lnTo>
                    <a:pt x="0" y="89915"/>
                  </a:lnTo>
                  <a:lnTo>
                    <a:pt x="3047" y="91439"/>
                  </a:lnTo>
                  <a:lnTo>
                    <a:pt x="3047" y="99059"/>
                  </a:lnTo>
                  <a:lnTo>
                    <a:pt x="143255" y="179831"/>
                  </a:lnTo>
                  <a:lnTo>
                    <a:pt x="211835" y="140207"/>
                  </a:lnTo>
                  <a:lnTo>
                    <a:pt x="211835" y="134111"/>
                  </a:lnTo>
                  <a:lnTo>
                    <a:pt x="214883" y="131063"/>
                  </a:lnTo>
                  <a:lnTo>
                    <a:pt x="214883" y="85343"/>
                  </a:lnTo>
                  <a:lnTo>
                    <a:pt x="71627" y="0"/>
                  </a:lnTo>
                  <a:lnTo>
                    <a:pt x="0" y="42671"/>
                  </a:lnTo>
                  <a:close/>
                </a:path>
              </a:pathLst>
            </a:custGeom>
            <a:ln w="16474">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29" name="object 174">
              <a:extLst>
                <a:ext uri="{FF2B5EF4-FFF2-40B4-BE49-F238E27FC236}">
                  <a16:creationId xmlns:a16="http://schemas.microsoft.com/office/drawing/2014/main" id="{3894E0C6-302F-4A98-BF0A-9397C2D18CF6}"/>
                </a:ext>
              </a:extLst>
            </p:cNvPr>
            <p:cNvPicPr/>
            <p:nvPr/>
          </p:nvPicPr>
          <p:blipFill>
            <a:blip r:embed="rId109" cstate="print"/>
            <a:stretch>
              <a:fillRect/>
            </a:stretch>
          </p:blipFill>
          <p:spPr>
            <a:xfrm>
              <a:off x="4411979" y="3410712"/>
              <a:ext cx="4571" cy="4571"/>
            </a:xfrm>
            <a:prstGeom prst="rect">
              <a:avLst/>
            </a:prstGeom>
          </p:spPr>
        </p:pic>
        <p:pic>
          <p:nvPicPr>
            <p:cNvPr id="730" name="object 175">
              <a:extLst>
                <a:ext uri="{FF2B5EF4-FFF2-40B4-BE49-F238E27FC236}">
                  <a16:creationId xmlns:a16="http://schemas.microsoft.com/office/drawing/2014/main" id="{AE710904-EC32-4D9B-80F9-CD571C4BEE70}"/>
                </a:ext>
              </a:extLst>
            </p:cNvPr>
            <p:cNvPicPr/>
            <p:nvPr/>
          </p:nvPicPr>
          <p:blipFill>
            <a:blip r:embed="rId110" cstate="print"/>
            <a:stretch>
              <a:fillRect/>
            </a:stretch>
          </p:blipFill>
          <p:spPr>
            <a:xfrm>
              <a:off x="4390644" y="3396996"/>
              <a:ext cx="28090" cy="20470"/>
            </a:xfrm>
            <a:prstGeom prst="rect">
              <a:avLst/>
            </a:prstGeom>
          </p:spPr>
        </p:pic>
        <p:pic>
          <p:nvPicPr>
            <p:cNvPr id="731" name="object 176">
              <a:extLst>
                <a:ext uri="{FF2B5EF4-FFF2-40B4-BE49-F238E27FC236}">
                  <a16:creationId xmlns:a16="http://schemas.microsoft.com/office/drawing/2014/main" id="{F4708E75-62BD-4D5F-B413-DEED97C390D5}"/>
                </a:ext>
              </a:extLst>
            </p:cNvPr>
            <p:cNvPicPr/>
            <p:nvPr/>
          </p:nvPicPr>
          <p:blipFill>
            <a:blip r:embed="rId111" cstate="print"/>
            <a:stretch>
              <a:fillRect/>
            </a:stretch>
          </p:blipFill>
          <p:spPr>
            <a:xfrm>
              <a:off x="4369307" y="3384804"/>
              <a:ext cx="26566" cy="20470"/>
            </a:xfrm>
            <a:prstGeom prst="rect">
              <a:avLst/>
            </a:prstGeom>
          </p:spPr>
        </p:pic>
        <p:pic>
          <p:nvPicPr>
            <p:cNvPr id="732" name="object 177">
              <a:extLst>
                <a:ext uri="{FF2B5EF4-FFF2-40B4-BE49-F238E27FC236}">
                  <a16:creationId xmlns:a16="http://schemas.microsoft.com/office/drawing/2014/main" id="{7F03875D-8E8D-4D67-A636-5A65EDA50178}"/>
                </a:ext>
              </a:extLst>
            </p:cNvPr>
            <p:cNvPicPr/>
            <p:nvPr/>
          </p:nvPicPr>
          <p:blipFill>
            <a:blip r:embed="rId112" cstate="print"/>
            <a:stretch>
              <a:fillRect/>
            </a:stretch>
          </p:blipFill>
          <p:spPr>
            <a:xfrm>
              <a:off x="4347972" y="3372612"/>
              <a:ext cx="26566" cy="18946"/>
            </a:xfrm>
            <a:prstGeom prst="rect">
              <a:avLst/>
            </a:prstGeom>
          </p:spPr>
        </p:pic>
        <p:pic>
          <p:nvPicPr>
            <p:cNvPr id="733" name="object 178">
              <a:extLst>
                <a:ext uri="{FF2B5EF4-FFF2-40B4-BE49-F238E27FC236}">
                  <a16:creationId xmlns:a16="http://schemas.microsoft.com/office/drawing/2014/main" id="{6E684DF6-16AC-4332-96A5-805CE2CAE8FA}"/>
                </a:ext>
              </a:extLst>
            </p:cNvPr>
            <p:cNvPicPr/>
            <p:nvPr/>
          </p:nvPicPr>
          <p:blipFill>
            <a:blip r:embed="rId113" cstate="print"/>
            <a:stretch>
              <a:fillRect/>
            </a:stretch>
          </p:blipFill>
          <p:spPr>
            <a:xfrm>
              <a:off x="4326635" y="3360420"/>
              <a:ext cx="26566" cy="18946"/>
            </a:xfrm>
            <a:prstGeom prst="rect">
              <a:avLst/>
            </a:prstGeom>
          </p:spPr>
        </p:pic>
        <p:pic>
          <p:nvPicPr>
            <p:cNvPr id="734" name="object 179">
              <a:extLst>
                <a:ext uri="{FF2B5EF4-FFF2-40B4-BE49-F238E27FC236}">
                  <a16:creationId xmlns:a16="http://schemas.microsoft.com/office/drawing/2014/main" id="{87661808-139C-4E50-A5B0-541FE81929F6}"/>
                </a:ext>
              </a:extLst>
            </p:cNvPr>
            <p:cNvPicPr/>
            <p:nvPr/>
          </p:nvPicPr>
          <p:blipFill>
            <a:blip r:embed="rId114" cstate="print"/>
            <a:stretch>
              <a:fillRect/>
            </a:stretch>
          </p:blipFill>
          <p:spPr>
            <a:xfrm>
              <a:off x="4303775" y="3348227"/>
              <a:ext cx="28090" cy="18946"/>
            </a:xfrm>
            <a:prstGeom prst="rect">
              <a:avLst/>
            </a:prstGeom>
          </p:spPr>
        </p:pic>
        <p:sp>
          <p:nvSpPr>
            <p:cNvPr id="735" name="object 180">
              <a:extLst>
                <a:ext uri="{FF2B5EF4-FFF2-40B4-BE49-F238E27FC236}">
                  <a16:creationId xmlns:a16="http://schemas.microsoft.com/office/drawing/2014/main" id="{F804A6A5-0477-4195-BBF8-DF4D532D1AE2}"/>
                </a:ext>
              </a:extLst>
            </p:cNvPr>
            <p:cNvSpPr/>
            <p:nvPr/>
          </p:nvSpPr>
          <p:spPr>
            <a:xfrm>
              <a:off x="4303775" y="3346703"/>
              <a:ext cx="6350" cy="7620"/>
            </a:xfrm>
            <a:custGeom>
              <a:avLst/>
              <a:gdLst/>
              <a:ahLst/>
              <a:cxnLst/>
              <a:rect l="l" t="t" r="r" b="b"/>
              <a:pathLst>
                <a:path w="6350" h="7620">
                  <a:moveTo>
                    <a:pt x="4571" y="3047"/>
                  </a:moveTo>
                  <a:lnTo>
                    <a:pt x="4571" y="1523"/>
                  </a:lnTo>
                  <a:lnTo>
                    <a:pt x="1523" y="0"/>
                  </a:lnTo>
                  <a:lnTo>
                    <a:pt x="1523" y="1523"/>
                  </a:lnTo>
                  <a:lnTo>
                    <a:pt x="0" y="1523"/>
                  </a:lnTo>
                  <a:lnTo>
                    <a:pt x="0" y="3047"/>
                  </a:lnTo>
                  <a:lnTo>
                    <a:pt x="1523" y="4571"/>
                  </a:lnTo>
                  <a:lnTo>
                    <a:pt x="1523" y="6095"/>
                  </a:lnTo>
                  <a:lnTo>
                    <a:pt x="3047" y="7619"/>
                  </a:lnTo>
                  <a:lnTo>
                    <a:pt x="4571" y="6095"/>
                  </a:lnTo>
                  <a:lnTo>
                    <a:pt x="6095" y="6095"/>
                  </a:lnTo>
                  <a:lnTo>
                    <a:pt x="6095" y="4571"/>
                  </a:lnTo>
                  <a:lnTo>
                    <a:pt x="4571" y="30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36" name="object 181">
              <a:extLst>
                <a:ext uri="{FF2B5EF4-FFF2-40B4-BE49-F238E27FC236}">
                  <a16:creationId xmlns:a16="http://schemas.microsoft.com/office/drawing/2014/main" id="{086771AF-2978-42D3-8651-A2DF6EECB44E}"/>
                </a:ext>
              </a:extLst>
            </p:cNvPr>
            <p:cNvPicPr/>
            <p:nvPr/>
          </p:nvPicPr>
          <p:blipFill>
            <a:blip r:embed="rId115" cstate="print"/>
            <a:stretch>
              <a:fillRect/>
            </a:stretch>
          </p:blipFill>
          <p:spPr>
            <a:xfrm>
              <a:off x="4411979" y="3400044"/>
              <a:ext cx="4571" cy="6095"/>
            </a:xfrm>
            <a:prstGeom prst="rect">
              <a:avLst/>
            </a:prstGeom>
          </p:spPr>
        </p:pic>
        <p:pic>
          <p:nvPicPr>
            <p:cNvPr id="737" name="object 182">
              <a:extLst>
                <a:ext uri="{FF2B5EF4-FFF2-40B4-BE49-F238E27FC236}">
                  <a16:creationId xmlns:a16="http://schemas.microsoft.com/office/drawing/2014/main" id="{8406ED1B-76F8-4AB1-AF87-2EBB1A3719C9}"/>
                </a:ext>
              </a:extLst>
            </p:cNvPr>
            <p:cNvPicPr/>
            <p:nvPr/>
          </p:nvPicPr>
          <p:blipFill>
            <a:blip r:embed="rId116" cstate="print"/>
            <a:stretch>
              <a:fillRect/>
            </a:stretch>
          </p:blipFill>
          <p:spPr>
            <a:xfrm>
              <a:off x="4390644" y="3387852"/>
              <a:ext cx="28090" cy="20470"/>
            </a:xfrm>
            <a:prstGeom prst="rect">
              <a:avLst/>
            </a:prstGeom>
          </p:spPr>
        </p:pic>
        <p:pic>
          <p:nvPicPr>
            <p:cNvPr id="738" name="object 183">
              <a:extLst>
                <a:ext uri="{FF2B5EF4-FFF2-40B4-BE49-F238E27FC236}">
                  <a16:creationId xmlns:a16="http://schemas.microsoft.com/office/drawing/2014/main" id="{1D0B48EB-3AB3-4167-98FF-34165E788F7E}"/>
                </a:ext>
              </a:extLst>
            </p:cNvPr>
            <p:cNvPicPr/>
            <p:nvPr/>
          </p:nvPicPr>
          <p:blipFill>
            <a:blip r:embed="rId117" cstate="print"/>
            <a:stretch>
              <a:fillRect/>
            </a:stretch>
          </p:blipFill>
          <p:spPr>
            <a:xfrm>
              <a:off x="4369307" y="3375660"/>
              <a:ext cx="26566" cy="18946"/>
            </a:xfrm>
            <a:prstGeom prst="rect">
              <a:avLst/>
            </a:prstGeom>
          </p:spPr>
        </p:pic>
        <p:pic>
          <p:nvPicPr>
            <p:cNvPr id="739" name="object 184">
              <a:extLst>
                <a:ext uri="{FF2B5EF4-FFF2-40B4-BE49-F238E27FC236}">
                  <a16:creationId xmlns:a16="http://schemas.microsoft.com/office/drawing/2014/main" id="{0D74B248-7BC8-494C-9752-A5996B74ECB0}"/>
                </a:ext>
              </a:extLst>
            </p:cNvPr>
            <p:cNvPicPr/>
            <p:nvPr/>
          </p:nvPicPr>
          <p:blipFill>
            <a:blip r:embed="rId118" cstate="print"/>
            <a:stretch>
              <a:fillRect/>
            </a:stretch>
          </p:blipFill>
          <p:spPr>
            <a:xfrm>
              <a:off x="4347972" y="3363468"/>
              <a:ext cx="26566" cy="18946"/>
            </a:xfrm>
            <a:prstGeom prst="rect">
              <a:avLst/>
            </a:prstGeom>
          </p:spPr>
        </p:pic>
        <p:pic>
          <p:nvPicPr>
            <p:cNvPr id="740" name="object 185">
              <a:extLst>
                <a:ext uri="{FF2B5EF4-FFF2-40B4-BE49-F238E27FC236}">
                  <a16:creationId xmlns:a16="http://schemas.microsoft.com/office/drawing/2014/main" id="{14C06459-75E8-4FB8-B3D3-255B64ED1AD8}"/>
                </a:ext>
              </a:extLst>
            </p:cNvPr>
            <p:cNvPicPr/>
            <p:nvPr/>
          </p:nvPicPr>
          <p:blipFill>
            <a:blip r:embed="rId119" cstate="print"/>
            <a:stretch>
              <a:fillRect/>
            </a:stretch>
          </p:blipFill>
          <p:spPr>
            <a:xfrm>
              <a:off x="4326635" y="3351276"/>
              <a:ext cx="26566" cy="18946"/>
            </a:xfrm>
            <a:prstGeom prst="rect">
              <a:avLst/>
            </a:prstGeom>
          </p:spPr>
        </p:pic>
        <p:pic>
          <p:nvPicPr>
            <p:cNvPr id="741" name="object 186">
              <a:extLst>
                <a:ext uri="{FF2B5EF4-FFF2-40B4-BE49-F238E27FC236}">
                  <a16:creationId xmlns:a16="http://schemas.microsoft.com/office/drawing/2014/main" id="{F3F790CC-2D8B-4594-9180-AE2BC31D236A}"/>
                </a:ext>
              </a:extLst>
            </p:cNvPr>
            <p:cNvPicPr/>
            <p:nvPr/>
          </p:nvPicPr>
          <p:blipFill>
            <a:blip r:embed="rId120" cstate="print"/>
            <a:stretch>
              <a:fillRect/>
            </a:stretch>
          </p:blipFill>
          <p:spPr>
            <a:xfrm>
              <a:off x="4303775" y="3337560"/>
              <a:ext cx="4571" cy="6095"/>
            </a:xfrm>
            <a:prstGeom prst="rect">
              <a:avLst/>
            </a:prstGeom>
          </p:spPr>
        </p:pic>
        <p:sp>
          <p:nvSpPr>
            <p:cNvPr id="742" name="object 187">
              <a:extLst>
                <a:ext uri="{FF2B5EF4-FFF2-40B4-BE49-F238E27FC236}">
                  <a16:creationId xmlns:a16="http://schemas.microsoft.com/office/drawing/2014/main" id="{4E3EAF6C-2B06-43B7-B760-0CFA951E0CB5}"/>
                </a:ext>
              </a:extLst>
            </p:cNvPr>
            <p:cNvSpPr/>
            <p:nvPr/>
          </p:nvSpPr>
          <p:spPr>
            <a:xfrm>
              <a:off x="4303775" y="3337559"/>
              <a:ext cx="6350" cy="7620"/>
            </a:xfrm>
            <a:custGeom>
              <a:avLst/>
              <a:gdLst/>
              <a:ahLst/>
              <a:cxnLst/>
              <a:rect l="l" t="t" r="r" b="b"/>
              <a:pathLst>
                <a:path w="6350" h="7620">
                  <a:moveTo>
                    <a:pt x="4571" y="3047"/>
                  </a:moveTo>
                  <a:lnTo>
                    <a:pt x="4571" y="1523"/>
                  </a:lnTo>
                  <a:lnTo>
                    <a:pt x="1523" y="0"/>
                  </a:lnTo>
                  <a:lnTo>
                    <a:pt x="0" y="1523"/>
                  </a:lnTo>
                  <a:lnTo>
                    <a:pt x="0" y="3047"/>
                  </a:lnTo>
                  <a:lnTo>
                    <a:pt x="1523" y="4571"/>
                  </a:lnTo>
                  <a:lnTo>
                    <a:pt x="1523" y="6095"/>
                  </a:lnTo>
                  <a:lnTo>
                    <a:pt x="3047" y="7619"/>
                  </a:lnTo>
                  <a:lnTo>
                    <a:pt x="4571" y="6095"/>
                  </a:lnTo>
                  <a:lnTo>
                    <a:pt x="6095" y="6095"/>
                  </a:lnTo>
                  <a:lnTo>
                    <a:pt x="6095" y="4571"/>
                  </a:lnTo>
                  <a:lnTo>
                    <a:pt x="4571" y="30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43" name="object 188">
              <a:extLst>
                <a:ext uri="{FF2B5EF4-FFF2-40B4-BE49-F238E27FC236}">
                  <a16:creationId xmlns:a16="http://schemas.microsoft.com/office/drawing/2014/main" id="{065DD415-A0DC-4E28-BE23-4A9F1331558F}"/>
                </a:ext>
              </a:extLst>
            </p:cNvPr>
            <p:cNvPicPr/>
            <p:nvPr/>
          </p:nvPicPr>
          <p:blipFill>
            <a:blip r:embed="rId121" cstate="print"/>
            <a:stretch>
              <a:fillRect/>
            </a:stretch>
          </p:blipFill>
          <p:spPr>
            <a:xfrm>
              <a:off x="4324452" y="3349092"/>
              <a:ext cx="69238" cy="67714"/>
            </a:xfrm>
            <a:prstGeom prst="rect">
              <a:avLst/>
            </a:prstGeom>
          </p:spPr>
        </p:pic>
        <p:pic>
          <p:nvPicPr>
            <p:cNvPr id="744" name="object 189">
              <a:extLst>
                <a:ext uri="{FF2B5EF4-FFF2-40B4-BE49-F238E27FC236}">
                  <a16:creationId xmlns:a16="http://schemas.microsoft.com/office/drawing/2014/main" id="{A028572F-98C2-4117-AFB0-79B0B86682B5}"/>
                </a:ext>
              </a:extLst>
            </p:cNvPr>
            <p:cNvPicPr/>
            <p:nvPr/>
          </p:nvPicPr>
          <p:blipFill>
            <a:blip r:embed="rId122" cstate="print"/>
            <a:stretch>
              <a:fillRect/>
            </a:stretch>
          </p:blipFill>
          <p:spPr>
            <a:xfrm>
              <a:off x="4384547" y="3412235"/>
              <a:ext cx="15240" cy="12192"/>
            </a:xfrm>
            <a:prstGeom prst="rect">
              <a:avLst/>
            </a:prstGeom>
          </p:spPr>
        </p:pic>
        <p:pic>
          <p:nvPicPr>
            <p:cNvPr id="745" name="object 190">
              <a:extLst>
                <a:ext uri="{FF2B5EF4-FFF2-40B4-BE49-F238E27FC236}">
                  <a16:creationId xmlns:a16="http://schemas.microsoft.com/office/drawing/2014/main" id="{C9285A72-78B9-4548-AFFA-55F6E9780014}"/>
                </a:ext>
              </a:extLst>
            </p:cNvPr>
            <p:cNvPicPr/>
            <p:nvPr/>
          </p:nvPicPr>
          <p:blipFill>
            <a:blip r:embed="rId123" cstate="print"/>
            <a:stretch>
              <a:fillRect/>
            </a:stretch>
          </p:blipFill>
          <p:spPr>
            <a:xfrm>
              <a:off x="4390643" y="3407663"/>
              <a:ext cx="10668" cy="21335"/>
            </a:xfrm>
            <a:prstGeom prst="rect">
              <a:avLst/>
            </a:prstGeom>
          </p:spPr>
        </p:pic>
        <p:pic>
          <p:nvPicPr>
            <p:cNvPr id="746" name="object 191">
              <a:extLst>
                <a:ext uri="{FF2B5EF4-FFF2-40B4-BE49-F238E27FC236}">
                  <a16:creationId xmlns:a16="http://schemas.microsoft.com/office/drawing/2014/main" id="{C7EA9242-71FB-4E26-B73F-D6986B1FFB80}"/>
                </a:ext>
              </a:extLst>
            </p:cNvPr>
            <p:cNvPicPr/>
            <p:nvPr/>
          </p:nvPicPr>
          <p:blipFill>
            <a:blip r:embed="rId124" cstate="print"/>
            <a:stretch>
              <a:fillRect/>
            </a:stretch>
          </p:blipFill>
          <p:spPr>
            <a:xfrm>
              <a:off x="4383449" y="3400469"/>
              <a:ext cx="33102" cy="29628"/>
            </a:xfrm>
            <a:prstGeom prst="rect">
              <a:avLst/>
            </a:prstGeom>
          </p:spPr>
        </p:pic>
        <p:pic>
          <p:nvPicPr>
            <p:cNvPr id="747" name="object 192">
              <a:extLst>
                <a:ext uri="{FF2B5EF4-FFF2-40B4-BE49-F238E27FC236}">
                  <a16:creationId xmlns:a16="http://schemas.microsoft.com/office/drawing/2014/main" id="{003C0A75-3382-4B3C-AC04-67DCD2E93EB1}"/>
                </a:ext>
              </a:extLst>
            </p:cNvPr>
            <p:cNvPicPr/>
            <p:nvPr/>
          </p:nvPicPr>
          <p:blipFill>
            <a:blip r:embed="rId125" cstate="print"/>
            <a:stretch>
              <a:fillRect/>
            </a:stretch>
          </p:blipFill>
          <p:spPr>
            <a:xfrm>
              <a:off x="4407407" y="3424427"/>
              <a:ext cx="13716" cy="13716"/>
            </a:xfrm>
            <a:prstGeom prst="rect">
              <a:avLst/>
            </a:prstGeom>
          </p:spPr>
        </p:pic>
        <p:pic>
          <p:nvPicPr>
            <p:cNvPr id="748" name="object 193">
              <a:extLst>
                <a:ext uri="{FF2B5EF4-FFF2-40B4-BE49-F238E27FC236}">
                  <a16:creationId xmlns:a16="http://schemas.microsoft.com/office/drawing/2014/main" id="{A344A60A-490C-4389-A9B0-0E4D3898E246}"/>
                </a:ext>
              </a:extLst>
            </p:cNvPr>
            <p:cNvPicPr/>
            <p:nvPr/>
          </p:nvPicPr>
          <p:blipFill>
            <a:blip r:embed="rId126" cstate="print"/>
            <a:stretch>
              <a:fillRect/>
            </a:stretch>
          </p:blipFill>
          <p:spPr>
            <a:xfrm>
              <a:off x="4411979" y="3421380"/>
              <a:ext cx="12192" cy="19811"/>
            </a:xfrm>
            <a:prstGeom prst="rect">
              <a:avLst/>
            </a:prstGeom>
          </p:spPr>
        </p:pic>
        <p:pic>
          <p:nvPicPr>
            <p:cNvPr id="749" name="object 194">
              <a:extLst>
                <a:ext uri="{FF2B5EF4-FFF2-40B4-BE49-F238E27FC236}">
                  <a16:creationId xmlns:a16="http://schemas.microsoft.com/office/drawing/2014/main" id="{722CADA7-F47D-459F-889B-CE2AA83BF955}"/>
                </a:ext>
              </a:extLst>
            </p:cNvPr>
            <p:cNvPicPr/>
            <p:nvPr/>
          </p:nvPicPr>
          <p:blipFill>
            <a:blip r:embed="rId127" cstate="print"/>
            <a:stretch>
              <a:fillRect/>
            </a:stretch>
          </p:blipFill>
          <p:spPr>
            <a:xfrm>
              <a:off x="4363211" y="3389376"/>
              <a:ext cx="62058" cy="52914"/>
            </a:xfrm>
            <a:prstGeom prst="rect">
              <a:avLst/>
            </a:prstGeom>
          </p:spPr>
        </p:pic>
        <p:pic>
          <p:nvPicPr>
            <p:cNvPr id="750" name="object 195">
              <a:extLst>
                <a:ext uri="{FF2B5EF4-FFF2-40B4-BE49-F238E27FC236}">
                  <a16:creationId xmlns:a16="http://schemas.microsoft.com/office/drawing/2014/main" id="{607F4021-692D-4F6B-BD41-B2ECF9B0D086}"/>
                </a:ext>
              </a:extLst>
            </p:cNvPr>
            <p:cNvPicPr/>
            <p:nvPr/>
          </p:nvPicPr>
          <p:blipFill>
            <a:blip r:embed="rId128" cstate="print"/>
            <a:stretch>
              <a:fillRect/>
            </a:stretch>
          </p:blipFill>
          <p:spPr>
            <a:xfrm>
              <a:off x="4363211" y="3398519"/>
              <a:ext cx="13716" cy="13716"/>
            </a:xfrm>
            <a:prstGeom prst="rect">
              <a:avLst/>
            </a:prstGeom>
          </p:spPr>
        </p:pic>
        <p:pic>
          <p:nvPicPr>
            <p:cNvPr id="751" name="object 196">
              <a:extLst>
                <a:ext uri="{FF2B5EF4-FFF2-40B4-BE49-F238E27FC236}">
                  <a16:creationId xmlns:a16="http://schemas.microsoft.com/office/drawing/2014/main" id="{C3A37D4B-3A27-4DFF-B5CE-DFCA8242FF42}"/>
                </a:ext>
              </a:extLst>
            </p:cNvPr>
            <p:cNvPicPr/>
            <p:nvPr/>
          </p:nvPicPr>
          <p:blipFill>
            <a:blip r:embed="rId129" cstate="print"/>
            <a:stretch>
              <a:fillRect/>
            </a:stretch>
          </p:blipFill>
          <p:spPr>
            <a:xfrm>
              <a:off x="4367783" y="3393948"/>
              <a:ext cx="10668" cy="21335"/>
            </a:xfrm>
            <a:prstGeom prst="rect">
              <a:avLst/>
            </a:prstGeom>
          </p:spPr>
        </p:pic>
        <p:pic>
          <p:nvPicPr>
            <p:cNvPr id="752" name="object 197">
              <a:extLst>
                <a:ext uri="{FF2B5EF4-FFF2-40B4-BE49-F238E27FC236}">
                  <a16:creationId xmlns:a16="http://schemas.microsoft.com/office/drawing/2014/main" id="{96490824-A54C-4472-AAFC-AB80C70622A7}"/>
                </a:ext>
              </a:extLst>
            </p:cNvPr>
            <p:cNvPicPr/>
            <p:nvPr/>
          </p:nvPicPr>
          <p:blipFill>
            <a:blip r:embed="rId130" cstate="print"/>
            <a:stretch>
              <a:fillRect/>
            </a:stretch>
          </p:blipFill>
          <p:spPr>
            <a:xfrm>
              <a:off x="4340351" y="3377184"/>
              <a:ext cx="39198" cy="39198"/>
            </a:xfrm>
            <a:prstGeom prst="rect">
              <a:avLst/>
            </a:prstGeom>
          </p:spPr>
        </p:pic>
        <p:pic>
          <p:nvPicPr>
            <p:cNvPr id="753" name="object 198">
              <a:extLst>
                <a:ext uri="{FF2B5EF4-FFF2-40B4-BE49-F238E27FC236}">
                  <a16:creationId xmlns:a16="http://schemas.microsoft.com/office/drawing/2014/main" id="{4CDDBDC3-0813-499A-AE0B-CEADFBA3233E}"/>
                </a:ext>
              </a:extLst>
            </p:cNvPr>
            <p:cNvPicPr/>
            <p:nvPr/>
          </p:nvPicPr>
          <p:blipFill>
            <a:blip r:embed="rId131" cstate="print"/>
            <a:stretch>
              <a:fillRect/>
            </a:stretch>
          </p:blipFill>
          <p:spPr>
            <a:xfrm>
              <a:off x="4340351" y="3386327"/>
              <a:ext cx="13716" cy="13716"/>
            </a:xfrm>
            <a:prstGeom prst="rect">
              <a:avLst/>
            </a:prstGeom>
          </p:spPr>
        </p:pic>
        <p:pic>
          <p:nvPicPr>
            <p:cNvPr id="754" name="object 199">
              <a:extLst>
                <a:ext uri="{FF2B5EF4-FFF2-40B4-BE49-F238E27FC236}">
                  <a16:creationId xmlns:a16="http://schemas.microsoft.com/office/drawing/2014/main" id="{4F941AD1-7726-49DE-9FEA-032D0AC0913F}"/>
                </a:ext>
              </a:extLst>
            </p:cNvPr>
            <p:cNvPicPr/>
            <p:nvPr/>
          </p:nvPicPr>
          <p:blipFill>
            <a:blip r:embed="rId132" cstate="print"/>
            <a:stretch>
              <a:fillRect/>
            </a:stretch>
          </p:blipFill>
          <p:spPr>
            <a:xfrm>
              <a:off x="4346447" y="3381755"/>
              <a:ext cx="10668" cy="21335"/>
            </a:xfrm>
            <a:prstGeom prst="rect">
              <a:avLst/>
            </a:prstGeom>
          </p:spPr>
        </p:pic>
        <p:pic>
          <p:nvPicPr>
            <p:cNvPr id="755" name="object 200">
              <a:extLst>
                <a:ext uri="{FF2B5EF4-FFF2-40B4-BE49-F238E27FC236}">
                  <a16:creationId xmlns:a16="http://schemas.microsoft.com/office/drawing/2014/main" id="{8B40786B-9F14-49EF-B36F-F32C4AC63131}"/>
                </a:ext>
              </a:extLst>
            </p:cNvPr>
            <p:cNvPicPr/>
            <p:nvPr/>
          </p:nvPicPr>
          <p:blipFill>
            <a:blip r:embed="rId133" cstate="print"/>
            <a:stretch>
              <a:fillRect/>
            </a:stretch>
          </p:blipFill>
          <p:spPr>
            <a:xfrm>
              <a:off x="4317491" y="3363468"/>
              <a:ext cx="40722" cy="40722"/>
            </a:xfrm>
            <a:prstGeom prst="rect">
              <a:avLst/>
            </a:prstGeom>
          </p:spPr>
        </p:pic>
        <p:pic>
          <p:nvPicPr>
            <p:cNvPr id="756" name="object 201">
              <a:extLst>
                <a:ext uri="{FF2B5EF4-FFF2-40B4-BE49-F238E27FC236}">
                  <a16:creationId xmlns:a16="http://schemas.microsoft.com/office/drawing/2014/main" id="{0916021B-9D1C-4934-8C92-F4216BFC7F71}"/>
                </a:ext>
              </a:extLst>
            </p:cNvPr>
            <p:cNvPicPr/>
            <p:nvPr/>
          </p:nvPicPr>
          <p:blipFill>
            <a:blip r:embed="rId134" cstate="print"/>
            <a:stretch>
              <a:fillRect/>
            </a:stretch>
          </p:blipFill>
          <p:spPr>
            <a:xfrm>
              <a:off x="4317491" y="3372611"/>
              <a:ext cx="15240" cy="13716"/>
            </a:xfrm>
            <a:prstGeom prst="rect">
              <a:avLst/>
            </a:prstGeom>
          </p:spPr>
        </p:pic>
        <p:pic>
          <p:nvPicPr>
            <p:cNvPr id="757" name="object 202">
              <a:extLst>
                <a:ext uri="{FF2B5EF4-FFF2-40B4-BE49-F238E27FC236}">
                  <a16:creationId xmlns:a16="http://schemas.microsoft.com/office/drawing/2014/main" id="{0E69FF63-0EF1-452A-9454-DAEC4FD8895B}"/>
                </a:ext>
              </a:extLst>
            </p:cNvPr>
            <p:cNvPicPr/>
            <p:nvPr/>
          </p:nvPicPr>
          <p:blipFill>
            <a:blip r:embed="rId135" cstate="print"/>
            <a:stretch>
              <a:fillRect/>
            </a:stretch>
          </p:blipFill>
          <p:spPr>
            <a:xfrm>
              <a:off x="4323587" y="3369563"/>
              <a:ext cx="10668" cy="21335"/>
            </a:xfrm>
            <a:prstGeom prst="rect">
              <a:avLst/>
            </a:prstGeom>
          </p:spPr>
        </p:pic>
        <p:pic>
          <p:nvPicPr>
            <p:cNvPr id="758" name="object 203">
              <a:extLst>
                <a:ext uri="{FF2B5EF4-FFF2-40B4-BE49-F238E27FC236}">
                  <a16:creationId xmlns:a16="http://schemas.microsoft.com/office/drawing/2014/main" id="{1732221A-2AEB-429E-94D7-D3364A3CF935}"/>
                </a:ext>
              </a:extLst>
            </p:cNvPr>
            <p:cNvPicPr/>
            <p:nvPr/>
          </p:nvPicPr>
          <p:blipFill>
            <a:blip r:embed="rId136" cstate="print"/>
            <a:stretch>
              <a:fillRect/>
            </a:stretch>
          </p:blipFill>
          <p:spPr>
            <a:xfrm>
              <a:off x="4296155" y="3351276"/>
              <a:ext cx="39198" cy="40722"/>
            </a:xfrm>
            <a:prstGeom prst="rect">
              <a:avLst/>
            </a:prstGeom>
          </p:spPr>
        </p:pic>
        <p:pic>
          <p:nvPicPr>
            <p:cNvPr id="759" name="object 204">
              <a:extLst>
                <a:ext uri="{FF2B5EF4-FFF2-40B4-BE49-F238E27FC236}">
                  <a16:creationId xmlns:a16="http://schemas.microsoft.com/office/drawing/2014/main" id="{F2047D3A-979C-498E-ACDE-BCBF598BA61E}"/>
                </a:ext>
              </a:extLst>
            </p:cNvPr>
            <p:cNvPicPr/>
            <p:nvPr/>
          </p:nvPicPr>
          <p:blipFill>
            <a:blip r:embed="rId137" cstate="print"/>
            <a:stretch>
              <a:fillRect/>
            </a:stretch>
          </p:blipFill>
          <p:spPr>
            <a:xfrm>
              <a:off x="4296155" y="3360419"/>
              <a:ext cx="13716" cy="13716"/>
            </a:xfrm>
            <a:prstGeom prst="rect">
              <a:avLst/>
            </a:prstGeom>
          </p:spPr>
        </p:pic>
        <p:pic>
          <p:nvPicPr>
            <p:cNvPr id="760" name="object 205">
              <a:extLst>
                <a:ext uri="{FF2B5EF4-FFF2-40B4-BE49-F238E27FC236}">
                  <a16:creationId xmlns:a16="http://schemas.microsoft.com/office/drawing/2014/main" id="{DF0C9115-D984-45EC-AE78-80D00317C4CA}"/>
                </a:ext>
              </a:extLst>
            </p:cNvPr>
            <p:cNvPicPr/>
            <p:nvPr/>
          </p:nvPicPr>
          <p:blipFill>
            <a:blip r:embed="rId138" cstate="print"/>
            <a:stretch>
              <a:fillRect/>
            </a:stretch>
          </p:blipFill>
          <p:spPr>
            <a:xfrm>
              <a:off x="4300727" y="3357372"/>
              <a:ext cx="12192" cy="19811"/>
            </a:xfrm>
            <a:prstGeom prst="rect">
              <a:avLst/>
            </a:prstGeom>
          </p:spPr>
        </p:pic>
        <p:sp>
          <p:nvSpPr>
            <p:cNvPr id="761" name="object 206">
              <a:extLst>
                <a:ext uri="{FF2B5EF4-FFF2-40B4-BE49-F238E27FC236}">
                  <a16:creationId xmlns:a16="http://schemas.microsoft.com/office/drawing/2014/main" id="{96039BC8-29F2-46EB-B437-AB49FFD933CD}"/>
                </a:ext>
              </a:extLst>
            </p:cNvPr>
            <p:cNvSpPr/>
            <p:nvPr/>
          </p:nvSpPr>
          <p:spPr>
            <a:xfrm>
              <a:off x="4296155" y="3351275"/>
              <a:ext cx="17145" cy="26034"/>
            </a:xfrm>
            <a:custGeom>
              <a:avLst/>
              <a:gdLst/>
              <a:ahLst/>
              <a:cxnLst/>
              <a:rect l="l" t="t" r="r" b="b"/>
              <a:pathLst>
                <a:path w="17145" h="26035">
                  <a:moveTo>
                    <a:pt x="16763" y="9143"/>
                  </a:moveTo>
                  <a:lnTo>
                    <a:pt x="16763" y="24383"/>
                  </a:lnTo>
                  <a:lnTo>
                    <a:pt x="10667" y="21335"/>
                  </a:lnTo>
                  <a:lnTo>
                    <a:pt x="10667" y="25907"/>
                  </a:lnTo>
                  <a:lnTo>
                    <a:pt x="4571" y="22859"/>
                  </a:lnTo>
                  <a:lnTo>
                    <a:pt x="4571" y="18287"/>
                  </a:lnTo>
                  <a:lnTo>
                    <a:pt x="0" y="15239"/>
                  </a:lnTo>
                  <a:lnTo>
                    <a:pt x="0" y="0"/>
                  </a:lnTo>
                  <a:lnTo>
                    <a:pt x="16763" y="9143"/>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62" name="object 207">
              <a:extLst>
                <a:ext uri="{FF2B5EF4-FFF2-40B4-BE49-F238E27FC236}">
                  <a16:creationId xmlns:a16="http://schemas.microsoft.com/office/drawing/2014/main" id="{13B4FBFA-6CDA-4AE0-8151-CFA1EBC1A5E3}"/>
                </a:ext>
              </a:extLst>
            </p:cNvPr>
            <p:cNvSpPr/>
            <p:nvPr/>
          </p:nvSpPr>
          <p:spPr>
            <a:xfrm>
              <a:off x="3985260" y="3305556"/>
              <a:ext cx="93345" cy="62865"/>
            </a:xfrm>
            <a:custGeom>
              <a:avLst/>
              <a:gdLst/>
              <a:ahLst/>
              <a:cxnLst/>
              <a:rect l="l" t="t" r="r" b="b"/>
              <a:pathLst>
                <a:path w="93345" h="62864">
                  <a:moveTo>
                    <a:pt x="93083" y="21645"/>
                  </a:moveTo>
                  <a:lnTo>
                    <a:pt x="89344" y="12001"/>
                  </a:lnTo>
                  <a:lnTo>
                    <a:pt x="82462" y="4357"/>
                  </a:lnTo>
                  <a:lnTo>
                    <a:pt x="73152" y="0"/>
                  </a:lnTo>
                  <a:lnTo>
                    <a:pt x="71628" y="0"/>
                  </a:lnTo>
                  <a:lnTo>
                    <a:pt x="0" y="62484"/>
                  </a:lnTo>
                  <a:lnTo>
                    <a:pt x="35052" y="62484"/>
                  </a:lnTo>
                  <a:lnTo>
                    <a:pt x="81343" y="44267"/>
                  </a:lnTo>
                  <a:lnTo>
                    <a:pt x="93083" y="21645"/>
                  </a:lnTo>
                  <a:close/>
                </a:path>
              </a:pathLst>
            </a:custGeom>
            <a:solidFill>
              <a:srgbClr val="DDDDDD"/>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63" name="object 208">
              <a:extLst>
                <a:ext uri="{FF2B5EF4-FFF2-40B4-BE49-F238E27FC236}">
                  <a16:creationId xmlns:a16="http://schemas.microsoft.com/office/drawing/2014/main" id="{60813E4C-4B41-47FC-974D-8CCFBA7E17A4}"/>
                </a:ext>
              </a:extLst>
            </p:cNvPr>
            <p:cNvPicPr/>
            <p:nvPr/>
          </p:nvPicPr>
          <p:blipFill>
            <a:blip r:embed="rId139" cstate="print"/>
            <a:stretch>
              <a:fillRect/>
            </a:stretch>
          </p:blipFill>
          <p:spPr>
            <a:xfrm>
              <a:off x="3840479" y="3188207"/>
              <a:ext cx="216407" cy="126491"/>
            </a:xfrm>
            <a:prstGeom prst="rect">
              <a:avLst/>
            </a:prstGeom>
          </p:spPr>
        </p:pic>
        <p:sp>
          <p:nvSpPr>
            <p:cNvPr id="764" name="object 209">
              <a:extLst>
                <a:ext uri="{FF2B5EF4-FFF2-40B4-BE49-F238E27FC236}">
                  <a16:creationId xmlns:a16="http://schemas.microsoft.com/office/drawing/2014/main" id="{77B36A2F-C5BF-4053-ABA9-FBCE04193287}"/>
                </a:ext>
              </a:extLst>
            </p:cNvPr>
            <p:cNvSpPr/>
            <p:nvPr/>
          </p:nvSpPr>
          <p:spPr>
            <a:xfrm>
              <a:off x="3840479" y="3188207"/>
              <a:ext cx="216535" cy="127000"/>
            </a:xfrm>
            <a:custGeom>
              <a:avLst/>
              <a:gdLst/>
              <a:ahLst/>
              <a:cxnLst/>
              <a:rect l="l" t="t" r="r" b="b"/>
              <a:pathLst>
                <a:path w="216535" h="127000">
                  <a:moveTo>
                    <a:pt x="0" y="42671"/>
                  </a:moveTo>
                  <a:lnTo>
                    <a:pt x="144779" y="126491"/>
                  </a:lnTo>
                  <a:lnTo>
                    <a:pt x="216407" y="85343"/>
                  </a:lnTo>
                  <a:lnTo>
                    <a:pt x="73151" y="0"/>
                  </a:lnTo>
                  <a:lnTo>
                    <a:pt x="0" y="42671"/>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65" name="object 210">
              <a:extLst>
                <a:ext uri="{FF2B5EF4-FFF2-40B4-BE49-F238E27FC236}">
                  <a16:creationId xmlns:a16="http://schemas.microsoft.com/office/drawing/2014/main" id="{E0B53CDA-B484-4509-BACC-4CA2AB6CCA0C}"/>
                </a:ext>
              </a:extLst>
            </p:cNvPr>
            <p:cNvPicPr/>
            <p:nvPr/>
          </p:nvPicPr>
          <p:blipFill>
            <a:blip r:embed="rId140" cstate="print"/>
            <a:stretch>
              <a:fillRect/>
            </a:stretch>
          </p:blipFill>
          <p:spPr>
            <a:xfrm>
              <a:off x="3985259" y="3273552"/>
              <a:ext cx="71627" cy="94487"/>
            </a:xfrm>
            <a:prstGeom prst="rect">
              <a:avLst/>
            </a:prstGeom>
          </p:spPr>
        </p:pic>
        <p:sp>
          <p:nvSpPr>
            <p:cNvPr id="766" name="object 211">
              <a:extLst>
                <a:ext uri="{FF2B5EF4-FFF2-40B4-BE49-F238E27FC236}">
                  <a16:creationId xmlns:a16="http://schemas.microsoft.com/office/drawing/2014/main" id="{4A2A0F29-DFFE-43CE-AABF-7A12E1FCA234}"/>
                </a:ext>
              </a:extLst>
            </p:cNvPr>
            <p:cNvSpPr/>
            <p:nvPr/>
          </p:nvSpPr>
          <p:spPr>
            <a:xfrm>
              <a:off x="3985259" y="3273551"/>
              <a:ext cx="71755" cy="94615"/>
            </a:xfrm>
            <a:custGeom>
              <a:avLst/>
              <a:gdLst/>
              <a:ahLst/>
              <a:cxnLst/>
              <a:rect l="l" t="t" r="r" b="b"/>
              <a:pathLst>
                <a:path w="71754" h="94614">
                  <a:moveTo>
                    <a:pt x="0" y="94487"/>
                  </a:moveTo>
                  <a:lnTo>
                    <a:pt x="68579" y="54863"/>
                  </a:lnTo>
                  <a:lnTo>
                    <a:pt x="68579" y="48767"/>
                  </a:lnTo>
                  <a:lnTo>
                    <a:pt x="71627" y="45719"/>
                  </a:lnTo>
                  <a:lnTo>
                    <a:pt x="71627" y="0"/>
                  </a:lnTo>
                  <a:lnTo>
                    <a:pt x="0" y="41147"/>
                  </a:lnTo>
                  <a:lnTo>
                    <a:pt x="0" y="94487"/>
                  </a:lnTo>
                  <a:close/>
                </a:path>
              </a:pathLst>
            </a:custGeom>
            <a:ln w="7907">
              <a:solidFill>
                <a:srgbClr val="FFFFFF"/>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67" name="object 212">
              <a:extLst>
                <a:ext uri="{FF2B5EF4-FFF2-40B4-BE49-F238E27FC236}">
                  <a16:creationId xmlns:a16="http://schemas.microsoft.com/office/drawing/2014/main" id="{313FFEB2-9E21-4404-9C62-1C6AAC8E765B}"/>
                </a:ext>
              </a:extLst>
            </p:cNvPr>
            <p:cNvPicPr/>
            <p:nvPr/>
          </p:nvPicPr>
          <p:blipFill>
            <a:blip r:embed="rId141" cstate="print"/>
            <a:stretch>
              <a:fillRect/>
            </a:stretch>
          </p:blipFill>
          <p:spPr>
            <a:xfrm>
              <a:off x="3840480" y="3230880"/>
              <a:ext cx="144779" cy="137159"/>
            </a:xfrm>
            <a:prstGeom prst="rect">
              <a:avLst/>
            </a:prstGeom>
          </p:spPr>
        </p:pic>
        <p:sp>
          <p:nvSpPr>
            <p:cNvPr id="768" name="object 213">
              <a:extLst>
                <a:ext uri="{FF2B5EF4-FFF2-40B4-BE49-F238E27FC236}">
                  <a16:creationId xmlns:a16="http://schemas.microsoft.com/office/drawing/2014/main" id="{A182E7AE-78C2-435A-87F3-9DE90F218DB2}"/>
                </a:ext>
              </a:extLst>
            </p:cNvPr>
            <p:cNvSpPr/>
            <p:nvPr/>
          </p:nvSpPr>
          <p:spPr>
            <a:xfrm>
              <a:off x="3840479" y="3230879"/>
              <a:ext cx="144780" cy="137160"/>
            </a:xfrm>
            <a:custGeom>
              <a:avLst/>
              <a:gdLst/>
              <a:ahLst/>
              <a:cxnLst/>
              <a:rect l="l" t="t" r="r" b="b"/>
              <a:pathLst>
                <a:path w="144779" h="137160">
                  <a:moveTo>
                    <a:pt x="0" y="47243"/>
                  </a:moveTo>
                  <a:lnTo>
                    <a:pt x="4571" y="50291"/>
                  </a:lnTo>
                  <a:lnTo>
                    <a:pt x="4571" y="56387"/>
                  </a:lnTo>
                  <a:lnTo>
                    <a:pt x="144779" y="137159"/>
                  </a:lnTo>
                  <a:lnTo>
                    <a:pt x="144779" y="83819"/>
                  </a:lnTo>
                  <a:lnTo>
                    <a:pt x="0" y="0"/>
                  </a:lnTo>
                  <a:lnTo>
                    <a:pt x="0" y="47243"/>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69" name="object 214">
              <a:extLst>
                <a:ext uri="{FF2B5EF4-FFF2-40B4-BE49-F238E27FC236}">
                  <a16:creationId xmlns:a16="http://schemas.microsoft.com/office/drawing/2014/main" id="{89A1BB44-806B-445C-9FDA-A2524283EC9E}"/>
                </a:ext>
              </a:extLst>
            </p:cNvPr>
            <p:cNvSpPr/>
            <p:nvPr/>
          </p:nvSpPr>
          <p:spPr>
            <a:xfrm>
              <a:off x="3840479" y="3188207"/>
              <a:ext cx="216535" cy="180340"/>
            </a:xfrm>
            <a:custGeom>
              <a:avLst/>
              <a:gdLst/>
              <a:ahLst/>
              <a:cxnLst/>
              <a:rect l="l" t="t" r="r" b="b"/>
              <a:pathLst>
                <a:path w="216535" h="180339">
                  <a:moveTo>
                    <a:pt x="0" y="42671"/>
                  </a:moveTo>
                  <a:lnTo>
                    <a:pt x="0" y="89915"/>
                  </a:lnTo>
                  <a:lnTo>
                    <a:pt x="4571" y="92963"/>
                  </a:lnTo>
                  <a:lnTo>
                    <a:pt x="4571" y="99059"/>
                  </a:lnTo>
                  <a:lnTo>
                    <a:pt x="144779" y="179831"/>
                  </a:lnTo>
                  <a:lnTo>
                    <a:pt x="213359" y="140207"/>
                  </a:lnTo>
                  <a:lnTo>
                    <a:pt x="213359" y="134111"/>
                  </a:lnTo>
                  <a:lnTo>
                    <a:pt x="216407" y="131063"/>
                  </a:lnTo>
                  <a:lnTo>
                    <a:pt x="216407" y="85343"/>
                  </a:lnTo>
                  <a:lnTo>
                    <a:pt x="73151" y="0"/>
                  </a:lnTo>
                  <a:lnTo>
                    <a:pt x="0" y="42671"/>
                  </a:lnTo>
                  <a:close/>
                </a:path>
              </a:pathLst>
            </a:custGeom>
            <a:ln w="16474">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70" name="object 215">
              <a:extLst>
                <a:ext uri="{FF2B5EF4-FFF2-40B4-BE49-F238E27FC236}">
                  <a16:creationId xmlns:a16="http://schemas.microsoft.com/office/drawing/2014/main" id="{9A3AE3E9-522E-4963-B17E-9FF9FFDD2F1B}"/>
                </a:ext>
              </a:extLst>
            </p:cNvPr>
            <p:cNvPicPr/>
            <p:nvPr/>
          </p:nvPicPr>
          <p:blipFill>
            <a:blip r:embed="rId142" cstate="print"/>
            <a:stretch>
              <a:fillRect/>
            </a:stretch>
          </p:blipFill>
          <p:spPr>
            <a:xfrm>
              <a:off x="3966972" y="3320796"/>
              <a:ext cx="4571" cy="4571"/>
            </a:xfrm>
            <a:prstGeom prst="rect">
              <a:avLst/>
            </a:prstGeom>
          </p:spPr>
        </p:pic>
        <p:pic>
          <p:nvPicPr>
            <p:cNvPr id="771" name="object 216">
              <a:extLst>
                <a:ext uri="{FF2B5EF4-FFF2-40B4-BE49-F238E27FC236}">
                  <a16:creationId xmlns:a16="http://schemas.microsoft.com/office/drawing/2014/main" id="{D29264B3-E7D7-48DF-B050-AE971FE1EC4F}"/>
                </a:ext>
              </a:extLst>
            </p:cNvPr>
            <p:cNvPicPr/>
            <p:nvPr/>
          </p:nvPicPr>
          <p:blipFill>
            <a:blip r:embed="rId143" cstate="print"/>
            <a:stretch>
              <a:fillRect/>
            </a:stretch>
          </p:blipFill>
          <p:spPr>
            <a:xfrm>
              <a:off x="3945636" y="3307080"/>
              <a:ext cx="26566" cy="20470"/>
            </a:xfrm>
            <a:prstGeom prst="rect">
              <a:avLst/>
            </a:prstGeom>
          </p:spPr>
        </p:pic>
        <p:pic>
          <p:nvPicPr>
            <p:cNvPr id="772" name="object 217">
              <a:extLst>
                <a:ext uri="{FF2B5EF4-FFF2-40B4-BE49-F238E27FC236}">
                  <a16:creationId xmlns:a16="http://schemas.microsoft.com/office/drawing/2014/main" id="{266E16D3-132D-4209-85F1-318F89DBD2D4}"/>
                </a:ext>
              </a:extLst>
            </p:cNvPr>
            <p:cNvPicPr/>
            <p:nvPr/>
          </p:nvPicPr>
          <p:blipFill>
            <a:blip r:embed="rId144" cstate="print"/>
            <a:stretch>
              <a:fillRect/>
            </a:stretch>
          </p:blipFill>
          <p:spPr>
            <a:xfrm>
              <a:off x="3922775" y="3294888"/>
              <a:ext cx="28090" cy="20470"/>
            </a:xfrm>
            <a:prstGeom prst="rect">
              <a:avLst/>
            </a:prstGeom>
          </p:spPr>
        </p:pic>
        <p:pic>
          <p:nvPicPr>
            <p:cNvPr id="773" name="object 218">
              <a:extLst>
                <a:ext uri="{FF2B5EF4-FFF2-40B4-BE49-F238E27FC236}">
                  <a16:creationId xmlns:a16="http://schemas.microsoft.com/office/drawing/2014/main" id="{2126BCC1-727D-47A7-985F-A01B0D1E1613}"/>
                </a:ext>
              </a:extLst>
            </p:cNvPr>
            <p:cNvPicPr/>
            <p:nvPr/>
          </p:nvPicPr>
          <p:blipFill>
            <a:blip r:embed="rId145" cstate="print"/>
            <a:stretch>
              <a:fillRect/>
            </a:stretch>
          </p:blipFill>
          <p:spPr>
            <a:xfrm>
              <a:off x="3901439" y="3282696"/>
              <a:ext cx="28090" cy="18946"/>
            </a:xfrm>
            <a:prstGeom prst="rect">
              <a:avLst/>
            </a:prstGeom>
          </p:spPr>
        </p:pic>
        <p:pic>
          <p:nvPicPr>
            <p:cNvPr id="774" name="object 219">
              <a:extLst>
                <a:ext uri="{FF2B5EF4-FFF2-40B4-BE49-F238E27FC236}">
                  <a16:creationId xmlns:a16="http://schemas.microsoft.com/office/drawing/2014/main" id="{13B219CD-955A-406F-A2C4-5FBF67BE7A77}"/>
                </a:ext>
              </a:extLst>
            </p:cNvPr>
            <p:cNvPicPr/>
            <p:nvPr/>
          </p:nvPicPr>
          <p:blipFill>
            <a:blip r:embed="rId146" cstate="print"/>
            <a:stretch>
              <a:fillRect/>
            </a:stretch>
          </p:blipFill>
          <p:spPr>
            <a:xfrm>
              <a:off x="3880103" y="3270504"/>
              <a:ext cx="28090" cy="18946"/>
            </a:xfrm>
            <a:prstGeom prst="rect">
              <a:avLst/>
            </a:prstGeom>
          </p:spPr>
        </p:pic>
        <p:pic>
          <p:nvPicPr>
            <p:cNvPr id="775" name="object 220">
              <a:extLst>
                <a:ext uri="{FF2B5EF4-FFF2-40B4-BE49-F238E27FC236}">
                  <a16:creationId xmlns:a16="http://schemas.microsoft.com/office/drawing/2014/main" id="{968FC7F0-0AEF-4038-B2D0-A5F24BFAECB8}"/>
                </a:ext>
              </a:extLst>
            </p:cNvPr>
            <p:cNvPicPr/>
            <p:nvPr/>
          </p:nvPicPr>
          <p:blipFill>
            <a:blip r:embed="rId147" cstate="print"/>
            <a:stretch>
              <a:fillRect/>
            </a:stretch>
          </p:blipFill>
          <p:spPr>
            <a:xfrm>
              <a:off x="3858767" y="3258312"/>
              <a:ext cx="26566" cy="18946"/>
            </a:xfrm>
            <a:prstGeom prst="rect">
              <a:avLst/>
            </a:prstGeom>
          </p:spPr>
        </p:pic>
        <p:sp>
          <p:nvSpPr>
            <p:cNvPr id="776" name="object 221">
              <a:extLst>
                <a:ext uri="{FF2B5EF4-FFF2-40B4-BE49-F238E27FC236}">
                  <a16:creationId xmlns:a16="http://schemas.microsoft.com/office/drawing/2014/main" id="{50EB38B7-EB79-4FEC-BF6B-972BD61C3A47}"/>
                </a:ext>
              </a:extLst>
            </p:cNvPr>
            <p:cNvSpPr/>
            <p:nvPr/>
          </p:nvSpPr>
          <p:spPr>
            <a:xfrm>
              <a:off x="3858767" y="3256787"/>
              <a:ext cx="5080" cy="7620"/>
            </a:xfrm>
            <a:custGeom>
              <a:avLst/>
              <a:gdLst/>
              <a:ahLst/>
              <a:cxnLst/>
              <a:rect l="l" t="t" r="r" b="b"/>
              <a:pathLst>
                <a:path w="5079" h="7620">
                  <a:moveTo>
                    <a:pt x="4571" y="3047"/>
                  </a:moveTo>
                  <a:lnTo>
                    <a:pt x="3047" y="1523"/>
                  </a:lnTo>
                  <a:lnTo>
                    <a:pt x="1523" y="0"/>
                  </a:lnTo>
                  <a:lnTo>
                    <a:pt x="0" y="1523"/>
                  </a:lnTo>
                  <a:lnTo>
                    <a:pt x="0" y="3047"/>
                  </a:lnTo>
                  <a:lnTo>
                    <a:pt x="0" y="4571"/>
                  </a:lnTo>
                  <a:lnTo>
                    <a:pt x="1523" y="6095"/>
                  </a:lnTo>
                  <a:lnTo>
                    <a:pt x="3047" y="7619"/>
                  </a:lnTo>
                  <a:lnTo>
                    <a:pt x="4571" y="6095"/>
                  </a:lnTo>
                  <a:lnTo>
                    <a:pt x="4571" y="4571"/>
                  </a:lnTo>
                  <a:lnTo>
                    <a:pt x="4571" y="30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77" name="object 222">
              <a:extLst>
                <a:ext uri="{FF2B5EF4-FFF2-40B4-BE49-F238E27FC236}">
                  <a16:creationId xmlns:a16="http://schemas.microsoft.com/office/drawing/2014/main" id="{D0E8B322-BD25-4889-BD72-A99151CDD888}"/>
                </a:ext>
              </a:extLst>
            </p:cNvPr>
            <p:cNvPicPr/>
            <p:nvPr/>
          </p:nvPicPr>
          <p:blipFill>
            <a:blip r:embed="rId148" cstate="print"/>
            <a:stretch>
              <a:fillRect/>
            </a:stretch>
          </p:blipFill>
          <p:spPr>
            <a:xfrm>
              <a:off x="3966972" y="3310127"/>
              <a:ext cx="4571" cy="6095"/>
            </a:xfrm>
            <a:prstGeom prst="rect">
              <a:avLst/>
            </a:prstGeom>
          </p:spPr>
        </p:pic>
        <p:pic>
          <p:nvPicPr>
            <p:cNvPr id="778" name="object 223">
              <a:extLst>
                <a:ext uri="{FF2B5EF4-FFF2-40B4-BE49-F238E27FC236}">
                  <a16:creationId xmlns:a16="http://schemas.microsoft.com/office/drawing/2014/main" id="{4A368CF2-9848-4808-83D8-FDEF9D77CC60}"/>
                </a:ext>
              </a:extLst>
            </p:cNvPr>
            <p:cNvPicPr/>
            <p:nvPr/>
          </p:nvPicPr>
          <p:blipFill>
            <a:blip r:embed="rId149" cstate="print"/>
            <a:stretch>
              <a:fillRect/>
            </a:stretch>
          </p:blipFill>
          <p:spPr>
            <a:xfrm>
              <a:off x="3945636" y="3297936"/>
              <a:ext cx="26566" cy="20470"/>
            </a:xfrm>
            <a:prstGeom prst="rect">
              <a:avLst/>
            </a:prstGeom>
          </p:spPr>
        </p:pic>
        <p:pic>
          <p:nvPicPr>
            <p:cNvPr id="779" name="object 224">
              <a:extLst>
                <a:ext uri="{FF2B5EF4-FFF2-40B4-BE49-F238E27FC236}">
                  <a16:creationId xmlns:a16="http://schemas.microsoft.com/office/drawing/2014/main" id="{C50616E8-A975-47E1-A0B0-6A887583EF9E}"/>
                </a:ext>
              </a:extLst>
            </p:cNvPr>
            <p:cNvPicPr/>
            <p:nvPr/>
          </p:nvPicPr>
          <p:blipFill>
            <a:blip r:embed="rId150" cstate="print"/>
            <a:stretch>
              <a:fillRect/>
            </a:stretch>
          </p:blipFill>
          <p:spPr>
            <a:xfrm>
              <a:off x="3922775" y="3285744"/>
              <a:ext cx="28090" cy="18946"/>
            </a:xfrm>
            <a:prstGeom prst="rect">
              <a:avLst/>
            </a:prstGeom>
          </p:spPr>
        </p:pic>
        <p:pic>
          <p:nvPicPr>
            <p:cNvPr id="780" name="object 225">
              <a:extLst>
                <a:ext uri="{FF2B5EF4-FFF2-40B4-BE49-F238E27FC236}">
                  <a16:creationId xmlns:a16="http://schemas.microsoft.com/office/drawing/2014/main" id="{7376F3E1-CE76-43BF-B867-DECB7064285E}"/>
                </a:ext>
              </a:extLst>
            </p:cNvPr>
            <p:cNvPicPr/>
            <p:nvPr/>
          </p:nvPicPr>
          <p:blipFill>
            <a:blip r:embed="rId47" cstate="print"/>
            <a:stretch>
              <a:fillRect/>
            </a:stretch>
          </p:blipFill>
          <p:spPr>
            <a:xfrm>
              <a:off x="3901439" y="3273552"/>
              <a:ext cx="28090" cy="18946"/>
            </a:xfrm>
            <a:prstGeom prst="rect">
              <a:avLst/>
            </a:prstGeom>
          </p:spPr>
        </p:pic>
        <p:pic>
          <p:nvPicPr>
            <p:cNvPr id="781" name="object 226">
              <a:extLst>
                <a:ext uri="{FF2B5EF4-FFF2-40B4-BE49-F238E27FC236}">
                  <a16:creationId xmlns:a16="http://schemas.microsoft.com/office/drawing/2014/main" id="{A8E1CDEB-9AEC-46B8-9CCE-239D44D77CC8}"/>
                </a:ext>
              </a:extLst>
            </p:cNvPr>
            <p:cNvPicPr/>
            <p:nvPr/>
          </p:nvPicPr>
          <p:blipFill>
            <a:blip r:embed="rId48" cstate="print"/>
            <a:stretch>
              <a:fillRect/>
            </a:stretch>
          </p:blipFill>
          <p:spPr>
            <a:xfrm>
              <a:off x="3880103" y="3261360"/>
              <a:ext cx="28090" cy="18946"/>
            </a:xfrm>
            <a:prstGeom prst="rect">
              <a:avLst/>
            </a:prstGeom>
          </p:spPr>
        </p:pic>
        <p:pic>
          <p:nvPicPr>
            <p:cNvPr id="782" name="object 227">
              <a:extLst>
                <a:ext uri="{FF2B5EF4-FFF2-40B4-BE49-F238E27FC236}">
                  <a16:creationId xmlns:a16="http://schemas.microsoft.com/office/drawing/2014/main" id="{650CDA13-19C3-46A9-AB83-CB51C8EB46CC}"/>
                </a:ext>
              </a:extLst>
            </p:cNvPr>
            <p:cNvPicPr/>
            <p:nvPr/>
          </p:nvPicPr>
          <p:blipFill>
            <a:blip r:embed="rId151" cstate="print"/>
            <a:stretch>
              <a:fillRect/>
            </a:stretch>
          </p:blipFill>
          <p:spPr>
            <a:xfrm>
              <a:off x="3858767" y="3249168"/>
              <a:ext cx="4571" cy="4571"/>
            </a:xfrm>
            <a:prstGeom prst="rect">
              <a:avLst/>
            </a:prstGeom>
          </p:spPr>
        </p:pic>
        <p:sp>
          <p:nvSpPr>
            <p:cNvPr id="783" name="object 228">
              <a:extLst>
                <a:ext uri="{FF2B5EF4-FFF2-40B4-BE49-F238E27FC236}">
                  <a16:creationId xmlns:a16="http://schemas.microsoft.com/office/drawing/2014/main" id="{0A039283-757B-480A-B77B-35ED772C66D4}"/>
                </a:ext>
              </a:extLst>
            </p:cNvPr>
            <p:cNvSpPr/>
            <p:nvPr/>
          </p:nvSpPr>
          <p:spPr>
            <a:xfrm>
              <a:off x="3858767" y="3247643"/>
              <a:ext cx="5080" cy="7620"/>
            </a:xfrm>
            <a:custGeom>
              <a:avLst/>
              <a:gdLst/>
              <a:ahLst/>
              <a:cxnLst/>
              <a:rect l="l" t="t" r="r" b="b"/>
              <a:pathLst>
                <a:path w="5079" h="7620">
                  <a:moveTo>
                    <a:pt x="4571" y="3047"/>
                  </a:moveTo>
                  <a:lnTo>
                    <a:pt x="3047" y="1523"/>
                  </a:lnTo>
                  <a:lnTo>
                    <a:pt x="1523" y="0"/>
                  </a:lnTo>
                  <a:lnTo>
                    <a:pt x="0" y="0"/>
                  </a:lnTo>
                  <a:lnTo>
                    <a:pt x="0" y="1523"/>
                  </a:lnTo>
                  <a:lnTo>
                    <a:pt x="0" y="3047"/>
                  </a:lnTo>
                  <a:lnTo>
                    <a:pt x="0" y="4571"/>
                  </a:lnTo>
                  <a:lnTo>
                    <a:pt x="1523" y="6095"/>
                  </a:lnTo>
                  <a:lnTo>
                    <a:pt x="3047" y="7619"/>
                  </a:lnTo>
                  <a:lnTo>
                    <a:pt x="4571" y="6095"/>
                  </a:lnTo>
                  <a:lnTo>
                    <a:pt x="4571" y="4571"/>
                  </a:lnTo>
                  <a:lnTo>
                    <a:pt x="4571" y="30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784" name="object 229">
              <a:extLst>
                <a:ext uri="{FF2B5EF4-FFF2-40B4-BE49-F238E27FC236}">
                  <a16:creationId xmlns:a16="http://schemas.microsoft.com/office/drawing/2014/main" id="{A6243616-1A97-40D8-B331-DC7FA5285335}"/>
                </a:ext>
              </a:extLst>
            </p:cNvPr>
            <p:cNvPicPr/>
            <p:nvPr/>
          </p:nvPicPr>
          <p:blipFill>
            <a:blip r:embed="rId152" cstate="print"/>
            <a:stretch>
              <a:fillRect/>
            </a:stretch>
          </p:blipFill>
          <p:spPr>
            <a:xfrm>
              <a:off x="3879444" y="3259176"/>
              <a:ext cx="67714" cy="67714"/>
            </a:xfrm>
            <a:prstGeom prst="rect">
              <a:avLst/>
            </a:prstGeom>
          </p:spPr>
        </p:pic>
        <p:pic>
          <p:nvPicPr>
            <p:cNvPr id="785" name="object 230">
              <a:extLst>
                <a:ext uri="{FF2B5EF4-FFF2-40B4-BE49-F238E27FC236}">
                  <a16:creationId xmlns:a16="http://schemas.microsoft.com/office/drawing/2014/main" id="{9739A017-632A-4058-81EF-FB7A885E5B94}"/>
                </a:ext>
              </a:extLst>
            </p:cNvPr>
            <p:cNvPicPr/>
            <p:nvPr/>
          </p:nvPicPr>
          <p:blipFill>
            <a:blip r:embed="rId153" cstate="print"/>
            <a:stretch>
              <a:fillRect/>
            </a:stretch>
          </p:blipFill>
          <p:spPr>
            <a:xfrm>
              <a:off x="3939539" y="3322319"/>
              <a:ext cx="13716" cy="13716"/>
            </a:xfrm>
            <a:prstGeom prst="rect">
              <a:avLst/>
            </a:prstGeom>
          </p:spPr>
        </p:pic>
        <p:pic>
          <p:nvPicPr>
            <p:cNvPr id="786" name="object 231">
              <a:extLst>
                <a:ext uri="{FF2B5EF4-FFF2-40B4-BE49-F238E27FC236}">
                  <a16:creationId xmlns:a16="http://schemas.microsoft.com/office/drawing/2014/main" id="{86328F23-4AE0-45DB-BA8D-343B62CF5A49}"/>
                </a:ext>
              </a:extLst>
            </p:cNvPr>
            <p:cNvPicPr/>
            <p:nvPr/>
          </p:nvPicPr>
          <p:blipFill>
            <a:blip r:embed="rId154" cstate="print"/>
            <a:stretch>
              <a:fillRect/>
            </a:stretch>
          </p:blipFill>
          <p:spPr>
            <a:xfrm>
              <a:off x="3944111" y="3317748"/>
              <a:ext cx="10668" cy="21335"/>
            </a:xfrm>
            <a:prstGeom prst="rect">
              <a:avLst/>
            </a:prstGeom>
          </p:spPr>
        </p:pic>
        <p:pic>
          <p:nvPicPr>
            <p:cNvPr id="787" name="object 232">
              <a:extLst>
                <a:ext uri="{FF2B5EF4-FFF2-40B4-BE49-F238E27FC236}">
                  <a16:creationId xmlns:a16="http://schemas.microsoft.com/office/drawing/2014/main" id="{F05C4019-C8C6-4F77-BF3F-88283421B9BE}"/>
                </a:ext>
              </a:extLst>
            </p:cNvPr>
            <p:cNvPicPr/>
            <p:nvPr/>
          </p:nvPicPr>
          <p:blipFill>
            <a:blip r:embed="rId155" cstate="print"/>
            <a:stretch>
              <a:fillRect/>
            </a:stretch>
          </p:blipFill>
          <p:spPr>
            <a:xfrm>
              <a:off x="3938441" y="3310553"/>
              <a:ext cx="31578" cy="29628"/>
            </a:xfrm>
            <a:prstGeom prst="rect">
              <a:avLst/>
            </a:prstGeom>
          </p:spPr>
        </p:pic>
        <p:pic>
          <p:nvPicPr>
            <p:cNvPr id="788" name="object 233">
              <a:extLst>
                <a:ext uri="{FF2B5EF4-FFF2-40B4-BE49-F238E27FC236}">
                  <a16:creationId xmlns:a16="http://schemas.microsoft.com/office/drawing/2014/main" id="{4104A9F4-7FF2-4C75-89EC-9D67079323E8}"/>
                </a:ext>
              </a:extLst>
            </p:cNvPr>
            <p:cNvPicPr/>
            <p:nvPr/>
          </p:nvPicPr>
          <p:blipFill>
            <a:blip r:embed="rId156" cstate="print"/>
            <a:stretch>
              <a:fillRect/>
            </a:stretch>
          </p:blipFill>
          <p:spPr>
            <a:xfrm>
              <a:off x="3960875" y="3334511"/>
              <a:ext cx="15240" cy="13716"/>
            </a:xfrm>
            <a:prstGeom prst="rect">
              <a:avLst/>
            </a:prstGeom>
          </p:spPr>
        </p:pic>
        <p:pic>
          <p:nvPicPr>
            <p:cNvPr id="789" name="object 234">
              <a:extLst>
                <a:ext uri="{FF2B5EF4-FFF2-40B4-BE49-F238E27FC236}">
                  <a16:creationId xmlns:a16="http://schemas.microsoft.com/office/drawing/2014/main" id="{5638D7DA-7B76-4048-8250-E76BDF48171D}"/>
                </a:ext>
              </a:extLst>
            </p:cNvPr>
            <p:cNvPicPr/>
            <p:nvPr/>
          </p:nvPicPr>
          <p:blipFill>
            <a:blip r:embed="rId157" cstate="print"/>
            <a:stretch>
              <a:fillRect/>
            </a:stretch>
          </p:blipFill>
          <p:spPr>
            <a:xfrm>
              <a:off x="3966971" y="3329940"/>
              <a:ext cx="10668" cy="21335"/>
            </a:xfrm>
            <a:prstGeom prst="rect">
              <a:avLst/>
            </a:prstGeom>
          </p:spPr>
        </p:pic>
        <p:pic>
          <p:nvPicPr>
            <p:cNvPr id="790" name="object 235">
              <a:extLst>
                <a:ext uri="{FF2B5EF4-FFF2-40B4-BE49-F238E27FC236}">
                  <a16:creationId xmlns:a16="http://schemas.microsoft.com/office/drawing/2014/main" id="{F749DA72-F198-4E06-92C4-53CB7103BB0A}"/>
                </a:ext>
              </a:extLst>
            </p:cNvPr>
            <p:cNvPicPr/>
            <p:nvPr/>
          </p:nvPicPr>
          <p:blipFill>
            <a:blip r:embed="rId158" cstate="print"/>
            <a:stretch>
              <a:fillRect/>
            </a:stretch>
          </p:blipFill>
          <p:spPr>
            <a:xfrm>
              <a:off x="3916680" y="3299460"/>
              <a:ext cx="62058" cy="52914"/>
            </a:xfrm>
            <a:prstGeom prst="rect">
              <a:avLst/>
            </a:prstGeom>
          </p:spPr>
        </p:pic>
        <p:pic>
          <p:nvPicPr>
            <p:cNvPr id="791" name="object 236">
              <a:extLst>
                <a:ext uri="{FF2B5EF4-FFF2-40B4-BE49-F238E27FC236}">
                  <a16:creationId xmlns:a16="http://schemas.microsoft.com/office/drawing/2014/main" id="{22F51D67-4583-4605-8032-5832177E696C}"/>
                </a:ext>
              </a:extLst>
            </p:cNvPr>
            <p:cNvPicPr/>
            <p:nvPr/>
          </p:nvPicPr>
          <p:blipFill>
            <a:blip r:embed="rId159" cstate="print"/>
            <a:stretch>
              <a:fillRect/>
            </a:stretch>
          </p:blipFill>
          <p:spPr>
            <a:xfrm>
              <a:off x="3916679" y="3308603"/>
              <a:ext cx="13716" cy="13716"/>
            </a:xfrm>
            <a:prstGeom prst="rect">
              <a:avLst/>
            </a:prstGeom>
          </p:spPr>
        </p:pic>
        <p:pic>
          <p:nvPicPr>
            <p:cNvPr id="792" name="object 237">
              <a:extLst>
                <a:ext uri="{FF2B5EF4-FFF2-40B4-BE49-F238E27FC236}">
                  <a16:creationId xmlns:a16="http://schemas.microsoft.com/office/drawing/2014/main" id="{84B96957-E9B1-4410-91B5-2B8677B97C24}"/>
                </a:ext>
              </a:extLst>
            </p:cNvPr>
            <p:cNvPicPr/>
            <p:nvPr/>
          </p:nvPicPr>
          <p:blipFill>
            <a:blip r:embed="rId160" cstate="print"/>
            <a:stretch>
              <a:fillRect/>
            </a:stretch>
          </p:blipFill>
          <p:spPr>
            <a:xfrm>
              <a:off x="3922775" y="3305555"/>
              <a:ext cx="10668" cy="21335"/>
            </a:xfrm>
            <a:prstGeom prst="rect">
              <a:avLst/>
            </a:prstGeom>
          </p:spPr>
        </p:pic>
        <p:pic>
          <p:nvPicPr>
            <p:cNvPr id="793" name="object 238">
              <a:extLst>
                <a:ext uri="{FF2B5EF4-FFF2-40B4-BE49-F238E27FC236}">
                  <a16:creationId xmlns:a16="http://schemas.microsoft.com/office/drawing/2014/main" id="{5B4BEE5E-7A4D-4514-9FB9-1125772B5276}"/>
                </a:ext>
              </a:extLst>
            </p:cNvPr>
            <p:cNvPicPr/>
            <p:nvPr/>
          </p:nvPicPr>
          <p:blipFill>
            <a:blip r:embed="rId161" cstate="print"/>
            <a:stretch>
              <a:fillRect/>
            </a:stretch>
          </p:blipFill>
          <p:spPr>
            <a:xfrm>
              <a:off x="3893819" y="3287268"/>
              <a:ext cx="40722" cy="40722"/>
            </a:xfrm>
            <a:prstGeom prst="rect">
              <a:avLst/>
            </a:prstGeom>
          </p:spPr>
        </p:pic>
        <p:pic>
          <p:nvPicPr>
            <p:cNvPr id="794" name="object 239">
              <a:extLst>
                <a:ext uri="{FF2B5EF4-FFF2-40B4-BE49-F238E27FC236}">
                  <a16:creationId xmlns:a16="http://schemas.microsoft.com/office/drawing/2014/main" id="{C7F57E2A-8B41-4737-82A4-3425FF88572E}"/>
                </a:ext>
              </a:extLst>
            </p:cNvPr>
            <p:cNvPicPr/>
            <p:nvPr/>
          </p:nvPicPr>
          <p:blipFill>
            <a:blip r:embed="rId162" cstate="print"/>
            <a:stretch>
              <a:fillRect/>
            </a:stretch>
          </p:blipFill>
          <p:spPr>
            <a:xfrm>
              <a:off x="3893819" y="3296411"/>
              <a:ext cx="15240" cy="13716"/>
            </a:xfrm>
            <a:prstGeom prst="rect">
              <a:avLst/>
            </a:prstGeom>
          </p:spPr>
        </p:pic>
        <p:pic>
          <p:nvPicPr>
            <p:cNvPr id="795" name="object 240">
              <a:extLst>
                <a:ext uri="{FF2B5EF4-FFF2-40B4-BE49-F238E27FC236}">
                  <a16:creationId xmlns:a16="http://schemas.microsoft.com/office/drawing/2014/main" id="{F9B49F42-083F-4787-83B8-C60B9EB57A97}"/>
                </a:ext>
              </a:extLst>
            </p:cNvPr>
            <p:cNvPicPr/>
            <p:nvPr/>
          </p:nvPicPr>
          <p:blipFill>
            <a:blip r:embed="rId163" cstate="print"/>
            <a:stretch>
              <a:fillRect/>
            </a:stretch>
          </p:blipFill>
          <p:spPr>
            <a:xfrm>
              <a:off x="3899915" y="3291840"/>
              <a:ext cx="10668" cy="21335"/>
            </a:xfrm>
            <a:prstGeom prst="rect">
              <a:avLst/>
            </a:prstGeom>
          </p:spPr>
        </p:pic>
        <p:pic>
          <p:nvPicPr>
            <p:cNvPr id="796" name="object 241">
              <a:extLst>
                <a:ext uri="{FF2B5EF4-FFF2-40B4-BE49-F238E27FC236}">
                  <a16:creationId xmlns:a16="http://schemas.microsoft.com/office/drawing/2014/main" id="{5BA3EBEC-A203-429E-ACC5-2B3D9DB77DDE}"/>
                </a:ext>
              </a:extLst>
            </p:cNvPr>
            <p:cNvPicPr/>
            <p:nvPr/>
          </p:nvPicPr>
          <p:blipFill>
            <a:blip r:embed="rId164" cstate="print"/>
            <a:stretch>
              <a:fillRect/>
            </a:stretch>
          </p:blipFill>
          <p:spPr>
            <a:xfrm>
              <a:off x="3872483" y="3273552"/>
              <a:ext cx="39198" cy="40722"/>
            </a:xfrm>
            <a:prstGeom prst="rect">
              <a:avLst/>
            </a:prstGeom>
          </p:spPr>
        </p:pic>
        <p:pic>
          <p:nvPicPr>
            <p:cNvPr id="797" name="object 242">
              <a:extLst>
                <a:ext uri="{FF2B5EF4-FFF2-40B4-BE49-F238E27FC236}">
                  <a16:creationId xmlns:a16="http://schemas.microsoft.com/office/drawing/2014/main" id="{DE4CE802-9BE6-451E-BCF8-F5382EA6E722}"/>
                </a:ext>
              </a:extLst>
            </p:cNvPr>
            <p:cNvPicPr/>
            <p:nvPr/>
          </p:nvPicPr>
          <p:blipFill>
            <a:blip r:embed="rId165" cstate="print"/>
            <a:stretch>
              <a:fillRect/>
            </a:stretch>
          </p:blipFill>
          <p:spPr>
            <a:xfrm>
              <a:off x="3872483" y="3284219"/>
              <a:ext cx="13716" cy="13716"/>
            </a:xfrm>
            <a:prstGeom prst="rect">
              <a:avLst/>
            </a:prstGeom>
          </p:spPr>
        </p:pic>
        <p:pic>
          <p:nvPicPr>
            <p:cNvPr id="798" name="object 243">
              <a:extLst>
                <a:ext uri="{FF2B5EF4-FFF2-40B4-BE49-F238E27FC236}">
                  <a16:creationId xmlns:a16="http://schemas.microsoft.com/office/drawing/2014/main" id="{C7F0AB11-21AA-4BDA-83FB-D450613589AF}"/>
                </a:ext>
              </a:extLst>
            </p:cNvPr>
            <p:cNvPicPr/>
            <p:nvPr/>
          </p:nvPicPr>
          <p:blipFill>
            <a:blip r:embed="rId166" cstate="print"/>
            <a:stretch>
              <a:fillRect/>
            </a:stretch>
          </p:blipFill>
          <p:spPr>
            <a:xfrm>
              <a:off x="3877055" y="3279648"/>
              <a:ext cx="12192" cy="21335"/>
            </a:xfrm>
            <a:prstGeom prst="rect">
              <a:avLst/>
            </a:prstGeom>
          </p:spPr>
        </p:pic>
        <p:pic>
          <p:nvPicPr>
            <p:cNvPr id="799" name="object 244">
              <a:extLst>
                <a:ext uri="{FF2B5EF4-FFF2-40B4-BE49-F238E27FC236}">
                  <a16:creationId xmlns:a16="http://schemas.microsoft.com/office/drawing/2014/main" id="{AD295379-5346-4564-B598-5F74FB55614E}"/>
                </a:ext>
              </a:extLst>
            </p:cNvPr>
            <p:cNvPicPr/>
            <p:nvPr/>
          </p:nvPicPr>
          <p:blipFill>
            <a:blip r:embed="rId167" cstate="print"/>
            <a:stretch>
              <a:fillRect/>
            </a:stretch>
          </p:blipFill>
          <p:spPr>
            <a:xfrm>
              <a:off x="3849623" y="3261360"/>
              <a:ext cx="40722" cy="40722"/>
            </a:xfrm>
            <a:prstGeom prst="rect">
              <a:avLst/>
            </a:prstGeom>
          </p:spPr>
        </p:pic>
        <p:pic>
          <p:nvPicPr>
            <p:cNvPr id="800" name="object 245">
              <a:extLst>
                <a:ext uri="{FF2B5EF4-FFF2-40B4-BE49-F238E27FC236}">
                  <a16:creationId xmlns:a16="http://schemas.microsoft.com/office/drawing/2014/main" id="{8C099B88-1C30-468A-BE8C-1346D2C38563}"/>
                </a:ext>
              </a:extLst>
            </p:cNvPr>
            <p:cNvPicPr/>
            <p:nvPr/>
          </p:nvPicPr>
          <p:blipFill>
            <a:blip r:embed="rId168" cstate="print"/>
            <a:stretch>
              <a:fillRect/>
            </a:stretch>
          </p:blipFill>
          <p:spPr>
            <a:xfrm>
              <a:off x="3849623" y="3270503"/>
              <a:ext cx="15240" cy="13716"/>
            </a:xfrm>
            <a:prstGeom prst="rect">
              <a:avLst/>
            </a:prstGeom>
          </p:spPr>
        </p:pic>
        <p:pic>
          <p:nvPicPr>
            <p:cNvPr id="801" name="object 246">
              <a:extLst>
                <a:ext uri="{FF2B5EF4-FFF2-40B4-BE49-F238E27FC236}">
                  <a16:creationId xmlns:a16="http://schemas.microsoft.com/office/drawing/2014/main" id="{346AB9D5-34FE-41A2-9FC2-0C00217E7946}"/>
                </a:ext>
              </a:extLst>
            </p:cNvPr>
            <p:cNvPicPr/>
            <p:nvPr/>
          </p:nvPicPr>
          <p:blipFill>
            <a:blip r:embed="rId169" cstate="print"/>
            <a:stretch>
              <a:fillRect/>
            </a:stretch>
          </p:blipFill>
          <p:spPr>
            <a:xfrm>
              <a:off x="3855719" y="3265932"/>
              <a:ext cx="10668" cy="22859"/>
            </a:xfrm>
            <a:prstGeom prst="rect">
              <a:avLst/>
            </a:prstGeom>
          </p:spPr>
        </p:pic>
        <p:sp>
          <p:nvSpPr>
            <p:cNvPr id="802" name="object 247">
              <a:extLst>
                <a:ext uri="{FF2B5EF4-FFF2-40B4-BE49-F238E27FC236}">
                  <a16:creationId xmlns:a16="http://schemas.microsoft.com/office/drawing/2014/main" id="{47936E45-F7F4-4980-B72F-CB00EF7496CD}"/>
                </a:ext>
              </a:extLst>
            </p:cNvPr>
            <p:cNvSpPr/>
            <p:nvPr/>
          </p:nvSpPr>
          <p:spPr>
            <a:xfrm>
              <a:off x="3849623" y="3261359"/>
              <a:ext cx="17145" cy="26034"/>
            </a:xfrm>
            <a:custGeom>
              <a:avLst/>
              <a:gdLst/>
              <a:ahLst/>
              <a:cxnLst/>
              <a:rect l="l" t="t" r="r" b="b"/>
              <a:pathLst>
                <a:path w="17145" h="26035">
                  <a:moveTo>
                    <a:pt x="16763" y="9143"/>
                  </a:moveTo>
                  <a:lnTo>
                    <a:pt x="16763" y="24383"/>
                  </a:lnTo>
                  <a:lnTo>
                    <a:pt x="12191" y="21335"/>
                  </a:lnTo>
                  <a:lnTo>
                    <a:pt x="12191" y="25907"/>
                  </a:lnTo>
                  <a:lnTo>
                    <a:pt x="6095" y="22859"/>
                  </a:lnTo>
                  <a:lnTo>
                    <a:pt x="6095" y="18287"/>
                  </a:lnTo>
                  <a:lnTo>
                    <a:pt x="0" y="15239"/>
                  </a:lnTo>
                  <a:lnTo>
                    <a:pt x="0" y="0"/>
                  </a:lnTo>
                  <a:lnTo>
                    <a:pt x="16763" y="9143"/>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803" name="object 248">
            <a:extLst>
              <a:ext uri="{FF2B5EF4-FFF2-40B4-BE49-F238E27FC236}">
                <a16:creationId xmlns:a16="http://schemas.microsoft.com/office/drawing/2014/main" id="{E351AF2A-F44C-4CA8-BF47-680777D6EECD}"/>
              </a:ext>
            </a:extLst>
          </p:cNvPr>
          <p:cNvSpPr txBox="1"/>
          <p:nvPr/>
        </p:nvSpPr>
        <p:spPr>
          <a:xfrm>
            <a:off x="5931922" y="2274982"/>
            <a:ext cx="970915" cy="144911"/>
          </a:xfrm>
          <a:prstGeom prst="rect">
            <a:avLst/>
          </a:prstGeom>
        </p:spPr>
        <p:txBody>
          <a:bodyPr vert="horz" wrap="square" lIns="0" tIns="13970" rIns="0" bIns="0" rtlCol="0">
            <a:spAutoFit/>
          </a:bodyPr>
          <a:lstStyle/>
          <a:p>
            <a:pPr marL="12700">
              <a:lnSpc>
                <a:spcPct val="100000"/>
              </a:lnSpc>
              <a:spcBef>
                <a:spcPts val="110"/>
              </a:spcBef>
            </a:pPr>
            <a:r>
              <a:rPr sz="850" spc="45" dirty="0">
                <a:latin typeface="Arial" panose="020B0604020202020204" pitchFamily="34" charset="0"/>
                <a:cs typeface="Arial" panose="020B0604020202020204" pitchFamily="34" charset="0"/>
              </a:rPr>
              <a:t>Monitoring</a:t>
            </a:r>
            <a:r>
              <a:rPr sz="850" spc="-30" dirty="0">
                <a:latin typeface="Arial" panose="020B0604020202020204" pitchFamily="34" charset="0"/>
                <a:cs typeface="Arial" panose="020B0604020202020204" pitchFamily="34" charset="0"/>
              </a:rPr>
              <a:t> </a:t>
            </a:r>
            <a:r>
              <a:rPr sz="850" spc="25" dirty="0">
                <a:latin typeface="Arial" panose="020B0604020202020204" pitchFamily="34" charset="0"/>
                <a:cs typeface="Arial" panose="020B0604020202020204" pitchFamily="34" charset="0"/>
              </a:rPr>
              <a:t>Centre</a:t>
            </a:r>
            <a:endParaRPr sz="850">
              <a:latin typeface="Arial" panose="020B0604020202020204" pitchFamily="34" charset="0"/>
              <a:cs typeface="Arial" panose="020B0604020202020204" pitchFamily="34" charset="0"/>
            </a:endParaRPr>
          </a:p>
        </p:txBody>
      </p:sp>
      <p:sp>
        <p:nvSpPr>
          <p:cNvPr id="804" name="object 249">
            <a:extLst>
              <a:ext uri="{FF2B5EF4-FFF2-40B4-BE49-F238E27FC236}">
                <a16:creationId xmlns:a16="http://schemas.microsoft.com/office/drawing/2014/main" id="{8D392C2A-12E8-4CB1-81E3-882AB1BABB3E}"/>
              </a:ext>
            </a:extLst>
          </p:cNvPr>
          <p:cNvSpPr txBox="1"/>
          <p:nvPr/>
        </p:nvSpPr>
        <p:spPr>
          <a:xfrm>
            <a:off x="5270506" y="1432210"/>
            <a:ext cx="514984" cy="275717"/>
          </a:xfrm>
          <a:prstGeom prst="rect">
            <a:avLst/>
          </a:prstGeom>
        </p:spPr>
        <p:txBody>
          <a:bodyPr vert="horz" wrap="square" lIns="0" tIns="13970" rIns="0" bIns="0" rtlCol="0">
            <a:spAutoFit/>
          </a:bodyPr>
          <a:lstStyle/>
          <a:p>
            <a:pPr marL="67310">
              <a:lnSpc>
                <a:spcPct val="100000"/>
              </a:lnSpc>
              <a:spcBef>
                <a:spcPts val="110"/>
              </a:spcBef>
            </a:pPr>
            <a:r>
              <a:rPr sz="850" spc="25" dirty="0">
                <a:latin typeface="Arial" panose="020B0604020202020204" pitchFamily="34" charset="0"/>
                <a:cs typeface="Arial" panose="020B0604020202020204" pitchFamily="34" charset="0"/>
              </a:rPr>
              <a:t>WiMAX</a:t>
            </a:r>
            <a:endParaRPr sz="850">
              <a:latin typeface="Arial" panose="020B0604020202020204" pitchFamily="34" charset="0"/>
              <a:cs typeface="Arial" panose="020B0604020202020204" pitchFamily="34" charset="0"/>
            </a:endParaRPr>
          </a:p>
          <a:p>
            <a:pPr marL="12700">
              <a:lnSpc>
                <a:spcPct val="100000"/>
              </a:lnSpc>
              <a:spcBef>
                <a:spcPts val="25"/>
              </a:spcBef>
            </a:pPr>
            <a:r>
              <a:rPr sz="850" spc="25" dirty="0">
                <a:latin typeface="Arial" panose="020B0604020202020204" pitchFamily="34" charset="0"/>
                <a:cs typeface="Arial" panose="020B0604020202020204" pitchFamily="34" charset="0"/>
              </a:rPr>
              <a:t>Ba</a:t>
            </a:r>
            <a:r>
              <a:rPr sz="850" spc="50" dirty="0">
                <a:latin typeface="Arial" panose="020B0604020202020204" pitchFamily="34" charset="0"/>
                <a:cs typeface="Arial" panose="020B0604020202020204" pitchFamily="34" charset="0"/>
              </a:rPr>
              <a:t>ck</a:t>
            </a:r>
            <a:r>
              <a:rPr sz="850" spc="55" dirty="0">
                <a:latin typeface="Arial" panose="020B0604020202020204" pitchFamily="34" charset="0"/>
                <a:cs typeface="Arial" panose="020B0604020202020204" pitchFamily="34" charset="0"/>
              </a:rPr>
              <a:t>h</a:t>
            </a:r>
            <a:r>
              <a:rPr sz="850" spc="15" dirty="0">
                <a:latin typeface="Arial" panose="020B0604020202020204" pitchFamily="34" charset="0"/>
                <a:cs typeface="Arial" panose="020B0604020202020204" pitchFamily="34" charset="0"/>
              </a:rPr>
              <a:t>a</a:t>
            </a:r>
            <a:r>
              <a:rPr sz="850" spc="55" dirty="0">
                <a:latin typeface="Arial" panose="020B0604020202020204" pitchFamily="34" charset="0"/>
                <a:cs typeface="Arial" panose="020B0604020202020204" pitchFamily="34" charset="0"/>
              </a:rPr>
              <a:t>u</a:t>
            </a:r>
            <a:r>
              <a:rPr sz="850" spc="50" dirty="0">
                <a:latin typeface="Arial" panose="020B0604020202020204" pitchFamily="34" charset="0"/>
                <a:cs typeface="Arial" panose="020B0604020202020204" pitchFamily="34" charset="0"/>
              </a:rPr>
              <a:t>l</a:t>
            </a:r>
            <a:endParaRPr sz="850">
              <a:latin typeface="Arial" panose="020B0604020202020204" pitchFamily="34" charset="0"/>
              <a:cs typeface="Arial" panose="020B0604020202020204" pitchFamily="34" charset="0"/>
            </a:endParaRPr>
          </a:p>
        </p:txBody>
      </p:sp>
      <p:sp>
        <p:nvSpPr>
          <p:cNvPr id="805" name="object 250">
            <a:extLst>
              <a:ext uri="{FF2B5EF4-FFF2-40B4-BE49-F238E27FC236}">
                <a16:creationId xmlns:a16="http://schemas.microsoft.com/office/drawing/2014/main" id="{EFF67BCD-EE02-4E12-A72D-42AF6F031962}"/>
              </a:ext>
            </a:extLst>
          </p:cNvPr>
          <p:cNvSpPr/>
          <p:nvPr/>
        </p:nvSpPr>
        <p:spPr>
          <a:xfrm>
            <a:off x="2453140" y="1812195"/>
            <a:ext cx="20320" cy="22860"/>
          </a:xfrm>
          <a:custGeom>
            <a:avLst/>
            <a:gdLst/>
            <a:ahLst/>
            <a:cxnLst/>
            <a:rect l="l" t="t" r="r" b="b"/>
            <a:pathLst>
              <a:path w="20319" h="22860">
                <a:moveTo>
                  <a:pt x="16763" y="7619"/>
                </a:moveTo>
                <a:lnTo>
                  <a:pt x="13715" y="1523"/>
                </a:lnTo>
                <a:lnTo>
                  <a:pt x="7619" y="0"/>
                </a:lnTo>
                <a:lnTo>
                  <a:pt x="3047" y="1523"/>
                </a:lnTo>
                <a:lnTo>
                  <a:pt x="0" y="3047"/>
                </a:lnTo>
                <a:lnTo>
                  <a:pt x="0" y="9143"/>
                </a:lnTo>
                <a:lnTo>
                  <a:pt x="3047" y="15239"/>
                </a:lnTo>
                <a:lnTo>
                  <a:pt x="6095" y="21335"/>
                </a:lnTo>
                <a:lnTo>
                  <a:pt x="10667" y="22859"/>
                </a:lnTo>
                <a:lnTo>
                  <a:pt x="15239" y="21335"/>
                </a:lnTo>
                <a:lnTo>
                  <a:pt x="18287" y="18287"/>
                </a:lnTo>
                <a:lnTo>
                  <a:pt x="19811" y="12191"/>
                </a:lnTo>
                <a:lnTo>
                  <a:pt x="16763" y="7619"/>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806" name="object 251">
            <a:extLst>
              <a:ext uri="{FF2B5EF4-FFF2-40B4-BE49-F238E27FC236}">
                <a16:creationId xmlns:a16="http://schemas.microsoft.com/office/drawing/2014/main" id="{BDBB366B-131B-4E65-8C34-E9D63F094C5C}"/>
              </a:ext>
            </a:extLst>
          </p:cNvPr>
          <p:cNvSpPr/>
          <p:nvPr/>
        </p:nvSpPr>
        <p:spPr>
          <a:xfrm>
            <a:off x="2533912" y="1687227"/>
            <a:ext cx="12700" cy="15240"/>
          </a:xfrm>
          <a:custGeom>
            <a:avLst/>
            <a:gdLst/>
            <a:ahLst/>
            <a:cxnLst/>
            <a:rect l="l" t="t" r="r" b="b"/>
            <a:pathLst>
              <a:path w="12700" h="15239">
                <a:moveTo>
                  <a:pt x="10667" y="4571"/>
                </a:moveTo>
                <a:lnTo>
                  <a:pt x="7619" y="1523"/>
                </a:lnTo>
                <a:lnTo>
                  <a:pt x="4571" y="0"/>
                </a:lnTo>
                <a:lnTo>
                  <a:pt x="1523" y="0"/>
                </a:lnTo>
                <a:lnTo>
                  <a:pt x="0" y="1523"/>
                </a:lnTo>
                <a:lnTo>
                  <a:pt x="0" y="6095"/>
                </a:lnTo>
                <a:lnTo>
                  <a:pt x="1523" y="9143"/>
                </a:lnTo>
                <a:lnTo>
                  <a:pt x="3047" y="13715"/>
                </a:lnTo>
                <a:lnTo>
                  <a:pt x="7619" y="15239"/>
                </a:lnTo>
                <a:lnTo>
                  <a:pt x="9143" y="13715"/>
                </a:lnTo>
                <a:lnTo>
                  <a:pt x="12191" y="12191"/>
                </a:lnTo>
                <a:lnTo>
                  <a:pt x="12191" y="7619"/>
                </a:lnTo>
                <a:lnTo>
                  <a:pt x="10667" y="4571"/>
                </a:lnTo>
                <a:close/>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nvGrpSpPr>
          <p:cNvPr id="807" name="object 252">
            <a:extLst>
              <a:ext uri="{FF2B5EF4-FFF2-40B4-BE49-F238E27FC236}">
                <a16:creationId xmlns:a16="http://schemas.microsoft.com/office/drawing/2014/main" id="{633DD1D2-30F6-4B98-96C2-67EEB53A8888}"/>
              </a:ext>
            </a:extLst>
          </p:cNvPr>
          <p:cNvGrpSpPr/>
          <p:nvPr/>
        </p:nvGrpSpPr>
        <p:grpSpPr>
          <a:xfrm>
            <a:off x="2146816" y="1016667"/>
            <a:ext cx="2926080" cy="102235"/>
            <a:chOff x="2525267" y="2130551"/>
            <a:chExt cx="2926080" cy="102235"/>
          </a:xfrm>
        </p:grpSpPr>
        <p:sp>
          <p:nvSpPr>
            <p:cNvPr id="808" name="object 253">
              <a:extLst>
                <a:ext uri="{FF2B5EF4-FFF2-40B4-BE49-F238E27FC236}">
                  <a16:creationId xmlns:a16="http://schemas.microsoft.com/office/drawing/2014/main" id="{23BCF58C-7DAA-4F02-8935-2007101470A5}"/>
                </a:ext>
              </a:extLst>
            </p:cNvPr>
            <p:cNvSpPr/>
            <p:nvPr/>
          </p:nvSpPr>
          <p:spPr>
            <a:xfrm>
              <a:off x="2566415" y="2182367"/>
              <a:ext cx="2844165" cy="0"/>
            </a:xfrm>
            <a:custGeom>
              <a:avLst/>
              <a:gdLst/>
              <a:ahLst/>
              <a:cxnLst/>
              <a:rect l="l" t="t" r="r" b="b"/>
              <a:pathLst>
                <a:path w="2844165">
                  <a:moveTo>
                    <a:pt x="0" y="0"/>
                  </a:moveTo>
                  <a:lnTo>
                    <a:pt x="557783" y="0"/>
                  </a:lnTo>
                </a:path>
                <a:path w="2844165">
                  <a:moveTo>
                    <a:pt x="2278379" y="0"/>
                  </a:moveTo>
                  <a:lnTo>
                    <a:pt x="2843783" y="0"/>
                  </a:lnTo>
                </a:path>
              </a:pathLst>
            </a:custGeom>
            <a:ln w="7907">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809" name="object 254">
              <a:extLst>
                <a:ext uri="{FF2B5EF4-FFF2-40B4-BE49-F238E27FC236}">
                  <a16:creationId xmlns:a16="http://schemas.microsoft.com/office/drawing/2014/main" id="{204A5E1C-6BD2-40AC-8E99-5B6F82E32ADB}"/>
                </a:ext>
              </a:extLst>
            </p:cNvPr>
            <p:cNvSpPr/>
            <p:nvPr/>
          </p:nvSpPr>
          <p:spPr>
            <a:xfrm>
              <a:off x="2525268" y="2130551"/>
              <a:ext cx="2926080" cy="102235"/>
            </a:xfrm>
            <a:custGeom>
              <a:avLst/>
              <a:gdLst/>
              <a:ahLst/>
              <a:cxnLst/>
              <a:rect l="l" t="t" r="r" b="b"/>
              <a:pathLst>
                <a:path w="2926079" h="102235">
                  <a:moveTo>
                    <a:pt x="51816" y="0"/>
                  </a:moveTo>
                  <a:lnTo>
                    <a:pt x="0" y="51816"/>
                  </a:lnTo>
                  <a:lnTo>
                    <a:pt x="51816" y="102108"/>
                  </a:lnTo>
                  <a:lnTo>
                    <a:pt x="51816" y="0"/>
                  </a:lnTo>
                  <a:close/>
                </a:path>
                <a:path w="2926079" h="102235">
                  <a:moveTo>
                    <a:pt x="2926080" y="51816"/>
                  </a:moveTo>
                  <a:lnTo>
                    <a:pt x="2874264" y="0"/>
                  </a:lnTo>
                  <a:lnTo>
                    <a:pt x="2874264" y="102108"/>
                  </a:lnTo>
                  <a:lnTo>
                    <a:pt x="2926080" y="51816"/>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810" name="object 255">
            <a:extLst>
              <a:ext uri="{FF2B5EF4-FFF2-40B4-BE49-F238E27FC236}">
                <a16:creationId xmlns:a16="http://schemas.microsoft.com/office/drawing/2014/main" id="{0C511145-8CC0-4F76-8B30-4EEB638A39EB}"/>
              </a:ext>
            </a:extLst>
          </p:cNvPr>
          <p:cNvSpPr txBox="1"/>
          <p:nvPr/>
        </p:nvSpPr>
        <p:spPr>
          <a:xfrm>
            <a:off x="2745749" y="1001427"/>
            <a:ext cx="1733550" cy="132715"/>
          </a:xfrm>
          <a:prstGeom prst="rect">
            <a:avLst/>
          </a:prstGeom>
          <a:solidFill>
            <a:srgbClr val="FFFFFF"/>
          </a:solidFill>
        </p:spPr>
        <p:txBody>
          <a:bodyPr vert="horz" wrap="square" lIns="0" tIns="0" rIns="0" bIns="0" rtlCol="0">
            <a:spAutoFit/>
          </a:bodyPr>
          <a:lstStyle/>
          <a:p>
            <a:pPr marL="2540">
              <a:lnSpc>
                <a:spcPts val="950"/>
              </a:lnSpc>
            </a:pPr>
            <a:r>
              <a:rPr sz="850" spc="40" dirty="0">
                <a:latin typeface="Arial" panose="020B0604020202020204" pitchFamily="34" charset="0"/>
                <a:cs typeface="Arial" panose="020B0604020202020204" pitchFamily="34" charset="0"/>
              </a:rPr>
              <a:t>Impervious</a:t>
            </a:r>
            <a:r>
              <a:rPr sz="850" spc="10" dirty="0">
                <a:latin typeface="Arial" panose="020B0604020202020204" pitchFamily="34" charset="0"/>
                <a:cs typeface="Arial" panose="020B0604020202020204" pitchFamily="34" charset="0"/>
              </a:rPr>
              <a:t> </a:t>
            </a:r>
            <a:r>
              <a:rPr sz="850" spc="25" dirty="0">
                <a:latin typeface="Arial" panose="020B0604020202020204" pitchFamily="34" charset="0"/>
                <a:cs typeface="Arial" panose="020B0604020202020204" pitchFamily="34" charset="0"/>
              </a:rPr>
              <a:t>Area</a:t>
            </a:r>
            <a:r>
              <a:rPr sz="850" spc="-5" dirty="0">
                <a:latin typeface="Arial" panose="020B0604020202020204" pitchFamily="34" charset="0"/>
                <a:cs typeface="Arial" panose="020B0604020202020204" pitchFamily="34" charset="0"/>
              </a:rPr>
              <a:t> </a:t>
            </a:r>
            <a:r>
              <a:rPr sz="850" spc="30" dirty="0">
                <a:latin typeface="Arial" panose="020B0604020202020204" pitchFamily="34" charset="0"/>
                <a:cs typeface="Arial" panose="020B0604020202020204" pitchFamily="34" charset="0"/>
              </a:rPr>
              <a:t>(Mobile</a:t>
            </a:r>
            <a:r>
              <a:rPr sz="850" spc="-5" dirty="0">
                <a:latin typeface="Arial" panose="020B0604020202020204" pitchFamily="34" charset="0"/>
                <a:cs typeface="Arial" panose="020B0604020202020204" pitchFamily="34" charset="0"/>
              </a:rPr>
              <a:t> </a:t>
            </a:r>
            <a:r>
              <a:rPr sz="850" spc="20" dirty="0">
                <a:latin typeface="Arial" panose="020B0604020202020204" pitchFamily="34" charset="0"/>
                <a:cs typeface="Arial" panose="020B0604020202020204" pitchFamily="34" charset="0"/>
              </a:rPr>
              <a:t>WiMAX)</a:t>
            </a:r>
            <a:endParaRPr sz="850">
              <a:latin typeface="Arial" panose="020B0604020202020204" pitchFamily="34" charset="0"/>
              <a:cs typeface="Arial" panose="020B0604020202020204" pitchFamily="34" charset="0"/>
            </a:endParaRPr>
          </a:p>
        </p:txBody>
      </p:sp>
      <p:grpSp>
        <p:nvGrpSpPr>
          <p:cNvPr id="811" name="object 256">
            <a:extLst>
              <a:ext uri="{FF2B5EF4-FFF2-40B4-BE49-F238E27FC236}">
                <a16:creationId xmlns:a16="http://schemas.microsoft.com/office/drawing/2014/main" id="{11225C6D-5895-4D35-92A4-E6AF5DE71D35}"/>
              </a:ext>
            </a:extLst>
          </p:cNvPr>
          <p:cNvGrpSpPr/>
          <p:nvPr/>
        </p:nvGrpSpPr>
        <p:grpSpPr>
          <a:xfrm>
            <a:off x="5071309" y="1745076"/>
            <a:ext cx="873760" cy="161925"/>
            <a:chOff x="5449760" y="2858960"/>
            <a:chExt cx="873760" cy="161925"/>
          </a:xfrm>
        </p:grpSpPr>
        <p:sp>
          <p:nvSpPr>
            <p:cNvPr id="812" name="object 257">
              <a:extLst>
                <a:ext uri="{FF2B5EF4-FFF2-40B4-BE49-F238E27FC236}">
                  <a16:creationId xmlns:a16="http://schemas.microsoft.com/office/drawing/2014/main" id="{26B1731C-2365-4137-8BAD-D62E00FCD422}"/>
                </a:ext>
              </a:extLst>
            </p:cNvPr>
            <p:cNvSpPr/>
            <p:nvPr/>
          </p:nvSpPr>
          <p:spPr>
            <a:xfrm>
              <a:off x="5451347" y="2860547"/>
              <a:ext cx="870585" cy="158750"/>
            </a:xfrm>
            <a:custGeom>
              <a:avLst/>
              <a:gdLst/>
              <a:ahLst/>
              <a:cxnLst/>
              <a:rect l="l" t="t" r="r" b="b"/>
              <a:pathLst>
                <a:path w="870585" h="158750">
                  <a:moveTo>
                    <a:pt x="870203" y="79247"/>
                  </a:moveTo>
                  <a:lnTo>
                    <a:pt x="454151" y="111251"/>
                  </a:lnTo>
                  <a:lnTo>
                    <a:pt x="513587" y="0"/>
                  </a:lnTo>
                  <a:lnTo>
                    <a:pt x="0" y="79247"/>
                  </a:lnTo>
                  <a:lnTo>
                    <a:pt x="416051" y="47243"/>
                  </a:lnTo>
                  <a:lnTo>
                    <a:pt x="356615" y="158495"/>
                  </a:lnTo>
                  <a:lnTo>
                    <a:pt x="870203" y="79247"/>
                  </a:lnTo>
                  <a:close/>
                </a:path>
              </a:pathLst>
            </a:custGeom>
            <a:solidFill>
              <a:srgbClr val="FFFF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13" name="object 258">
              <a:extLst>
                <a:ext uri="{FF2B5EF4-FFF2-40B4-BE49-F238E27FC236}">
                  <a16:creationId xmlns:a16="http://schemas.microsoft.com/office/drawing/2014/main" id="{B0541D60-D8D6-4DEC-B446-3645042BFB3C}"/>
                </a:ext>
              </a:extLst>
            </p:cNvPr>
            <p:cNvSpPr/>
            <p:nvPr/>
          </p:nvSpPr>
          <p:spPr>
            <a:xfrm>
              <a:off x="5451347" y="2860547"/>
              <a:ext cx="870585" cy="158750"/>
            </a:xfrm>
            <a:custGeom>
              <a:avLst/>
              <a:gdLst/>
              <a:ahLst/>
              <a:cxnLst/>
              <a:rect l="l" t="t" r="r" b="b"/>
              <a:pathLst>
                <a:path w="870585" h="158750">
                  <a:moveTo>
                    <a:pt x="0" y="79247"/>
                  </a:moveTo>
                  <a:lnTo>
                    <a:pt x="513587" y="0"/>
                  </a:lnTo>
                  <a:lnTo>
                    <a:pt x="454151" y="111251"/>
                  </a:lnTo>
                  <a:lnTo>
                    <a:pt x="870203" y="79247"/>
                  </a:lnTo>
                  <a:lnTo>
                    <a:pt x="356615" y="158495"/>
                  </a:lnTo>
                  <a:lnTo>
                    <a:pt x="416051" y="47243"/>
                  </a:lnTo>
                  <a:lnTo>
                    <a:pt x="0" y="79247"/>
                  </a:lnTo>
                  <a:close/>
                </a:path>
              </a:pathLst>
            </a:custGeom>
            <a:ln w="317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814" name="object 259">
            <a:extLst>
              <a:ext uri="{FF2B5EF4-FFF2-40B4-BE49-F238E27FC236}">
                <a16:creationId xmlns:a16="http://schemas.microsoft.com/office/drawing/2014/main" id="{6DCE3076-7023-4AA6-AE03-F05D5EFDA2C9}"/>
              </a:ext>
            </a:extLst>
          </p:cNvPr>
          <p:cNvSpPr txBox="1"/>
          <p:nvPr/>
        </p:nvSpPr>
        <p:spPr>
          <a:xfrm>
            <a:off x="5303020" y="1949355"/>
            <a:ext cx="415290" cy="115416"/>
          </a:xfrm>
          <a:prstGeom prst="rect">
            <a:avLst/>
          </a:prstGeom>
          <a:solidFill>
            <a:srgbClr val="FFFF00"/>
          </a:solidFill>
        </p:spPr>
        <p:txBody>
          <a:bodyPr vert="horz" wrap="square" lIns="0" tIns="0" rIns="0" bIns="0" rtlCol="0">
            <a:spAutoFit/>
          </a:bodyPr>
          <a:lstStyle/>
          <a:p>
            <a:pPr marL="2540">
              <a:lnSpc>
                <a:spcPts val="940"/>
              </a:lnSpc>
            </a:pPr>
            <a:r>
              <a:rPr sz="850" dirty="0">
                <a:latin typeface="Arial" panose="020B0604020202020204" pitchFamily="34" charset="0"/>
                <a:cs typeface="Arial" panose="020B0604020202020204" pitchFamily="34" charset="0"/>
              </a:rPr>
              <a:t>802.16</a:t>
            </a:r>
            <a:r>
              <a:rPr sz="850" spc="55" dirty="0">
                <a:latin typeface="Arial" panose="020B0604020202020204" pitchFamily="34" charset="0"/>
                <a:cs typeface="Arial" panose="020B0604020202020204" pitchFamily="34" charset="0"/>
              </a:rPr>
              <a:t>d</a:t>
            </a:r>
            <a:endParaRPr sz="850">
              <a:latin typeface="Arial" panose="020B0604020202020204" pitchFamily="34" charset="0"/>
              <a:cs typeface="Arial" panose="020B0604020202020204" pitchFamily="34" charset="0"/>
            </a:endParaRPr>
          </a:p>
        </p:txBody>
      </p:sp>
      <p:graphicFrame>
        <p:nvGraphicFramePr>
          <p:cNvPr id="815" name="object 260">
            <a:extLst>
              <a:ext uri="{FF2B5EF4-FFF2-40B4-BE49-F238E27FC236}">
                <a16:creationId xmlns:a16="http://schemas.microsoft.com/office/drawing/2014/main" id="{DE493432-10BD-48E8-89A6-379DBC7704C3}"/>
              </a:ext>
            </a:extLst>
          </p:cNvPr>
          <p:cNvGraphicFramePr>
            <a:graphicFrameLocks noGrp="1"/>
          </p:cNvGraphicFramePr>
          <p:nvPr>
            <p:extLst>
              <p:ext uri="{D42A27DB-BD31-4B8C-83A1-F6EECF244321}">
                <p14:modId xmlns:p14="http://schemas.microsoft.com/office/powerpoint/2010/main" val="2057147863"/>
              </p:ext>
            </p:extLst>
          </p:nvPr>
        </p:nvGraphicFramePr>
        <p:xfrm>
          <a:off x="2142862" y="1143778"/>
          <a:ext cx="2934970" cy="1502662"/>
        </p:xfrm>
        <a:graphic>
          <a:graphicData uri="http://schemas.openxmlformats.org/drawingml/2006/table">
            <a:tbl>
              <a:tblPr firstRow="1" bandRow="1">
                <a:tableStyleId>{2D5ABB26-0587-4C30-8999-92F81FD0307C}</a:tableStyleId>
              </a:tblPr>
              <a:tblGrid>
                <a:gridCol w="1299845">
                  <a:extLst>
                    <a:ext uri="{9D8B030D-6E8A-4147-A177-3AD203B41FA5}">
                      <a16:colId xmlns:a16="http://schemas.microsoft.com/office/drawing/2014/main" val="20000"/>
                    </a:ext>
                  </a:extLst>
                </a:gridCol>
                <a:gridCol w="407035">
                  <a:extLst>
                    <a:ext uri="{9D8B030D-6E8A-4147-A177-3AD203B41FA5}">
                      <a16:colId xmlns:a16="http://schemas.microsoft.com/office/drawing/2014/main" val="20001"/>
                    </a:ext>
                  </a:extLst>
                </a:gridCol>
                <a:gridCol w="1228090">
                  <a:extLst>
                    <a:ext uri="{9D8B030D-6E8A-4147-A177-3AD203B41FA5}">
                      <a16:colId xmlns:a16="http://schemas.microsoft.com/office/drawing/2014/main" val="20002"/>
                    </a:ext>
                  </a:extLst>
                </a:gridCol>
              </a:tblGrid>
              <a:tr h="1388363">
                <a:tc gridSpan="3">
                  <a:txBody>
                    <a:bodyPr/>
                    <a:lstStyle/>
                    <a:p>
                      <a:pPr marL="596900" marR="1776730" indent="149225">
                        <a:lnSpc>
                          <a:spcPct val="102400"/>
                        </a:lnSpc>
                        <a:spcBef>
                          <a:spcPts val="95"/>
                        </a:spcBef>
                      </a:pPr>
                      <a:r>
                        <a:rPr sz="850" spc="30" dirty="0">
                          <a:latin typeface="Arial MT"/>
                          <a:cs typeface="Arial MT"/>
                        </a:rPr>
                        <a:t>User </a:t>
                      </a:r>
                      <a:r>
                        <a:rPr sz="850" spc="35" dirty="0">
                          <a:latin typeface="Arial MT"/>
                          <a:cs typeface="Arial MT"/>
                        </a:rPr>
                        <a:t> </a:t>
                      </a:r>
                      <a:r>
                        <a:rPr sz="850" dirty="0">
                          <a:latin typeface="Arial MT"/>
                          <a:cs typeface="Arial MT"/>
                        </a:rPr>
                        <a:t>Mo</a:t>
                      </a:r>
                      <a:r>
                        <a:rPr sz="850" spc="-5" dirty="0">
                          <a:latin typeface="Arial MT"/>
                          <a:cs typeface="Arial MT"/>
                        </a:rPr>
                        <a:t>v</a:t>
                      </a:r>
                      <a:r>
                        <a:rPr sz="850" spc="10" dirty="0">
                          <a:latin typeface="Arial MT"/>
                          <a:cs typeface="Arial MT"/>
                        </a:rPr>
                        <a:t>e</a:t>
                      </a:r>
                      <a:r>
                        <a:rPr sz="850" spc="-5" dirty="0">
                          <a:latin typeface="Arial MT"/>
                          <a:cs typeface="Arial MT"/>
                        </a:rPr>
                        <a:t>me</a:t>
                      </a:r>
                      <a:r>
                        <a:rPr sz="850" dirty="0">
                          <a:latin typeface="Arial MT"/>
                          <a:cs typeface="Arial MT"/>
                        </a:rPr>
                        <a:t>nt</a:t>
                      </a:r>
                      <a:endParaRPr sz="850">
                        <a:latin typeface="Arial MT"/>
                        <a:cs typeface="Arial MT"/>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40"/>
                        </a:spcBef>
                      </a:pPr>
                      <a:endParaRPr sz="900">
                        <a:latin typeface="Times New Roman"/>
                        <a:cs typeface="Times New Roman"/>
                      </a:endParaRPr>
                    </a:p>
                    <a:p>
                      <a:pPr marL="245110" marR="2066289" indent="-149860">
                        <a:lnSpc>
                          <a:spcPts val="1040"/>
                        </a:lnSpc>
                        <a:spcBef>
                          <a:spcPts val="5"/>
                        </a:spcBef>
                      </a:pPr>
                      <a:r>
                        <a:rPr sz="850" dirty="0">
                          <a:latin typeface="Arial MT"/>
                          <a:cs typeface="Arial MT"/>
                        </a:rPr>
                        <a:t>Mobile WiM</a:t>
                      </a:r>
                      <a:r>
                        <a:rPr sz="850" spc="-5" dirty="0">
                          <a:latin typeface="Arial MT"/>
                          <a:cs typeface="Arial MT"/>
                        </a:rPr>
                        <a:t>AX  </a:t>
                      </a:r>
                      <a:r>
                        <a:rPr sz="850" spc="30" dirty="0">
                          <a:latin typeface="Arial MT"/>
                          <a:cs typeface="Arial MT"/>
                        </a:rPr>
                        <a:t>Terminal</a:t>
                      </a:r>
                      <a:endParaRPr sz="850">
                        <a:latin typeface="Arial MT"/>
                        <a:cs typeface="Arial MT"/>
                      </a:endParaRPr>
                    </a:p>
                    <a:p>
                      <a:pPr marL="2035810">
                        <a:lnSpc>
                          <a:spcPts val="685"/>
                        </a:lnSpc>
                      </a:pPr>
                      <a:r>
                        <a:rPr sz="850" spc="40" dirty="0">
                          <a:latin typeface="Arial MT"/>
                          <a:cs typeface="Arial MT"/>
                        </a:rPr>
                        <a:t>Sensors</a:t>
                      </a:r>
                      <a:endParaRPr sz="850">
                        <a:latin typeface="Arial MT"/>
                        <a:cs typeface="Arial MT"/>
                      </a:endParaRPr>
                    </a:p>
                  </a:txBody>
                  <a:tcPr marL="0" marR="0" marT="12065" marB="0">
                    <a:lnL w="9525">
                      <a:solidFill>
                        <a:srgbClr val="000000"/>
                      </a:solidFill>
                      <a:prstDash val="solid"/>
                    </a:lnL>
                    <a:lnR w="9525">
                      <a:solidFill>
                        <a:srgbClr val="000000"/>
                      </a:solidFill>
                      <a:prstDash val="solid"/>
                    </a:lnR>
                    <a:lnT w="9525">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14299">
                <a:tc>
                  <a:txBody>
                    <a:bodyPr/>
                    <a:lstStyle/>
                    <a:p>
                      <a:pPr>
                        <a:lnSpc>
                          <a:spcPct val="100000"/>
                        </a:lnSpc>
                      </a:pPr>
                      <a:endParaRPr sz="600">
                        <a:latin typeface="Times New Roman"/>
                        <a:cs typeface="Times New Roman"/>
                      </a:endParaRPr>
                    </a:p>
                  </a:txBody>
                  <a:tcPr marL="0" marR="0" marT="0" marB="0">
                    <a:lnL w="9525">
                      <a:solidFill>
                        <a:srgbClr val="000000"/>
                      </a:solidFill>
                      <a:prstDash val="solid"/>
                    </a:lnL>
                    <a:lnB w="9525">
                      <a:solidFill>
                        <a:srgbClr val="000000"/>
                      </a:solidFill>
                      <a:prstDash val="solid"/>
                    </a:lnB>
                  </a:tcPr>
                </a:tc>
                <a:tc>
                  <a:txBody>
                    <a:bodyPr/>
                    <a:lstStyle/>
                    <a:p>
                      <a:pPr marL="2540">
                        <a:lnSpc>
                          <a:spcPts val="800"/>
                        </a:lnSpc>
                      </a:pPr>
                      <a:r>
                        <a:rPr sz="850" spc="10" dirty="0">
                          <a:latin typeface="Arial MT"/>
                          <a:cs typeface="Arial MT"/>
                        </a:rPr>
                        <a:t>8</a:t>
                      </a:r>
                      <a:r>
                        <a:rPr sz="850" spc="-5" dirty="0">
                          <a:latin typeface="Arial MT"/>
                          <a:cs typeface="Arial MT"/>
                        </a:rPr>
                        <a:t>02</a:t>
                      </a:r>
                      <a:r>
                        <a:rPr sz="850" dirty="0">
                          <a:latin typeface="Arial MT"/>
                          <a:cs typeface="Arial MT"/>
                        </a:rPr>
                        <a:t>.</a:t>
                      </a:r>
                      <a:r>
                        <a:rPr sz="850" spc="-5" dirty="0">
                          <a:latin typeface="Arial MT"/>
                          <a:cs typeface="Arial MT"/>
                        </a:rPr>
                        <a:t>16</a:t>
                      </a:r>
                      <a:r>
                        <a:rPr sz="850" dirty="0">
                          <a:latin typeface="Arial MT"/>
                          <a:cs typeface="Arial MT"/>
                        </a:rPr>
                        <a:t>e</a:t>
                      </a:r>
                      <a:endParaRPr sz="850">
                        <a:latin typeface="Arial MT"/>
                        <a:cs typeface="Arial MT"/>
                      </a:endParaRPr>
                    </a:p>
                  </a:txBody>
                  <a:tcPr marL="0" marR="0" marT="0" marB="0">
                    <a:lnB w="9525">
                      <a:solidFill>
                        <a:srgbClr val="000000"/>
                      </a:solidFill>
                      <a:prstDash val="solid"/>
                    </a:lnB>
                    <a:solidFill>
                      <a:srgbClr val="FFFF00"/>
                    </a:solidFill>
                  </a:tcPr>
                </a:tc>
                <a:tc>
                  <a:txBody>
                    <a:bodyPr/>
                    <a:lstStyle/>
                    <a:p>
                      <a:pPr>
                        <a:lnSpc>
                          <a:spcPct val="100000"/>
                        </a:lnSpc>
                      </a:pPr>
                      <a:endParaRPr sz="600">
                        <a:latin typeface="Times New Roman"/>
                        <a:cs typeface="Times New Roman"/>
                      </a:endParaRPr>
                    </a:p>
                  </a:txBody>
                  <a:tcPr marL="0" marR="0" marT="0" marB="0">
                    <a:lnR w="9525">
                      <a:solidFill>
                        <a:srgbClr val="000000"/>
                      </a:solidFill>
                      <a:prstDash val="solid"/>
                    </a:lnR>
                    <a:lnB w="9525">
                      <a:solidFill>
                        <a:srgbClr val="000000"/>
                      </a:solidFill>
                      <a:prstDash val="solid"/>
                    </a:lnB>
                  </a:tcPr>
                </a:tc>
                <a:extLst>
                  <a:ext uri="{0D108BD9-81ED-4DB2-BD59-A6C34878D82A}">
                    <a16:rowId xmlns:a16="http://schemas.microsoft.com/office/drawing/2014/main" val="10001"/>
                  </a:ext>
                </a:extLst>
              </a:tr>
            </a:tbl>
          </a:graphicData>
        </a:graphic>
      </p:graphicFrame>
      <p:grpSp>
        <p:nvGrpSpPr>
          <p:cNvPr id="816" name="object 261">
            <a:extLst>
              <a:ext uri="{FF2B5EF4-FFF2-40B4-BE49-F238E27FC236}">
                <a16:creationId xmlns:a16="http://schemas.microsoft.com/office/drawing/2014/main" id="{CD3B17A7-B0EC-473B-9BB0-779A35054887}"/>
              </a:ext>
            </a:extLst>
          </p:cNvPr>
          <p:cNvGrpSpPr/>
          <p:nvPr/>
        </p:nvGrpSpPr>
        <p:grpSpPr>
          <a:xfrm>
            <a:off x="513082" y="3586131"/>
            <a:ext cx="3741420" cy="1917700"/>
            <a:chOff x="891533" y="4700015"/>
            <a:chExt cx="3741420" cy="1917700"/>
          </a:xfrm>
        </p:grpSpPr>
        <p:pic>
          <p:nvPicPr>
            <p:cNvPr id="817" name="object 262">
              <a:extLst>
                <a:ext uri="{FF2B5EF4-FFF2-40B4-BE49-F238E27FC236}">
                  <a16:creationId xmlns:a16="http://schemas.microsoft.com/office/drawing/2014/main" id="{86BDFF3D-299E-400F-835F-D251621D22C8}"/>
                </a:ext>
              </a:extLst>
            </p:cNvPr>
            <p:cNvPicPr/>
            <p:nvPr/>
          </p:nvPicPr>
          <p:blipFill>
            <a:blip r:embed="rId170" cstate="print"/>
            <a:stretch>
              <a:fillRect/>
            </a:stretch>
          </p:blipFill>
          <p:spPr>
            <a:xfrm>
              <a:off x="1854707" y="4753356"/>
              <a:ext cx="2778252" cy="1499615"/>
            </a:xfrm>
            <a:prstGeom prst="rect">
              <a:avLst/>
            </a:prstGeom>
          </p:spPr>
        </p:pic>
        <p:pic>
          <p:nvPicPr>
            <p:cNvPr id="818" name="object 263">
              <a:extLst>
                <a:ext uri="{FF2B5EF4-FFF2-40B4-BE49-F238E27FC236}">
                  <a16:creationId xmlns:a16="http://schemas.microsoft.com/office/drawing/2014/main" id="{07AF1CB3-7E86-4FE9-BC8A-0400A2F5F457}"/>
                </a:ext>
              </a:extLst>
            </p:cNvPr>
            <p:cNvPicPr/>
            <p:nvPr/>
          </p:nvPicPr>
          <p:blipFill>
            <a:blip r:embed="rId171" cstate="print"/>
            <a:stretch>
              <a:fillRect/>
            </a:stretch>
          </p:blipFill>
          <p:spPr>
            <a:xfrm>
              <a:off x="891533" y="4700015"/>
              <a:ext cx="702570" cy="879347"/>
            </a:xfrm>
            <a:prstGeom prst="rect">
              <a:avLst/>
            </a:prstGeom>
          </p:spPr>
        </p:pic>
        <p:sp>
          <p:nvSpPr>
            <p:cNvPr id="819" name="object 264">
              <a:extLst>
                <a:ext uri="{FF2B5EF4-FFF2-40B4-BE49-F238E27FC236}">
                  <a16:creationId xmlns:a16="http://schemas.microsoft.com/office/drawing/2014/main" id="{5B591C55-AE2C-45CC-9274-D4F319F6F130}"/>
                </a:ext>
              </a:extLst>
            </p:cNvPr>
            <p:cNvSpPr/>
            <p:nvPr/>
          </p:nvSpPr>
          <p:spPr>
            <a:xfrm>
              <a:off x="1271009" y="6315455"/>
              <a:ext cx="2554605" cy="299085"/>
            </a:xfrm>
            <a:custGeom>
              <a:avLst/>
              <a:gdLst/>
              <a:ahLst/>
              <a:cxnLst/>
              <a:rect l="l" t="t" r="r" b="b"/>
              <a:pathLst>
                <a:path w="2554604" h="299084">
                  <a:moveTo>
                    <a:pt x="2554230" y="149351"/>
                  </a:moveTo>
                  <a:lnTo>
                    <a:pt x="2042166" y="0"/>
                  </a:lnTo>
                  <a:lnTo>
                    <a:pt x="2042166" y="74675"/>
                  </a:lnTo>
                  <a:lnTo>
                    <a:pt x="510546" y="74675"/>
                  </a:lnTo>
                  <a:lnTo>
                    <a:pt x="510546" y="0"/>
                  </a:lnTo>
                  <a:lnTo>
                    <a:pt x="0" y="149351"/>
                  </a:lnTo>
                  <a:lnTo>
                    <a:pt x="510546" y="298703"/>
                  </a:lnTo>
                  <a:lnTo>
                    <a:pt x="510546" y="224027"/>
                  </a:lnTo>
                  <a:lnTo>
                    <a:pt x="2042166" y="224027"/>
                  </a:lnTo>
                  <a:lnTo>
                    <a:pt x="2042166" y="298703"/>
                  </a:lnTo>
                  <a:lnTo>
                    <a:pt x="2554230" y="149351"/>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20" name="object 265">
              <a:extLst>
                <a:ext uri="{FF2B5EF4-FFF2-40B4-BE49-F238E27FC236}">
                  <a16:creationId xmlns:a16="http://schemas.microsoft.com/office/drawing/2014/main" id="{CFA1205C-EB48-4AC6-AA68-9B964F58DE84}"/>
                </a:ext>
              </a:extLst>
            </p:cNvPr>
            <p:cNvSpPr/>
            <p:nvPr/>
          </p:nvSpPr>
          <p:spPr>
            <a:xfrm>
              <a:off x="1271009" y="6315455"/>
              <a:ext cx="2554605" cy="299085"/>
            </a:xfrm>
            <a:custGeom>
              <a:avLst/>
              <a:gdLst/>
              <a:ahLst/>
              <a:cxnLst/>
              <a:rect l="l" t="t" r="r" b="b"/>
              <a:pathLst>
                <a:path w="2554604" h="299084">
                  <a:moveTo>
                    <a:pt x="0" y="149351"/>
                  </a:moveTo>
                  <a:lnTo>
                    <a:pt x="510546" y="298703"/>
                  </a:lnTo>
                  <a:lnTo>
                    <a:pt x="510546" y="224027"/>
                  </a:lnTo>
                  <a:lnTo>
                    <a:pt x="2042166" y="224027"/>
                  </a:lnTo>
                  <a:lnTo>
                    <a:pt x="2042166" y="298703"/>
                  </a:lnTo>
                  <a:lnTo>
                    <a:pt x="2554230" y="149351"/>
                  </a:lnTo>
                  <a:lnTo>
                    <a:pt x="2042166" y="0"/>
                  </a:lnTo>
                  <a:lnTo>
                    <a:pt x="2042166" y="74675"/>
                  </a:lnTo>
                  <a:lnTo>
                    <a:pt x="510546" y="74675"/>
                  </a:lnTo>
                  <a:lnTo>
                    <a:pt x="510546" y="0"/>
                  </a:lnTo>
                  <a:lnTo>
                    <a:pt x="0" y="149351"/>
                  </a:lnTo>
                  <a:close/>
                </a:path>
              </a:pathLst>
            </a:custGeom>
            <a:ln w="582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821" name="object 266">
            <a:extLst>
              <a:ext uri="{FF2B5EF4-FFF2-40B4-BE49-F238E27FC236}">
                <a16:creationId xmlns:a16="http://schemas.microsoft.com/office/drawing/2014/main" id="{E5F3831A-A952-431F-B662-A1969EB395F9}"/>
              </a:ext>
            </a:extLst>
          </p:cNvPr>
          <p:cNvSpPr txBox="1"/>
          <p:nvPr/>
        </p:nvSpPr>
        <p:spPr>
          <a:xfrm>
            <a:off x="1369068" y="5276933"/>
            <a:ext cx="1504950" cy="232756"/>
          </a:xfrm>
          <a:prstGeom prst="rect">
            <a:avLst/>
          </a:prstGeom>
        </p:spPr>
        <p:txBody>
          <a:bodyPr vert="horz" wrap="square" lIns="0" tIns="17145" rIns="0" bIns="0" rtlCol="0">
            <a:spAutoFit/>
          </a:bodyPr>
          <a:lstStyle/>
          <a:p>
            <a:pPr marL="12700">
              <a:lnSpc>
                <a:spcPct val="100000"/>
              </a:lnSpc>
              <a:spcBef>
                <a:spcPts val="135"/>
              </a:spcBef>
            </a:pPr>
            <a:r>
              <a:rPr sz="700" spc="10" dirty="0">
                <a:latin typeface="Arial" panose="020B0604020202020204" pitchFamily="34" charset="0"/>
                <a:cs typeface="Arial" panose="020B0604020202020204" pitchFamily="34" charset="0"/>
              </a:rPr>
              <a:t>VoIP</a:t>
            </a:r>
            <a:r>
              <a:rPr sz="700" spc="-5" dirty="0">
                <a:latin typeface="Arial" panose="020B0604020202020204" pitchFamily="34" charset="0"/>
                <a:cs typeface="Arial" panose="020B0604020202020204" pitchFamily="34" charset="0"/>
              </a:rPr>
              <a:t> </a:t>
            </a:r>
            <a:r>
              <a:rPr sz="700" spc="5" dirty="0">
                <a:latin typeface="Arial" panose="020B0604020202020204" pitchFamily="34" charset="0"/>
                <a:cs typeface="Arial" panose="020B0604020202020204" pitchFamily="34" charset="0"/>
              </a:rPr>
              <a:t>, </a:t>
            </a:r>
            <a:r>
              <a:rPr sz="700" spc="10" dirty="0">
                <a:latin typeface="Arial" panose="020B0604020202020204" pitchFamily="34" charset="0"/>
                <a:cs typeface="Arial" panose="020B0604020202020204" pitchFamily="34" charset="0"/>
              </a:rPr>
              <a:t>data,</a:t>
            </a:r>
            <a:r>
              <a:rPr sz="700" spc="5" dirty="0">
                <a:latin typeface="Arial" panose="020B0604020202020204" pitchFamily="34" charset="0"/>
                <a:cs typeface="Arial" panose="020B0604020202020204" pitchFamily="34" charset="0"/>
              </a:rPr>
              <a:t> </a:t>
            </a:r>
            <a:r>
              <a:rPr sz="700" spc="15" dirty="0">
                <a:latin typeface="Arial" panose="020B0604020202020204" pitchFamily="34" charset="0"/>
                <a:cs typeface="Arial" panose="020B0604020202020204" pitchFamily="34" charset="0"/>
              </a:rPr>
              <a:t>image</a:t>
            </a:r>
            <a:r>
              <a:rPr sz="700" spc="5" dirty="0">
                <a:latin typeface="Arial" panose="020B0604020202020204" pitchFamily="34" charset="0"/>
                <a:cs typeface="Arial" panose="020B0604020202020204" pitchFamily="34" charset="0"/>
              </a:rPr>
              <a:t> </a:t>
            </a:r>
            <a:r>
              <a:rPr sz="700" spc="15" dirty="0">
                <a:latin typeface="Arial" panose="020B0604020202020204" pitchFamily="34" charset="0"/>
                <a:cs typeface="Arial" panose="020B0604020202020204" pitchFamily="34" charset="0"/>
              </a:rPr>
              <a:t>and</a:t>
            </a:r>
            <a:r>
              <a:rPr sz="700" dirty="0">
                <a:latin typeface="Arial" panose="020B0604020202020204" pitchFamily="34" charset="0"/>
                <a:cs typeface="Arial" panose="020B0604020202020204" pitchFamily="34" charset="0"/>
              </a:rPr>
              <a:t> </a:t>
            </a:r>
            <a:r>
              <a:rPr sz="700" spc="10" dirty="0">
                <a:latin typeface="Arial" panose="020B0604020202020204" pitchFamily="34" charset="0"/>
                <a:cs typeface="Arial" panose="020B0604020202020204" pitchFamily="34" charset="0"/>
              </a:rPr>
              <a:t>video</a:t>
            </a:r>
            <a:r>
              <a:rPr sz="700" dirty="0">
                <a:latin typeface="Arial" panose="020B0604020202020204" pitchFamily="34" charset="0"/>
                <a:cs typeface="Arial" panose="020B0604020202020204" pitchFamily="34" charset="0"/>
              </a:rPr>
              <a:t> </a:t>
            </a:r>
            <a:r>
              <a:rPr sz="700" spc="10" dirty="0">
                <a:latin typeface="Arial" panose="020B0604020202020204" pitchFamily="34" charset="0"/>
                <a:cs typeface="Arial" panose="020B0604020202020204" pitchFamily="34" charset="0"/>
              </a:rPr>
              <a:t>streaming</a:t>
            </a:r>
            <a:endParaRPr sz="700">
              <a:latin typeface="Arial" panose="020B0604020202020204" pitchFamily="34" charset="0"/>
              <a:cs typeface="Arial" panose="020B0604020202020204" pitchFamily="34" charset="0"/>
            </a:endParaRPr>
          </a:p>
        </p:txBody>
      </p:sp>
      <p:grpSp>
        <p:nvGrpSpPr>
          <p:cNvPr id="822" name="object 267">
            <a:extLst>
              <a:ext uri="{FF2B5EF4-FFF2-40B4-BE49-F238E27FC236}">
                <a16:creationId xmlns:a16="http://schemas.microsoft.com/office/drawing/2014/main" id="{F1E7D8BC-AAF5-40E1-8A77-036C587CABD0}"/>
              </a:ext>
            </a:extLst>
          </p:cNvPr>
          <p:cNvGrpSpPr/>
          <p:nvPr/>
        </p:nvGrpSpPr>
        <p:grpSpPr>
          <a:xfrm>
            <a:off x="1370974" y="3229516"/>
            <a:ext cx="7089775" cy="2237740"/>
            <a:chOff x="1749425" y="4343400"/>
            <a:chExt cx="7089775" cy="2237740"/>
          </a:xfrm>
        </p:grpSpPr>
        <p:sp>
          <p:nvSpPr>
            <p:cNvPr id="823" name="object 268">
              <a:extLst>
                <a:ext uri="{FF2B5EF4-FFF2-40B4-BE49-F238E27FC236}">
                  <a16:creationId xmlns:a16="http://schemas.microsoft.com/office/drawing/2014/main" id="{6430E67D-C6F4-439E-9281-5A6097E13C30}"/>
                </a:ext>
              </a:extLst>
            </p:cNvPr>
            <p:cNvSpPr/>
            <p:nvPr/>
          </p:nvSpPr>
          <p:spPr>
            <a:xfrm>
              <a:off x="1752600" y="4765547"/>
              <a:ext cx="1748155" cy="268605"/>
            </a:xfrm>
            <a:custGeom>
              <a:avLst/>
              <a:gdLst/>
              <a:ahLst/>
              <a:cxnLst/>
              <a:rect l="l" t="t" r="r" b="b"/>
              <a:pathLst>
                <a:path w="1748154" h="268604">
                  <a:moveTo>
                    <a:pt x="1748027" y="123443"/>
                  </a:moveTo>
                  <a:lnTo>
                    <a:pt x="1176527" y="108203"/>
                  </a:lnTo>
                  <a:lnTo>
                    <a:pt x="1310639" y="50291"/>
                  </a:lnTo>
                  <a:lnTo>
                    <a:pt x="858011" y="73151"/>
                  </a:lnTo>
                  <a:lnTo>
                    <a:pt x="992123" y="18287"/>
                  </a:lnTo>
                  <a:lnTo>
                    <a:pt x="623315" y="0"/>
                  </a:lnTo>
                  <a:lnTo>
                    <a:pt x="0" y="268223"/>
                  </a:lnTo>
                  <a:lnTo>
                    <a:pt x="605027" y="182879"/>
                  </a:lnTo>
                  <a:lnTo>
                    <a:pt x="416051" y="266699"/>
                  </a:lnTo>
                  <a:lnTo>
                    <a:pt x="989075" y="185927"/>
                  </a:lnTo>
                  <a:lnTo>
                    <a:pt x="826007" y="256031"/>
                  </a:lnTo>
                  <a:lnTo>
                    <a:pt x="1748027" y="123443"/>
                  </a:lnTo>
                  <a:close/>
                </a:path>
              </a:pathLst>
            </a:custGeom>
            <a:solidFill>
              <a:srgbClr val="FFFF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24" name="object 269">
              <a:extLst>
                <a:ext uri="{FF2B5EF4-FFF2-40B4-BE49-F238E27FC236}">
                  <a16:creationId xmlns:a16="http://schemas.microsoft.com/office/drawing/2014/main" id="{9EAC2D76-86E7-44BD-B448-6A8D00BC4DD7}"/>
                </a:ext>
              </a:extLst>
            </p:cNvPr>
            <p:cNvSpPr/>
            <p:nvPr/>
          </p:nvSpPr>
          <p:spPr>
            <a:xfrm>
              <a:off x="1752600" y="4765547"/>
              <a:ext cx="1748155" cy="268605"/>
            </a:xfrm>
            <a:custGeom>
              <a:avLst/>
              <a:gdLst/>
              <a:ahLst/>
              <a:cxnLst/>
              <a:rect l="l" t="t" r="r" b="b"/>
              <a:pathLst>
                <a:path w="1748154" h="268604">
                  <a:moveTo>
                    <a:pt x="623315" y="0"/>
                  </a:moveTo>
                  <a:lnTo>
                    <a:pt x="0" y="268223"/>
                  </a:lnTo>
                  <a:lnTo>
                    <a:pt x="605027" y="182879"/>
                  </a:lnTo>
                  <a:lnTo>
                    <a:pt x="416051" y="266699"/>
                  </a:lnTo>
                  <a:lnTo>
                    <a:pt x="989075" y="185927"/>
                  </a:lnTo>
                  <a:lnTo>
                    <a:pt x="826007" y="256031"/>
                  </a:lnTo>
                  <a:lnTo>
                    <a:pt x="1748027" y="123443"/>
                  </a:lnTo>
                  <a:lnTo>
                    <a:pt x="1176527" y="108203"/>
                  </a:lnTo>
                  <a:lnTo>
                    <a:pt x="1310639" y="50291"/>
                  </a:lnTo>
                  <a:lnTo>
                    <a:pt x="858011" y="73151"/>
                  </a:lnTo>
                  <a:lnTo>
                    <a:pt x="992123" y="18287"/>
                  </a:lnTo>
                  <a:lnTo>
                    <a:pt x="623315" y="0"/>
                  </a:lnTo>
                  <a:close/>
                </a:path>
              </a:pathLst>
            </a:custGeom>
            <a:ln w="582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825" name="object 270">
              <a:extLst>
                <a:ext uri="{FF2B5EF4-FFF2-40B4-BE49-F238E27FC236}">
                  <a16:creationId xmlns:a16="http://schemas.microsoft.com/office/drawing/2014/main" id="{ECEE4C4A-0C02-4403-B899-854D785777AA}"/>
                </a:ext>
              </a:extLst>
            </p:cNvPr>
            <p:cNvPicPr/>
            <p:nvPr/>
          </p:nvPicPr>
          <p:blipFill>
            <a:blip r:embed="rId172" cstate="print"/>
            <a:stretch>
              <a:fillRect/>
            </a:stretch>
          </p:blipFill>
          <p:spPr>
            <a:xfrm>
              <a:off x="5562600" y="4343400"/>
              <a:ext cx="3276599" cy="2237232"/>
            </a:xfrm>
            <a:prstGeom prst="rect">
              <a:avLst/>
            </a:prstGeom>
          </p:spPr>
        </p:pic>
      </p:grpSp>
      <p:sp>
        <p:nvSpPr>
          <p:cNvPr id="826" name="object 271">
            <a:extLst>
              <a:ext uri="{FF2B5EF4-FFF2-40B4-BE49-F238E27FC236}">
                <a16:creationId xmlns:a16="http://schemas.microsoft.com/office/drawing/2014/main" id="{97D2C0C5-7872-453A-9263-70826DD3E922}"/>
              </a:ext>
            </a:extLst>
          </p:cNvPr>
          <p:cNvSpPr txBox="1"/>
          <p:nvPr/>
        </p:nvSpPr>
        <p:spPr>
          <a:xfrm>
            <a:off x="1801884" y="542195"/>
            <a:ext cx="5696585" cy="330835"/>
          </a:xfrm>
          <a:prstGeom prst="rect">
            <a:avLst/>
          </a:prstGeom>
        </p:spPr>
        <p:txBody>
          <a:bodyPr vert="horz" wrap="square" lIns="0" tIns="12700" rIns="0" bIns="0" rtlCol="0">
            <a:spAutoFit/>
          </a:bodyPr>
          <a:lstStyle/>
          <a:p>
            <a:pPr marL="12700">
              <a:lnSpc>
                <a:spcPct val="100000"/>
              </a:lnSpc>
              <a:spcBef>
                <a:spcPts val="100"/>
              </a:spcBef>
            </a:pPr>
            <a:r>
              <a:rPr sz="2000" b="1" u="heavy" spc="-5" dirty="0">
                <a:solidFill>
                  <a:srgbClr val="FF3200"/>
                </a:solidFill>
                <a:uFill>
                  <a:solidFill>
                    <a:srgbClr val="FF3200"/>
                  </a:solidFill>
                </a:uFill>
                <a:latin typeface="Arial" panose="020B0604020202020204" pitchFamily="34" charset="0"/>
                <a:cs typeface="Arial" panose="020B0604020202020204" pitchFamily="34" charset="0"/>
              </a:rPr>
              <a:t>Environmental Monitoring:</a:t>
            </a:r>
            <a:r>
              <a:rPr sz="2000" b="1" u="heavy" dirty="0">
                <a:solidFill>
                  <a:srgbClr val="FF3200"/>
                </a:solidFill>
                <a:uFill>
                  <a:solidFill>
                    <a:srgbClr val="FF3200"/>
                  </a:solidFill>
                </a:uFill>
                <a:latin typeface="Arial" panose="020B0604020202020204" pitchFamily="34" charset="0"/>
                <a:cs typeface="Arial" panose="020B0604020202020204" pitchFamily="34" charset="0"/>
              </a:rPr>
              <a:t> </a:t>
            </a:r>
            <a:r>
              <a:rPr sz="2000" b="1" u="heavy" spc="-5" dirty="0">
                <a:solidFill>
                  <a:srgbClr val="FF3200"/>
                </a:solidFill>
                <a:uFill>
                  <a:solidFill>
                    <a:srgbClr val="FF3200"/>
                  </a:solidFill>
                </a:uFill>
                <a:latin typeface="Arial" panose="020B0604020202020204" pitchFamily="34" charset="0"/>
                <a:cs typeface="Arial" panose="020B0604020202020204" pitchFamily="34" charset="0"/>
              </a:rPr>
              <a:t>Volcano</a:t>
            </a:r>
            <a:r>
              <a:rPr sz="2000" b="1" u="heavy" spc="-10" dirty="0">
                <a:solidFill>
                  <a:srgbClr val="FF3200"/>
                </a:solidFill>
                <a:uFill>
                  <a:solidFill>
                    <a:srgbClr val="FF3200"/>
                  </a:solidFill>
                </a:uFill>
                <a:latin typeface="Arial" panose="020B0604020202020204" pitchFamily="34" charset="0"/>
                <a:cs typeface="Arial" panose="020B0604020202020204" pitchFamily="34" charset="0"/>
              </a:rPr>
              <a:t> </a:t>
            </a:r>
            <a:r>
              <a:rPr sz="2000" b="1" u="heavy" spc="-5" dirty="0">
                <a:solidFill>
                  <a:srgbClr val="FF3200"/>
                </a:solidFill>
                <a:uFill>
                  <a:solidFill>
                    <a:srgbClr val="FF3200"/>
                  </a:solidFill>
                </a:uFill>
                <a:latin typeface="Arial" panose="020B0604020202020204" pitchFamily="34" charset="0"/>
                <a:cs typeface="Arial" panose="020B0604020202020204" pitchFamily="34" charset="0"/>
              </a:rPr>
              <a:t>Monitoring</a:t>
            </a:r>
            <a:endParaRPr sz="2000" dirty="0">
              <a:latin typeface="Arial" panose="020B0604020202020204" pitchFamily="34" charset="0"/>
              <a:cs typeface="Arial" panose="020B0604020202020204" pitchFamily="34" charset="0"/>
            </a:endParaRPr>
          </a:p>
        </p:txBody>
      </p:sp>
      <p:sp>
        <p:nvSpPr>
          <p:cNvPr id="827" name="object 272">
            <a:extLst>
              <a:ext uri="{FF2B5EF4-FFF2-40B4-BE49-F238E27FC236}">
                <a16:creationId xmlns:a16="http://schemas.microsoft.com/office/drawing/2014/main" id="{9CFEDEAF-DAF3-439D-A69C-BED03F6DE76D}"/>
              </a:ext>
            </a:extLst>
          </p:cNvPr>
          <p:cNvSpPr txBox="1"/>
          <p:nvPr/>
        </p:nvSpPr>
        <p:spPr>
          <a:xfrm>
            <a:off x="157483" y="2875438"/>
            <a:ext cx="4131310" cy="654050"/>
          </a:xfrm>
          <a:prstGeom prst="rect">
            <a:avLst/>
          </a:prstGeom>
        </p:spPr>
        <p:txBody>
          <a:bodyPr vert="horz" wrap="square" lIns="0" tIns="12700" rIns="0" bIns="0" rtlCol="0">
            <a:spAutoFit/>
          </a:bodyPr>
          <a:lstStyle/>
          <a:p>
            <a:pPr algn="ctr">
              <a:lnSpc>
                <a:spcPct val="100000"/>
              </a:lnSpc>
              <a:spcBef>
                <a:spcPts val="100"/>
              </a:spcBef>
            </a:pPr>
            <a:r>
              <a:rPr sz="2000" b="1" u="sng" spc="5" dirty="0">
                <a:solidFill>
                  <a:srgbClr val="FF3200"/>
                </a:solidFill>
                <a:uFill>
                  <a:solidFill>
                    <a:srgbClr val="FF3200"/>
                  </a:solidFill>
                </a:uFill>
                <a:latin typeface="Arial" panose="020B0604020202020204" pitchFamily="34" charset="0"/>
                <a:cs typeface="Arial" panose="020B0604020202020204" pitchFamily="34" charset="0"/>
              </a:rPr>
              <a:t>Telemedicine:</a:t>
            </a:r>
            <a:r>
              <a:rPr sz="2000" b="1" u="sng" spc="70" dirty="0">
                <a:solidFill>
                  <a:srgbClr val="FF3200"/>
                </a:solidFill>
                <a:uFill>
                  <a:solidFill>
                    <a:srgbClr val="FF3200"/>
                  </a:solidFill>
                </a:uFill>
                <a:latin typeface="Arial" panose="020B0604020202020204" pitchFamily="34" charset="0"/>
                <a:cs typeface="Arial" panose="020B0604020202020204" pitchFamily="34" charset="0"/>
              </a:rPr>
              <a:t> </a:t>
            </a:r>
            <a:r>
              <a:rPr sz="2000" b="1" u="sng" spc="-5" dirty="0">
                <a:solidFill>
                  <a:srgbClr val="FF3200"/>
                </a:solidFill>
                <a:uFill>
                  <a:solidFill>
                    <a:srgbClr val="FF3200"/>
                  </a:solidFill>
                </a:uFill>
                <a:latin typeface="Arial" panose="020B0604020202020204" pitchFamily="34" charset="0"/>
                <a:cs typeface="Arial" panose="020B0604020202020204" pitchFamily="34" charset="0"/>
              </a:rPr>
              <a:t>Remote</a:t>
            </a:r>
            <a:r>
              <a:rPr sz="2000" b="1" u="sng" spc="70" dirty="0">
                <a:solidFill>
                  <a:srgbClr val="FF3200"/>
                </a:solidFill>
                <a:uFill>
                  <a:solidFill>
                    <a:srgbClr val="FF3200"/>
                  </a:solidFill>
                </a:uFill>
                <a:latin typeface="Arial" panose="020B0604020202020204" pitchFamily="34" charset="0"/>
                <a:cs typeface="Arial" panose="020B0604020202020204" pitchFamily="34" charset="0"/>
              </a:rPr>
              <a:t> </a:t>
            </a:r>
            <a:r>
              <a:rPr sz="2000" b="1" u="sng" spc="-35" dirty="0">
                <a:solidFill>
                  <a:srgbClr val="FF3200"/>
                </a:solidFill>
                <a:uFill>
                  <a:solidFill>
                    <a:srgbClr val="FF3200"/>
                  </a:solidFill>
                </a:uFill>
                <a:latin typeface="Arial" panose="020B0604020202020204" pitchFamily="34" charset="0"/>
                <a:cs typeface="Arial" panose="020B0604020202020204" pitchFamily="34" charset="0"/>
              </a:rPr>
              <a:t>Assistance</a:t>
            </a:r>
            <a:endParaRPr sz="2000">
              <a:latin typeface="Arial" panose="020B0604020202020204" pitchFamily="34" charset="0"/>
              <a:cs typeface="Arial" panose="020B0604020202020204" pitchFamily="34" charset="0"/>
            </a:endParaRPr>
          </a:p>
          <a:p>
            <a:pPr marL="57150" algn="ctr">
              <a:lnSpc>
                <a:spcPct val="100000"/>
              </a:lnSpc>
              <a:spcBef>
                <a:spcPts val="1100"/>
              </a:spcBef>
              <a:tabLst>
                <a:tab pos="3369945" algn="l"/>
              </a:tabLst>
            </a:pPr>
            <a:r>
              <a:rPr sz="1200" b="1" spc="5" dirty="0">
                <a:latin typeface="Arial" panose="020B0604020202020204" pitchFamily="34" charset="0"/>
                <a:cs typeface="Arial" panose="020B0604020202020204" pitchFamily="34" charset="0"/>
              </a:rPr>
              <a:t>Patient</a:t>
            </a:r>
            <a:r>
              <a:rPr sz="1200" b="1" spc="30" dirty="0">
                <a:latin typeface="Arial" panose="020B0604020202020204" pitchFamily="34" charset="0"/>
                <a:cs typeface="Arial" panose="020B0604020202020204" pitchFamily="34" charset="0"/>
              </a:rPr>
              <a:t> </a:t>
            </a:r>
            <a:r>
              <a:rPr sz="1200" b="1" spc="5" dirty="0">
                <a:latin typeface="Arial" panose="020B0604020202020204" pitchFamily="34" charset="0"/>
                <a:cs typeface="Arial" panose="020B0604020202020204" pitchFamily="34" charset="0"/>
              </a:rPr>
              <a:t>Location	</a:t>
            </a:r>
            <a:r>
              <a:rPr sz="1200" b="1" spc="10" dirty="0">
                <a:latin typeface="Arial" panose="020B0604020202020204" pitchFamily="34" charset="0"/>
                <a:cs typeface="Arial" panose="020B0604020202020204" pitchFamily="34" charset="0"/>
              </a:rPr>
              <a:t>Hospital</a:t>
            </a:r>
            <a:endParaRPr sz="1200">
              <a:latin typeface="Arial" panose="020B0604020202020204" pitchFamily="34" charset="0"/>
              <a:cs typeface="Arial" panose="020B0604020202020204" pitchFamily="34" charset="0"/>
            </a:endParaRPr>
          </a:p>
        </p:txBody>
      </p:sp>
      <p:sp>
        <p:nvSpPr>
          <p:cNvPr id="828" name="object 273">
            <a:extLst>
              <a:ext uri="{FF2B5EF4-FFF2-40B4-BE49-F238E27FC236}">
                <a16:creationId xmlns:a16="http://schemas.microsoft.com/office/drawing/2014/main" id="{A0BD1A50-23DA-44B1-A7BD-DAD1FAB5044B}"/>
              </a:ext>
            </a:extLst>
          </p:cNvPr>
          <p:cNvSpPr txBox="1"/>
          <p:nvPr/>
        </p:nvSpPr>
        <p:spPr>
          <a:xfrm>
            <a:off x="4881880" y="2875438"/>
            <a:ext cx="4262120" cy="330835"/>
          </a:xfrm>
          <a:prstGeom prst="rect">
            <a:avLst/>
          </a:prstGeom>
        </p:spPr>
        <p:txBody>
          <a:bodyPr vert="horz" wrap="square" lIns="0" tIns="12700" rIns="0" bIns="0" rtlCol="0">
            <a:spAutoFit/>
          </a:bodyPr>
          <a:lstStyle/>
          <a:p>
            <a:pPr marL="12700">
              <a:lnSpc>
                <a:spcPct val="100000"/>
              </a:lnSpc>
              <a:spcBef>
                <a:spcPts val="100"/>
              </a:spcBef>
            </a:pPr>
            <a:r>
              <a:rPr sz="2000" b="1" u="sng" spc="-25" dirty="0">
                <a:solidFill>
                  <a:srgbClr val="FF3200"/>
                </a:solidFill>
                <a:uFill>
                  <a:solidFill>
                    <a:srgbClr val="FF3200"/>
                  </a:solidFill>
                </a:uFill>
                <a:latin typeface="Arial" panose="020B0604020202020204" pitchFamily="34" charset="0"/>
                <a:cs typeface="Arial" panose="020B0604020202020204" pitchFamily="34" charset="0"/>
              </a:rPr>
              <a:t>Fire</a:t>
            </a:r>
            <a:r>
              <a:rPr sz="2000" b="1" u="sng" spc="80" dirty="0">
                <a:solidFill>
                  <a:srgbClr val="FF3200"/>
                </a:solidFill>
                <a:uFill>
                  <a:solidFill>
                    <a:srgbClr val="FF3200"/>
                  </a:solidFill>
                </a:uFill>
                <a:latin typeface="Arial" panose="020B0604020202020204" pitchFamily="34" charset="0"/>
                <a:cs typeface="Arial" panose="020B0604020202020204" pitchFamily="34" charset="0"/>
              </a:rPr>
              <a:t> </a:t>
            </a:r>
            <a:r>
              <a:rPr sz="2000" b="1" u="sng" spc="-20" dirty="0">
                <a:solidFill>
                  <a:srgbClr val="FF3200"/>
                </a:solidFill>
                <a:uFill>
                  <a:solidFill>
                    <a:srgbClr val="FF3200"/>
                  </a:solidFill>
                </a:uFill>
                <a:latin typeface="Arial" panose="020B0604020202020204" pitchFamily="34" charset="0"/>
                <a:cs typeface="Arial" panose="020B0604020202020204" pitchFamily="34" charset="0"/>
              </a:rPr>
              <a:t>Prevention:</a:t>
            </a:r>
            <a:r>
              <a:rPr sz="2000" b="1" u="sng" spc="70" dirty="0">
                <a:solidFill>
                  <a:srgbClr val="FF3200"/>
                </a:solidFill>
                <a:uFill>
                  <a:solidFill>
                    <a:srgbClr val="FF3200"/>
                  </a:solidFill>
                </a:uFill>
                <a:latin typeface="Arial" panose="020B0604020202020204" pitchFamily="34" charset="0"/>
                <a:cs typeface="Arial" panose="020B0604020202020204" pitchFamily="34" charset="0"/>
              </a:rPr>
              <a:t> </a:t>
            </a:r>
            <a:r>
              <a:rPr sz="2000" b="1" u="sng" spc="5" dirty="0">
                <a:solidFill>
                  <a:srgbClr val="FF3200"/>
                </a:solidFill>
                <a:uFill>
                  <a:solidFill>
                    <a:srgbClr val="FF3200"/>
                  </a:solidFill>
                </a:uFill>
                <a:latin typeface="Arial" panose="020B0604020202020204" pitchFamily="34" charset="0"/>
                <a:cs typeface="Arial" panose="020B0604020202020204" pitchFamily="34" charset="0"/>
              </a:rPr>
              <a:t>Video</a:t>
            </a:r>
            <a:r>
              <a:rPr sz="2000" b="1" u="sng" spc="65" dirty="0">
                <a:solidFill>
                  <a:srgbClr val="FF3200"/>
                </a:solidFill>
                <a:uFill>
                  <a:solidFill>
                    <a:srgbClr val="FF3200"/>
                  </a:solidFill>
                </a:uFill>
                <a:latin typeface="Arial" panose="020B0604020202020204" pitchFamily="34" charset="0"/>
                <a:cs typeface="Arial" panose="020B0604020202020204" pitchFamily="34" charset="0"/>
              </a:rPr>
              <a:t> </a:t>
            </a:r>
            <a:r>
              <a:rPr sz="2000" b="1" u="sng" spc="-25" dirty="0">
                <a:solidFill>
                  <a:srgbClr val="FF3200"/>
                </a:solidFill>
                <a:uFill>
                  <a:solidFill>
                    <a:srgbClr val="FF3200"/>
                  </a:solidFill>
                </a:uFill>
                <a:latin typeface="Arial" panose="020B0604020202020204" pitchFamily="34" charset="0"/>
                <a:cs typeface="Arial" panose="020B0604020202020204" pitchFamily="34" charset="0"/>
              </a:rPr>
              <a:t>Surveillance</a:t>
            </a:r>
            <a:endParaRPr sz="2000">
              <a:latin typeface="Arial" panose="020B0604020202020204" pitchFamily="34" charset="0"/>
              <a:cs typeface="Arial" panose="020B0604020202020204" pitchFamily="34" charset="0"/>
            </a:endParaRPr>
          </a:p>
        </p:txBody>
      </p:sp>
      <p:grpSp>
        <p:nvGrpSpPr>
          <p:cNvPr id="829" name="object 274">
            <a:extLst>
              <a:ext uri="{FF2B5EF4-FFF2-40B4-BE49-F238E27FC236}">
                <a16:creationId xmlns:a16="http://schemas.microsoft.com/office/drawing/2014/main" id="{5E7BA3A0-EEF8-4172-A5D1-0123E47DC0D2}"/>
              </a:ext>
            </a:extLst>
          </p:cNvPr>
          <p:cNvGrpSpPr/>
          <p:nvPr/>
        </p:nvGrpSpPr>
        <p:grpSpPr>
          <a:xfrm>
            <a:off x="4955549" y="3229516"/>
            <a:ext cx="3657600" cy="2537460"/>
            <a:chOff x="5334000" y="4343400"/>
            <a:chExt cx="3657600" cy="2537460"/>
          </a:xfrm>
        </p:grpSpPr>
        <p:pic>
          <p:nvPicPr>
            <p:cNvPr id="830" name="object 275">
              <a:extLst>
                <a:ext uri="{FF2B5EF4-FFF2-40B4-BE49-F238E27FC236}">
                  <a16:creationId xmlns:a16="http://schemas.microsoft.com/office/drawing/2014/main" id="{EED20FE8-E67A-436A-8AA4-540CF3A9720D}"/>
                </a:ext>
              </a:extLst>
            </p:cNvPr>
            <p:cNvPicPr/>
            <p:nvPr/>
          </p:nvPicPr>
          <p:blipFill>
            <a:blip r:embed="rId173" cstate="print"/>
            <a:stretch>
              <a:fillRect/>
            </a:stretch>
          </p:blipFill>
          <p:spPr>
            <a:xfrm>
              <a:off x="5715000" y="4343400"/>
              <a:ext cx="3124199" cy="2537460"/>
            </a:xfrm>
            <a:prstGeom prst="rect">
              <a:avLst/>
            </a:prstGeom>
          </p:spPr>
        </p:pic>
        <p:pic>
          <p:nvPicPr>
            <p:cNvPr id="831" name="object 276">
              <a:extLst>
                <a:ext uri="{FF2B5EF4-FFF2-40B4-BE49-F238E27FC236}">
                  <a16:creationId xmlns:a16="http://schemas.microsoft.com/office/drawing/2014/main" id="{DB924656-CAA5-44D0-B1E2-A2D87DED74CA}"/>
                </a:ext>
              </a:extLst>
            </p:cNvPr>
            <p:cNvPicPr/>
            <p:nvPr/>
          </p:nvPicPr>
          <p:blipFill>
            <a:blip r:embed="rId174" cstate="print"/>
            <a:stretch>
              <a:fillRect/>
            </a:stretch>
          </p:blipFill>
          <p:spPr>
            <a:xfrm>
              <a:off x="5334000" y="4343400"/>
              <a:ext cx="3657599" cy="2493264"/>
            </a:xfrm>
            <a:prstGeom prst="rect">
              <a:avLst/>
            </a:prstGeom>
          </p:spPr>
        </p:pic>
      </p:grpSp>
      <p:sp>
        <p:nvSpPr>
          <p:cNvPr id="832" name="object 277">
            <a:extLst>
              <a:ext uri="{FF2B5EF4-FFF2-40B4-BE49-F238E27FC236}">
                <a16:creationId xmlns:a16="http://schemas.microsoft.com/office/drawing/2014/main" id="{88FC7FB8-624E-4BA7-AB93-75016DF351F0}"/>
              </a:ext>
            </a:extLst>
          </p:cNvPr>
          <p:cNvSpPr txBox="1">
            <a:spLocks/>
          </p:cNvSpPr>
          <p:nvPr/>
        </p:nvSpPr>
        <p:spPr>
          <a:xfrm>
            <a:off x="892559" y="5835141"/>
            <a:ext cx="6498842" cy="558486"/>
          </a:xfrm>
          <a:prstGeom prst="rect">
            <a:avLst/>
          </a:prstGeom>
        </p:spPr>
        <p:txBody>
          <a:bodyPr vert="horz" wrap="square" lIns="0" tIns="4445" rIns="0" bIns="0"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12700">
              <a:spcBef>
                <a:spcPts val="35"/>
              </a:spcBef>
            </a:pPr>
            <a:r>
              <a:rPr lang="en-US" spc="-5" dirty="0">
                <a:latin typeface="Arial" panose="020B0604020202020204" pitchFamily="34" charset="0"/>
                <a:cs typeface="Arial" panose="020B0604020202020204" pitchFamily="34" charset="0"/>
              </a:rPr>
              <a:t>Pics - CTRQ</a:t>
            </a:r>
            <a:r>
              <a:rPr lang="en-US" dirty="0">
                <a:latin typeface="Arial" panose="020B0604020202020204" pitchFamily="34" charset="0"/>
                <a:cs typeface="Arial" panose="020B0604020202020204" pitchFamily="34" charset="0"/>
              </a:rPr>
              <a:t> </a:t>
            </a:r>
            <a:r>
              <a:rPr lang="en-US" spc="-10" dirty="0">
                <a:latin typeface="Arial" panose="020B0604020202020204" pitchFamily="34" charset="0"/>
                <a:cs typeface="Arial" panose="020B0604020202020204" pitchFamily="34" charset="0"/>
              </a:rPr>
              <a:t>Conference</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June</a:t>
            </a:r>
            <a:r>
              <a:rPr lang="en-US" spc="-1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29</a:t>
            </a:r>
            <a:r>
              <a:rPr lang="en-US" spc="-2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July</a:t>
            </a:r>
            <a:r>
              <a:rPr lang="en-US" spc="-2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5, </a:t>
            </a:r>
            <a:r>
              <a:rPr lang="en-US" spc="-10" dirty="0">
                <a:latin typeface="Arial" panose="020B0604020202020204" pitchFamily="34" charset="0"/>
                <a:cs typeface="Arial" panose="020B0604020202020204" pitchFamily="34" charset="0"/>
              </a:rPr>
              <a:t>2008</a:t>
            </a:r>
            <a:r>
              <a:rPr lang="en-US"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a:t>
            </a:r>
            <a:r>
              <a:rPr lang="en-US" spc="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Bucharest,</a:t>
            </a:r>
            <a:r>
              <a:rPr lang="en-US" spc="-30"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Romania</a:t>
            </a:r>
          </a:p>
        </p:txBody>
      </p:sp>
    </p:spTree>
    <p:extLst>
      <p:ext uri="{BB962C8B-B14F-4D97-AF65-F5344CB8AC3E}">
        <p14:creationId xmlns:p14="http://schemas.microsoft.com/office/powerpoint/2010/main" val="327934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79D1-F54B-4539-B63E-FEC78A6FF5CD}"/>
              </a:ext>
            </a:extLst>
          </p:cNvPr>
          <p:cNvSpPr>
            <a:spLocks noGrp="1"/>
          </p:cNvSpPr>
          <p:nvPr>
            <p:ph type="ctrTitle"/>
          </p:nvPr>
        </p:nvSpPr>
        <p:spPr>
          <a:xfrm>
            <a:off x="685800" y="1981200"/>
            <a:ext cx="7772400" cy="1470025"/>
          </a:xfrm>
        </p:spPr>
        <p:txBody>
          <a:bodyPr/>
          <a:lstStyle/>
          <a:p>
            <a:r>
              <a:rPr lang="en-IN" dirty="0">
                <a:solidFill>
                  <a:srgbClr val="FF0000"/>
                </a:solidFill>
                <a:latin typeface="Arial" panose="020B0604020202020204" pitchFamily="34" charset="0"/>
                <a:cs typeface="Arial" panose="020B0604020202020204" pitchFamily="34" charset="0"/>
              </a:rPr>
              <a:t>WEEK 2 LECTURES</a:t>
            </a:r>
          </a:p>
        </p:txBody>
      </p:sp>
      <p:sp>
        <p:nvSpPr>
          <p:cNvPr id="4" name="Rectangle 3">
            <a:extLst>
              <a:ext uri="{FF2B5EF4-FFF2-40B4-BE49-F238E27FC236}">
                <a16:creationId xmlns:a16="http://schemas.microsoft.com/office/drawing/2014/main" id="{FF8FBEDA-DDA0-46F5-ACDF-C553987FD0E8}"/>
              </a:ext>
            </a:extLst>
          </p:cNvPr>
          <p:cNvSpPr/>
          <p:nvPr/>
        </p:nvSpPr>
        <p:spPr>
          <a:xfrm>
            <a:off x="381000" y="3279775"/>
            <a:ext cx="8382000" cy="954107"/>
          </a:xfrm>
          <a:prstGeom prst="rect">
            <a:avLst/>
          </a:prstGeom>
        </p:spPr>
        <p:txBody>
          <a:bodyPr wrap="square">
            <a:spAutoFit/>
          </a:bodyPr>
          <a:lstStyle/>
          <a:p>
            <a:pPr algn="ctr">
              <a:spcAft>
                <a:spcPts val="0"/>
              </a:spcAft>
            </a:pPr>
            <a:r>
              <a:rPr lang="en-IN" sz="2800" dirty="0">
                <a:latin typeface="Arial" panose="020B0604020202020204" pitchFamily="34" charset="0"/>
                <a:ea typeface="Times New Roman" panose="02020603050405020304" pitchFamily="18" charset="0"/>
                <a:cs typeface="Arial" panose="020B0604020202020204" pitchFamily="34" charset="0"/>
              </a:rPr>
              <a:t>WiMAX systems: Architecture, Frame structure, Applications</a:t>
            </a:r>
          </a:p>
        </p:txBody>
      </p:sp>
    </p:spTree>
    <p:extLst>
      <p:ext uri="{BB962C8B-B14F-4D97-AF65-F5344CB8AC3E}">
        <p14:creationId xmlns:p14="http://schemas.microsoft.com/office/powerpoint/2010/main" val="310443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0"/>
            <a:ext cx="8229600" cy="1470025"/>
          </a:xfrm>
        </p:spPr>
        <p:txBody>
          <a:bodyPr>
            <a:normAutofit/>
          </a:bodyPr>
          <a:lstStyle/>
          <a:p>
            <a:pPr algn="ctr"/>
            <a:r>
              <a:rPr lang="en-IN" sz="3200" dirty="0">
                <a:latin typeface="Arial" panose="020B0604020202020204" pitchFamily="34" charset="0"/>
                <a:ea typeface="Times New Roman" panose="02020603050405020304" pitchFamily="18" charset="0"/>
                <a:cs typeface="Arial" panose="020B0604020202020204" pitchFamily="34" charset="0"/>
              </a:rPr>
              <a:t>WiMAX systems</a:t>
            </a:r>
            <a:endParaRPr lang="en-US" sz="3200" dirty="0">
              <a:solidFill>
                <a:schemeClr val="tx1"/>
              </a:solidFill>
              <a:latin typeface="Algerian" pitchFamily="82" charset="0"/>
            </a:endParaRPr>
          </a:p>
        </p:txBody>
      </p:sp>
      <p:sp>
        <p:nvSpPr>
          <p:cNvPr id="9" name="TextBox 8">
            <a:extLst>
              <a:ext uri="{FF2B5EF4-FFF2-40B4-BE49-F238E27FC236}">
                <a16:creationId xmlns:a16="http://schemas.microsoft.com/office/drawing/2014/main" id="{AE278421-B4F7-49E5-AEAC-E861C67EA0CD}"/>
              </a:ext>
            </a:extLst>
          </p:cNvPr>
          <p:cNvSpPr txBox="1"/>
          <p:nvPr/>
        </p:nvSpPr>
        <p:spPr>
          <a:xfrm>
            <a:off x="914400" y="1752600"/>
            <a:ext cx="7467600" cy="3970318"/>
          </a:xfrm>
          <a:prstGeom prst="rect">
            <a:avLst/>
          </a:prstGeom>
          <a:noFill/>
        </p:spPr>
        <p:txBody>
          <a:bodyPr wrap="square">
            <a:spAutoFit/>
          </a:bodyPr>
          <a:lstStyle/>
          <a:p>
            <a:pPr marL="285750" indent="-285750" algn="just">
              <a:buFont typeface="Arial" panose="020B0604020202020204" pitchFamily="34" charset="0"/>
              <a:buChar char="•"/>
            </a:pPr>
            <a:r>
              <a:rPr lang="en-US" sz="1800" dirty="0"/>
              <a:t>Worldwide Interoperability for Microwave Access (WiMAX) is a </a:t>
            </a:r>
            <a:r>
              <a:rPr lang="en-US" sz="1800" dirty="0">
                <a:solidFill>
                  <a:srgbClr val="00B050"/>
                </a:solidFill>
              </a:rPr>
              <a:t>wireless communications standard for Metropolitan Area Networks (MANs), </a:t>
            </a:r>
            <a:r>
              <a:rPr lang="en-US" sz="1800" dirty="0"/>
              <a:t>e.g., networks covering whole cities or even whole countries. </a:t>
            </a:r>
          </a:p>
          <a:p>
            <a:pPr marL="285750" indent="-285750" algn="just">
              <a:buFont typeface="Arial" panose="020B0604020202020204" pitchFamily="34" charset="0"/>
              <a:buChar char="•"/>
            </a:pPr>
            <a:r>
              <a:rPr lang="en-US" dirty="0">
                <a:solidFill>
                  <a:srgbClr val="00B050"/>
                </a:solidFill>
              </a:rPr>
              <a:t>WiMAX standard was originally intended for data communications; voice is more of an afterthought that is enabled by Voice over Internet Protocol (VoIP) communications</a:t>
            </a:r>
            <a:r>
              <a:rPr lang="en-US" dirty="0"/>
              <a:t>. As the emphasis of </a:t>
            </a:r>
            <a:r>
              <a:rPr lang="en-US" dirty="0">
                <a:solidFill>
                  <a:srgbClr val="00B050"/>
                </a:solidFill>
              </a:rPr>
              <a:t>future cellular systems will lie on data communications</a:t>
            </a:r>
            <a:r>
              <a:rPr lang="en-US" dirty="0"/>
              <a:t>, this is beneficial for WiMAX. </a:t>
            </a:r>
          </a:p>
          <a:p>
            <a:pPr marL="285750" indent="-285750" algn="just">
              <a:buFont typeface="Arial" panose="020B0604020202020204" pitchFamily="34" charset="0"/>
              <a:buChar char="•"/>
            </a:pPr>
            <a:r>
              <a:rPr lang="en-US" dirty="0"/>
              <a:t>The </a:t>
            </a:r>
            <a:r>
              <a:rPr lang="en-US" dirty="0">
                <a:solidFill>
                  <a:srgbClr val="00B050"/>
                </a:solidFill>
              </a:rPr>
              <a:t>modulation format and multiple-access format</a:t>
            </a:r>
            <a:r>
              <a:rPr lang="en-US" dirty="0"/>
              <a:t> of WiMAX, i.e., </a:t>
            </a:r>
            <a:r>
              <a:rPr lang="en-US" dirty="0">
                <a:solidFill>
                  <a:srgbClr val="00B050"/>
                </a:solidFill>
              </a:rPr>
              <a:t>MIMO/OFDM/OFDMA</a:t>
            </a:r>
            <a:r>
              <a:rPr lang="en-US" dirty="0"/>
              <a:t>, is </a:t>
            </a:r>
            <a:r>
              <a:rPr lang="en-US" dirty="0">
                <a:solidFill>
                  <a:srgbClr val="00B050"/>
                </a:solidFill>
              </a:rPr>
              <a:t>more suitable for high-data-rate communications</a:t>
            </a:r>
            <a:r>
              <a:rPr lang="en-US" dirty="0"/>
              <a:t>.</a:t>
            </a:r>
          </a:p>
          <a:p>
            <a:pPr marL="285750" indent="-285750" algn="just">
              <a:buFont typeface="Arial" panose="020B0604020202020204" pitchFamily="34" charset="0"/>
              <a:buChar char="•"/>
            </a:pPr>
            <a:r>
              <a:rPr lang="en-US" dirty="0">
                <a:solidFill>
                  <a:srgbClr val="FF0000"/>
                </a:solidFill>
              </a:rPr>
              <a:t>Frequency Bands – 1.9/2.1/2.5/3.5/5 GHz</a:t>
            </a:r>
          </a:p>
          <a:p>
            <a:pPr marL="285750" indent="-285750" algn="just">
              <a:buFont typeface="Arial" panose="020B0604020202020204" pitchFamily="34" charset="0"/>
              <a:buChar char="•"/>
            </a:pPr>
            <a:endParaRPr lang="en-US" sz="1800" dirty="0"/>
          </a:p>
        </p:txBody>
      </p:sp>
    </p:spTree>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3C2BF011-8EED-4747-9B95-48D5C076B922}"/>
              </a:ext>
            </a:extLst>
          </p:cNvPr>
          <p:cNvSpPr txBox="1"/>
          <p:nvPr/>
        </p:nvSpPr>
        <p:spPr>
          <a:xfrm>
            <a:off x="533400" y="929640"/>
            <a:ext cx="8077200"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OFDMA PHY. Both Frequency Domain Duplexing (FDD) and Time Domain Duplexing (TDD) are specified, though TDD is by far the more common option. In TDD, the time axis is divided into 5 </a:t>
            </a:r>
            <a:r>
              <a:rPr lang="en-US" dirty="0" err="1"/>
              <a:t>ms</a:t>
            </a:r>
            <a:r>
              <a:rPr lang="en-US" dirty="0"/>
              <a:t> frames, which serve first the downlink (DL) and then the uplink (UL). </a:t>
            </a:r>
          </a:p>
          <a:p>
            <a:pPr marL="285750" indent="-285750" algn="just">
              <a:buFont typeface="Arial" panose="020B0604020202020204" pitchFamily="34" charset="0"/>
              <a:buChar char="•"/>
            </a:pPr>
            <a:r>
              <a:rPr lang="en-US" dirty="0"/>
              <a:t>In each of the uplink and downlink parts (subframes), OFDM symbols are transmitted, where different subcarriers, and different OFDM symbols, are assigned to different users. </a:t>
            </a:r>
          </a:p>
          <a:p>
            <a:pPr marL="285750" indent="-285750" algn="just">
              <a:buFont typeface="Arial" panose="020B0604020202020204" pitchFamily="34" charset="0"/>
              <a:buChar char="•"/>
            </a:pPr>
            <a:r>
              <a:rPr lang="en-US" dirty="0"/>
              <a:t>The subcarriers assigned to a user are either distributed over the available bandwidth to achieve high frequency and high-interference diversity, or are all adjacent, so that </a:t>
            </a:r>
            <a:r>
              <a:rPr lang="en-US" dirty="0">
                <a:solidFill>
                  <a:srgbClr val="00B050"/>
                </a:solidFill>
              </a:rPr>
              <a:t>Adaptive Modulation and Coding (AMC), based on Channel State Information (CSI) </a:t>
            </a:r>
            <a:r>
              <a:rPr lang="en-US" dirty="0"/>
              <a:t>at the TX, can be more easily applied. </a:t>
            </a:r>
          </a:p>
        </p:txBody>
      </p:sp>
      <p:sp>
        <p:nvSpPr>
          <p:cNvPr id="52" name="Rectangle 3">
            <a:extLst>
              <a:ext uri="{FF2B5EF4-FFF2-40B4-BE49-F238E27FC236}">
                <a16:creationId xmlns:a16="http://schemas.microsoft.com/office/drawing/2014/main" id="{B489AB14-1B3E-4AF5-9168-A82F9CD3B138}"/>
              </a:ext>
            </a:extLst>
          </p:cNvPr>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WiMAX systems: Physical layer</a:t>
            </a:r>
            <a:endParaRPr kumimoji="1" lang="en-US" altLang="zh-TW" sz="4400" dirty="0">
              <a:solidFill>
                <a:schemeClr val="tx2"/>
              </a:solidFill>
            </a:endParaRPr>
          </a:p>
        </p:txBody>
      </p:sp>
    </p:spTree>
    <p:extLst>
      <p:ext uri="{BB962C8B-B14F-4D97-AF65-F5344CB8AC3E}">
        <p14:creationId xmlns:p14="http://schemas.microsoft.com/office/powerpoint/2010/main" val="26758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3C2BF011-8EED-4747-9B95-48D5C076B922}"/>
              </a:ext>
            </a:extLst>
          </p:cNvPr>
          <p:cNvSpPr txBox="1"/>
          <p:nvPr/>
        </p:nvSpPr>
        <p:spPr>
          <a:xfrm>
            <a:off x="533400" y="1219200"/>
            <a:ext cx="8077200" cy="4093428"/>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subcarriers assigned to a user are either distributed over the available bandwidth to achieve high frequency and high-interference diversity, or are all adjacent, so that </a:t>
            </a:r>
            <a:r>
              <a:rPr lang="en-US" sz="2000" dirty="0">
                <a:solidFill>
                  <a:srgbClr val="00B050"/>
                </a:solidFill>
              </a:rPr>
              <a:t>Adaptive Modulation and Coding (AMC), based on Channel State Information (CSI) </a:t>
            </a:r>
            <a:r>
              <a:rPr lang="en-US" sz="2000" dirty="0"/>
              <a:t>at the TX, can be more easily applied. </a:t>
            </a:r>
          </a:p>
          <a:p>
            <a:pPr marL="285750" indent="-285750" algn="just">
              <a:buFont typeface="Arial" panose="020B0604020202020204" pitchFamily="34" charset="0"/>
              <a:buChar char="•"/>
            </a:pPr>
            <a:r>
              <a:rPr lang="en-US" sz="2000" dirty="0"/>
              <a:t>The subframes are divided into zones, and during each zone, the nature of the assignment of subcarriers to users can be different. </a:t>
            </a:r>
          </a:p>
          <a:p>
            <a:pPr marL="285750" indent="-285750" algn="just">
              <a:buFont typeface="Arial" panose="020B0604020202020204" pitchFamily="34" charset="0"/>
              <a:buChar char="•"/>
            </a:pPr>
            <a:r>
              <a:rPr lang="en-US" sz="2000" dirty="0"/>
              <a:t>At the beginning of a frame, a notification MAP is sent out, describing which subcarriers are intended for which user. Various types of multiple-antenna techniques can be used for the transmission in both uplink and downlink. </a:t>
            </a:r>
          </a:p>
          <a:p>
            <a:pPr marL="285750" indent="-285750" algn="just">
              <a:buFont typeface="Arial" panose="020B0604020202020204" pitchFamily="34" charset="0"/>
              <a:buChar char="•"/>
            </a:pPr>
            <a:r>
              <a:rPr lang="en-US" sz="2000" dirty="0"/>
              <a:t>Space–time block codes, spatial multiplexing, as well as antenna selection can be used to increase diversity and data rates</a:t>
            </a:r>
            <a:endParaRPr lang="en-IN" sz="2000" dirty="0"/>
          </a:p>
        </p:txBody>
      </p:sp>
      <p:sp>
        <p:nvSpPr>
          <p:cNvPr id="52" name="Rectangle 3">
            <a:extLst>
              <a:ext uri="{FF2B5EF4-FFF2-40B4-BE49-F238E27FC236}">
                <a16:creationId xmlns:a16="http://schemas.microsoft.com/office/drawing/2014/main" id="{B489AB14-1B3E-4AF5-9168-A82F9CD3B138}"/>
              </a:ext>
            </a:extLst>
          </p:cNvPr>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WiMAX systems: Physical layer</a:t>
            </a:r>
            <a:endParaRPr kumimoji="1" lang="en-US" altLang="zh-TW" sz="4400" dirty="0">
              <a:solidFill>
                <a:schemeClr val="tx2"/>
              </a:solidFill>
            </a:endParaRPr>
          </a:p>
        </p:txBody>
      </p:sp>
    </p:spTree>
    <p:extLst>
      <p:ext uri="{BB962C8B-B14F-4D97-AF65-F5344CB8AC3E}">
        <p14:creationId xmlns:p14="http://schemas.microsoft.com/office/powerpoint/2010/main" val="48226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944639-7591-41B1-B9B8-6A784B188D33}"/>
              </a:ext>
            </a:extLst>
          </p:cNvPr>
          <p:cNvSpPr>
            <a:spLocks noGrp="1"/>
          </p:cNvSpPr>
          <p:nvPr>
            <p:ph type="sldNum" sz="quarter" idx="12"/>
          </p:nvPr>
        </p:nvSpPr>
        <p:spPr/>
        <p:txBody>
          <a:bodyPr/>
          <a:lstStyle/>
          <a:p>
            <a:pPr>
              <a:defRPr/>
            </a:pPr>
            <a:fld id="{770096B9-A96C-47A5-A889-FF7783836D71}" type="slidenum">
              <a:rPr lang="en-US" altLang="en-US" smtClean="0">
                <a:latin typeface="Arial" panose="020B0604020202020204" pitchFamily="34" charset="0"/>
                <a:cs typeface="Arial" panose="020B0604020202020204" pitchFamily="34" charset="0"/>
              </a:rPr>
              <a:pPr>
                <a:defRPr/>
              </a:pPr>
              <a:t>6</a:t>
            </a:fld>
            <a:endParaRPr lang="en-US" altLang="en-US">
              <a:latin typeface="Arial" panose="020B0604020202020204" pitchFamily="34" charset="0"/>
              <a:cs typeface="Arial" panose="020B0604020202020204" pitchFamily="34" charset="0"/>
            </a:endParaRPr>
          </a:p>
        </p:txBody>
      </p:sp>
      <p:sp>
        <p:nvSpPr>
          <p:cNvPr id="3" name="object 2">
            <a:extLst>
              <a:ext uri="{FF2B5EF4-FFF2-40B4-BE49-F238E27FC236}">
                <a16:creationId xmlns:a16="http://schemas.microsoft.com/office/drawing/2014/main" id="{5C8A518B-8BB3-4CFF-8161-1D3DC4C6050A}"/>
              </a:ext>
            </a:extLst>
          </p:cNvPr>
          <p:cNvSpPr txBox="1">
            <a:spLocks/>
          </p:cNvSpPr>
          <p:nvPr/>
        </p:nvSpPr>
        <p:spPr>
          <a:xfrm>
            <a:off x="379984" y="242824"/>
            <a:ext cx="5163946" cy="504625"/>
          </a:xfrm>
          <a:prstGeom prst="rect">
            <a:avLst/>
          </a:prstGeom>
        </p:spPr>
        <p:txBody>
          <a:bodyPr vert="horz" wrap="square" lIns="0" tIns="1206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fontAlgn="auto">
              <a:spcBef>
                <a:spcPts val="95"/>
              </a:spcBef>
              <a:spcAft>
                <a:spcPts val="0"/>
              </a:spcAft>
            </a:pPr>
            <a:r>
              <a:rPr lang="en-IN" sz="3200" spc="-5" dirty="0">
                <a:latin typeface="Arial" panose="020B0604020202020204" pitchFamily="34" charset="0"/>
                <a:cs typeface="Arial" panose="020B0604020202020204" pitchFamily="34" charset="0"/>
              </a:rPr>
              <a:t>WiMAX </a:t>
            </a:r>
            <a:r>
              <a:rPr lang="en-IN" sz="3200" spc="-10" dirty="0">
                <a:latin typeface="Arial" panose="020B0604020202020204" pitchFamily="34" charset="0"/>
                <a:cs typeface="Arial" panose="020B0604020202020204" pitchFamily="34" charset="0"/>
              </a:rPr>
              <a:t>System</a:t>
            </a:r>
            <a:r>
              <a:rPr lang="en-IN" sz="3200" spc="-50" dirty="0">
                <a:latin typeface="Arial" panose="020B0604020202020204" pitchFamily="34" charset="0"/>
                <a:cs typeface="Arial" panose="020B0604020202020204" pitchFamily="34" charset="0"/>
              </a:rPr>
              <a:t> </a:t>
            </a:r>
            <a:r>
              <a:rPr lang="en-IN" sz="3200" spc="-5" dirty="0">
                <a:latin typeface="Arial" panose="020B0604020202020204" pitchFamily="34" charset="0"/>
                <a:cs typeface="Arial" panose="020B0604020202020204" pitchFamily="34" charset="0"/>
              </a:rPr>
              <a:t>Architecture</a:t>
            </a:r>
            <a:endParaRPr lang="en-IN" sz="3200" dirty="0">
              <a:latin typeface="Arial" panose="020B0604020202020204" pitchFamily="34" charset="0"/>
              <a:cs typeface="Arial" panose="020B0604020202020204" pitchFamily="34" charset="0"/>
            </a:endParaRPr>
          </a:p>
        </p:txBody>
      </p:sp>
      <p:sp>
        <p:nvSpPr>
          <p:cNvPr id="4" name="object 3">
            <a:extLst>
              <a:ext uri="{FF2B5EF4-FFF2-40B4-BE49-F238E27FC236}">
                <a16:creationId xmlns:a16="http://schemas.microsoft.com/office/drawing/2014/main" id="{3600E6B6-70D2-485B-B669-B0B097A62559}"/>
              </a:ext>
            </a:extLst>
          </p:cNvPr>
          <p:cNvSpPr txBox="1"/>
          <p:nvPr/>
        </p:nvSpPr>
        <p:spPr>
          <a:xfrm>
            <a:off x="5861050" y="231139"/>
            <a:ext cx="3063240" cy="1390650"/>
          </a:xfrm>
          <a:prstGeom prst="rect">
            <a:avLst/>
          </a:prstGeom>
        </p:spPr>
        <p:txBody>
          <a:bodyPr vert="horz" wrap="square" lIns="0" tIns="36830" rIns="0" bIns="0" rtlCol="0">
            <a:spAutoFit/>
          </a:bodyPr>
          <a:lstStyle/>
          <a:p>
            <a:pPr marL="12700" marR="259715">
              <a:lnSpc>
                <a:spcPts val="1510"/>
              </a:lnSpc>
              <a:spcBef>
                <a:spcPts val="290"/>
              </a:spcBef>
            </a:pPr>
            <a:r>
              <a:rPr sz="1400" spc="-10" dirty="0">
                <a:latin typeface="Arial" panose="020B0604020202020204" pitchFamily="34" charset="0"/>
                <a:cs typeface="Arial" panose="020B0604020202020204" pitchFamily="34" charset="0"/>
              </a:rPr>
              <a:t>CSN: </a:t>
            </a:r>
            <a:r>
              <a:rPr sz="1400" spc="-5" dirty="0">
                <a:latin typeface="Arial" panose="020B0604020202020204" pitchFamily="34" charset="0"/>
                <a:cs typeface="Arial" panose="020B0604020202020204" pitchFamily="34" charset="0"/>
              </a:rPr>
              <a:t>Connectivity Service Network  ASN: Access Service Network  </a:t>
            </a:r>
            <a:r>
              <a:rPr sz="1400" spc="-10" dirty="0">
                <a:latin typeface="Arial" panose="020B0604020202020204" pitchFamily="34" charset="0"/>
                <a:cs typeface="Arial" panose="020B0604020202020204" pitchFamily="34" charset="0"/>
              </a:rPr>
              <a:t>NSP: </a:t>
            </a:r>
            <a:r>
              <a:rPr sz="1400" spc="-5" dirty="0">
                <a:latin typeface="Arial" panose="020B0604020202020204" pitchFamily="34" charset="0"/>
                <a:cs typeface="Arial" panose="020B0604020202020204" pitchFamily="34" charset="0"/>
              </a:rPr>
              <a:t>Network Service Provider  </a:t>
            </a:r>
            <a:r>
              <a:rPr sz="1400" spc="-10" dirty="0">
                <a:latin typeface="Arial" panose="020B0604020202020204" pitchFamily="34" charset="0"/>
                <a:cs typeface="Arial" panose="020B0604020202020204" pitchFamily="34" charset="0"/>
              </a:rPr>
              <a:t>NAP: </a:t>
            </a:r>
            <a:r>
              <a:rPr sz="1400" spc="-5" dirty="0">
                <a:latin typeface="Arial" panose="020B0604020202020204" pitchFamily="34" charset="0"/>
                <a:cs typeface="Arial" panose="020B0604020202020204" pitchFamily="34" charset="0"/>
              </a:rPr>
              <a:t>Network Access</a:t>
            </a:r>
            <a:r>
              <a:rPr sz="1400" spc="-8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Provider</a:t>
            </a:r>
            <a:endParaRPr sz="1400">
              <a:latin typeface="Arial" panose="020B0604020202020204" pitchFamily="34" charset="0"/>
              <a:cs typeface="Arial" panose="020B0604020202020204" pitchFamily="34" charset="0"/>
            </a:endParaRPr>
          </a:p>
          <a:p>
            <a:pPr marL="12700" marR="5080">
              <a:lnSpc>
                <a:spcPts val="1510"/>
              </a:lnSpc>
              <a:spcBef>
                <a:spcPts val="5"/>
              </a:spcBef>
              <a:tabLst>
                <a:tab pos="1530985" algn="l"/>
              </a:tabLst>
            </a:pPr>
            <a:r>
              <a:rPr sz="1400" spc="-5" dirty="0">
                <a:latin typeface="Arial" panose="020B0604020202020204" pitchFamily="34" charset="0"/>
                <a:cs typeface="Arial" panose="020B0604020202020204" pitchFamily="34" charset="0"/>
              </a:rPr>
              <a:t>HA:</a:t>
            </a:r>
            <a:r>
              <a:rPr sz="1400" spc="10" dirty="0">
                <a:latin typeface="Arial" panose="020B0604020202020204" pitchFamily="34" charset="0"/>
                <a:cs typeface="Arial" panose="020B0604020202020204" pitchFamily="34" charset="0"/>
              </a:rPr>
              <a:t> </a:t>
            </a:r>
            <a:r>
              <a:rPr sz="1400" spc="-10" dirty="0">
                <a:latin typeface="Arial" panose="020B0604020202020204" pitchFamily="34" charset="0"/>
                <a:cs typeface="Arial" panose="020B0604020202020204" pitchFamily="34" charset="0"/>
              </a:rPr>
              <a:t>Home</a:t>
            </a:r>
            <a:r>
              <a:rPr sz="1400" spc="-7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Agent,	</a:t>
            </a:r>
            <a:r>
              <a:rPr sz="1400" spc="-30" dirty="0">
                <a:latin typeface="Arial" panose="020B0604020202020204" pitchFamily="34" charset="0"/>
                <a:cs typeface="Arial" panose="020B0604020202020204" pitchFamily="34" charset="0"/>
              </a:rPr>
              <a:t>FA: </a:t>
            </a:r>
            <a:r>
              <a:rPr sz="1400" spc="-5" dirty="0">
                <a:latin typeface="Arial" panose="020B0604020202020204" pitchFamily="34" charset="0"/>
                <a:cs typeface="Arial" panose="020B0604020202020204" pitchFamily="34" charset="0"/>
              </a:rPr>
              <a:t>Foreign Agent  AAA: Authentication, Authorization</a:t>
            </a:r>
            <a:r>
              <a:rPr sz="1400" spc="-21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and  Accounting</a:t>
            </a:r>
            <a:endParaRPr sz="1400">
              <a:latin typeface="Arial" panose="020B0604020202020204" pitchFamily="34" charset="0"/>
              <a:cs typeface="Arial" panose="020B0604020202020204" pitchFamily="34" charset="0"/>
            </a:endParaRPr>
          </a:p>
        </p:txBody>
      </p:sp>
      <p:grpSp>
        <p:nvGrpSpPr>
          <p:cNvPr id="5" name="object 4">
            <a:extLst>
              <a:ext uri="{FF2B5EF4-FFF2-40B4-BE49-F238E27FC236}">
                <a16:creationId xmlns:a16="http://schemas.microsoft.com/office/drawing/2014/main" id="{B0273BA5-C3BF-428C-9611-BB00937F6FE0}"/>
              </a:ext>
            </a:extLst>
          </p:cNvPr>
          <p:cNvGrpSpPr/>
          <p:nvPr/>
        </p:nvGrpSpPr>
        <p:grpSpPr>
          <a:xfrm>
            <a:off x="1138300" y="2027554"/>
            <a:ext cx="6376035" cy="4254500"/>
            <a:chOff x="1138300" y="2027554"/>
            <a:chExt cx="6376035" cy="4254500"/>
          </a:xfrm>
        </p:grpSpPr>
        <p:sp>
          <p:nvSpPr>
            <p:cNvPr id="6" name="object 5">
              <a:extLst>
                <a:ext uri="{FF2B5EF4-FFF2-40B4-BE49-F238E27FC236}">
                  <a16:creationId xmlns:a16="http://schemas.microsoft.com/office/drawing/2014/main" id="{7961AC90-0DD2-4ED8-9DFF-945DB18C95F3}"/>
                </a:ext>
              </a:extLst>
            </p:cNvPr>
            <p:cNvSpPr/>
            <p:nvPr/>
          </p:nvSpPr>
          <p:spPr>
            <a:xfrm>
              <a:off x="1143380" y="3402710"/>
              <a:ext cx="4400550" cy="1991995"/>
            </a:xfrm>
            <a:custGeom>
              <a:avLst/>
              <a:gdLst/>
              <a:ahLst/>
              <a:cxnLst/>
              <a:rect l="l" t="t" r="r" b="b"/>
              <a:pathLst>
                <a:path w="4400550" h="1991995">
                  <a:moveTo>
                    <a:pt x="0" y="1991867"/>
                  </a:moveTo>
                  <a:lnTo>
                    <a:pt x="4400550" y="1991867"/>
                  </a:lnTo>
                  <a:lnTo>
                    <a:pt x="4400550" y="0"/>
                  </a:lnTo>
                  <a:lnTo>
                    <a:pt x="0" y="0"/>
                  </a:lnTo>
                  <a:lnTo>
                    <a:pt x="0" y="1991867"/>
                  </a:lnTo>
                  <a:close/>
                </a:path>
              </a:pathLst>
            </a:custGeom>
            <a:ln w="9905">
              <a:solidFill>
                <a:srgbClr val="000000"/>
              </a:solidFill>
              <a:prstDash val="sys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C7E4E59D-8CB3-44E7-BFA2-CE4DF2051118}"/>
                </a:ext>
              </a:extLst>
            </p:cNvPr>
            <p:cNvSpPr/>
            <p:nvPr/>
          </p:nvSpPr>
          <p:spPr>
            <a:xfrm>
              <a:off x="3304793" y="4612385"/>
              <a:ext cx="108203" cy="132587"/>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45EA7148-7B3E-494B-8A71-894768A725D8}"/>
                </a:ext>
              </a:extLst>
            </p:cNvPr>
            <p:cNvSpPr/>
            <p:nvPr/>
          </p:nvSpPr>
          <p:spPr>
            <a:xfrm>
              <a:off x="3239261" y="4730495"/>
              <a:ext cx="238125" cy="476250"/>
            </a:xfrm>
            <a:custGeom>
              <a:avLst/>
              <a:gdLst/>
              <a:ahLst/>
              <a:cxnLst/>
              <a:rect l="l" t="t" r="r" b="b"/>
              <a:pathLst>
                <a:path w="238125" h="476250">
                  <a:moveTo>
                    <a:pt x="80010" y="0"/>
                  </a:moveTo>
                  <a:lnTo>
                    <a:pt x="0" y="476249"/>
                  </a:lnTo>
                </a:path>
                <a:path w="238125" h="476250">
                  <a:moveTo>
                    <a:pt x="159258" y="0"/>
                  </a:moveTo>
                  <a:lnTo>
                    <a:pt x="237743" y="476249"/>
                  </a:lnTo>
                </a:path>
              </a:pathLst>
            </a:custGeom>
            <a:ln w="2895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7CC340E6-0983-439C-B230-1F601C280AFE}"/>
                </a:ext>
              </a:extLst>
            </p:cNvPr>
            <p:cNvSpPr/>
            <p:nvPr/>
          </p:nvSpPr>
          <p:spPr>
            <a:xfrm>
              <a:off x="3235452" y="5205222"/>
              <a:ext cx="250825" cy="1905"/>
            </a:xfrm>
            <a:custGeom>
              <a:avLst/>
              <a:gdLst/>
              <a:ahLst/>
              <a:cxnLst/>
              <a:rect l="l" t="t" r="r" b="b"/>
              <a:pathLst>
                <a:path w="250825" h="1904">
                  <a:moveTo>
                    <a:pt x="-14477" y="762"/>
                  </a:moveTo>
                  <a:lnTo>
                    <a:pt x="265175" y="762"/>
                  </a:lnTo>
                </a:path>
              </a:pathLst>
            </a:custGeom>
            <a:ln w="3047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12AFC50-BC8F-4FB2-849B-0114ED1E1E5D}"/>
                </a:ext>
              </a:extLst>
            </p:cNvPr>
            <p:cNvSpPr/>
            <p:nvPr/>
          </p:nvSpPr>
          <p:spPr>
            <a:xfrm>
              <a:off x="3239261" y="4770881"/>
              <a:ext cx="238125" cy="436245"/>
            </a:xfrm>
            <a:custGeom>
              <a:avLst/>
              <a:gdLst/>
              <a:ahLst/>
              <a:cxnLst/>
              <a:rect l="l" t="t" r="r" b="b"/>
              <a:pathLst>
                <a:path w="238125" h="436245">
                  <a:moveTo>
                    <a:pt x="74675" y="0"/>
                  </a:moveTo>
                  <a:lnTo>
                    <a:pt x="178308" y="80772"/>
                  </a:lnTo>
                </a:path>
                <a:path w="238125" h="436245">
                  <a:moveTo>
                    <a:pt x="57150" y="89154"/>
                  </a:moveTo>
                  <a:lnTo>
                    <a:pt x="197358" y="201168"/>
                  </a:lnTo>
                </a:path>
                <a:path w="238125" h="436245">
                  <a:moveTo>
                    <a:pt x="41910" y="179832"/>
                  </a:moveTo>
                  <a:lnTo>
                    <a:pt x="216408" y="310134"/>
                  </a:lnTo>
                </a:path>
                <a:path w="238125" h="436245">
                  <a:moveTo>
                    <a:pt x="26670" y="311658"/>
                  </a:moveTo>
                  <a:lnTo>
                    <a:pt x="237743" y="434340"/>
                  </a:lnTo>
                </a:path>
                <a:path w="238125" h="436245">
                  <a:moveTo>
                    <a:pt x="166115" y="1524"/>
                  </a:moveTo>
                  <a:lnTo>
                    <a:pt x="63246" y="80772"/>
                  </a:lnTo>
                </a:path>
                <a:path w="238125" h="436245">
                  <a:moveTo>
                    <a:pt x="181355" y="90678"/>
                  </a:moveTo>
                  <a:lnTo>
                    <a:pt x="40386" y="201168"/>
                  </a:lnTo>
                </a:path>
                <a:path w="238125" h="436245">
                  <a:moveTo>
                    <a:pt x="198882" y="182880"/>
                  </a:moveTo>
                  <a:lnTo>
                    <a:pt x="22860" y="308610"/>
                  </a:lnTo>
                </a:path>
                <a:path w="238125" h="436245">
                  <a:moveTo>
                    <a:pt x="216408" y="311658"/>
                  </a:moveTo>
                  <a:lnTo>
                    <a:pt x="0" y="435864"/>
                  </a:lnTo>
                </a:path>
              </a:pathLst>
            </a:custGeom>
            <a:ln w="2895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8C3886C5-BEED-4FF5-8F64-D0AF0FC7BF43}"/>
                </a:ext>
              </a:extLst>
            </p:cNvPr>
            <p:cNvSpPr/>
            <p:nvPr/>
          </p:nvSpPr>
          <p:spPr>
            <a:xfrm>
              <a:off x="3118484" y="4522850"/>
              <a:ext cx="462280" cy="308610"/>
            </a:xfrm>
            <a:custGeom>
              <a:avLst/>
              <a:gdLst/>
              <a:ahLst/>
              <a:cxnLst/>
              <a:rect l="l" t="t" r="r" b="b"/>
              <a:pathLst>
                <a:path w="462279" h="308610">
                  <a:moveTo>
                    <a:pt x="135636" y="112775"/>
                  </a:moveTo>
                  <a:lnTo>
                    <a:pt x="127956" y="121213"/>
                  </a:lnTo>
                  <a:lnTo>
                    <a:pt x="122205" y="131699"/>
                  </a:lnTo>
                  <a:lnTo>
                    <a:pt x="118598" y="143708"/>
                  </a:lnTo>
                  <a:lnTo>
                    <a:pt x="117347" y="156718"/>
                  </a:lnTo>
                  <a:lnTo>
                    <a:pt x="118508" y="169283"/>
                  </a:lnTo>
                  <a:lnTo>
                    <a:pt x="121872" y="180943"/>
                  </a:lnTo>
                  <a:lnTo>
                    <a:pt x="127259" y="191222"/>
                  </a:lnTo>
                  <a:lnTo>
                    <a:pt x="134492" y="199644"/>
                  </a:lnTo>
                </a:path>
                <a:path w="462279" h="308610">
                  <a:moveTo>
                    <a:pt x="78866" y="75437"/>
                  </a:moveTo>
                  <a:lnTo>
                    <a:pt x="71020" y="90092"/>
                  </a:lnTo>
                  <a:lnTo>
                    <a:pt x="65150" y="108283"/>
                  </a:lnTo>
                  <a:lnTo>
                    <a:pt x="61471" y="129069"/>
                  </a:lnTo>
                  <a:lnTo>
                    <a:pt x="60197" y="151511"/>
                  </a:lnTo>
                  <a:lnTo>
                    <a:pt x="61809" y="176807"/>
                  </a:lnTo>
                  <a:lnTo>
                    <a:pt x="66420" y="199675"/>
                  </a:lnTo>
                  <a:lnTo>
                    <a:pt x="73699" y="218876"/>
                  </a:lnTo>
                  <a:lnTo>
                    <a:pt x="83312" y="233172"/>
                  </a:lnTo>
                </a:path>
                <a:path w="462279" h="308610">
                  <a:moveTo>
                    <a:pt x="328422" y="122681"/>
                  </a:moveTo>
                  <a:lnTo>
                    <a:pt x="336101" y="131000"/>
                  </a:lnTo>
                  <a:lnTo>
                    <a:pt x="341852" y="141319"/>
                  </a:lnTo>
                  <a:lnTo>
                    <a:pt x="345459" y="153114"/>
                  </a:lnTo>
                  <a:lnTo>
                    <a:pt x="346710" y="165862"/>
                  </a:lnTo>
                  <a:lnTo>
                    <a:pt x="345549" y="178165"/>
                  </a:lnTo>
                  <a:lnTo>
                    <a:pt x="342185" y="189611"/>
                  </a:lnTo>
                  <a:lnTo>
                    <a:pt x="336798" y="199723"/>
                  </a:lnTo>
                  <a:lnTo>
                    <a:pt x="329564" y="208025"/>
                  </a:lnTo>
                </a:path>
                <a:path w="462279" h="308610">
                  <a:moveTo>
                    <a:pt x="386334" y="86106"/>
                  </a:moveTo>
                  <a:lnTo>
                    <a:pt x="394013" y="100760"/>
                  </a:lnTo>
                  <a:lnTo>
                    <a:pt x="399764" y="118951"/>
                  </a:lnTo>
                  <a:lnTo>
                    <a:pt x="403371" y="139737"/>
                  </a:lnTo>
                  <a:lnTo>
                    <a:pt x="404622" y="162179"/>
                  </a:lnTo>
                  <a:lnTo>
                    <a:pt x="403036" y="187475"/>
                  </a:lnTo>
                  <a:lnTo>
                    <a:pt x="398510" y="210343"/>
                  </a:lnTo>
                  <a:lnTo>
                    <a:pt x="391388" y="229544"/>
                  </a:lnTo>
                  <a:lnTo>
                    <a:pt x="382015" y="243840"/>
                  </a:lnTo>
                </a:path>
                <a:path w="462279" h="308610">
                  <a:moveTo>
                    <a:pt x="428625" y="0"/>
                  </a:moveTo>
                  <a:lnTo>
                    <a:pt x="442537" y="28634"/>
                  </a:lnTo>
                  <a:lnTo>
                    <a:pt x="452961" y="64198"/>
                  </a:lnTo>
                  <a:lnTo>
                    <a:pt x="459503" y="104905"/>
                  </a:lnTo>
                  <a:lnTo>
                    <a:pt x="461772" y="148971"/>
                  </a:lnTo>
                  <a:lnTo>
                    <a:pt x="458898" y="198328"/>
                  </a:lnTo>
                  <a:lnTo>
                    <a:pt x="450691" y="243030"/>
                  </a:lnTo>
                  <a:lnTo>
                    <a:pt x="437769" y="280612"/>
                  </a:lnTo>
                  <a:lnTo>
                    <a:pt x="420750" y="308610"/>
                  </a:lnTo>
                </a:path>
                <a:path w="462279" h="308610">
                  <a:moveTo>
                    <a:pt x="34289" y="0"/>
                  </a:moveTo>
                  <a:lnTo>
                    <a:pt x="19877" y="28634"/>
                  </a:lnTo>
                  <a:lnTo>
                    <a:pt x="9096" y="64198"/>
                  </a:lnTo>
                  <a:lnTo>
                    <a:pt x="2339" y="104905"/>
                  </a:lnTo>
                  <a:lnTo>
                    <a:pt x="0" y="148971"/>
                  </a:lnTo>
                  <a:lnTo>
                    <a:pt x="2964" y="198328"/>
                  </a:lnTo>
                  <a:lnTo>
                    <a:pt x="11430" y="243030"/>
                  </a:lnTo>
                  <a:lnTo>
                    <a:pt x="24753" y="280612"/>
                  </a:lnTo>
                  <a:lnTo>
                    <a:pt x="42290" y="308610"/>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2" name="object 11">
              <a:extLst>
                <a:ext uri="{FF2B5EF4-FFF2-40B4-BE49-F238E27FC236}">
                  <a16:creationId xmlns:a16="http://schemas.microsoft.com/office/drawing/2014/main" id="{AFCF8B53-AB7E-4935-A272-349F9196DBAA}"/>
                </a:ext>
              </a:extLst>
            </p:cNvPr>
            <p:cNvSpPr/>
            <p:nvPr/>
          </p:nvSpPr>
          <p:spPr>
            <a:xfrm>
              <a:off x="4863846" y="4612385"/>
              <a:ext cx="108203" cy="132587"/>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61C3C0FA-079C-45DB-91BB-DD50A9876340}"/>
                </a:ext>
              </a:extLst>
            </p:cNvPr>
            <p:cNvSpPr/>
            <p:nvPr/>
          </p:nvSpPr>
          <p:spPr>
            <a:xfrm>
              <a:off x="4798313" y="4730495"/>
              <a:ext cx="238125" cy="476250"/>
            </a:xfrm>
            <a:custGeom>
              <a:avLst/>
              <a:gdLst/>
              <a:ahLst/>
              <a:cxnLst/>
              <a:rect l="l" t="t" r="r" b="b"/>
              <a:pathLst>
                <a:path w="238125" h="476250">
                  <a:moveTo>
                    <a:pt x="80010" y="0"/>
                  </a:moveTo>
                  <a:lnTo>
                    <a:pt x="0" y="476249"/>
                  </a:lnTo>
                </a:path>
                <a:path w="238125" h="476250">
                  <a:moveTo>
                    <a:pt x="159258" y="0"/>
                  </a:moveTo>
                  <a:lnTo>
                    <a:pt x="237744" y="476249"/>
                  </a:lnTo>
                </a:path>
              </a:pathLst>
            </a:custGeom>
            <a:ln w="2895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3">
              <a:extLst>
                <a:ext uri="{FF2B5EF4-FFF2-40B4-BE49-F238E27FC236}">
                  <a16:creationId xmlns:a16="http://schemas.microsoft.com/office/drawing/2014/main" id="{8DFB1002-941C-4A85-A53E-E3AC7893BF88}"/>
                </a:ext>
              </a:extLst>
            </p:cNvPr>
            <p:cNvSpPr/>
            <p:nvPr/>
          </p:nvSpPr>
          <p:spPr>
            <a:xfrm>
              <a:off x="4794504" y="5205222"/>
              <a:ext cx="250825" cy="1905"/>
            </a:xfrm>
            <a:custGeom>
              <a:avLst/>
              <a:gdLst/>
              <a:ahLst/>
              <a:cxnLst/>
              <a:rect l="l" t="t" r="r" b="b"/>
              <a:pathLst>
                <a:path w="250825" h="1904">
                  <a:moveTo>
                    <a:pt x="-14477" y="762"/>
                  </a:moveTo>
                  <a:lnTo>
                    <a:pt x="265175" y="762"/>
                  </a:lnTo>
                </a:path>
              </a:pathLst>
            </a:custGeom>
            <a:ln w="3047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4">
              <a:extLst>
                <a:ext uri="{FF2B5EF4-FFF2-40B4-BE49-F238E27FC236}">
                  <a16:creationId xmlns:a16="http://schemas.microsoft.com/office/drawing/2014/main" id="{925E2012-4227-4583-AD1B-ECF71EEC9F32}"/>
                </a:ext>
              </a:extLst>
            </p:cNvPr>
            <p:cNvSpPr/>
            <p:nvPr/>
          </p:nvSpPr>
          <p:spPr>
            <a:xfrm>
              <a:off x="4798313" y="4770881"/>
              <a:ext cx="238125" cy="436245"/>
            </a:xfrm>
            <a:custGeom>
              <a:avLst/>
              <a:gdLst/>
              <a:ahLst/>
              <a:cxnLst/>
              <a:rect l="l" t="t" r="r" b="b"/>
              <a:pathLst>
                <a:path w="238125" h="436245">
                  <a:moveTo>
                    <a:pt x="74675" y="0"/>
                  </a:moveTo>
                  <a:lnTo>
                    <a:pt x="178308" y="80772"/>
                  </a:lnTo>
                </a:path>
                <a:path w="238125" h="436245">
                  <a:moveTo>
                    <a:pt x="57150" y="89154"/>
                  </a:moveTo>
                  <a:lnTo>
                    <a:pt x="197358" y="201168"/>
                  </a:lnTo>
                </a:path>
                <a:path w="238125" h="436245">
                  <a:moveTo>
                    <a:pt x="41910" y="179832"/>
                  </a:moveTo>
                  <a:lnTo>
                    <a:pt x="216408" y="310134"/>
                  </a:lnTo>
                </a:path>
                <a:path w="238125" h="436245">
                  <a:moveTo>
                    <a:pt x="26670" y="311658"/>
                  </a:moveTo>
                  <a:lnTo>
                    <a:pt x="237744" y="434340"/>
                  </a:lnTo>
                </a:path>
                <a:path w="238125" h="436245">
                  <a:moveTo>
                    <a:pt x="166115" y="1524"/>
                  </a:moveTo>
                  <a:lnTo>
                    <a:pt x="63246" y="80772"/>
                  </a:lnTo>
                </a:path>
                <a:path w="238125" h="436245">
                  <a:moveTo>
                    <a:pt x="180594" y="90678"/>
                  </a:moveTo>
                  <a:lnTo>
                    <a:pt x="40386" y="201168"/>
                  </a:lnTo>
                </a:path>
                <a:path w="238125" h="436245">
                  <a:moveTo>
                    <a:pt x="198882" y="182880"/>
                  </a:moveTo>
                  <a:lnTo>
                    <a:pt x="22860" y="308610"/>
                  </a:lnTo>
                </a:path>
                <a:path w="238125" h="436245">
                  <a:moveTo>
                    <a:pt x="216408" y="311658"/>
                  </a:moveTo>
                  <a:lnTo>
                    <a:pt x="0" y="435864"/>
                  </a:lnTo>
                </a:path>
              </a:pathLst>
            </a:custGeom>
            <a:ln w="2895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5611EB1A-C78D-482E-8F59-A74619115D3B}"/>
                </a:ext>
              </a:extLst>
            </p:cNvPr>
            <p:cNvSpPr/>
            <p:nvPr/>
          </p:nvSpPr>
          <p:spPr>
            <a:xfrm>
              <a:off x="4677536" y="4522850"/>
              <a:ext cx="462280" cy="308610"/>
            </a:xfrm>
            <a:custGeom>
              <a:avLst/>
              <a:gdLst/>
              <a:ahLst/>
              <a:cxnLst/>
              <a:rect l="l" t="t" r="r" b="b"/>
              <a:pathLst>
                <a:path w="462279" h="308610">
                  <a:moveTo>
                    <a:pt x="135636" y="112775"/>
                  </a:moveTo>
                  <a:lnTo>
                    <a:pt x="127956" y="121213"/>
                  </a:lnTo>
                  <a:lnTo>
                    <a:pt x="122205" y="131699"/>
                  </a:lnTo>
                  <a:lnTo>
                    <a:pt x="118598" y="143708"/>
                  </a:lnTo>
                  <a:lnTo>
                    <a:pt x="117348" y="156718"/>
                  </a:lnTo>
                  <a:lnTo>
                    <a:pt x="118508" y="169283"/>
                  </a:lnTo>
                  <a:lnTo>
                    <a:pt x="121872" y="180943"/>
                  </a:lnTo>
                  <a:lnTo>
                    <a:pt x="127259" y="191222"/>
                  </a:lnTo>
                  <a:lnTo>
                    <a:pt x="134492" y="199644"/>
                  </a:lnTo>
                </a:path>
                <a:path w="462279" h="308610">
                  <a:moveTo>
                    <a:pt x="78486" y="75437"/>
                  </a:moveTo>
                  <a:lnTo>
                    <a:pt x="70806" y="90092"/>
                  </a:lnTo>
                  <a:lnTo>
                    <a:pt x="65055" y="108283"/>
                  </a:lnTo>
                  <a:lnTo>
                    <a:pt x="61448" y="129069"/>
                  </a:lnTo>
                  <a:lnTo>
                    <a:pt x="60198" y="151511"/>
                  </a:lnTo>
                  <a:lnTo>
                    <a:pt x="61783" y="176807"/>
                  </a:lnTo>
                  <a:lnTo>
                    <a:pt x="66309" y="199675"/>
                  </a:lnTo>
                  <a:lnTo>
                    <a:pt x="73431" y="218876"/>
                  </a:lnTo>
                  <a:lnTo>
                    <a:pt x="82803" y="233172"/>
                  </a:lnTo>
                </a:path>
                <a:path w="462279" h="308610">
                  <a:moveTo>
                    <a:pt x="328040" y="122681"/>
                  </a:moveTo>
                  <a:lnTo>
                    <a:pt x="335887" y="131000"/>
                  </a:lnTo>
                  <a:lnTo>
                    <a:pt x="341757" y="141319"/>
                  </a:lnTo>
                  <a:lnTo>
                    <a:pt x="345436" y="153114"/>
                  </a:lnTo>
                  <a:lnTo>
                    <a:pt x="346710" y="165862"/>
                  </a:lnTo>
                  <a:lnTo>
                    <a:pt x="345525" y="178165"/>
                  </a:lnTo>
                  <a:lnTo>
                    <a:pt x="342090" y="189611"/>
                  </a:lnTo>
                  <a:lnTo>
                    <a:pt x="336583" y="199723"/>
                  </a:lnTo>
                  <a:lnTo>
                    <a:pt x="329184" y="208025"/>
                  </a:lnTo>
                </a:path>
                <a:path w="462279" h="308610">
                  <a:moveTo>
                    <a:pt x="386334" y="86106"/>
                  </a:moveTo>
                  <a:lnTo>
                    <a:pt x="394013" y="100760"/>
                  </a:lnTo>
                  <a:lnTo>
                    <a:pt x="399764" y="118951"/>
                  </a:lnTo>
                  <a:lnTo>
                    <a:pt x="403371" y="139737"/>
                  </a:lnTo>
                  <a:lnTo>
                    <a:pt x="404622" y="162179"/>
                  </a:lnTo>
                  <a:lnTo>
                    <a:pt x="403036" y="187475"/>
                  </a:lnTo>
                  <a:lnTo>
                    <a:pt x="398510" y="210343"/>
                  </a:lnTo>
                  <a:lnTo>
                    <a:pt x="391388" y="229544"/>
                  </a:lnTo>
                  <a:lnTo>
                    <a:pt x="382015" y="243840"/>
                  </a:lnTo>
                </a:path>
                <a:path w="462279" h="308610">
                  <a:moveTo>
                    <a:pt x="428243" y="0"/>
                  </a:moveTo>
                  <a:lnTo>
                    <a:pt x="442323" y="28634"/>
                  </a:lnTo>
                  <a:lnTo>
                    <a:pt x="452866" y="64198"/>
                  </a:lnTo>
                  <a:lnTo>
                    <a:pt x="459480" y="104905"/>
                  </a:lnTo>
                  <a:lnTo>
                    <a:pt x="461772" y="148971"/>
                  </a:lnTo>
                  <a:lnTo>
                    <a:pt x="458856" y="198328"/>
                  </a:lnTo>
                  <a:lnTo>
                    <a:pt x="450548" y="243030"/>
                  </a:lnTo>
                  <a:lnTo>
                    <a:pt x="437501" y="280612"/>
                  </a:lnTo>
                  <a:lnTo>
                    <a:pt x="420370" y="308610"/>
                  </a:lnTo>
                </a:path>
                <a:path w="462279" h="308610">
                  <a:moveTo>
                    <a:pt x="34289" y="0"/>
                  </a:moveTo>
                  <a:lnTo>
                    <a:pt x="19877" y="28634"/>
                  </a:lnTo>
                  <a:lnTo>
                    <a:pt x="9096" y="64198"/>
                  </a:lnTo>
                  <a:lnTo>
                    <a:pt x="2339" y="104905"/>
                  </a:lnTo>
                  <a:lnTo>
                    <a:pt x="0" y="148971"/>
                  </a:lnTo>
                  <a:lnTo>
                    <a:pt x="2964" y="198328"/>
                  </a:lnTo>
                  <a:lnTo>
                    <a:pt x="11429" y="243030"/>
                  </a:lnTo>
                  <a:lnTo>
                    <a:pt x="24753" y="280612"/>
                  </a:lnTo>
                  <a:lnTo>
                    <a:pt x="42290" y="308610"/>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9A5662A8-7D2A-4F27-8388-283A129303D9}"/>
                </a:ext>
              </a:extLst>
            </p:cNvPr>
            <p:cNvSpPr/>
            <p:nvPr/>
          </p:nvSpPr>
          <p:spPr>
            <a:xfrm>
              <a:off x="3698735" y="3589045"/>
              <a:ext cx="1029335" cy="139700"/>
            </a:xfrm>
            <a:custGeom>
              <a:avLst/>
              <a:gdLst/>
              <a:ahLst/>
              <a:cxnLst/>
              <a:rect l="l" t="t" r="r" b="b"/>
              <a:pathLst>
                <a:path w="1029335" h="139700">
                  <a:moveTo>
                    <a:pt x="1028725" y="0"/>
                  </a:moveTo>
                  <a:lnTo>
                    <a:pt x="168160" y="0"/>
                  </a:lnTo>
                  <a:lnTo>
                    <a:pt x="0" y="139407"/>
                  </a:lnTo>
                  <a:lnTo>
                    <a:pt x="860577" y="139407"/>
                  </a:lnTo>
                  <a:lnTo>
                    <a:pt x="1028725" y="0"/>
                  </a:lnTo>
                  <a:close/>
                </a:path>
              </a:pathLst>
            </a:custGeom>
            <a:solidFill>
              <a:srgbClr val="C8C8B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ED436576-326F-4E8D-BD94-F9F0FE5B2637}"/>
                </a:ext>
              </a:extLst>
            </p:cNvPr>
            <p:cNvSpPr/>
            <p:nvPr/>
          </p:nvSpPr>
          <p:spPr>
            <a:xfrm>
              <a:off x="3698747" y="3589037"/>
              <a:ext cx="1029335" cy="139700"/>
            </a:xfrm>
            <a:custGeom>
              <a:avLst/>
              <a:gdLst/>
              <a:ahLst/>
              <a:cxnLst/>
              <a:rect l="l" t="t" r="r" b="b"/>
              <a:pathLst>
                <a:path w="1029335" h="139700">
                  <a:moveTo>
                    <a:pt x="0" y="139410"/>
                  </a:moveTo>
                  <a:lnTo>
                    <a:pt x="168156" y="0"/>
                  </a:lnTo>
                  <a:lnTo>
                    <a:pt x="1028716" y="0"/>
                  </a:lnTo>
                  <a:lnTo>
                    <a:pt x="860570" y="139410"/>
                  </a:lnTo>
                  <a:lnTo>
                    <a:pt x="0" y="139410"/>
                  </a:lnTo>
                  <a:close/>
                </a:path>
              </a:pathLst>
            </a:custGeom>
            <a:ln w="8857">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9" name="object 18">
              <a:extLst>
                <a:ext uri="{FF2B5EF4-FFF2-40B4-BE49-F238E27FC236}">
                  <a16:creationId xmlns:a16="http://schemas.microsoft.com/office/drawing/2014/main" id="{DD0B083D-2AD2-4228-858F-87A855AE35AC}"/>
                </a:ext>
              </a:extLst>
            </p:cNvPr>
            <p:cNvSpPr/>
            <p:nvPr/>
          </p:nvSpPr>
          <p:spPr>
            <a:xfrm>
              <a:off x="3698747" y="3728459"/>
              <a:ext cx="861060" cy="470534"/>
            </a:xfrm>
            <a:custGeom>
              <a:avLst/>
              <a:gdLst/>
              <a:ahLst/>
              <a:cxnLst/>
              <a:rect l="l" t="t" r="r" b="b"/>
              <a:pathLst>
                <a:path w="861060" h="470535">
                  <a:moveTo>
                    <a:pt x="860570" y="0"/>
                  </a:moveTo>
                  <a:lnTo>
                    <a:pt x="0" y="0"/>
                  </a:lnTo>
                  <a:lnTo>
                    <a:pt x="0" y="470524"/>
                  </a:lnTo>
                  <a:lnTo>
                    <a:pt x="860570" y="470524"/>
                  </a:lnTo>
                  <a:lnTo>
                    <a:pt x="860570" y="0"/>
                  </a:lnTo>
                  <a:close/>
                </a:path>
              </a:pathLst>
            </a:custGeom>
            <a:solidFill>
              <a:srgbClr val="B7B79D"/>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CA6FB30-71D4-438F-8699-24FB112B452F}"/>
                </a:ext>
              </a:extLst>
            </p:cNvPr>
            <p:cNvSpPr/>
            <p:nvPr/>
          </p:nvSpPr>
          <p:spPr>
            <a:xfrm>
              <a:off x="3698747" y="3728459"/>
              <a:ext cx="861060" cy="470534"/>
            </a:xfrm>
            <a:custGeom>
              <a:avLst/>
              <a:gdLst/>
              <a:ahLst/>
              <a:cxnLst/>
              <a:rect l="l" t="t" r="r" b="b"/>
              <a:pathLst>
                <a:path w="861060" h="470535">
                  <a:moveTo>
                    <a:pt x="0" y="470524"/>
                  </a:moveTo>
                  <a:lnTo>
                    <a:pt x="860570" y="470524"/>
                  </a:lnTo>
                  <a:lnTo>
                    <a:pt x="860570" y="0"/>
                  </a:lnTo>
                  <a:lnTo>
                    <a:pt x="0" y="0"/>
                  </a:lnTo>
                  <a:lnTo>
                    <a:pt x="0" y="470524"/>
                  </a:lnTo>
                  <a:close/>
                </a:path>
              </a:pathLst>
            </a:custGeom>
            <a:ln w="9080">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CB8FB8F-FD39-4BB1-8A88-41ABCAFCFFAA}"/>
                </a:ext>
              </a:extLst>
            </p:cNvPr>
            <p:cNvSpPr/>
            <p:nvPr/>
          </p:nvSpPr>
          <p:spPr>
            <a:xfrm>
              <a:off x="4559312" y="3589045"/>
              <a:ext cx="168275" cy="610235"/>
            </a:xfrm>
            <a:custGeom>
              <a:avLst/>
              <a:gdLst/>
              <a:ahLst/>
              <a:cxnLst/>
              <a:rect l="l" t="t" r="r" b="b"/>
              <a:pathLst>
                <a:path w="168275" h="610235">
                  <a:moveTo>
                    <a:pt x="168148" y="0"/>
                  </a:moveTo>
                  <a:lnTo>
                    <a:pt x="0" y="139407"/>
                  </a:lnTo>
                  <a:lnTo>
                    <a:pt x="0" y="609942"/>
                  </a:lnTo>
                  <a:lnTo>
                    <a:pt x="168148" y="461810"/>
                  </a:lnTo>
                  <a:lnTo>
                    <a:pt x="168148" y="0"/>
                  </a:lnTo>
                  <a:close/>
                </a:path>
              </a:pathLst>
            </a:custGeom>
            <a:solidFill>
              <a:srgbClr val="79795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1D0FA4A4-D928-465F-AF09-4D585C24D675}"/>
                </a:ext>
              </a:extLst>
            </p:cNvPr>
            <p:cNvSpPr/>
            <p:nvPr/>
          </p:nvSpPr>
          <p:spPr>
            <a:xfrm>
              <a:off x="4559318" y="3589037"/>
              <a:ext cx="168275" cy="610235"/>
            </a:xfrm>
            <a:custGeom>
              <a:avLst/>
              <a:gdLst/>
              <a:ahLst/>
              <a:cxnLst/>
              <a:rect l="l" t="t" r="r" b="b"/>
              <a:pathLst>
                <a:path w="168275" h="610235">
                  <a:moveTo>
                    <a:pt x="0" y="609946"/>
                  </a:moveTo>
                  <a:lnTo>
                    <a:pt x="168145" y="461816"/>
                  </a:lnTo>
                  <a:lnTo>
                    <a:pt x="168145" y="0"/>
                  </a:lnTo>
                  <a:lnTo>
                    <a:pt x="0" y="139410"/>
                  </a:lnTo>
                  <a:lnTo>
                    <a:pt x="0" y="609946"/>
                  </a:lnTo>
                  <a:close/>
                </a:path>
              </a:pathLst>
            </a:custGeom>
            <a:ln w="9817">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05AB6688-1CD1-491A-BDB3-07FCC7D8CDE6}"/>
                </a:ext>
              </a:extLst>
            </p:cNvPr>
            <p:cNvSpPr/>
            <p:nvPr/>
          </p:nvSpPr>
          <p:spPr>
            <a:xfrm>
              <a:off x="3344036" y="3029330"/>
              <a:ext cx="1466215" cy="2051050"/>
            </a:xfrm>
            <a:custGeom>
              <a:avLst/>
              <a:gdLst/>
              <a:ahLst/>
              <a:cxnLst/>
              <a:rect l="l" t="t" r="r" b="b"/>
              <a:pathLst>
                <a:path w="1466214" h="2051050">
                  <a:moveTo>
                    <a:pt x="874013" y="1182624"/>
                  </a:moveTo>
                  <a:lnTo>
                    <a:pt x="1466214" y="2050923"/>
                  </a:lnTo>
                </a:path>
                <a:path w="1466214" h="2051050">
                  <a:moveTo>
                    <a:pt x="876300" y="0"/>
                  </a:moveTo>
                  <a:lnTo>
                    <a:pt x="0" y="373126"/>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5138786F-DAF6-491C-AC0C-FA346FE5E475}"/>
                </a:ext>
              </a:extLst>
            </p:cNvPr>
            <p:cNvSpPr/>
            <p:nvPr/>
          </p:nvSpPr>
          <p:spPr>
            <a:xfrm>
              <a:off x="6005703" y="2032634"/>
              <a:ext cx="1503680" cy="3362325"/>
            </a:xfrm>
            <a:custGeom>
              <a:avLst/>
              <a:gdLst/>
              <a:ahLst/>
              <a:cxnLst/>
              <a:rect l="l" t="t" r="r" b="b"/>
              <a:pathLst>
                <a:path w="1503679" h="3362325">
                  <a:moveTo>
                    <a:pt x="0" y="3361944"/>
                  </a:moveTo>
                  <a:lnTo>
                    <a:pt x="1501902" y="3361944"/>
                  </a:lnTo>
                  <a:lnTo>
                    <a:pt x="1501902" y="1370076"/>
                  </a:lnTo>
                  <a:lnTo>
                    <a:pt x="0" y="1370076"/>
                  </a:lnTo>
                  <a:lnTo>
                    <a:pt x="0" y="3361944"/>
                  </a:lnTo>
                  <a:close/>
                </a:path>
                <a:path w="1503679" h="3362325">
                  <a:moveTo>
                    <a:pt x="1524" y="996696"/>
                  </a:moveTo>
                  <a:lnTo>
                    <a:pt x="1503426" y="996696"/>
                  </a:lnTo>
                  <a:lnTo>
                    <a:pt x="1503426" y="0"/>
                  </a:lnTo>
                  <a:lnTo>
                    <a:pt x="1524" y="0"/>
                  </a:lnTo>
                  <a:lnTo>
                    <a:pt x="1524" y="996696"/>
                  </a:lnTo>
                  <a:close/>
                </a:path>
              </a:pathLst>
            </a:custGeom>
            <a:ln w="9906">
              <a:solidFill>
                <a:srgbClr val="000000"/>
              </a:solidFill>
              <a:prstDash val="sys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141D8DB2-2351-4543-8395-73C7664B1582}"/>
                </a:ext>
              </a:extLst>
            </p:cNvPr>
            <p:cNvSpPr/>
            <p:nvPr/>
          </p:nvSpPr>
          <p:spPr>
            <a:xfrm>
              <a:off x="2887980" y="5705854"/>
              <a:ext cx="634247" cy="575972"/>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26" name="object 25">
            <a:extLst>
              <a:ext uri="{FF2B5EF4-FFF2-40B4-BE49-F238E27FC236}">
                <a16:creationId xmlns:a16="http://schemas.microsoft.com/office/drawing/2014/main" id="{CE15C44B-7C6D-4B22-B29E-47D1D8964ED8}"/>
              </a:ext>
            </a:extLst>
          </p:cNvPr>
          <p:cNvSpPr txBox="1"/>
          <p:nvPr/>
        </p:nvSpPr>
        <p:spPr>
          <a:xfrm>
            <a:off x="2960370" y="3199892"/>
            <a:ext cx="400685"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ASN</a:t>
            </a:r>
            <a:endParaRPr sz="1400">
              <a:latin typeface="Arial" panose="020B0604020202020204" pitchFamily="34" charset="0"/>
              <a:cs typeface="Arial" panose="020B0604020202020204" pitchFamily="34" charset="0"/>
            </a:endParaRPr>
          </a:p>
        </p:txBody>
      </p:sp>
      <p:grpSp>
        <p:nvGrpSpPr>
          <p:cNvPr id="27" name="object 26">
            <a:extLst>
              <a:ext uri="{FF2B5EF4-FFF2-40B4-BE49-F238E27FC236}">
                <a16:creationId xmlns:a16="http://schemas.microsoft.com/office/drawing/2014/main" id="{022EF241-1C20-40C9-9DDD-D81993F25734}"/>
              </a:ext>
            </a:extLst>
          </p:cNvPr>
          <p:cNvGrpSpPr/>
          <p:nvPr/>
        </p:nvGrpSpPr>
        <p:grpSpPr>
          <a:xfrm>
            <a:off x="1565021" y="2027554"/>
            <a:ext cx="5429250" cy="3194685"/>
            <a:chOff x="1565021" y="2027554"/>
            <a:chExt cx="5429250" cy="3194685"/>
          </a:xfrm>
        </p:grpSpPr>
        <p:sp>
          <p:nvSpPr>
            <p:cNvPr id="28" name="object 27">
              <a:extLst>
                <a:ext uri="{FF2B5EF4-FFF2-40B4-BE49-F238E27FC236}">
                  <a16:creationId xmlns:a16="http://schemas.microsoft.com/office/drawing/2014/main" id="{512423F4-8EC0-4370-8214-2315C62F42FE}"/>
                </a:ext>
              </a:extLst>
            </p:cNvPr>
            <p:cNvSpPr/>
            <p:nvPr/>
          </p:nvSpPr>
          <p:spPr>
            <a:xfrm>
              <a:off x="1570101" y="4116704"/>
              <a:ext cx="3240405" cy="965835"/>
            </a:xfrm>
            <a:custGeom>
              <a:avLst/>
              <a:gdLst/>
              <a:ahLst/>
              <a:cxnLst/>
              <a:rect l="l" t="t" r="r" b="b"/>
              <a:pathLst>
                <a:path w="3240404" h="965835">
                  <a:moveTo>
                    <a:pt x="2648204" y="95250"/>
                  </a:moveTo>
                  <a:lnTo>
                    <a:pt x="1898903" y="965200"/>
                  </a:lnTo>
                </a:path>
                <a:path w="3240404" h="965835">
                  <a:moveTo>
                    <a:pt x="1898903" y="965581"/>
                  </a:moveTo>
                  <a:lnTo>
                    <a:pt x="3240278" y="963930"/>
                  </a:lnTo>
                </a:path>
                <a:path w="3240404" h="965835">
                  <a:moveTo>
                    <a:pt x="0" y="0"/>
                  </a:moveTo>
                  <a:lnTo>
                    <a:pt x="1354201" y="1524"/>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FD3EE749-58FE-4A51-9B57-43D83C0AAAB4}"/>
                </a:ext>
              </a:extLst>
            </p:cNvPr>
            <p:cNvSpPr/>
            <p:nvPr/>
          </p:nvSpPr>
          <p:spPr>
            <a:xfrm>
              <a:off x="6713219" y="4612385"/>
              <a:ext cx="108203" cy="132587"/>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DB111357-F0CA-4D0F-A57A-8EFC95BE627D}"/>
                </a:ext>
              </a:extLst>
            </p:cNvPr>
            <p:cNvSpPr/>
            <p:nvPr/>
          </p:nvSpPr>
          <p:spPr>
            <a:xfrm>
              <a:off x="6647687" y="4730495"/>
              <a:ext cx="238125" cy="476250"/>
            </a:xfrm>
            <a:custGeom>
              <a:avLst/>
              <a:gdLst/>
              <a:ahLst/>
              <a:cxnLst/>
              <a:rect l="l" t="t" r="r" b="b"/>
              <a:pathLst>
                <a:path w="238125" h="476250">
                  <a:moveTo>
                    <a:pt x="80009" y="0"/>
                  </a:moveTo>
                  <a:lnTo>
                    <a:pt x="0" y="476249"/>
                  </a:lnTo>
                </a:path>
                <a:path w="238125" h="476250">
                  <a:moveTo>
                    <a:pt x="159257" y="0"/>
                  </a:moveTo>
                  <a:lnTo>
                    <a:pt x="237743" y="476249"/>
                  </a:lnTo>
                </a:path>
              </a:pathLst>
            </a:custGeom>
            <a:ln w="2895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CFEF1D04-4A9D-4164-A05D-C6A8FF49DFA0}"/>
                </a:ext>
              </a:extLst>
            </p:cNvPr>
            <p:cNvSpPr/>
            <p:nvPr/>
          </p:nvSpPr>
          <p:spPr>
            <a:xfrm>
              <a:off x="6643878" y="5205222"/>
              <a:ext cx="250825" cy="1905"/>
            </a:xfrm>
            <a:custGeom>
              <a:avLst/>
              <a:gdLst/>
              <a:ahLst/>
              <a:cxnLst/>
              <a:rect l="l" t="t" r="r" b="b"/>
              <a:pathLst>
                <a:path w="250825" h="1904">
                  <a:moveTo>
                    <a:pt x="-14477" y="762"/>
                  </a:moveTo>
                  <a:lnTo>
                    <a:pt x="265175" y="762"/>
                  </a:lnTo>
                </a:path>
              </a:pathLst>
            </a:custGeom>
            <a:ln w="3047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2" name="object 31">
              <a:extLst>
                <a:ext uri="{FF2B5EF4-FFF2-40B4-BE49-F238E27FC236}">
                  <a16:creationId xmlns:a16="http://schemas.microsoft.com/office/drawing/2014/main" id="{8A31414A-4055-454B-855C-0138106E2E6A}"/>
                </a:ext>
              </a:extLst>
            </p:cNvPr>
            <p:cNvSpPr/>
            <p:nvPr/>
          </p:nvSpPr>
          <p:spPr>
            <a:xfrm>
              <a:off x="6647687" y="4770881"/>
              <a:ext cx="238125" cy="436245"/>
            </a:xfrm>
            <a:custGeom>
              <a:avLst/>
              <a:gdLst/>
              <a:ahLst/>
              <a:cxnLst/>
              <a:rect l="l" t="t" r="r" b="b"/>
              <a:pathLst>
                <a:path w="238125" h="436245">
                  <a:moveTo>
                    <a:pt x="74675" y="0"/>
                  </a:moveTo>
                  <a:lnTo>
                    <a:pt x="178307" y="80772"/>
                  </a:lnTo>
                </a:path>
                <a:path w="238125" h="436245">
                  <a:moveTo>
                    <a:pt x="57150" y="89154"/>
                  </a:moveTo>
                  <a:lnTo>
                    <a:pt x="197357" y="201168"/>
                  </a:lnTo>
                </a:path>
                <a:path w="238125" h="436245">
                  <a:moveTo>
                    <a:pt x="41909" y="179832"/>
                  </a:moveTo>
                  <a:lnTo>
                    <a:pt x="216407" y="310134"/>
                  </a:lnTo>
                </a:path>
                <a:path w="238125" h="436245">
                  <a:moveTo>
                    <a:pt x="26669" y="311658"/>
                  </a:moveTo>
                  <a:lnTo>
                    <a:pt x="237743" y="434340"/>
                  </a:lnTo>
                </a:path>
                <a:path w="238125" h="436245">
                  <a:moveTo>
                    <a:pt x="166115" y="1524"/>
                  </a:moveTo>
                  <a:lnTo>
                    <a:pt x="63245" y="80772"/>
                  </a:lnTo>
                </a:path>
                <a:path w="238125" h="436245">
                  <a:moveTo>
                    <a:pt x="181355" y="90678"/>
                  </a:moveTo>
                  <a:lnTo>
                    <a:pt x="40385" y="201168"/>
                  </a:lnTo>
                </a:path>
                <a:path w="238125" h="436245">
                  <a:moveTo>
                    <a:pt x="198881" y="182880"/>
                  </a:moveTo>
                  <a:lnTo>
                    <a:pt x="22859" y="308610"/>
                  </a:lnTo>
                </a:path>
                <a:path w="238125" h="436245">
                  <a:moveTo>
                    <a:pt x="216407" y="311658"/>
                  </a:moveTo>
                  <a:lnTo>
                    <a:pt x="0" y="435864"/>
                  </a:lnTo>
                </a:path>
              </a:pathLst>
            </a:custGeom>
            <a:ln w="2895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3" name="object 32">
              <a:extLst>
                <a:ext uri="{FF2B5EF4-FFF2-40B4-BE49-F238E27FC236}">
                  <a16:creationId xmlns:a16="http://schemas.microsoft.com/office/drawing/2014/main" id="{ABD0F535-0A7B-4AEC-92DD-3F45A85257D7}"/>
                </a:ext>
              </a:extLst>
            </p:cNvPr>
            <p:cNvSpPr/>
            <p:nvPr/>
          </p:nvSpPr>
          <p:spPr>
            <a:xfrm>
              <a:off x="4737735" y="3901058"/>
              <a:ext cx="2251075" cy="930910"/>
            </a:xfrm>
            <a:custGeom>
              <a:avLst/>
              <a:gdLst/>
              <a:ahLst/>
              <a:cxnLst/>
              <a:rect l="l" t="t" r="r" b="b"/>
              <a:pathLst>
                <a:path w="2251075" h="930910">
                  <a:moveTo>
                    <a:pt x="1924812" y="734568"/>
                  </a:moveTo>
                  <a:lnTo>
                    <a:pt x="1917132" y="743005"/>
                  </a:lnTo>
                  <a:lnTo>
                    <a:pt x="1911381" y="753491"/>
                  </a:lnTo>
                  <a:lnTo>
                    <a:pt x="1907774" y="765500"/>
                  </a:lnTo>
                  <a:lnTo>
                    <a:pt x="1906523" y="778510"/>
                  </a:lnTo>
                  <a:lnTo>
                    <a:pt x="1907684" y="791075"/>
                  </a:lnTo>
                  <a:lnTo>
                    <a:pt x="1911048" y="802735"/>
                  </a:lnTo>
                  <a:lnTo>
                    <a:pt x="1916435" y="813014"/>
                  </a:lnTo>
                  <a:lnTo>
                    <a:pt x="1923668" y="821436"/>
                  </a:lnTo>
                </a:path>
                <a:path w="2251075" h="930910">
                  <a:moveTo>
                    <a:pt x="1867662" y="697230"/>
                  </a:moveTo>
                  <a:lnTo>
                    <a:pt x="1859982" y="711884"/>
                  </a:lnTo>
                  <a:lnTo>
                    <a:pt x="1854231" y="730075"/>
                  </a:lnTo>
                  <a:lnTo>
                    <a:pt x="1850624" y="750861"/>
                  </a:lnTo>
                  <a:lnTo>
                    <a:pt x="1849373" y="773303"/>
                  </a:lnTo>
                  <a:lnTo>
                    <a:pt x="1850959" y="798599"/>
                  </a:lnTo>
                  <a:lnTo>
                    <a:pt x="1855485" y="821467"/>
                  </a:lnTo>
                  <a:lnTo>
                    <a:pt x="1862607" y="840668"/>
                  </a:lnTo>
                  <a:lnTo>
                    <a:pt x="1871980" y="854964"/>
                  </a:lnTo>
                </a:path>
                <a:path w="2251075" h="930910">
                  <a:moveTo>
                    <a:pt x="2117597" y="744474"/>
                  </a:moveTo>
                  <a:lnTo>
                    <a:pt x="2125277" y="752792"/>
                  </a:lnTo>
                  <a:lnTo>
                    <a:pt x="2131028" y="763111"/>
                  </a:lnTo>
                  <a:lnTo>
                    <a:pt x="2134635" y="774906"/>
                  </a:lnTo>
                  <a:lnTo>
                    <a:pt x="2135886" y="787654"/>
                  </a:lnTo>
                  <a:lnTo>
                    <a:pt x="2134725" y="799957"/>
                  </a:lnTo>
                  <a:lnTo>
                    <a:pt x="2131361" y="811403"/>
                  </a:lnTo>
                  <a:lnTo>
                    <a:pt x="2125974" y="821515"/>
                  </a:lnTo>
                  <a:lnTo>
                    <a:pt x="2118741" y="829818"/>
                  </a:lnTo>
                </a:path>
                <a:path w="2251075" h="930910">
                  <a:moveTo>
                    <a:pt x="2175510" y="707898"/>
                  </a:moveTo>
                  <a:lnTo>
                    <a:pt x="2183189" y="722552"/>
                  </a:lnTo>
                  <a:lnTo>
                    <a:pt x="2188940" y="740743"/>
                  </a:lnTo>
                  <a:lnTo>
                    <a:pt x="2192547" y="761529"/>
                  </a:lnTo>
                  <a:lnTo>
                    <a:pt x="2193797" y="783971"/>
                  </a:lnTo>
                  <a:lnTo>
                    <a:pt x="2192212" y="809267"/>
                  </a:lnTo>
                  <a:lnTo>
                    <a:pt x="2187686" y="832135"/>
                  </a:lnTo>
                  <a:lnTo>
                    <a:pt x="2180564" y="851336"/>
                  </a:lnTo>
                  <a:lnTo>
                    <a:pt x="2171191" y="865632"/>
                  </a:lnTo>
                </a:path>
                <a:path w="2251075" h="930910">
                  <a:moveTo>
                    <a:pt x="2217419" y="621792"/>
                  </a:moveTo>
                  <a:lnTo>
                    <a:pt x="2231499" y="650426"/>
                  </a:lnTo>
                  <a:lnTo>
                    <a:pt x="2242042" y="685990"/>
                  </a:lnTo>
                  <a:lnTo>
                    <a:pt x="2248656" y="726697"/>
                  </a:lnTo>
                  <a:lnTo>
                    <a:pt x="2250947" y="770763"/>
                  </a:lnTo>
                  <a:lnTo>
                    <a:pt x="2248032" y="820120"/>
                  </a:lnTo>
                  <a:lnTo>
                    <a:pt x="2239724" y="864822"/>
                  </a:lnTo>
                  <a:lnTo>
                    <a:pt x="2226677" y="902404"/>
                  </a:lnTo>
                  <a:lnTo>
                    <a:pt x="2209545" y="930402"/>
                  </a:lnTo>
                </a:path>
                <a:path w="2251075" h="930910">
                  <a:moveTo>
                    <a:pt x="1823465" y="621792"/>
                  </a:moveTo>
                  <a:lnTo>
                    <a:pt x="1809053" y="650426"/>
                  </a:lnTo>
                  <a:lnTo>
                    <a:pt x="1798272" y="685990"/>
                  </a:lnTo>
                  <a:lnTo>
                    <a:pt x="1791515" y="726697"/>
                  </a:lnTo>
                  <a:lnTo>
                    <a:pt x="1789175" y="770763"/>
                  </a:lnTo>
                  <a:lnTo>
                    <a:pt x="1792140" y="820120"/>
                  </a:lnTo>
                  <a:lnTo>
                    <a:pt x="1800606" y="864822"/>
                  </a:lnTo>
                  <a:lnTo>
                    <a:pt x="1813929" y="902404"/>
                  </a:lnTo>
                  <a:lnTo>
                    <a:pt x="1831466" y="930402"/>
                  </a:lnTo>
                </a:path>
                <a:path w="2251075" h="930910">
                  <a:moveTo>
                    <a:pt x="1501775" y="0"/>
                  </a:moveTo>
                  <a:lnTo>
                    <a:pt x="0" y="0"/>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4" name="object 33">
              <a:extLst>
                <a:ext uri="{FF2B5EF4-FFF2-40B4-BE49-F238E27FC236}">
                  <a16:creationId xmlns:a16="http://schemas.microsoft.com/office/drawing/2014/main" id="{7D7DC11E-904A-41AE-BB9A-0B0FC0C51557}"/>
                </a:ext>
              </a:extLst>
            </p:cNvPr>
            <p:cNvSpPr/>
            <p:nvPr/>
          </p:nvSpPr>
          <p:spPr>
            <a:xfrm>
              <a:off x="6762623" y="4198984"/>
              <a:ext cx="0" cy="418465"/>
            </a:xfrm>
            <a:custGeom>
              <a:avLst/>
              <a:gdLst/>
              <a:ahLst/>
              <a:cxnLst/>
              <a:rect l="l" t="t" r="r" b="b"/>
              <a:pathLst>
                <a:path h="418464">
                  <a:moveTo>
                    <a:pt x="0" y="0"/>
                  </a:moveTo>
                  <a:lnTo>
                    <a:pt x="0" y="418227"/>
                  </a:lnTo>
                </a:path>
              </a:pathLst>
            </a:custGeom>
            <a:ln w="21081">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5" name="object 34">
              <a:extLst>
                <a:ext uri="{FF2B5EF4-FFF2-40B4-BE49-F238E27FC236}">
                  <a16:creationId xmlns:a16="http://schemas.microsoft.com/office/drawing/2014/main" id="{B3472235-9662-4D10-99D9-6EB5E069AC22}"/>
                </a:ext>
              </a:extLst>
            </p:cNvPr>
            <p:cNvSpPr/>
            <p:nvPr/>
          </p:nvSpPr>
          <p:spPr>
            <a:xfrm>
              <a:off x="5545455" y="2592704"/>
              <a:ext cx="405130" cy="0"/>
            </a:xfrm>
            <a:custGeom>
              <a:avLst/>
              <a:gdLst/>
              <a:ahLst/>
              <a:cxnLst/>
              <a:rect l="l" t="t" r="r" b="b"/>
              <a:pathLst>
                <a:path w="405129">
                  <a:moveTo>
                    <a:pt x="0" y="0"/>
                  </a:moveTo>
                  <a:lnTo>
                    <a:pt x="404749" y="0"/>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8386B4B3-C2B8-4CDA-9DD4-610505B5DCD7}"/>
                </a:ext>
              </a:extLst>
            </p:cNvPr>
            <p:cNvSpPr/>
            <p:nvPr/>
          </p:nvSpPr>
          <p:spPr>
            <a:xfrm>
              <a:off x="2891409" y="2032634"/>
              <a:ext cx="2655570" cy="996950"/>
            </a:xfrm>
            <a:custGeom>
              <a:avLst/>
              <a:gdLst/>
              <a:ahLst/>
              <a:cxnLst/>
              <a:rect l="l" t="t" r="r" b="b"/>
              <a:pathLst>
                <a:path w="2655570" h="996950">
                  <a:moveTo>
                    <a:pt x="0" y="996696"/>
                  </a:moveTo>
                  <a:lnTo>
                    <a:pt x="2655570" y="996696"/>
                  </a:lnTo>
                  <a:lnTo>
                    <a:pt x="2655570" y="0"/>
                  </a:lnTo>
                  <a:lnTo>
                    <a:pt x="0" y="0"/>
                  </a:lnTo>
                  <a:lnTo>
                    <a:pt x="0" y="996696"/>
                  </a:lnTo>
                  <a:close/>
                </a:path>
              </a:pathLst>
            </a:custGeom>
            <a:ln w="9906">
              <a:solidFill>
                <a:srgbClr val="000000"/>
              </a:solidFill>
              <a:prstDash val="sysDash"/>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37" name="object 36">
            <a:extLst>
              <a:ext uri="{FF2B5EF4-FFF2-40B4-BE49-F238E27FC236}">
                <a16:creationId xmlns:a16="http://schemas.microsoft.com/office/drawing/2014/main" id="{C666EEF7-FCD3-448F-B3DA-4211A824CC07}"/>
              </a:ext>
            </a:extLst>
          </p:cNvPr>
          <p:cNvSpPr txBox="1"/>
          <p:nvPr/>
        </p:nvSpPr>
        <p:spPr>
          <a:xfrm>
            <a:off x="3698747" y="3761994"/>
            <a:ext cx="856615" cy="430530"/>
          </a:xfrm>
          <a:prstGeom prst="rect">
            <a:avLst/>
          </a:prstGeom>
        </p:spPr>
        <p:txBody>
          <a:bodyPr vert="horz" wrap="square" lIns="0" tIns="36830" rIns="0" bIns="0" rtlCol="0">
            <a:spAutoFit/>
          </a:bodyPr>
          <a:lstStyle/>
          <a:p>
            <a:pPr marL="269240" marR="40640" indent="-193040">
              <a:lnSpc>
                <a:spcPts val="1510"/>
              </a:lnSpc>
              <a:spcBef>
                <a:spcPts val="290"/>
              </a:spcBef>
            </a:pPr>
            <a:r>
              <a:rPr sz="1400" b="1" spc="-5" dirty="0">
                <a:latin typeface="Arial" panose="020B0604020202020204" pitchFamily="34" charset="0"/>
                <a:cs typeface="Arial" panose="020B0604020202020204" pitchFamily="34" charset="0"/>
              </a:rPr>
              <a:t>ASN</a:t>
            </a:r>
            <a:r>
              <a:rPr sz="1400" b="1" spc="-85" dirty="0">
                <a:latin typeface="Arial" panose="020B0604020202020204" pitchFamily="34" charset="0"/>
                <a:cs typeface="Arial" panose="020B0604020202020204" pitchFamily="34" charset="0"/>
              </a:rPr>
              <a:t> </a:t>
            </a:r>
            <a:r>
              <a:rPr sz="1400" b="1" spc="-5" dirty="0">
                <a:latin typeface="Arial" panose="020B0604020202020204" pitchFamily="34" charset="0"/>
                <a:cs typeface="Arial" panose="020B0604020202020204" pitchFamily="34" charset="0"/>
              </a:rPr>
              <a:t>GW  </a:t>
            </a:r>
            <a:r>
              <a:rPr sz="1400" b="1" spc="-25" dirty="0">
                <a:latin typeface="Arial" panose="020B0604020202020204" pitchFamily="34" charset="0"/>
                <a:cs typeface="Arial" panose="020B0604020202020204" pitchFamily="34" charset="0"/>
              </a:rPr>
              <a:t>(FA)</a:t>
            </a:r>
            <a:endParaRPr sz="1400">
              <a:latin typeface="Arial" panose="020B0604020202020204" pitchFamily="34" charset="0"/>
              <a:cs typeface="Arial" panose="020B0604020202020204" pitchFamily="34" charset="0"/>
            </a:endParaRPr>
          </a:p>
        </p:txBody>
      </p:sp>
      <p:grpSp>
        <p:nvGrpSpPr>
          <p:cNvPr id="38" name="object 37">
            <a:extLst>
              <a:ext uri="{FF2B5EF4-FFF2-40B4-BE49-F238E27FC236}">
                <a16:creationId xmlns:a16="http://schemas.microsoft.com/office/drawing/2014/main" id="{BB74B16F-52A4-4408-887F-0B40CE11A4E3}"/>
              </a:ext>
            </a:extLst>
          </p:cNvPr>
          <p:cNvGrpSpPr/>
          <p:nvPr/>
        </p:nvGrpSpPr>
        <p:grpSpPr>
          <a:xfrm>
            <a:off x="6292278" y="2244995"/>
            <a:ext cx="923925" cy="558800"/>
            <a:chOff x="6292278" y="2244995"/>
            <a:chExt cx="923925" cy="558800"/>
          </a:xfrm>
        </p:grpSpPr>
        <p:sp>
          <p:nvSpPr>
            <p:cNvPr id="39" name="object 38">
              <a:extLst>
                <a:ext uri="{FF2B5EF4-FFF2-40B4-BE49-F238E27FC236}">
                  <a16:creationId xmlns:a16="http://schemas.microsoft.com/office/drawing/2014/main" id="{432C3010-AC02-4F5D-96CA-1CD84AF16E2A}"/>
                </a:ext>
              </a:extLst>
            </p:cNvPr>
            <p:cNvSpPr/>
            <p:nvPr/>
          </p:nvSpPr>
          <p:spPr>
            <a:xfrm>
              <a:off x="6296393" y="2249449"/>
              <a:ext cx="915035" cy="125730"/>
            </a:xfrm>
            <a:custGeom>
              <a:avLst/>
              <a:gdLst/>
              <a:ahLst/>
              <a:cxnLst/>
              <a:rect l="l" t="t" r="r" b="b"/>
              <a:pathLst>
                <a:path w="915034" h="125730">
                  <a:moveTo>
                    <a:pt x="914781" y="0"/>
                  </a:moveTo>
                  <a:lnTo>
                    <a:pt x="149542" y="0"/>
                  </a:lnTo>
                  <a:lnTo>
                    <a:pt x="0" y="125590"/>
                  </a:lnTo>
                  <a:lnTo>
                    <a:pt x="765263" y="125590"/>
                  </a:lnTo>
                  <a:lnTo>
                    <a:pt x="914781" y="0"/>
                  </a:lnTo>
                  <a:close/>
                </a:path>
              </a:pathLst>
            </a:custGeom>
            <a:solidFill>
              <a:srgbClr val="C8C8B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46A1CC27-3A57-4BA4-BA6C-92E72970B139}"/>
                </a:ext>
              </a:extLst>
            </p:cNvPr>
            <p:cNvSpPr/>
            <p:nvPr/>
          </p:nvSpPr>
          <p:spPr>
            <a:xfrm>
              <a:off x="6296405" y="2249440"/>
              <a:ext cx="915035" cy="125730"/>
            </a:xfrm>
            <a:custGeom>
              <a:avLst/>
              <a:gdLst/>
              <a:ahLst/>
              <a:cxnLst/>
              <a:rect l="l" t="t" r="r" b="b"/>
              <a:pathLst>
                <a:path w="915034" h="125730">
                  <a:moveTo>
                    <a:pt x="0" y="125588"/>
                  </a:moveTo>
                  <a:lnTo>
                    <a:pt x="149531" y="0"/>
                  </a:lnTo>
                  <a:lnTo>
                    <a:pt x="914776" y="0"/>
                  </a:lnTo>
                  <a:lnTo>
                    <a:pt x="765254" y="125588"/>
                  </a:lnTo>
                  <a:lnTo>
                    <a:pt x="0" y="125588"/>
                  </a:lnTo>
                  <a:close/>
                </a:path>
              </a:pathLst>
            </a:custGeom>
            <a:ln w="7977">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E8832418-021A-4B62-94F2-C4889B1B57F3}"/>
                </a:ext>
              </a:extLst>
            </p:cNvPr>
            <p:cNvSpPr/>
            <p:nvPr/>
          </p:nvSpPr>
          <p:spPr>
            <a:xfrm>
              <a:off x="6296405" y="2375039"/>
              <a:ext cx="765810" cy="424180"/>
            </a:xfrm>
            <a:custGeom>
              <a:avLst/>
              <a:gdLst/>
              <a:ahLst/>
              <a:cxnLst/>
              <a:rect l="l" t="t" r="r" b="b"/>
              <a:pathLst>
                <a:path w="765809" h="424180">
                  <a:moveTo>
                    <a:pt x="765254" y="0"/>
                  </a:moveTo>
                  <a:lnTo>
                    <a:pt x="0" y="0"/>
                  </a:lnTo>
                  <a:lnTo>
                    <a:pt x="0" y="423875"/>
                  </a:lnTo>
                  <a:lnTo>
                    <a:pt x="765254" y="423875"/>
                  </a:lnTo>
                  <a:lnTo>
                    <a:pt x="765254" y="0"/>
                  </a:lnTo>
                  <a:close/>
                </a:path>
              </a:pathLst>
            </a:custGeom>
            <a:solidFill>
              <a:srgbClr val="B7B79D"/>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92258697-0B52-4FD6-AB66-EE5CFC55438B}"/>
                </a:ext>
              </a:extLst>
            </p:cNvPr>
            <p:cNvSpPr/>
            <p:nvPr/>
          </p:nvSpPr>
          <p:spPr>
            <a:xfrm>
              <a:off x="6296405" y="2375039"/>
              <a:ext cx="765810" cy="424180"/>
            </a:xfrm>
            <a:custGeom>
              <a:avLst/>
              <a:gdLst/>
              <a:ahLst/>
              <a:cxnLst/>
              <a:rect l="l" t="t" r="r" b="b"/>
              <a:pathLst>
                <a:path w="765809" h="424180">
                  <a:moveTo>
                    <a:pt x="0" y="423875"/>
                  </a:moveTo>
                  <a:lnTo>
                    <a:pt x="765254" y="423875"/>
                  </a:lnTo>
                  <a:lnTo>
                    <a:pt x="765254" y="0"/>
                  </a:lnTo>
                  <a:lnTo>
                    <a:pt x="0" y="0"/>
                  </a:lnTo>
                  <a:lnTo>
                    <a:pt x="0" y="423875"/>
                  </a:lnTo>
                  <a:close/>
                </a:path>
              </a:pathLst>
            </a:custGeom>
            <a:ln w="8157">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0DF9633B-48A3-4E42-924F-CB4B232014FC}"/>
                </a:ext>
              </a:extLst>
            </p:cNvPr>
            <p:cNvSpPr/>
            <p:nvPr/>
          </p:nvSpPr>
          <p:spPr>
            <a:xfrm>
              <a:off x="7061657" y="2249449"/>
              <a:ext cx="149860" cy="549910"/>
            </a:xfrm>
            <a:custGeom>
              <a:avLst/>
              <a:gdLst/>
              <a:ahLst/>
              <a:cxnLst/>
              <a:rect l="l" t="t" r="r" b="b"/>
              <a:pathLst>
                <a:path w="149859" h="549910">
                  <a:moveTo>
                    <a:pt x="149517" y="0"/>
                  </a:moveTo>
                  <a:lnTo>
                    <a:pt x="0" y="125590"/>
                  </a:lnTo>
                  <a:lnTo>
                    <a:pt x="0" y="549465"/>
                  </a:lnTo>
                  <a:lnTo>
                    <a:pt x="149517" y="416026"/>
                  </a:lnTo>
                  <a:lnTo>
                    <a:pt x="149517" y="0"/>
                  </a:lnTo>
                  <a:close/>
                </a:path>
              </a:pathLst>
            </a:custGeom>
            <a:solidFill>
              <a:srgbClr val="79795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4C986AFD-C42A-47C2-8173-B9091731FEBB}"/>
                </a:ext>
              </a:extLst>
            </p:cNvPr>
            <p:cNvSpPr/>
            <p:nvPr/>
          </p:nvSpPr>
          <p:spPr>
            <a:xfrm>
              <a:off x="7061660" y="2249440"/>
              <a:ext cx="149860" cy="549910"/>
            </a:xfrm>
            <a:custGeom>
              <a:avLst/>
              <a:gdLst/>
              <a:ahLst/>
              <a:cxnLst/>
              <a:rect l="l" t="t" r="r" b="b"/>
              <a:pathLst>
                <a:path w="149859" h="549910">
                  <a:moveTo>
                    <a:pt x="0" y="549474"/>
                  </a:moveTo>
                  <a:lnTo>
                    <a:pt x="149521" y="416030"/>
                  </a:lnTo>
                  <a:lnTo>
                    <a:pt x="149521" y="0"/>
                  </a:lnTo>
                  <a:lnTo>
                    <a:pt x="0" y="125588"/>
                  </a:lnTo>
                  <a:lnTo>
                    <a:pt x="0" y="549474"/>
                  </a:lnTo>
                  <a:close/>
                </a:path>
              </a:pathLst>
            </a:custGeom>
            <a:ln w="8738">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45" name="object 44">
            <a:extLst>
              <a:ext uri="{FF2B5EF4-FFF2-40B4-BE49-F238E27FC236}">
                <a16:creationId xmlns:a16="http://schemas.microsoft.com/office/drawing/2014/main" id="{AFC0CE67-D006-49A0-B5C8-2F561451BB75}"/>
              </a:ext>
            </a:extLst>
          </p:cNvPr>
          <p:cNvSpPr txBox="1"/>
          <p:nvPr/>
        </p:nvSpPr>
        <p:spPr>
          <a:xfrm>
            <a:off x="6296405" y="2517394"/>
            <a:ext cx="761365" cy="227626"/>
          </a:xfrm>
          <a:prstGeom prst="rect">
            <a:avLst/>
          </a:prstGeom>
        </p:spPr>
        <p:txBody>
          <a:bodyPr vert="horz" wrap="square" lIns="0" tIns="12065" rIns="0" bIns="0" rtlCol="0">
            <a:spAutoFit/>
          </a:bodyPr>
          <a:lstStyle/>
          <a:p>
            <a:pPr marL="313690">
              <a:lnSpc>
                <a:spcPct val="100000"/>
              </a:lnSpc>
              <a:spcBef>
                <a:spcPts val="95"/>
              </a:spcBef>
            </a:pPr>
            <a:r>
              <a:rPr sz="1400" b="1" spc="-10" dirty="0">
                <a:latin typeface="Arial" panose="020B0604020202020204" pitchFamily="34" charset="0"/>
                <a:cs typeface="Arial" panose="020B0604020202020204" pitchFamily="34" charset="0"/>
              </a:rPr>
              <a:t>HA</a:t>
            </a:r>
            <a:endParaRPr sz="1400">
              <a:latin typeface="Arial" panose="020B0604020202020204" pitchFamily="34" charset="0"/>
              <a:cs typeface="Arial" panose="020B0604020202020204" pitchFamily="34" charset="0"/>
            </a:endParaRPr>
          </a:p>
        </p:txBody>
      </p:sp>
      <p:grpSp>
        <p:nvGrpSpPr>
          <p:cNvPr id="46" name="object 45">
            <a:extLst>
              <a:ext uri="{FF2B5EF4-FFF2-40B4-BE49-F238E27FC236}">
                <a16:creationId xmlns:a16="http://schemas.microsoft.com/office/drawing/2014/main" id="{BFDC6527-BA81-48DE-87D9-3C6E82D92EAF}"/>
              </a:ext>
            </a:extLst>
          </p:cNvPr>
          <p:cNvGrpSpPr/>
          <p:nvPr/>
        </p:nvGrpSpPr>
        <p:grpSpPr>
          <a:xfrm>
            <a:off x="3291077" y="2250773"/>
            <a:ext cx="3471545" cy="3518535"/>
            <a:chOff x="3291077" y="2250773"/>
            <a:chExt cx="3471545" cy="3518535"/>
          </a:xfrm>
        </p:grpSpPr>
        <p:sp>
          <p:nvSpPr>
            <p:cNvPr id="47" name="object 46">
              <a:extLst>
                <a:ext uri="{FF2B5EF4-FFF2-40B4-BE49-F238E27FC236}">
                  <a16:creationId xmlns:a16="http://schemas.microsoft.com/office/drawing/2014/main" id="{70BD3F1E-30FF-4F26-BADF-E89D16D4027F}"/>
                </a:ext>
              </a:extLst>
            </p:cNvPr>
            <p:cNvSpPr/>
            <p:nvPr/>
          </p:nvSpPr>
          <p:spPr>
            <a:xfrm>
              <a:off x="3291077" y="5207761"/>
              <a:ext cx="115824" cy="561340"/>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8" name="object 47">
              <a:extLst>
                <a:ext uri="{FF2B5EF4-FFF2-40B4-BE49-F238E27FC236}">
                  <a16:creationId xmlns:a16="http://schemas.microsoft.com/office/drawing/2014/main" id="{4AC9DA82-B58F-47B0-AF57-15EAF3BE76D8}"/>
                </a:ext>
              </a:extLst>
            </p:cNvPr>
            <p:cNvSpPr/>
            <p:nvPr/>
          </p:nvSpPr>
          <p:spPr>
            <a:xfrm>
              <a:off x="4220336" y="3029330"/>
              <a:ext cx="2536825" cy="373380"/>
            </a:xfrm>
            <a:custGeom>
              <a:avLst/>
              <a:gdLst/>
              <a:ahLst/>
              <a:cxnLst/>
              <a:rect l="l" t="t" r="r" b="b"/>
              <a:pathLst>
                <a:path w="2536825" h="373379">
                  <a:moveTo>
                    <a:pt x="0" y="0"/>
                  </a:moveTo>
                  <a:lnTo>
                    <a:pt x="2536824" y="373126"/>
                  </a:lnTo>
                </a:path>
              </a:pathLst>
            </a:custGeom>
            <a:ln w="9905">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9" name="object 48">
              <a:extLst>
                <a:ext uri="{FF2B5EF4-FFF2-40B4-BE49-F238E27FC236}">
                  <a16:creationId xmlns:a16="http://schemas.microsoft.com/office/drawing/2014/main" id="{88712379-47A4-4330-96F4-597CABD3EA20}"/>
                </a:ext>
              </a:extLst>
            </p:cNvPr>
            <p:cNvSpPr/>
            <p:nvPr/>
          </p:nvSpPr>
          <p:spPr>
            <a:xfrm>
              <a:off x="3467087" y="2255545"/>
              <a:ext cx="972185" cy="123189"/>
            </a:xfrm>
            <a:custGeom>
              <a:avLst/>
              <a:gdLst/>
              <a:ahLst/>
              <a:cxnLst/>
              <a:rect l="l" t="t" r="r" b="b"/>
              <a:pathLst>
                <a:path w="972185" h="123189">
                  <a:moveTo>
                    <a:pt x="972108" y="0"/>
                  </a:moveTo>
                  <a:lnTo>
                    <a:pt x="158915" y="0"/>
                  </a:lnTo>
                  <a:lnTo>
                    <a:pt x="0" y="123024"/>
                  </a:lnTo>
                  <a:lnTo>
                    <a:pt x="813219" y="123024"/>
                  </a:lnTo>
                  <a:lnTo>
                    <a:pt x="972108" y="0"/>
                  </a:lnTo>
                  <a:close/>
                </a:path>
              </a:pathLst>
            </a:custGeom>
            <a:solidFill>
              <a:srgbClr val="C8C8B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0" name="object 49">
              <a:extLst>
                <a:ext uri="{FF2B5EF4-FFF2-40B4-BE49-F238E27FC236}">
                  <a16:creationId xmlns:a16="http://schemas.microsoft.com/office/drawing/2014/main" id="{BE3E6679-B612-4D46-9E0E-7CC7BEACD5F9}"/>
                </a:ext>
              </a:extLst>
            </p:cNvPr>
            <p:cNvSpPr/>
            <p:nvPr/>
          </p:nvSpPr>
          <p:spPr>
            <a:xfrm>
              <a:off x="3467099" y="2255535"/>
              <a:ext cx="972185" cy="123189"/>
            </a:xfrm>
            <a:custGeom>
              <a:avLst/>
              <a:gdLst/>
              <a:ahLst/>
              <a:cxnLst/>
              <a:rect l="l" t="t" r="r" b="b"/>
              <a:pathLst>
                <a:path w="972185" h="123189">
                  <a:moveTo>
                    <a:pt x="0" y="123029"/>
                  </a:moveTo>
                  <a:lnTo>
                    <a:pt x="158903" y="0"/>
                  </a:lnTo>
                  <a:lnTo>
                    <a:pt x="972108" y="0"/>
                  </a:lnTo>
                  <a:lnTo>
                    <a:pt x="813215" y="123029"/>
                  </a:lnTo>
                  <a:lnTo>
                    <a:pt x="0" y="123029"/>
                  </a:lnTo>
                  <a:close/>
                </a:path>
              </a:pathLst>
            </a:custGeom>
            <a:ln w="7823">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1" name="object 50">
              <a:extLst>
                <a:ext uri="{FF2B5EF4-FFF2-40B4-BE49-F238E27FC236}">
                  <a16:creationId xmlns:a16="http://schemas.microsoft.com/office/drawing/2014/main" id="{313E372E-3E64-4FD8-968D-9A520A98D564}"/>
                </a:ext>
              </a:extLst>
            </p:cNvPr>
            <p:cNvSpPr/>
            <p:nvPr/>
          </p:nvSpPr>
          <p:spPr>
            <a:xfrm>
              <a:off x="3467099" y="2378575"/>
              <a:ext cx="813435" cy="415290"/>
            </a:xfrm>
            <a:custGeom>
              <a:avLst/>
              <a:gdLst/>
              <a:ahLst/>
              <a:cxnLst/>
              <a:rect l="l" t="t" r="r" b="b"/>
              <a:pathLst>
                <a:path w="813435" h="415289">
                  <a:moveTo>
                    <a:pt x="813215" y="0"/>
                  </a:moveTo>
                  <a:lnTo>
                    <a:pt x="0" y="0"/>
                  </a:lnTo>
                  <a:lnTo>
                    <a:pt x="0" y="415236"/>
                  </a:lnTo>
                  <a:lnTo>
                    <a:pt x="813215" y="415236"/>
                  </a:lnTo>
                  <a:lnTo>
                    <a:pt x="813215" y="0"/>
                  </a:lnTo>
                  <a:close/>
                </a:path>
              </a:pathLst>
            </a:custGeom>
            <a:solidFill>
              <a:srgbClr val="B7B79D"/>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2C1FC900-AD43-4C49-B562-7162B4B9AE96}"/>
                </a:ext>
              </a:extLst>
            </p:cNvPr>
            <p:cNvSpPr/>
            <p:nvPr/>
          </p:nvSpPr>
          <p:spPr>
            <a:xfrm>
              <a:off x="3467099" y="2378575"/>
              <a:ext cx="813435" cy="415290"/>
            </a:xfrm>
            <a:custGeom>
              <a:avLst/>
              <a:gdLst/>
              <a:ahLst/>
              <a:cxnLst/>
              <a:rect l="l" t="t" r="r" b="b"/>
              <a:pathLst>
                <a:path w="813435" h="415289">
                  <a:moveTo>
                    <a:pt x="0" y="415236"/>
                  </a:moveTo>
                  <a:lnTo>
                    <a:pt x="813215" y="415236"/>
                  </a:lnTo>
                  <a:lnTo>
                    <a:pt x="813215" y="0"/>
                  </a:lnTo>
                  <a:lnTo>
                    <a:pt x="0" y="0"/>
                  </a:lnTo>
                  <a:lnTo>
                    <a:pt x="0" y="415236"/>
                  </a:lnTo>
                  <a:close/>
                </a:path>
              </a:pathLst>
            </a:custGeom>
            <a:ln w="8119">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19D20329-ACBB-4809-BEC8-BF711D556340}"/>
                </a:ext>
              </a:extLst>
            </p:cNvPr>
            <p:cNvSpPr/>
            <p:nvPr/>
          </p:nvSpPr>
          <p:spPr>
            <a:xfrm>
              <a:off x="4280306" y="2255545"/>
              <a:ext cx="159385" cy="538480"/>
            </a:xfrm>
            <a:custGeom>
              <a:avLst/>
              <a:gdLst/>
              <a:ahLst/>
              <a:cxnLst/>
              <a:rect l="l" t="t" r="r" b="b"/>
              <a:pathLst>
                <a:path w="159385" h="538480">
                  <a:moveTo>
                    <a:pt x="158889" y="0"/>
                  </a:moveTo>
                  <a:lnTo>
                    <a:pt x="0" y="123024"/>
                  </a:lnTo>
                  <a:lnTo>
                    <a:pt x="0" y="538276"/>
                  </a:lnTo>
                  <a:lnTo>
                    <a:pt x="158889" y="407543"/>
                  </a:lnTo>
                  <a:lnTo>
                    <a:pt x="158889" y="0"/>
                  </a:lnTo>
                  <a:close/>
                </a:path>
              </a:pathLst>
            </a:custGeom>
            <a:solidFill>
              <a:srgbClr val="79795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EFBE4D5E-7CA7-4457-A942-5FCC5E03F809}"/>
                </a:ext>
              </a:extLst>
            </p:cNvPr>
            <p:cNvSpPr/>
            <p:nvPr/>
          </p:nvSpPr>
          <p:spPr>
            <a:xfrm>
              <a:off x="4280315" y="2255535"/>
              <a:ext cx="159385" cy="538480"/>
            </a:xfrm>
            <a:custGeom>
              <a:avLst/>
              <a:gdLst/>
              <a:ahLst/>
              <a:cxnLst/>
              <a:rect l="l" t="t" r="r" b="b"/>
              <a:pathLst>
                <a:path w="159385" h="538480">
                  <a:moveTo>
                    <a:pt x="0" y="538275"/>
                  </a:moveTo>
                  <a:lnTo>
                    <a:pt x="158892" y="407551"/>
                  </a:lnTo>
                  <a:lnTo>
                    <a:pt x="158892" y="0"/>
                  </a:lnTo>
                  <a:lnTo>
                    <a:pt x="0" y="123029"/>
                  </a:lnTo>
                  <a:lnTo>
                    <a:pt x="0" y="538275"/>
                  </a:lnTo>
                  <a:close/>
                </a:path>
              </a:pathLst>
            </a:custGeom>
            <a:ln w="9223">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55" name="object 54">
            <a:extLst>
              <a:ext uri="{FF2B5EF4-FFF2-40B4-BE49-F238E27FC236}">
                <a16:creationId xmlns:a16="http://schemas.microsoft.com/office/drawing/2014/main" id="{775126B8-6761-49F3-8326-FB2459CA5672}"/>
              </a:ext>
            </a:extLst>
          </p:cNvPr>
          <p:cNvSpPr txBox="1"/>
          <p:nvPr/>
        </p:nvSpPr>
        <p:spPr>
          <a:xfrm>
            <a:off x="3467099" y="2496566"/>
            <a:ext cx="809625" cy="227626"/>
          </a:xfrm>
          <a:prstGeom prst="rect">
            <a:avLst/>
          </a:prstGeom>
        </p:spPr>
        <p:txBody>
          <a:bodyPr vert="horz" wrap="square" lIns="0" tIns="12065" rIns="0" bIns="0" rtlCol="0">
            <a:spAutoFit/>
          </a:bodyPr>
          <a:lstStyle/>
          <a:p>
            <a:pPr marL="313690">
              <a:lnSpc>
                <a:spcPct val="100000"/>
              </a:lnSpc>
              <a:spcBef>
                <a:spcPts val="95"/>
              </a:spcBef>
            </a:pPr>
            <a:r>
              <a:rPr sz="1400" b="1" spc="-10" dirty="0">
                <a:latin typeface="Arial" panose="020B0604020202020204" pitchFamily="34" charset="0"/>
                <a:cs typeface="Arial" panose="020B0604020202020204" pitchFamily="34" charset="0"/>
              </a:rPr>
              <a:t>HA</a:t>
            </a:r>
            <a:endParaRPr sz="140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FDE7F4A2-CA61-435B-A5B4-E98BB439AB67}"/>
              </a:ext>
            </a:extLst>
          </p:cNvPr>
          <p:cNvSpPr txBox="1"/>
          <p:nvPr/>
        </p:nvSpPr>
        <p:spPr>
          <a:xfrm>
            <a:off x="2736595" y="5173471"/>
            <a:ext cx="27178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BS</a:t>
            </a:r>
            <a:endParaRPr sz="140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476C56E1-B862-472A-849F-4ADAD8D194CF}"/>
              </a:ext>
            </a:extLst>
          </p:cNvPr>
          <p:cNvSpPr txBox="1"/>
          <p:nvPr/>
        </p:nvSpPr>
        <p:spPr>
          <a:xfrm>
            <a:off x="4516373" y="5132070"/>
            <a:ext cx="27178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BS</a:t>
            </a:r>
            <a:endParaRPr sz="140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4142804D-9F8A-4896-9E8F-F7FB824B3A24}"/>
              </a:ext>
            </a:extLst>
          </p:cNvPr>
          <p:cNvSpPr txBox="1"/>
          <p:nvPr/>
        </p:nvSpPr>
        <p:spPr>
          <a:xfrm>
            <a:off x="6364223" y="5132070"/>
            <a:ext cx="27178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BS</a:t>
            </a:r>
            <a:endParaRPr sz="140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90C88DCD-E8D1-4E81-BED6-69CAF3183B64}"/>
              </a:ext>
            </a:extLst>
          </p:cNvPr>
          <p:cNvSpPr txBox="1"/>
          <p:nvPr/>
        </p:nvSpPr>
        <p:spPr>
          <a:xfrm>
            <a:off x="3533647" y="6065773"/>
            <a:ext cx="29210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MS</a:t>
            </a:r>
            <a:endParaRPr sz="1400">
              <a:latin typeface="Arial" panose="020B0604020202020204" pitchFamily="34" charset="0"/>
              <a:cs typeface="Arial" panose="020B0604020202020204" pitchFamily="34" charset="0"/>
            </a:endParaRPr>
          </a:p>
        </p:txBody>
      </p:sp>
      <p:grpSp>
        <p:nvGrpSpPr>
          <p:cNvPr id="60" name="object 59">
            <a:extLst>
              <a:ext uri="{FF2B5EF4-FFF2-40B4-BE49-F238E27FC236}">
                <a16:creationId xmlns:a16="http://schemas.microsoft.com/office/drawing/2014/main" id="{8889CF3E-0467-4AFF-96FD-41129C2019CC}"/>
              </a:ext>
            </a:extLst>
          </p:cNvPr>
          <p:cNvGrpSpPr/>
          <p:nvPr/>
        </p:nvGrpSpPr>
        <p:grpSpPr>
          <a:xfrm>
            <a:off x="6234493" y="3583957"/>
            <a:ext cx="1038225" cy="620395"/>
            <a:chOff x="6234493" y="3583957"/>
            <a:chExt cx="1038225" cy="620395"/>
          </a:xfrm>
        </p:grpSpPr>
        <p:sp>
          <p:nvSpPr>
            <p:cNvPr id="61" name="object 60">
              <a:extLst>
                <a:ext uri="{FF2B5EF4-FFF2-40B4-BE49-F238E27FC236}">
                  <a16:creationId xmlns:a16="http://schemas.microsoft.com/office/drawing/2014/main" id="{D337AC00-C17F-4B03-BD5F-6D62D388B98A}"/>
                </a:ext>
              </a:extLst>
            </p:cNvPr>
            <p:cNvSpPr/>
            <p:nvPr/>
          </p:nvSpPr>
          <p:spPr>
            <a:xfrm>
              <a:off x="6239243" y="3589045"/>
              <a:ext cx="1028065" cy="139700"/>
            </a:xfrm>
            <a:custGeom>
              <a:avLst/>
              <a:gdLst/>
              <a:ahLst/>
              <a:cxnLst/>
              <a:rect l="l" t="t" r="r" b="b"/>
              <a:pathLst>
                <a:path w="1028065" h="139700">
                  <a:moveTo>
                    <a:pt x="1028001" y="0"/>
                  </a:moveTo>
                  <a:lnTo>
                    <a:pt x="168046" y="0"/>
                  </a:lnTo>
                  <a:lnTo>
                    <a:pt x="0" y="139407"/>
                  </a:lnTo>
                  <a:lnTo>
                    <a:pt x="859967" y="139407"/>
                  </a:lnTo>
                  <a:lnTo>
                    <a:pt x="1028001" y="0"/>
                  </a:lnTo>
                  <a:close/>
                </a:path>
              </a:pathLst>
            </a:custGeom>
            <a:solidFill>
              <a:srgbClr val="C8C8B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C0859A08-01E0-4610-B1D7-AAB50FD08AD8}"/>
                </a:ext>
              </a:extLst>
            </p:cNvPr>
            <p:cNvSpPr/>
            <p:nvPr/>
          </p:nvSpPr>
          <p:spPr>
            <a:xfrm>
              <a:off x="6239255" y="3589037"/>
              <a:ext cx="1028065" cy="610235"/>
            </a:xfrm>
            <a:custGeom>
              <a:avLst/>
              <a:gdLst/>
              <a:ahLst/>
              <a:cxnLst/>
              <a:rect l="l" t="t" r="r" b="b"/>
              <a:pathLst>
                <a:path w="1028065" h="610235">
                  <a:moveTo>
                    <a:pt x="0" y="139410"/>
                  </a:moveTo>
                  <a:lnTo>
                    <a:pt x="168038" y="0"/>
                  </a:lnTo>
                  <a:lnTo>
                    <a:pt x="1027991" y="0"/>
                  </a:lnTo>
                  <a:lnTo>
                    <a:pt x="859964" y="139410"/>
                  </a:lnTo>
                  <a:lnTo>
                    <a:pt x="0" y="139410"/>
                  </a:lnTo>
                  <a:close/>
                </a:path>
                <a:path w="1028065" h="610235">
                  <a:moveTo>
                    <a:pt x="0" y="609946"/>
                  </a:moveTo>
                  <a:lnTo>
                    <a:pt x="859964" y="609946"/>
                  </a:lnTo>
                  <a:lnTo>
                    <a:pt x="859964" y="139421"/>
                  </a:lnTo>
                  <a:lnTo>
                    <a:pt x="0" y="139421"/>
                  </a:lnTo>
                  <a:lnTo>
                    <a:pt x="0" y="609946"/>
                  </a:lnTo>
                  <a:close/>
                </a:path>
              </a:pathLst>
            </a:custGeom>
            <a:ln w="9361">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898F4912-F485-4536-84EA-DD4779593C15}"/>
                </a:ext>
              </a:extLst>
            </p:cNvPr>
            <p:cNvSpPr/>
            <p:nvPr/>
          </p:nvSpPr>
          <p:spPr>
            <a:xfrm>
              <a:off x="7099211" y="3589045"/>
              <a:ext cx="168275" cy="610235"/>
            </a:xfrm>
            <a:custGeom>
              <a:avLst/>
              <a:gdLst/>
              <a:ahLst/>
              <a:cxnLst/>
              <a:rect l="l" t="t" r="r" b="b"/>
              <a:pathLst>
                <a:path w="168275" h="610235">
                  <a:moveTo>
                    <a:pt x="168033" y="0"/>
                  </a:moveTo>
                  <a:lnTo>
                    <a:pt x="0" y="139407"/>
                  </a:lnTo>
                  <a:lnTo>
                    <a:pt x="0" y="609942"/>
                  </a:lnTo>
                  <a:lnTo>
                    <a:pt x="168033" y="461810"/>
                  </a:lnTo>
                  <a:lnTo>
                    <a:pt x="168033" y="0"/>
                  </a:lnTo>
                  <a:close/>
                </a:path>
              </a:pathLst>
            </a:custGeom>
            <a:solidFill>
              <a:srgbClr val="79795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699D74AF-E5D8-44CC-A7A5-A720293F2AF7}"/>
                </a:ext>
              </a:extLst>
            </p:cNvPr>
            <p:cNvSpPr/>
            <p:nvPr/>
          </p:nvSpPr>
          <p:spPr>
            <a:xfrm>
              <a:off x="7099220" y="3589037"/>
              <a:ext cx="168275" cy="610235"/>
            </a:xfrm>
            <a:custGeom>
              <a:avLst/>
              <a:gdLst/>
              <a:ahLst/>
              <a:cxnLst/>
              <a:rect l="l" t="t" r="r" b="b"/>
              <a:pathLst>
                <a:path w="168275" h="610235">
                  <a:moveTo>
                    <a:pt x="0" y="609946"/>
                  </a:moveTo>
                  <a:lnTo>
                    <a:pt x="168027" y="461816"/>
                  </a:lnTo>
                  <a:lnTo>
                    <a:pt x="168027" y="0"/>
                  </a:lnTo>
                  <a:lnTo>
                    <a:pt x="0" y="139410"/>
                  </a:lnTo>
                  <a:lnTo>
                    <a:pt x="0" y="609946"/>
                  </a:lnTo>
                  <a:close/>
                </a:path>
              </a:pathLst>
            </a:custGeom>
            <a:ln w="9810">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65" name="object 64">
            <a:extLst>
              <a:ext uri="{FF2B5EF4-FFF2-40B4-BE49-F238E27FC236}">
                <a16:creationId xmlns:a16="http://schemas.microsoft.com/office/drawing/2014/main" id="{03E6FF79-7007-4EA2-BF6F-0C655E6DCA77}"/>
              </a:ext>
            </a:extLst>
          </p:cNvPr>
          <p:cNvSpPr txBox="1"/>
          <p:nvPr/>
        </p:nvSpPr>
        <p:spPr>
          <a:xfrm>
            <a:off x="6239255" y="3733020"/>
            <a:ext cx="855980" cy="461645"/>
          </a:xfrm>
          <a:prstGeom prst="rect">
            <a:avLst/>
          </a:prstGeom>
          <a:solidFill>
            <a:srgbClr val="B7B79D"/>
          </a:solidFill>
        </p:spPr>
        <p:txBody>
          <a:bodyPr vert="horz" wrap="square" lIns="0" tIns="65405" rIns="0" bIns="0" rtlCol="0">
            <a:spAutoFit/>
          </a:bodyPr>
          <a:lstStyle/>
          <a:p>
            <a:pPr marL="268605" marR="40640" indent="-193040">
              <a:lnSpc>
                <a:spcPts val="1510"/>
              </a:lnSpc>
              <a:spcBef>
                <a:spcPts val="515"/>
              </a:spcBef>
            </a:pPr>
            <a:r>
              <a:rPr sz="1400" b="1" spc="-5" dirty="0">
                <a:latin typeface="Arial" panose="020B0604020202020204" pitchFamily="34" charset="0"/>
                <a:cs typeface="Arial" panose="020B0604020202020204" pitchFamily="34" charset="0"/>
              </a:rPr>
              <a:t>ASN</a:t>
            </a:r>
            <a:r>
              <a:rPr sz="1400" b="1" spc="-85" dirty="0">
                <a:latin typeface="Arial" panose="020B0604020202020204" pitchFamily="34" charset="0"/>
                <a:cs typeface="Arial" panose="020B0604020202020204" pitchFamily="34" charset="0"/>
              </a:rPr>
              <a:t> </a:t>
            </a:r>
            <a:r>
              <a:rPr sz="1400" b="1" spc="-5" dirty="0">
                <a:latin typeface="Arial" panose="020B0604020202020204" pitchFamily="34" charset="0"/>
                <a:cs typeface="Arial" panose="020B0604020202020204" pitchFamily="34" charset="0"/>
              </a:rPr>
              <a:t>GW  </a:t>
            </a:r>
            <a:r>
              <a:rPr sz="1400" b="1" spc="-25" dirty="0">
                <a:latin typeface="Arial" panose="020B0604020202020204" pitchFamily="34" charset="0"/>
                <a:cs typeface="Arial" panose="020B0604020202020204" pitchFamily="34" charset="0"/>
              </a:rPr>
              <a:t>(FA)</a:t>
            </a:r>
            <a:endParaRPr sz="140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901DD8-2BE8-4324-B373-A676CA4F1AB3}"/>
              </a:ext>
            </a:extLst>
          </p:cNvPr>
          <p:cNvSpPr txBox="1"/>
          <p:nvPr/>
        </p:nvSpPr>
        <p:spPr>
          <a:xfrm>
            <a:off x="7618476" y="2471166"/>
            <a:ext cx="390525"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NSP</a:t>
            </a:r>
            <a:endParaRPr sz="1400">
              <a:latin typeface="Arial" panose="020B0604020202020204" pitchFamily="34" charset="0"/>
              <a:cs typeface="Arial" panose="020B0604020202020204" pitchFamily="34" charset="0"/>
            </a:endParaRPr>
          </a:p>
        </p:txBody>
      </p:sp>
      <p:sp>
        <p:nvSpPr>
          <p:cNvPr id="67" name="object 66">
            <a:extLst>
              <a:ext uri="{FF2B5EF4-FFF2-40B4-BE49-F238E27FC236}">
                <a16:creationId xmlns:a16="http://schemas.microsoft.com/office/drawing/2014/main" id="{D9563D09-4BA4-4317-8A47-6511247B0B85}"/>
              </a:ext>
            </a:extLst>
          </p:cNvPr>
          <p:cNvSpPr txBox="1"/>
          <p:nvPr/>
        </p:nvSpPr>
        <p:spPr>
          <a:xfrm>
            <a:off x="7618476" y="4324096"/>
            <a:ext cx="40005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NAP</a:t>
            </a:r>
            <a:endParaRPr sz="1400">
              <a:latin typeface="Arial" panose="020B0604020202020204" pitchFamily="34" charset="0"/>
              <a:cs typeface="Arial" panose="020B0604020202020204" pitchFamily="34" charset="0"/>
            </a:endParaRPr>
          </a:p>
        </p:txBody>
      </p:sp>
      <p:sp>
        <p:nvSpPr>
          <p:cNvPr id="68" name="object 67">
            <a:extLst>
              <a:ext uri="{FF2B5EF4-FFF2-40B4-BE49-F238E27FC236}">
                <a16:creationId xmlns:a16="http://schemas.microsoft.com/office/drawing/2014/main" id="{DFB86979-A29E-48CF-829F-1EB962786CEE}"/>
              </a:ext>
            </a:extLst>
          </p:cNvPr>
          <p:cNvSpPr txBox="1"/>
          <p:nvPr/>
        </p:nvSpPr>
        <p:spPr>
          <a:xfrm>
            <a:off x="2960370" y="1831339"/>
            <a:ext cx="94361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Home</a:t>
            </a:r>
            <a:r>
              <a:rPr sz="1400" b="1" spc="-50" dirty="0">
                <a:latin typeface="Arial" panose="020B0604020202020204" pitchFamily="34" charset="0"/>
                <a:cs typeface="Arial" panose="020B0604020202020204" pitchFamily="34" charset="0"/>
              </a:rPr>
              <a:t> </a:t>
            </a:r>
            <a:r>
              <a:rPr sz="1400" b="1" spc="-10" dirty="0">
                <a:latin typeface="Arial" panose="020B0604020202020204" pitchFamily="34" charset="0"/>
                <a:cs typeface="Arial" panose="020B0604020202020204" pitchFamily="34" charset="0"/>
              </a:rPr>
              <a:t>CSN</a:t>
            </a:r>
            <a:endParaRPr sz="1400">
              <a:latin typeface="Arial" panose="020B0604020202020204" pitchFamily="34" charset="0"/>
              <a:cs typeface="Arial" panose="020B0604020202020204" pitchFamily="34" charset="0"/>
            </a:endParaRPr>
          </a:p>
        </p:txBody>
      </p:sp>
      <p:sp>
        <p:nvSpPr>
          <p:cNvPr id="69" name="object 68">
            <a:extLst>
              <a:ext uri="{FF2B5EF4-FFF2-40B4-BE49-F238E27FC236}">
                <a16:creationId xmlns:a16="http://schemas.microsoft.com/office/drawing/2014/main" id="{4B3C8CB0-75F8-4294-8EFC-2BE3224BC7EF}"/>
              </a:ext>
            </a:extLst>
          </p:cNvPr>
          <p:cNvSpPr txBox="1"/>
          <p:nvPr/>
        </p:nvSpPr>
        <p:spPr>
          <a:xfrm>
            <a:off x="6076950" y="1831339"/>
            <a:ext cx="102743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Visited</a:t>
            </a:r>
            <a:r>
              <a:rPr sz="1400" b="1" spc="-65" dirty="0">
                <a:latin typeface="Arial" panose="020B0604020202020204" pitchFamily="34" charset="0"/>
                <a:cs typeface="Arial" panose="020B0604020202020204" pitchFamily="34" charset="0"/>
              </a:rPr>
              <a:t> </a:t>
            </a:r>
            <a:r>
              <a:rPr sz="1400" b="1" spc="-10" dirty="0">
                <a:latin typeface="Arial" panose="020B0604020202020204" pitchFamily="34" charset="0"/>
                <a:cs typeface="Arial" panose="020B0604020202020204" pitchFamily="34" charset="0"/>
              </a:rPr>
              <a:t>CSN</a:t>
            </a:r>
            <a:endParaRPr sz="1400">
              <a:latin typeface="Arial" panose="020B0604020202020204" pitchFamily="34" charset="0"/>
              <a:cs typeface="Arial" panose="020B0604020202020204" pitchFamily="34" charset="0"/>
            </a:endParaRPr>
          </a:p>
        </p:txBody>
      </p:sp>
      <p:grpSp>
        <p:nvGrpSpPr>
          <p:cNvPr id="70" name="object 69">
            <a:extLst>
              <a:ext uri="{FF2B5EF4-FFF2-40B4-BE49-F238E27FC236}">
                <a16:creationId xmlns:a16="http://schemas.microsoft.com/office/drawing/2014/main" id="{FCC4B584-2B71-4D41-8E24-FBC341281D0B}"/>
              </a:ext>
            </a:extLst>
          </p:cNvPr>
          <p:cNvGrpSpPr/>
          <p:nvPr/>
        </p:nvGrpSpPr>
        <p:grpSpPr>
          <a:xfrm>
            <a:off x="4443857" y="2263229"/>
            <a:ext cx="753110" cy="526415"/>
            <a:chOff x="4443857" y="2263229"/>
            <a:chExt cx="753110" cy="526415"/>
          </a:xfrm>
        </p:grpSpPr>
        <p:sp>
          <p:nvSpPr>
            <p:cNvPr id="71" name="object 70">
              <a:extLst>
                <a:ext uri="{FF2B5EF4-FFF2-40B4-BE49-F238E27FC236}">
                  <a16:creationId xmlns:a16="http://schemas.microsoft.com/office/drawing/2014/main" id="{3463137F-141F-4AD1-8738-57BC464C98FE}"/>
                </a:ext>
              </a:extLst>
            </p:cNvPr>
            <p:cNvSpPr/>
            <p:nvPr/>
          </p:nvSpPr>
          <p:spPr>
            <a:xfrm>
              <a:off x="4737354" y="2537503"/>
              <a:ext cx="455295" cy="249554"/>
            </a:xfrm>
            <a:custGeom>
              <a:avLst/>
              <a:gdLst/>
              <a:ahLst/>
              <a:cxnLst/>
              <a:rect l="l" t="t" r="r" b="b"/>
              <a:pathLst>
                <a:path w="455295" h="249555">
                  <a:moveTo>
                    <a:pt x="227520" y="0"/>
                  </a:moveTo>
                  <a:lnTo>
                    <a:pt x="167036" y="4454"/>
                  </a:lnTo>
                  <a:lnTo>
                    <a:pt x="112686" y="17025"/>
                  </a:lnTo>
                  <a:lnTo>
                    <a:pt x="66639" y="36523"/>
                  </a:lnTo>
                  <a:lnTo>
                    <a:pt x="31063" y="61760"/>
                  </a:lnTo>
                  <a:lnTo>
                    <a:pt x="0" y="124695"/>
                  </a:lnTo>
                  <a:lnTo>
                    <a:pt x="8127" y="157843"/>
                  </a:lnTo>
                  <a:lnTo>
                    <a:pt x="66639" y="212865"/>
                  </a:lnTo>
                  <a:lnTo>
                    <a:pt x="112686" y="232363"/>
                  </a:lnTo>
                  <a:lnTo>
                    <a:pt x="167036" y="244933"/>
                  </a:lnTo>
                  <a:lnTo>
                    <a:pt x="227520" y="249387"/>
                  </a:lnTo>
                  <a:lnTo>
                    <a:pt x="288002" y="244933"/>
                  </a:lnTo>
                  <a:lnTo>
                    <a:pt x="342350" y="232363"/>
                  </a:lnTo>
                  <a:lnTo>
                    <a:pt x="388396" y="212865"/>
                  </a:lnTo>
                  <a:lnTo>
                    <a:pt x="423972" y="187629"/>
                  </a:lnTo>
                  <a:lnTo>
                    <a:pt x="455035" y="124695"/>
                  </a:lnTo>
                  <a:lnTo>
                    <a:pt x="446908" y="91547"/>
                  </a:lnTo>
                  <a:lnTo>
                    <a:pt x="388396" y="36523"/>
                  </a:lnTo>
                  <a:lnTo>
                    <a:pt x="342350" y="17025"/>
                  </a:lnTo>
                  <a:lnTo>
                    <a:pt x="288002" y="4454"/>
                  </a:lnTo>
                  <a:lnTo>
                    <a:pt x="227520" y="0"/>
                  </a:lnTo>
                  <a:close/>
                </a:path>
              </a:pathLst>
            </a:custGeom>
            <a:solidFill>
              <a:srgbClr val="A4A485"/>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55E44018-AB40-4278-B3F9-2CFDA0D2E684}"/>
                </a:ext>
              </a:extLst>
            </p:cNvPr>
            <p:cNvSpPr/>
            <p:nvPr/>
          </p:nvSpPr>
          <p:spPr>
            <a:xfrm>
              <a:off x="4737354" y="2537503"/>
              <a:ext cx="455295" cy="249554"/>
            </a:xfrm>
            <a:custGeom>
              <a:avLst/>
              <a:gdLst/>
              <a:ahLst/>
              <a:cxnLst/>
              <a:rect l="l" t="t" r="r" b="b"/>
              <a:pathLst>
                <a:path w="455295" h="249555">
                  <a:moveTo>
                    <a:pt x="455035" y="124695"/>
                  </a:moveTo>
                  <a:lnTo>
                    <a:pt x="423972" y="187629"/>
                  </a:lnTo>
                  <a:lnTo>
                    <a:pt x="388396" y="212865"/>
                  </a:lnTo>
                  <a:lnTo>
                    <a:pt x="342350" y="232363"/>
                  </a:lnTo>
                  <a:lnTo>
                    <a:pt x="288002" y="244933"/>
                  </a:lnTo>
                  <a:lnTo>
                    <a:pt x="227520" y="249387"/>
                  </a:lnTo>
                  <a:lnTo>
                    <a:pt x="167036" y="244933"/>
                  </a:lnTo>
                  <a:lnTo>
                    <a:pt x="112686" y="232363"/>
                  </a:lnTo>
                  <a:lnTo>
                    <a:pt x="66639" y="212865"/>
                  </a:lnTo>
                  <a:lnTo>
                    <a:pt x="31063" y="187629"/>
                  </a:lnTo>
                  <a:lnTo>
                    <a:pt x="0" y="124695"/>
                  </a:lnTo>
                  <a:lnTo>
                    <a:pt x="8127" y="91547"/>
                  </a:lnTo>
                  <a:lnTo>
                    <a:pt x="66639" y="36523"/>
                  </a:lnTo>
                  <a:lnTo>
                    <a:pt x="112686" y="17025"/>
                  </a:lnTo>
                  <a:lnTo>
                    <a:pt x="167036" y="4454"/>
                  </a:lnTo>
                  <a:lnTo>
                    <a:pt x="227520" y="0"/>
                  </a:lnTo>
                  <a:lnTo>
                    <a:pt x="288002" y="4454"/>
                  </a:lnTo>
                  <a:lnTo>
                    <a:pt x="342350" y="17025"/>
                  </a:lnTo>
                  <a:lnTo>
                    <a:pt x="388396" y="36523"/>
                  </a:lnTo>
                  <a:lnTo>
                    <a:pt x="423972" y="61760"/>
                  </a:lnTo>
                  <a:lnTo>
                    <a:pt x="455035" y="124695"/>
                  </a:lnTo>
                  <a:close/>
                </a:path>
              </a:pathLst>
            </a:custGeom>
            <a:ln w="4137">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817D0650-0A07-4142-B059-7FB500207F5C}"/>
                </a:ext>
              </a:extLst>
            </p:cNvPr>
            <p:cNvSpPr/>
            <p:nvPr/>
          </p:nvSpPr>
          <p:spPr>
            <a:xfrm>
              <a:off x="4737354" y="2396943"/>
              <a:ext cx="457834" cy="272415"/>
            </a:xfrm>
            <a:custGeom>
              <a:avLst/>
              <a:gdLst/>
              <a:ahLst/>
              <a:cxnLst/>
              <a:rect l="l" t="t" r="r" b="b"/>
              <a:pathLst>
                <a:path w="457835" h="272414">
                  <a:moveTo>
                    <a:pt x="457830" y="0"/>
                  </a:moveTo>
                  <a:lnTo>
                    <a:pt x="0" y="0"/>
                  </a:lnTo>
                  <a:lnTo>
                    <a:pt x="0" y="272059"/>
                  </a:lnTo>
                  <a:lnTo>
                    <a:pt x="457830" y="272059"/>
                  </a:lnTo>
                  <a:lnTo>
                    <a:pt x="457830" y="0"/>
                  </a:lnTo>
                  <a:close/>
                </a:path>
              </a:pathLst>
            </a:custGeom>
            <a:solidFill>
              <a:srgbClr val="A4A485"/>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4" name="object 73">
              <a:extLst>
                <a:ext uri="{FF2B5EF4-FFF2-40B4-BE49-F238E27FC236}">
                  <a16:creationId xmlns:a16="http://schemas.microsoft.com/office/drawing/2014/main" id="{5C9AB780-895A-4D5D-BA74-97584D00EA0D}"/>
                </a:ext>
              </a:extLst>
            </p:cNvPr>
            <p:cNvSpPr/>
            <p:nvPr/>
          </p:nvSpPr>
          <p:spPr>
            <a:xfrm>
              <a:off x="4737354" y="2265452"/>
              <a:ext cx="455295" cy="249554"/>
            </a:xfrm>
            <a:custGeom>
              <a:avLst/>
              <a:gdLst/>
              <a:ahLst/>
              <a:cxnLst/>
              <a:rect l="l" t="t" r="r" b="b"/>
              <a:pathLst>
                <a:path w="455295" h="249555">
                  <a:moveTo>
                    <a:pt x="227520" y="0"/>
                  </a:moveTo>
                  <a:lnTo>
                    <a:pt x="167036" y="4453"/>
                  </a:lnTo>
                  <a:lnTo>
                    <a:pt x="112686" y="17022"/>
                  </a:lnTo>
                  <a:lnTo>
                    <a:pt x="66639" y="36518"/>
                  </a:lnTo>
                  <a:lnTo>
                    <a:pt x="31063" y="61753"/>
                  </a:lnTo>
                  <a:lnTo>
                    <a:pt x="0" y="124686"/>
                  </a:lnTo>
                  <a:lnTo>
                    <a:pt x="8127" y="157835"/>
                  </a:lnTo>
                  <a:lnTo>
                    <a:pt x="66639" y="212859"/>
                  </a:lnTo>
                  <a:lnTo>
                    <a:pt x="112686" y="232357"/>
                  </a:lnTo>
                  <a:lnTo>
                    <a:pt x="167036" y="244927"/>
                  </a:lnTo>
                  <a:lnTo>
                    <a:pt x="227520" y="249382"/>
                  </a:lnTo>
                  <a:lnTo>
                    <a:pt x="288002" y="244927"/>
                  </a:lnTo>
                  <a:lnTo>
                    <a:pt x="342350" y="232357"/>
                  </a:lnTo>
                  <a:lnTo>
                    <a:pt x="388396" y="212859"/>
                  </a:lnTo>
                  <a:lnTo>
                    <a:pt x="423972" y="187622"/>
                  </a:lnTo>
                  <a:lnTo>
                    <a:pt x="455035" y="124686"/>
                  </a:lnTo>
                  <a:lnTo>
                    <a:pt x="446908" y="91539"/>
                  </a:lnTo>
                  <a:lnTo>
                    <a:pt x="388396" y="36518"/>
                  </a:lnTo>
                  <a:lnTo>
                    <a:pt x="342350" y="17022"/>
                  </a:lnTo>
                  <a:lnTo>
                    <a:pt x="288002" y="4453"/>
                  </a:lnTo>
                  <a:lnTo>
                    <a:pt x="227520" y="0"/>
                  </a:lnTo>
                  <a:close/>
                </a:path>
              </a:pathLst>
            </a:custGeom>
            <a:solidFill>
              <a:srgbClr val="C8C8B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5" name="object 74">
              <a:extLst>
                <a:ext uri="{FF2B5EF4-FFF2-40B4-BE49-F238E27FC236}">
                  <a16:creationId xmlns:a16="http://schemas.microsoft.com/office/drawing/2014/main" id="{76E349B7-C93C-485C-A50A-E2BD71DEB214}"/>
                </a:ext>
              </a:extLst>
            </p:cNvPr>
            <p:cNvSpPr/>
            <p:nvPr/>
          </p:nvSpPr>
          <p:spPr>
            <a:xfrm>
              <a:off x="4737354" y="2265452"/>
              <a:ext cx="455295" cy="249554"/>
            </a:xfrm>
            <a:custGeom>
              <a:avLst/>
              <a:gdLst/>
              <a:ahLst/>
              <a:cxnLst/>
              <a:rect l="l" t="t" r="r" b="b"/>
              <a:pathLst>
                <a:path w="455295" h="249555">
                  <a:moveTo>
                    <a:pt x="455035" y="124686"/>
                  </a:moveTo>
                  <a:lnTo>
                    <a:pt x="423972" y="187622"/>
                  </a:lnTo>
                  <a:lnTo>
                    <a:pt x="388396" y="212859"/>
                  </a:lnTo>
                  <a:lnTo>
                    <a:pt x="342350" y="232357"/>
                  </a:lnTo>
                  <a:lnTo>
                    <a:pt x="288002" y="244927"/>
                  </a:lnTo>
                  <a:lnTo>
                    <a:pt x="227520" y="249382"/>
                  </a:lnTo>
                  <a:lnTo>
                    <a:pt x="167036" y="244927"/>
                  </a:lnTo>
                  <a:lnTo>
                    <a:pt x="112686" y="232357"/>
                  </a:lnTo>
                  <a:lnTo>
                    <a:pt x="66639" y="212859"/>
                  </a:lnTo>
                  <a:lnTo>
                    <a:pt x="31063" y="187622"/>
                  </a:lnTo>
                  <a:lnTo>
                    <a:pt x="0" y="124686"/>
                  </a:lnTo>
                  <a:lnTo>
                    <a:pt x="8127" y="91539"/>
                  </a:lnTo>
                  <a:lnTo>
                    <a:pt x="66639" y="36518"/>
                  </a:lnTo>
                  <a:lnTo>
                    <a:pt x="112686" y="17022"/>
                  </a:lnTo>
                  <a:lnTo>
                    <a:pt x="167036" y="4453"/>
                  </a:lnTo>
                  <a:lnTo>
                    <a:pt x="227520" y="0"/>
                  </a:lnTo>
                  <a:lnTo>
                    <a:pt x="288002" y="4453"/>
                  </a:lnTo>
                  <a:lnTo>
                    <a:pt x="342350" y="17022"/>
                  </a:lnTo>
                  <a:lnTo>
                    <a:pt x="388396" y="36518"/>
                  </a:lnTo>
                  <a:lnTo>
                    <a:pt x="423972" y="61753"/>
                  </a:lnTo>
                  <a:lnTo>
                    <a:pt x="455035" y="124686"/>
                  </a:lnTo>
                  <a:close/>
                </a:path>
              </a:pathLst>
            </a:custGeom>
            <a:ln w="4137">
              <a:solidFill>
                <a:srgbClr val="484836"/>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76" name="object 75">
              <a:extLst>
                <a:ext uri="{FF2B5EF4-FFF2-40B4-BE49-F238E27FC236}">
                  <a16:creationId xmlns:a16="http://schemas.microsoft.com/office/drawing/2014/main" id="{52C66B60-AC75-40D5-8E24-17C0F2FD6BA1}"/>
                </a:ext>
              </a:extLst>
            </p:cNvPr>
            <p:cNvSpPr/>
            <p:nvPr/>
          </p:nvSpPr>
          <p:spPr>
            <a:xfrm>
              <a:off x="4737354" y="2392413"/>
              <a:ext cx="459740" cy="272415"/>
            </a:xfrm>
            <a:custGeom>
              <a:avLst/>
              <a:gdLst/>
              <a:ahLst/>
              <a:cxnLst/>
              <a:rect l="l" t="t" r="r" b="b"/>
              <a:pathLst>
                <a:path w="459739" h="272414">
                  <a:moveTo>
                    <a:pt x="1384" y="0"/>
                  </a:moveTo>
                  <a:lnTo>
                    <a:pt x="0" y="0"/>
                  </a:lnTo>
                  <a:lnTo>
                    <a:pt x="0" y="272059"/>
                  </a:lnTo>
                  <a:lnTo>
                    <a:pt x="1384" y="272059"/>
                  </a:lnTo>
                  <a:lnTo>
                    <a:pt x="1384" y="0"/>
                  </a:lnTo>
                  <a:close/>
                </a:path>
                <a:path w="459739" h="272414">
                  <a:moveTo>
                    <a:pt x="459219" y="0"/>
                  </a:moveTo>
                  <a:lnTo>
                    <a:pt x="456425" y="0"/>
                  </a:lnTo>
                  <a:lnTo>
                    <a:pt x="456425" y="272059"/>
                  </a:lnTo>
                  <a:lnTo>
                    <a:pt x="459219" y="272059"/>
                  </a:lnTo>
                  <a:lnTo>
                    <a:pt x="459219" y="0"/>
                  </a:lnTo>
                  <a:close/>
                </a:path>
              </a:pathLst>
            </a:custGeom>
            <a:solidFill>
              <a:srgbClr val="484836"/>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2D45045F-F186-4CCB-963C-0F0D86790C75}"/>
                </a:ext>
              </a:extLst>
            </p:cNvPr>
            <p:cNvSpPr/>
            <p:nvPr/>
          </p:nvSpPr>
          <p:spPr>
            <a:xfrm>
              <a:off x="4448937" y="2530983"/>
              <a:ext cx="288925" cy="0"/>
            </a:xfrm>
            <a:custGeom>
              <a:avLst/>
              <a:gdLst/>
              <a:ahLst/>
              <a:cxnLst/>
              <a:rect l="l" t="t" r="r" b="b"/>
              <a:pathLst>
                <a:path w="288925">
                  <a:moveTo>
                    <a:pt x="0" y="0"/>
                  </a:moveTo>
                  <a:lnTo>
                    <a:pt x="288925" y="0"/>
                  </a:lnTo>
                </a:path>
              </a:pathLst>
            </a:custGeom>
            <a:ln w="9906">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78" name="object 77">
            <a:extLst>
              <a:ext uri="{FF2B5EF4-FFF2-40B4-BE49-F238E27FC236}">
                <a16:creationId xmlns:a16="http://schemas.microsoft.com/office/drawing/2014/main" id="{58658964-43C7-45B3-A2DD-763378468F44}"/>
              </a:ext>
            </a:extLst>
          </p:cNvPr>
          <p:cNvSpPr txBox="1"/>
          <p:nvPr/>
        </p:nvSpPr>
        <p:spPr>
          <a:xfrm>
            <a:off x="4819650" y="2557018"/>
            <a:ext cx="396875" cy="227626"/>
          </a:xfrm>
          <a:prstGeom prst="rect">
            <a:avLst/>
          </a:prstGeom>
        </p:spPr>
        <p:txBody>
          <a:bodyPr vert="horz" wrap="square" lIns="0" tIns="12065" rIns="0" bIns="0" rtlCol="0">
            <a:spAutoFit/>
          </a:bodyPr>
          <a:lstStyle/>
          <a:p>
            <a:pPr>
              <a:lnSpc>
                <a:spcPct val="100000"/>
              </a:lnSpc>
              <a:spcBef>
                <a:spcPts val="95"/>
              </a:spcBef>
            </a:pPr>
            <a:r>
              <a:rPr sz="1400" b="1" spc="-10" dirty="0">
                <a:latin typeface="Arial" panose="020B0604020202020204" pitchFamily="34" charset="0"/>
                <a:cs typeface="Arial" panose="020B0604020202020204" pitchFamily="34" charset="0"/>
              </a:rPr>
              <a:t>AAA</a:t>
            </a:r>
            <a:endParaRPr sz="140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D720F6CE-A82D-4FB1-908B-82F5AC897184}"/>
              </a:ext>
            </a:extLst>
          </p:cNvPr>
          <p:cNvSpPr/>
          <p:nvPr/>
        </p:nvSpPr>
        <p:spPr>
          <a:xfrm>
            <a:off x="1325880" y="2401819"/>
            <a:ext cx="2180209" cy="3938681"/>
          </a:xfrm>
          <a:prstGeom prst="rect">
            <a:avLst/>
          </a:prstGeom>
          <a:blipFill>
            <a:blip r:embed="rId6"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94B6BAD7-5BAA-4C8A-BCF9-5D6BB2CD548B}"/>
              </a:ext>
            </a:extLst>
          </p:cNvPr>
          <p:cNvSpPr txBox="1"/>
          <p:nvPr/>
        </p:nvSpPr>
        <p:spPr>
          <a:xfrm>
            <a:off x="3046222" y="3854196"/>
            <a:ext cx="27178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BS</a:t>
            </a:r>
            <a:endParaRPr sz="140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E3AC86F1-CCB9-4B93-9970-6DEF1B6C8299}"/>
              </a:ext>
            </a:extLst>
          </p:cNvPr>
          <p:cNvSpPr txBox="1"/>
          <p:nvPr/>
        </p:nvSpPr>
        <p:spPr>
          <a:xfrm>
            <a:off x="1212596" y="3985767"/>
            <a:ext cx="271780" cy="227626"/>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Arial" panose="020B0604020202020204" pitchFamily="34" charset="0"/>
                <a:cs typeface="Arial" panose="020B0604020202020204" pitchFamily="34" charset="0"/>
              </a:rPr>
              <a:t>BS</a:t>
            </a:r>
            <a:endParaRPr sz="140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72BA0664-AD68-4B3C-B235-D9A2862B382D}"/>
              </a:ext>
            </a:extLst>
          </p:cNvPr>
          <p:cNvSpPr txBox="1"/>
          <p:nvPr/>
        </p:nvSpPr>
        <p:spPr>
          <a:xfrm>
            <a:off x="1456944" y="4753355"/>
            <a:ext cx="1444625" cy="460375"/>
          </a:xfrm>
          <a:prstGeom prst="rect">
            <a:avLst/>
          </a:prstGeom>
        </p:spPr>
        <p:txBody>
          <a:bodyPr vert="horz" wrap="square" lIns="0" tIns="12065" rIns="0" bIns="0" rtlCol="0">
            <a:spAutoFit/>
          </a:bodyPr>
          <a:lstStyle/>
          <a:p>
            <a:pPr marR="5080" algn="r">
              <a:lnSpc>
                <a:spcPct val="100000"/>
              </a:lnSpc>
              <a:spcBef>
                <a:spcPts val="95"/>
              </a:spcBef>
            </a:pPr>
            <a:r>
              <a:rPr sz="1400" spc="-5" dirty="0">
                <a:latin typeface="Arial" panose="020B0604020202020204" pitchFamily="34" charset="0"/>
                <a:cs typeface="Arial" panose="020B0604020202020204" pitchFamily="34" charset="0"/>
              </a:rPr>
              <a:t>Mesh</a:t>
            </a:r>
            <a:endParaRPr sz="1400">
              <a:latin typeface="Arial" panose="020B0604020202020204" pitchFamily="34" charset="0"/>
              <a:cs typeface="Arial" panose="020B0604020202020204" pitchFamily="34" charset="0"/>
            </a:endParaRPr>
          </a:p>
          <a:p>
            <a:pPr marL="12700">
              <a:lnSpc>
                <a:spcPct val="100000"/>
              </a:lnSpc>
              <a:spcBef>
                <a:spcPts val="65"/>
              </a:spcBef>
            </a:pPr>
            <a:r>
              <a:rPr sz="1400" b="1" spc="-10" dirty="0">
                <a:latin typeface="Arial" panose="020B0604020202020204" pitchFamily="34" charset="0"/>
                <a:cs typeface="Arial" panose="020B0604020202020204" pitchFamily="34" charset="0"/>
              </a:rPr>
              <a:t>BS</a:t>
            </a:r>
            <a:endParaRPr sz="1400">
              <a:latin typeface="Arial" panose="020B0604020202020204" pitchFamily="34" charset="0"/>
              <a:cs typeface="Arial" panose="020B0604020202020204" pitchFamily="34" charset="0"/>
            </a:endParaRPr>
          </a:p>
        </p:txBody>
      </p:sp>
      <p:grpSp>
        <p:nvGrpSpPr>
          <p:cNvPr id="83" name="object 82">
            <a:extLst>
              <a:ext uri="{FF2B5EF4-FFF2-40B4-BE49-F238E27FC236}">
                <a16:creationId xmlns:a16="http://schemas.microsoft.com/office/drawing/2014/main" id="{7CE1D30D-65CB-4226-BD37-0DA23005F9D2}"/>
              </a:ext>
            </a:extLst>
          </p:cNvPr>
          <p:cNvGrpSpPr/>
          <p:nvPr/>
        </p:nvGrpSpPr>
        <p:grpSpPr>
          <a:xfrm>
            <a:off x="4502856" y="5039105"/>
            <a:ext cx="2639060" cy="1038225"/>
            <a:chOff x="4502856" y="5039105"/>
            <a:chExt cx="2639060" cy="1038225"/>
          </a:xfrm>
        </p:grpSpPr>
        <p:sp>
          <p:nvSpPr>
            <p:cNvPr id="84" name="object 83">
              <a:extLst>
                <a:ext uri="{FF2B5EF4-FFF2-40B4-BE49-F238E27FC236}">
                  <a16:creationId xmlns:a16="http://schemas.microsoft.com/office/drawing/2014/main" id="{70E9AB2A-31FE-4364-B946-DF8ABFF9D257}"/>
                </a:ext>
              </a:extLst>
            </p:cNvPr>
            <p:cNvSpPr/>
            <p:nvPr/>
          </p:nvSpPr>
          <p:spPr>
            <a:xfrm>
              <a:off x="6579869" y="5039105"/>
              <a:ext cx="561911" cy="1037755"/>
            </a:xfrm>
            <a:prstGeom prst="rect">
              <a:avLst/>
            </a:prstGeom>
            <a:blipFill>
              <a:blip r:embed="rId7"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420CCF87-EFE8-4071-94C6-22331D52CCC2}"/>
                </a:ext>
              </a:extLst>
            </p:cNvPr>
            <p:cNvSpPr/>
            <p:nvPr/>
          </p:nvSpPr>
          <p:spPr>
            <a:xfrm>
              <a:off x="5028587" y="5264614"/>
              <a:ext cx="320874" cy="574760"/>
            </a:xfrm>
            <a:prstGeom prst="rect">
              <a:avLst/>
            </a:prstGeom>
            <a:blipFill>
              <a:blip r:embed="rId8"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149207D7-D017-4854-B243-957B63ECDEB7}"/>
                </a:ext>
              </a:extLst>
            </p:cNvPr>
            <p:cNvSpPr/>
            <p:nvPr/>
          </p:nvSpPr>
          <p:spPr>
            <a:xfrm>
              <a:off x="4502856" y="5222751"/>
              <a:ext cx="421350" cy="531719"/>
            </a:xfrm>
            <a:prstGeom prst="rect">
              <a:avLst/>
            </a:prstGeom>
            <a:blipFill>
              <a:blip r:embed="rId9"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grpSp>
      <p:sp>
        <p:nvSpPr>
          <p:cNvPr id="87" name="object 86">
            <a:extLst>
              <a:ext uri="{FF2B5EF4-FFF2-40B4-BE49-F238E27FC236}">
                <a16:creationId xmlns:a16="http://schemas.microsoft.com/office/drawing/2014/main" id="{8EBFAA25-B752-4BFB-A5A8-B69299B049D4}"/>
              </a:ext>
            </a:extLst>
          </p:cNvPr>
          <p:cNvSpPr txBox="1"/>
          <p:nvPr/>
        </p:nvSpPr>
        <p:spPr>
          <a:xfrm>
            <a:off x="4419600" y="5943600"/>
            <a:ext cx="1260475" cy="257122"/>
          </a:xfrm>
          <a:prstGeom prst="rect">
            <a:avLst/>
          </a:prstGeom>
          <a:solidFill>
            <a:srgbClr val="FFFFCC"/>
          </a:solidFill>
        </p:spPr>
        <p:txBody>
          <a:bodyPr vert="horz" wrap="square" lIns="0" tIns="41275" rIns="0" bIns="0" rtlCol="0">
            <a:spAutoFit/>
          </a:bodyPr>
          <a:lstStyle/>
          <a:p>
            <a:pPr marL="91440">
              <a:lnSpc>
                <a:spcPct val="100000"/>
              </a:lnSpc>
              <a:spcBef>
                <a:spcPts val="325"/>
              </a:spcBef>
            </a:pPr>
            <a:r>
              <a:rPr sz="1400" spc="-5" dirty="0">
                <a:latin typeface="Arial" panose="020B0604020202020204" pitchFamily="34" charset="0"/>
                <a:cs typeface="Arial" panose="020B0604020202020204" pitchFamily="34" charset="0"/>
              </a:rPr>
              <a:t>P2MP or</a:t>
            </a:r>
            <a:r>
              <a:rPr sz="1400" spc="-6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P2P</a:t>
            </a:r>
            <a:endParaRPr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232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09600"/>
            <a:ext cx="7772400" cy="5486400"/>
          </a:xfrm>
          <a:prstGeom prst="rect">
            <a:avLst/>
          </a:prstGeom>
          <a:noFill/>
          <a:ln w="9525">
            <a:noFill/>
            <a:miter lim="800000"/>
            <a:headEnd/>
            <a:tailEnd/>
          </a:ln>
        </p:spPr>
        <p:txBody>
          <a:bodyPr/>
          <a:lstStyle/>
          <a:p>
            <a:pPr marL="342900" indent="-342900" eaLnBrk="1" hangingPunct="1">
              <a:spcBef>
                <a:spcPct val="20000"/>
              </a:spcBef>
              <a:buFontTx/>
              <a:buChar char="•"/>
            </a:pPr>
            <a:endParaRPr kumimoji="1" lang="zh-TW" altLang="zh-TW" sz="2000"/>
          </a:p>
          <a:p>
            <a:pPr marL="342900" indent="-342900" eaLnBrk="1" hangingPunct="1">
              <a:spcBef>
                <a:spcPct val="20000"/>
              </a:spcBef>
              <a:buFontTx/>
              <a:buChar char="•"/>
            </a:pPr>
            <a:endParaRPr kumimoji="1" lang="zh-TW" altLang="zh-TW" sz="2000"/>
          </a:p>
        </p:txBody>
      </p:sp>
      <p:sp>
        <p:nvSpPr>
          <p:cNvPr id="9219" name="Rectangle 3"/>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WiMAX systems: Architecture/Network Structure</a:t>
            </a:r>
            <a:endParaRPr kumimoji="1" lang="en-US" altLang="zh-TW" sz="4400" dirty="0">
              <a:solidFill>
                <a:schemeClr val="tx2"/>
              </a:solidFill>
            </a:endParaRPr>
          </a:p>
        </p:txBody>
      </p:sp>
      <p:sp>
        <p:nvSpPr>
          <p:cNvPr id="6" name="Slide Number Placeholder 5"/>
          <p:cNvSpPr>
            <a:spLocks noGrp="1"/>
          </p:cNvSpPr>
          <p:nvPr>
            <p:ph type="sldNum" sz="quarter" idx="12"/>
          </p:nvPr>
        </p:nvSpPr>
        <p:spPr/>
        <p:txBody>
          <a:bodyPr/>
          <a:lstStyle/>
          <a:p>
            <a:pPr>
              <a:defRPr/>
            </a:pPr>
            <a:fld id="{770096B9-A96C-47A5-A889-FF7783836D71}" type="slidenum">
              <a:rPr lang="en-US" altLang="en-US" smtClean="0"/>
              <a:pPr>
                <a:defRPr/>
              </a:pPr>
              <a:t>7</a:t>
            </a:fld>
            <a:endParaRPr lang="en-US" altLang="en-US"/>
          </a:p>
        </p:txBody>
      </p:sp>
      <p:pic>
        <p:nvPicPr>
          <p:cNvPr id="3" name="Picture 2">
            <a:extLst>
              <a:ext uri="{FF2B5EF4-FFF2-40B4-BE49-F238E27FC236}">
                <a16:creationId xmlns:a16="http://schemas.microsoft.com/office/drawing/2014/main" id="{8A99AB5F-2CA3-4228-B846-BE1A1BAA389C}"/>
              </a:ext>
            </a:extLst>
          </p:cNvPr>
          <p:cNvPicPr>
            <a:picLocks noChangeAspect="1"/>
          </p:cNvPicPr>
          <p:nvPr/>
        </p:nvPicPr>
        <p:blipFill>
          <a:blip r:embed="rId2"/>
          <a:stretch>
            <a:fillRect/>
          </a:stretch>
        </p:blipFill>
        <p:spPr>
          <a:xfrm>
            <a:off x="914400" y="923925"/>
            <a:ext cx="7067550" cy="5010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49C4CC-95E6-4045-B904-E2DBC896ACEC}"/>
              </a:ext>
            </a:extLst>
          </p:cNvPr>
          <p:cNvSpPr>
            <a:spLocks noGrp="1"/>
          </p:cNvSpPr>
          <p:nvPr>
            <p:ph type="sldNum" sz="quarter" idx="12"/>
          </p:nvPr>
        </p:nvSpPr>
        <p:spPr/>
        <p:txBody>
          <a:bodyPr/>
          <a:lstStyle/>
          <a:p>
            <a:pPr>
              <a:defRPr/>
            </a:pPr>
            <a:fld id="{46E12A07-2855-431C-A5E4-DBB1F433EB02}" type="slidenum">
              <a:rPr lang="en-US" altLang="en-US" smtClean="0"/>
              <a:pPr>
                <a:defRPr/>
              </a:pPr>
              <a:t>8</a:t>
            </a:fld>
            <a:endParaRPr lang="en-US" altLang="en-US"/>
          </a:p>
        </p:txBody>
      </p:sp>
      <p:sp>
        <p:nvSpPr>
          <p:cNvPr id="10" name="TextBox 9">
            <a:extLst>
              <a:ext uri="{FF2B5EF4-FFF2-40B4-BE49-F238E27FC236}">
                <a16:creationId xmlns:a16="http://schemas.microsoft.com/office/drawing/2014/main" id="{9F7C94D4-288B-41CF-9232-E2892D90C9EB}"/>
              </a:ext>
            </a:extLst>
          </p:cNvPr>
          <p:cNvSpPr txBox="1"/>
          <p:nvPr/>
        </p:nvSpPr>
        <p:spPr>
          <a:xfrm>
            <a:off x="438150" y="1371600"/>
            <a:ext cx="8343900"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A main goal of this architecture is to separate the over-the-air access (the Access Service Network (ASN) from the Internet access (Connectivity Service Network (CSN). </a:t>
            </a:r>
          </a:p>
          <a:p>
            <a:pPr marL="285750" indent="-285750" algn="just">
              <a:buFont typeface="Arial" panose="020B0604020202020204" pitchFamily="34" charset="0"/>
              <a:buChar char="•"/>
            </a:pPr>
            <a:r>
              <a:rPr lang="en-US" dirty="0"/>
              <a:t>It is a goal that the two networks can be owned by different providers</a:t>
            </a:r>
          </a:p>
          <a:p>
            <a:pPr marL="285750" indent="-285750" algn="just">
              <a:buFont typeface="Arial" panose="020B0604020202020204" pitchFamily="34" charset="0"/>
              <a:buChar char="•"/>
            </a:pPr>
            <a:r>
              <a:rPr lang="en-US" dirty="0"/>
              <a:t>The ASN provides the over-the-air connectivity corresponding to the PHY and MAC layer as defined in the IEEE 802.16 standard, and provides scheduling and resource management. </a:t>
            </a:r>
          </a:p>
          <a:p>
            <a:pPr marL="285750" indent="-285750" algn="just">
              <a:buFont typeface="Arial" panose="020B0604020202020204" pitchFamily="34" charset="0"/>
              <a:buChar char="•"/>
            </a:pPr>
            <a:r>
              <a:rPr lang="en-US" dirty="0"/>
              <a:t>It discovers which networks are available and connects the user to the preferred (permissible) CSN. </a:t>
            </a:r>
          </a:p>
          <a:p>
            <a:pPr marL="285750" indent="-285750" algn="just">
              <a:buFont typeface="Arial" panose="020B0604020202020204" pitchFamily="34" charset="0"/>
              <a:buChar char="•"/>
            </a:pPr>
            <a:endParaRPr lang="en-IN" dirty="0"/>
          </a:p>
        </p:txBody>
      </p:sp>
      <p:sp>
        <p:nvSpPr>
          <p:cNvPr id="11" name="Rectangle 3">
            <a:extLst>
              <a:ext uri="{FF2B5EF4-FFF2-40B4-BE49-F238E27FC236}">
                <a16:creationId xmlns:a16="http://schemas.microsoft.com/office/drawing/2014/main" id="{53556D06-FF95-445D-95FB-AB78788F4004}"/>
              </a:ext>
            </a:extLst>
          </p:cNvPr>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WiMAX systems: Architecture/Network Structure</a:t>
            </a:r>
            <a:endParaRPr kumimoji="1" lang="en-US" altLang="zh-TW" sz="4400" dirty="0">
              <a:solidFill>
                <a:schemeClr val="tx2"/>
              </a:solidFill>
            </a:endParaRPr>
          </a:p>
        </p:txBody>
      </p:sp>
    </p:spTree>
    <p:extLst>
      <p:ext uri="{BB962C8B-B14F-4D97-AF65-F5344CB8AC3E}">
        <p14:creationId xmlns:p14="http://schemas.microsoft.com/office/powerpoint/2010/main" val="423445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49C4CC-95E6-4045-B904-E2DBC896ACEC}"/>
              </a:ext>
            </a:extLst>
          </p:cNvPr>
          <p:cNvSpPr>
            <a:spLocks noGrp="1"/>
          </p:cNvSpPr>
          <p:nvPr>
            <p:ph type="sldNum" sz="quarter" idx="12"/>
          </p:nvPr>
        </p:nvSpPr>
        <p:spPr/>
        <p:txBody>
          <a:bodyPr/>
          <a:lstStyle/>
          <a:p>
            <a:pPr>
              <a:defRPr/>
            </a:pPr>
            <a:fld id="{46E12A07-2855-431C-A5E4-DBB1F433EB02}" type="slidenum">
              <a:rPr lang="en-US" altLang="en-US" smtClean="0"/>
              <a:pPr>
                <a:defRPr/>
              </a:pPr>
              <a:t>9</a:t>
            </a:fld>
            <a:endParaRPr lang="en-US" altLang="en-US"/>
          </a:p>
        </p:txBody>
      </p:sp>
      <p:sp>
        <p:nvSpPr>
          <p:cNvPr id="10" name="TextBox 9">
            <a:extLst>
              <a:ext uri="{FF2B5EF4-FFF2-40B4-BE49-F238E27FC236}">
                <a16:creationId xmlns:a16="http://schemas.microsoft.com/office/drawing/2014/main" id="{9F7C94D4-288B-41CF-9232-E2892D90C9EB}"/>
              </a:ext>
            </a:extLst>
          </p:cNvPr>
          <p:cNvSpPr txBox="1"/>
          <p:nvPr/>
        </p:nvSpPr>
        <p:spPr>
          <a:xfrm>
            <a:off x="438150" y="1720840"/>
            <a:ext cx="8343900"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Each BS is connected to an ASN Gateway, which has somewhat similar functionality as the BS controller in GSM </a:t>
            </a:r>
          </a:p>
          <a:p>
            <a:pPr marL="285750" indent="-285750" algn="just">
              <a:buFont typeface="Arial" panose="020B0604020202020204" pitchFamily="34" charset="0"/>
              <a:buChar char="•"/>
            </a:pPr>
            <a:r>
              <a:rPr lang="en-US" dirty="0"/>
              <a:t>WiMAX defines a number of different functional splits between BS and Gateway. During network discovery, the Mobile Station (MS) discovers both </a:t>
            </a:r>
            <a:r>
              <a:rPr lang="en-US" dirty="0">
                <a:solidFill>
                  <a:srgbClr val="00B050"/>
                </a:solidFill>
              </a:rPr>
              <a:t>the access service provider </a:t>
            </a:r>
            <a:r>
              <a:rPr lang="en-US" dirty="0"/>
              <a:t>(which is characterized by a unique 24-bit “operator ID” in the DL-MAP) and the available Network Service Provider (NSP). </a:t>
            </a:r>
          </a:p>
          <a:p>
            <a:pPr marL="285750" indent="-285750" algn="just">
              <a:buFont typeface="Arial" panose="020B0604020202020204" pitchFamily="34" charset="0"/>
              <a:buChar char="•"/>
            </a:pPr>
            <a:r>
              <a:rPr lang="en-US" dirty="0"/>
              <a:t>The situation is similar to </a:t>
            </a:r>
            <a:r>
              <a:rPr lang="en-US" dirty="0" err="1"/>
              <a:t>WiFi</a:t>
            </a:r>
            <a:r>
              <a:rPr lang="en-US" dirty="0"/>
              <a:t>, where an access point just provides a wireless link that can be seen as a “cable replacement” for a wired Internet connection; getting access and making payments to the Internet service provider is independent of this operation.</a:t>
            </a:r>
            <a:endParaRPr lang="en-IN" dirty="0"/>
          </a:p>
          <a:p>
            <a:pPr marL="285750" indent="-285750" algn="just">
              <a:buFont typeface="Arial" panose="020B0604020202020204" pitchFamily="34" charset="0"/>
              <a:buChar char="•"/>
            </a:pPr>
            <a:endParaRPr lang="en-IN" dirty="0"/>
          </a:p>
        </p:txBody>
      </p:sp>
      <p:sp>
        <p:nvSpPr>
          <p:cNvPr id="11" name="Rectangle 3">
            <a:extLst>
              <a:ext uri="{FF2B5EF4-FFF2-40B4-BE49-F238E27FC236}">
                <a16:creationId xmlns:a16="http://schemas.microsoft.com/office/drawing/2014/main" id="{53556D06-FF95-445D-95FB-AB78788F4004}"/>
              </a:ext>
            </a:extLst>
          </p:cNvPr>
          <p:cNvSpPr>
            <a:spLocks noChangeArrowheads="1"/>
          </p:cNvSpPr>
          <p:nvPr/>
        </p:nvSpPr>
        <p:spPr bwMode="auto">
          <a:xfrm>
            <a:off x="152400" y="228600"/>
            <a:ext cx="8915400" cy="762000"/>
          </a:xfrm>
          <a:prstGeom prst="rect">
            <a:avLst/>
          </a:prstGeom>
          <a:noFill/>
          <a:ln w="9525">
            <a:noFill/>
            <a:miter lim="800000"/>
            <a:headEnd/>
            <a:tailEnd/>
          </a:ln>
        </p:spPr>
        <p:txBody>
          <a:bodyPr anchor="ctr"/>
          <a:lstStyle/>
          <a:p>
            <a:pPr algn="ctr" eaLnBrk="1" hangingPunct="1"/>
            <a:r>
              <a:rPr lang="en-IN" sz="3200" dirty="0">
                <a:latin typeface="Arial" panose="020B0604020202020204" pitchFamily="34" charset="0"/>
                <a:ea typeface="Times New Roman" panose="02020603050405020304" pitchFamily="18" charset="0"/>
                <a:cs typeface="Arial" panose="020B0604020202020204" pitchFamily="34" charset="0"/>
              </a:rPr>
              <a:t>WiMAX systems: Architecture/Network Structure</a:t>
            </a:r>
            <a:endParaRPr kumimoji="1" lang="en-US" altLang="zh-TW" sz="4400" dirty="0">
              <a:solidFill>
                <a:schemeClr val="tx2"/>
              </a:solidFill>
            </a:endParaRPr>
          </a:p>
        </p:txBody>
      </p:sp>
    </p:spTree>
    <p:extLst>
      <p:ext uri="{BB962C8B-B14F-4D97-AF65-F5344CB8AC3E}">
        <p14:creationId xmlns:p14="http://schemas.microsoft.com/office/powerpoint/2010/main" val="3356989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TotalTime>
  <Words>1630</Words>
  <Application>Microsoft Office PowerPoint</Application>
  <PresentationFormat>On-screen Show (4:3)</PresentationFormat>
  <Paragraphs>142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新細明體</vt:lpstr>
      <vt:lpstr>Algerian</vt:lpstr>
      <vt:lpstr>Arial</vt:lpstr>
      <vt:lpstr>Arial MT</vt:lpstr>
      <vt:lpstr>Calibri</vt:lpstr>
      <vt:lpstr>Microsoft Sans Serif</vt:lpstr>
      <vt:lpstr>Times New Roman</vt:lpstr>
      <vt:lpstr>Wingdings</vt:lpstr>
      <vt:lpstr>Office Theme</vt:lpstr>
      <vt:lpstr> </vt:lpstr>
      <vt:lpstr>WEEK 2 LECTURES</vt:lpstr>
      <vt:lpstr>WiMAX systems</vt:lpstr>
      <vt:lpstr>PowerPoint Presentation</vt:lpstr>
      <vt:lpstr>PowerPoint Presentation</vt:lpstr>
      <vt:lpstr>PowerPoint Presentation</vt:lpstr>
      <vt:lpstr>PowerPoint Presentation</vt:lpstr>
      <vt:lpstr>PowerPoint Presentation</vt:lpstr>
      <vt:lpstr>PowerPoint Presentation</vt:lpstr>
      <vt:lpstr>IEEE 802.16 Protocol  Architecture</vt:lpstr>
      <vt:lpstr>Protocol Architecture</vt:lpstr>
      <vt:lpstr>Protocol Architecture</vt:lpstr>
      <vt:lpstr>PowerPoint Presentation</vt:lpstr>
      <vt:lpstr>PowerPoint Presentation</vt:lpstr>
      <vt:lpstr>PowerPoint Presentation</vt:lpstr>
      <vt:lpstr>PowerPoint Presentation</vt:lpstr>
      <vt:lpstr>PowerPoint Presentation</vt:lpstr>
      <vt:lpstr>PowerPoint Presentation</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Principles and Practice</dc:title>
  <dc:creator>Kristen Funk</dc:creator>
  <cp:lastModifiedBy>ADMIN</cp:lastModifiedBy>
  <cp:revision>254</cp:revision>
  <dcterms:created xsi:type="dcterms:W3CDTF">2002-05-01T19:31:20Z</dcterms:created>
  <dcterms:modified xsi:type="dcterms:W3CDTF">2022-08-03T09:35:53Z</dcterms:modified>
</cp:coreProperties>
</file>