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I7+RLWiD1XGS1JYwFReFtsqZ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57595d3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57595d3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protocol_addre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ou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4212" y="19161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UNIT I – BASICS OF SDN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611187" y="3429000"/>
            <a:ext cx="7777162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Control Planes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Logical Versus Literal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ATM/LANE 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Route Servers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b="1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rgbClr val="B907AC"/>
                </a:solidFill>
                <a:latin typeface="Arial"/>
                <a:ea typeface="Arial"/>
                <a:cs typeface="Arial"/>
                <a:sym typeface="Arial"/>
              </a:rPr>
              <a:t>Ref. 2, Ch. 2 (Page. 37 to Page 44)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b="1" i="0" u="none">
              <a:solidFill>
                <a:srgbClr val="B907A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85812" y="5000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UNIT I – SESSION 1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2071687" y="785812"/>
            <a:ext cx="5072062" cy="85725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395287" y="333375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LES (LAN Emulation Server) provided a MAC registration and control server (one per emulated LAN) to LAN Emulation Clients (LEC)—essentially, the role of ARP server for the ELAN (LE-ARP).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LEC was the protocol interface on the host (or element) between the MAC and higher layer protocols.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LES was paired with a BUS. The BUS (Broadcast and Unknown Server) was a multicast server that handled BUM traffic for a specific ELAN.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LECS (LAN Emulation Client Server) maintained a domain-wide database of LEC/ELAN mappings was a query point for this level of resolution (providing the ATM address of the LES serving a specific ELAN).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395275" y="333375"/>
            <a:ext cx="8229600" cy="6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LECS addresses were manually configured on the ATM switches and discovered (by end stations) through either ILMI, a well-known ATM NSAP address for the LECS or a connection on a well-known channel (VPI/VCI pair).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clients connect to the servers via bidirectional control-direct (LES) and configuration direct (LECS) VCC.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clients connect to the BUS as a leaf of a point-to-multipoint VCC 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 b="1"/>
              <a:t>From an SDN perspective then, ATM switching had static and dynamic controls  that created an underlay.( Control was not programmatic)</a:t>
            </a:r>
            <a:endParaRPr sz="2400" b="1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 b="1"/>
              <a:t>LANE provides a specific type of logical overlay, supported by multiple servers (controller-like functionality,not programmatic)</a:t>
            </a:r>
            <a:endParaRPr sz="2400" b="1" i="0" u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2296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0" i="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Route Servers-</a:t>
            </a:r>
            <a:r>
              <a:rPr lang="en-US" sz="3200" b="1" u="sng" dirty="0">
                <a:solidFill>
                  <a:srgbClr val="FF0000"/>
                </a:solidFill>
              </a:rPr>
              <a:t>as </a:t>
            </a:r>
            <a:r>
              <a:rPr lang="en-US" sz="3200" b="1" dirty="0">
                <a:solidFill>
                  <a:srgbClr val="FF0000"/>
                </a:solidFill>
              </a:rPr>
              <a:t>a case of centralized control</a:t>
            </a:r>
            <a:endParaRPr dirty="0"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468312" y="1603947"/>
            <a:ext cx="8229600" cy="49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route server evolved as a means for Internet service providers to handle the scale of peers and policies at external peering points. </a:t>
            </a:r>
            <a:endParaRPr sz="20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slightly different mechanism (the route reflector) was standardized for this purpose for internal peers. </a:t>
            </a:r>
            <a:endParaRPr sz="20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route server is an eBGP-based control that receives control state up‐ dates (NLRI-</a:t>
            </a: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</a:rPr>
              <a:t>Network Layer Reachability Information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from each participant, applies filters and policies to those updates, calculates best path based on the resulting data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(which could be different than normal BGP best path based on this intermediary policy step), and creates a per-participant RIB (that is returned to the participant) and shown in Figure.</a:t>
            </a:r>
            <a:endParaRPr sz="20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route server is transparent as far as attributes like AS path. Each participant needs only a single BGP session for the exchange. 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188912"/>
            <a:ext cx="6607175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/>
        </p:nvSpPr>
        <p:spPr>
          <a:xfrm>
            <a:off x="395287" y="3213100"/>
            <a:ext cx="8280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an SDN perspective, the main problem with the BGP-based control point today is a lack of standardized programmability. </a:t>
            </a:r>
            <a:endParaRPr/>
          </a:p>
          <a:p>
            <a:pPr marL="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Some would argue that RPSL (Route Policy Specification Language) is a standard for expressing/programming BGP policy in a route server. </a:t>
            </a:r>
            <a:endParaRPr/>
          </a:p>
          <a:p>
            <a:pPr marL="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However, this is not a complete/adequate solution (missing a standard API, transaction orientation) for a generalized BGP control point like a route reflector. </a:t>
            </a:r>
            <a:endParaRPr/>
          </a:p>
          <a:p>
            <a:pPr marL="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Some ISP’s use in-house developed tools that process RPSL database files directly and help in the automation of their BGP controls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57595d3e7_0_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An autonomous system (AS)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0" name="Google Shape;160;ge57595d3e7_0_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An autonomous system (AS) is a collection of connected </a:t>
            </a:r>
            <a:r>
              <a:rPr lang="en-US" sz="2200">
                <a:uFill>
                  <a:noFill/>
                </a:uFill>
                <a:hlinkClick r:id="rId3"/>
              </a:rPr>
              <a:t>Internet Protocol</a:t>
            </a:r>
            <a:r>
              <a:rPr lang="en-US" sz="2200"/>
              <a:t> (IP) </a:t>
            </a:r>
            <a:r>
              <a:rPr lang="en-US" sz="2200">
                <a:uFill>
                  <a:noFill/>
                </a:uFill>
                <a:hlinkClick r:id="rId4"/>
              </a:rPr>
              <a:t>routing</a:t>
            </a:r>
            <a:r>
              <a:rPr lang="en-US" sz="2200"/>
              <a:t> prefixes under the control of one or more network operators on behalf of a single administrative entity or domain, that presents a common and clearly defined routing policy to the Internet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Centralized Control Planes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Centralized Control Planes</a:t>
            </a:r>
            <a:endParaRPr u="sng"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4838206" cy="587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primary advantage of a centralized control plane is the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 of the network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provide to an application and the simplification of programmatic control.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achieve an end-to-end change in a large network, the application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longer has to know of or directly touch the individual elements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interacts instead with a few control points that take care of these details.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IETF has attempted to tackle some aspects of what are now considered SDN. These included the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separation of control/data planes through both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(RFC 3746) and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Generalized Switch Management Protocol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(GSMP—RFC 3292). </a:t>
            </a:r>
            <a:endParaRPr lang="en-US" sz="1800" dirty="0"/>
          </a:p>
        </p:txBody>
      </p:sp>
      <p:pic>
        <p:nvPicPr>
          <p:cNvPr id="1026" name="Picture 2" descr="Centralized control plane architecture implemented | Download Scientific  Diagram">
            <a:extLst>
              <a:ext uri="{FF2B5EF4-FFF2-40B4-BE49-F238E27FC236}">
                <a16:creationId xmlns:a16="http://schemas.microsoft.com/office/drawing/2014/main" id="{92ABFD4A-64DF-75AD-0E24-E5CE2784D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84" y="821303"/>
            <a:ext cx="3937838" cy="228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Logical Versus Literal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395287" y="692150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discuss a centralized control plane, it is necessary to separate the logical from the literal.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such as the following make literal centralization of control extremely difficult and perhaps undesirable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Scale: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central controller will support a control session with each managed device.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scale and volatility of the network increases, updates to an individual element require increases in per-session I/O and processing.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features such as collecting analytics through the channel or performing other management tasks, presents an additional burden.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some point, it makes sense to divide the burden into more manageable pieces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ally centralized control plane.  ">
            <a:extLst>
              <a:ext uri="{FF2B5EF4-FFF2-40B4-BE49-F238E27FC236}">
                <a16:creationId xmlns:a16="http://schemas.microsoft.com/office/drawing/2014/main" id="{5D1A1DFC-CBFF-40C6-20E2-C897ABED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5" y="859507"/>
            <a:ext cx="3711589" cy="409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51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Logical Versus Literal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395287" y="692150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Availability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the control session scale burden can be handled by a single controller, that controller becomes a single point of failure that would result in the entire network failing.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the entire network is configured to operate “headless” for a significant period, at some point other network failures or changes will need interaction with the controller.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controller has not been restored by then, this will be a problem.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simplest high availability strategy would allow for an active/standby combination of controllers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Logical Versus Literal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395287" y="692150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Geography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data center, almost everything managed is relatively close even if your data center is many city blocks or many stories tall.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controller and controlled element are separated by a metro, state, or national network, transmission delay can begin to affect the efficiency of operation.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geographies also increase the risk of partition (separating the controller from the element).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/>
              <a:t>Given these factors, a logically centralized but physically distributed control plane seems to make more sense.</a:t>
            </a:r>
            <a:endParaRPr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ATM / LANE-as a case of centralized control</a:t>
            </a:r>
            <a:endParaRPr u="sng" dirty="0"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395287" y="692150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Transfer Mode (ATM) is a connection-oriented cell switching and multiplexing technology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(standardized through the ITU-T). </a:t>
            </a:r>
            <a:endParaRPr sz="20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ATM’s function was supporting two types of services; static circuits (permanent virtual circuits) and the later developed dynamic circuits (switched virtual circuits). </a:t>
            </a:r>
            <a:endParaRPr sz="2000"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SVCs are dynamically set up (and torn down) using a signaling protocol between the endpoints and the switches on a well-known channel (VPI/VCI pair).</a:t>
            </a:r>
            <a:endParaRPr sz="20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 emulation (LANE) emerged as an ATM Forum-defined specification that makes an ATM network appear (to higher layers) much like an Ethernet (or Token Ring) network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—providing the same MAC-layer service interface. </a:t>
            </a:r>
            <a:endParaRPr sz="20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creates an overlay on the ATM switching underlay and was transparent to the switches. </a:t>
            </a:r>
            <a:endParaRPr sz="2000" b="1"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ATM / LANE</a:t>
            </a:r>
            <a:endParaRPr dirty="0"/>
          </a:p>
        </p:txBody>
      </p:sp>
      <p:pic>
        <p:nvPicPr>
          <p:cNvPr id="129" name="Google Shape;12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00112" y="1125537"/>
            <a:ext cx="7308850" cy="304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 txBox="1"/>
          <p:nvPr/>
        </p:nvSpPr>
        <p:spPr>
          <a:xfrm>
            <a:off x="611187" y="4437062"/>
            <a:ext cx="813752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this overlay, some ATM-connected, role-specific servers were required and offered through one or more controllers. This is illustrated in Figure. The required servers were the LES, the LEC, and the BUS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1211</Words>
  <Application>Microsoft Office PowerPoint</Application>
  <PresentationFormat>On-screen Show (4:3)</PresentationFormat>
  <Paragraphs>65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Noto Sans Symbols</vt:lpstr>
      <vt:lpstr>Office Theme</vt:lpstr>
      <vt:lpstr>UNIT I – BASICS OF SDN</vt:lpstr>
      <vt:lpstr>Centralized Control Planes</vt:lpstr>
      <vt:lpstr> Centralized Control Planes</vt:lpstr>
      <vt:lpstr> Logical Versus Literal</vt:lpstr>
      <vt:lpstr>PowerPoint Presentation</vt:lpstr>
      <vt:lpstr> Logical Versus Literal</vt:lpstr>
      <vt:lpstr> Logical Versus Literal</vt:lpstr>
      <vt:lpstr> ATM / LANE-as a case of centralized control</vt:lpstr>
      <vt:lpstr> ATM / LANE</vt:lpstr>
      <vt:lpstr> </vt:lpstr>
      <vt:lpstr> </vt:lpstr>
      <vt:lpstr>Route Servers-as a case of centralized control</vt:lpstr>
      <vt:lpstr>PowerPoint Presentation</vt:lpstr>
      <vt:lpstr>An autonomous system (AS)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– BASICS OF SDN</dc:title>
  <dc:creator>Nithya</dc:creator>
  <cp:lastModifiedBy>Debarati Nath</cp:lastModifiedBy>
  <cp:revision>4</cp:revision>
  <dcterms:created xsi:type="dcterms:W3CDTF">2020-08-03T20:57:34Z</dcterms:created>
  <dcterms:modified xsi:type="dcterms:W3CDTF">2024-07-30T08:59:24Z</dcterms:modified>
</cp:coreProperties>
</file>