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833" r:id="rId2"/>
    <p:sldMasterId id="2147483839" r:id="rId3"/>
  </p:sldMasterIdLst>
  <p:notesMasterIdLst>
    <p:notesMasterId r:id="rId35"/>
  </p:notesMasterIdLst>
  <p:sldIdLst>
    <p:sldId id="492" r:id="rId4"/>
    <p:sldId id="518" r:id="rId5"/>
    <p:sldId id="488" r:id="rId6"/>
    <p:sldId id="298" r:id="rId7"/>
    <p:sldId id="259" r:id="rId8"/>
    <p:sldId id="489" r:id="rId9"/>
    <p:sldId id="491" r:id="rId10"/>
    <p:sldId id="494" r:id="rId11"/>
    <p:sldId id="300" r:id="rId12"/>
    <p:sldId id="509" r:id="rId13"/>
    <p:sldId id="510" r:id="rId14"/>
    <p:sldId id="487" r:id="rId15"/>
    <p:sldId id="260" r:id="rId16"/>
    <p:sldId id="262" r:id="rId17"/>
    <p:sldId id="275" r:id="rId18"/>
    <p:sldId id="269" r:id="rId19"/>
    <p:sldId id="493" r:id="rId20"/>
    <p:sldId id="497" r:id="rId21"/>
    <p:sldId id="517" r:id="rId22"/>
    <p:sldId id="498" r:id="rId23"/>
    <p:sldId id="496" r:id="rId24"/>
    <p:sldId id="499" r:id="rId25"/>
    <p:sldId id="271" r:id="rId26"/>
    <p:sldId id="495" r:id="rId27"/>
    <p:sldId id="500" r:id="rId28"/>
    <p:sldId id="266" r:id="rId29"/>
    <p:sldId id="501" r:id="rId30"/>
    <p:sldId id="502" r:id="rId31"/>
    <p:sldId id="503" r:id="rId32"/>
    <p:sldId id="282" r:id="rId33"/>
    <p:sldId id="511" r:id="rId34"/>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0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6033" autoAdjust="0"/>
  </p:normalViewPr>
  <p:slideViewPr>
    <p:cSldViewPr>
      <p:cViewPr varScale="1">
        <p:scale>
          <a:sx n="69" d="100"/>
          <a:sy n="69" d="100"/>
        </p:scale>
        <p:origin x="153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EA945C-6900-4A35-B079-64D69ABE933C}" type="doc">
      <dgm:prSet loTypeId="urn:microsoft.com/office/officeart/2005/8/layout/orgChart1" loCatId="hierarchy" qsTypeId="urn:microsoft.com/office/officeart/2005/8/quickstyle/simple1" qsCatId="simple" csTypeId="urn:microsoft.com/office/officeart/2005/8/colors/accent5_2" csCatId="accent5" phldr="1"/>
      <dgm:spPr/>
      <dgm:t>
        <a:bodyPr/>
        <a:lstStyle/>
        <a:p>
          <a:endParaRPr lang="en-IN"/>
        </a:p>
      </dgm:t>
    </dgm:pt>
    <dgm:pt modelId="{AB87E796-05D1-440C-A068-3D7EAAF669C1}">
      <dgm:prSet phldrT="[Text]"/>
      <dgm:spPr/>
      <dgm:t>
        <a:bodyPr/>
        <a:lstStyle/>
        <a:p>
          <a:r>
            <a:rPr lang="en-US" dirty="0"/>
            <a:t>Diversity</a:t>
          </a:r>
          <a:endParaRPr lang="en-IN" dirty="0"/>
        </a:p>
      </dgm:t>
    </dgm:pt>
    <dgm:pt modelId="{4448C66D-2568-4326-BBF8-24DD915E696F}" type="parTrans" cxnId="{8362A2EF-3FF8-4957-AE2E-D4219D960CBB}">
      <dgm:prSet/>
      <dgm:spPr/>
      <dgm:t>
        <a:bodyPr/>
        <a:lstStyle/>
        <a:p>
          <a:endParaRPr lang="en-IN"/>
        </a:p>
      </dgm:t>
    </dgm:pt>
    <dgm:pt modelId="{8058DB25-12BA-4D36-BDCB-12CF79276356}" type="sibTrans" cxnId="{8362A2EF-3FF8-4957-AE2E-D4219D960CBB}">
      <dgm:prSet/>
      <dgm:spPr/>
      <dgm:t>
        <a:bodyPr/>
        <a:lstStyle/>
        <a:p>
          <a:endParaRPr lang="en-IN"/>
        </a:p>
      </dgm:t>
    </dgm:pt>
    <dgm:pt modelId="{78F7E09D-C934-4288-B8DB-8D64C049F16B}">
      <dgm:prSet phldrT="[Text]"/>
      <dgm:spPr/>
      <dgm:t>
        <a:bodyPr/>
        <a:lstStyle/>
        <a:p>
          <a:r>
            <a:rPr lang="en-US" dirty="0"/>
            <a:t>Macroscopic Diversity</a:t>
          </a:r>
          <a:endParaRPr lang="en-IN" dirty="0"/>
        </a:p>
      </dgm:t>
    </dgm:pt>
    <dgm:pt modelId="{B93131D6-AA49-43FE-ACE6-FFFBC30A5280}" type="parTrans" cxnId="{5343E832-C2D8-48C9-AC56-85292392ED92}">
      <dgm:prSet/>
      <dgm:spPr/>
      <dgm:t>
        <a:bodyPr/>
        <a:lstStyle/>
        <a:p>
          <a:endParaRPr lang="en-IN"/>
        </a:p>
      </dgm:t>
    </dgm:pt>
    <dgm:pt modelId="{551FF6C9-2C93-4FD0-9FCE-17ECA5E7A7E4}" type="sibTrans" cxnId="{5343E832-C2D8-48C9-AC56-85292392ED92}">
      <dgm:prSet/>
      <dgm:spPr/>
      <dgm:t>
        <a:bodyPr/>
        <a:lstStyle/>
        <a:p>
          <a:endParaRPr lang="en-IN"/>
        </a:p>
      </dgm:t>
    </dgm:pt>
    <dgm:pt modelId="{3ADFF1C4-EBEA-4FB9-AC07-F45313E5A519}">
      <dgm:prSet phldrT="[Text]"/>
      <dgm:spPr/>
      <dgm:t>
        <a:bodyPr/>
        <a:lstStyle/>
        <a:p>
          <a:r>
            <a:rPr lang="en-US" dirty="0"/>
            <a:t>Microscopic Diversity</a:t>
          </a:r>
          <a:endParaRPr lang="en-IN" dirty="0"/>
        </a:p>
      </dgm:t>
    </dgm:pt>
    <dgm:pt modelId="{B930A072-E8EA-4E6C-9DCE-F7BE9A8445DE}" type="parTrans" cxnId="{E3BFFDCE-57A1-432C-AFF8-68A947736BB7}">
      <dgm:prSet/>
      <dgm:spPr/>
      <dgm:t>
        <a:bodyPr/>
        <a:lstStyle/>
        <a:p>
          <a:endParaRPr lang="en-IN"/>
        </a:p>
      </dgm:t>
    </dgm:pt>
    <dgm:pt modelId="{D59C5EA4-E615-4079-A97D-875AFBC1336B}" type="sibTrans" cxnId="{E3BFFDCE-57A1-432C-AFF8-68A947736BB7}">
      <dgm:prSet/>
      <dgm:spPr/>
      <dgm:t>
        <a:bodyPr/>
        <a:lstStyle/>
        <a:p>
          <a:endParaRPr lang="en-IN"/>
        </a:p>
      </dgm:t>
    </dgm:pt>
    <dgm:pt modelId="{060A2AAB-8BAF-4053-8F2A-E222466689BC}" type="pres">
      <dgm:prSet presAssocID="{9EEA945C-6900-4A35-B079-64D69ABE933C}" presName="hierChild1" presStyleCnt="0">
        <dgm:presLayoutVars>
          <dgm:orgChart val="1"/>
          <dgm:chPref val="1"/>
          <dgm:dir/>
          <dgm:animOne val="branch"/>
          <dgm:animLvl val="lvl"/>
          <dgm:resizeHandles/>
        </dgm:presLayoutVars>
      </dgm:prSet>
      <dgm:spPr/>
      <dgm:t>
        <a:bodyPr/>
        <a:lstStyle/>
        <a:p>
          <a:endParaRPr lang="en-US"/>
        </a:p>
      </dgm:t>
    </dgm:pt>
    <dgm:pt modelId="{0CFBC251-F37B-4451-B993-46B428F2595F}" type="pres">
      <dgm:prSet presAssocID="{AB87E796-05D1-440C-A068-3D7EAAF669C1}" presName="hierRoot1" presStyleCnt="0">
        <dgm:presLayoutVars>
          <dgm:hierBranch val="init"/>
        </dgm:presLayoutVars>
      </dgm:prSet>
      <dgm:spPr/>
    </dgm:pt>
    <dgm:pt modelId="{76819189-8A53-40C4-83BF-C7DCEB7D9323}" type="pres">
      <dgm:prSet presAssocID="{AB87E796-05D1-440C-A068-3D7EAAF669C1}" presName="rootComposite1" presStyleCnt="0"/>
      <dgm:spPr/>
    </dgm:pt>
    <dgm:pt modelId="{D9213741-EE20-43BD-A040-170CDA0AA880}" type="pres">
      <dgm:prSet presAssocID="{AB87E796-05D1-440C-A068-3D7EAAF669C1}" presName="rootText1" presStyleLbl="node0" presStyleIdx="0" presStyleCnt="1" custScaleY="58423" custLinFactNeighborY="-15404">
        <dgm:presLayoutVars>
          <dgm:chPref val="3"/>
        </dgm:presLayoutVars>
      </dgm:prSet>
      <dgm:spPr/>
      <dgm:t>
        <a:bodyPr/>
        <a:lstStyle/>
        <a:p>
          <a:endParaRPr lang="en-US"/>
        </a:p>
      </dgm:t>
    </dgm:pt>
    <dgm:pt modelId="{80BED479-7AA9-4B42-9A1F-279EE022A24A}" type="pres">
      <dgm:prSet presAssocID="{AB87E796-05D1-440C-A068-3D7EAAF669C1}" presName="rootConnector1" presStyleLbl="node1" presStyleIdx="0" presStyleCnt="0"/>
      <dgm:spPr/>
      <dgm:t>
        <a:bodyPr/>
        <a:lstStyle/>
        <a:p>
          <a:endParaRPr lang="en-US"/>
        </a:p>
      </dgm:t>
    </dgm:pt>
    <dgm:pt modelId="{E19519FE-3F11-4859-8870-63FCB9BE18C4}" type="pres">
      <dgm:prSet presAssocID="{AB87E796-05D1-440C-A068-3D7EAAF669C1}" presName="hierChild2" presStyleCnt="0"/>
      <dgm:spPr/>
    </dgm:pt>
    <dgm:pt modelId="{03540C81-65EE-42CE-BFD8-A9973921BF66}" type="pres">
      <dgm:prSet presAssocID="{B93131D6-AA49-43FE-ACE6-FFFBC30A5280}" presName="Name37" presStyleLbl="parChTrans1D2" presStyleIdx="0" presStyleCnt="2"/>
      <dgm:spPr/>
      <dgm:t>
        <a:bodyPr/>
        <a:lstStyle/>
        <a:p>
          <a:endParaRPr lang="en-US"/>
        </a:p>
      </dgm:t>
    </dgm:pt>
    <dgm:pt modelId="{1FF4C5B9-B37E-4A7A-9FE5-35F4BD0A910A}" type="pres">
      <dgm:prSet presAssocID="{78F7E09D-C934-4288-B8DB-8D64C049F16B}" presName="hierRoot2" presStyleCnt="0">
        <dgm:presLayoutVars>
          <dgm:hierBranch val="init"/>
        </dgm:presLayoutVars>
      </dgm:prSet>
      <dgm:spPr/>
    </dgm:pt>
    <dgm:pt modelId="{F9CE5559-5F0E-40A4-B2A0-9D963473EFF2}" type="pres">
      <dgm:prSet presAssocID="{78F7E09D-C934-4288-B8DB-8D64C049F16B}" presName="rootComposite" presStyleCnt="0"/>
      <dgm:spPr/>
    </dgm:pt>
    <dgm:pt modelId="{5123D2EF-C396-4629-BE61-2D9A5E0D4F10}" type="pres">
      <dgm:prSet presAssocID="{78F7E09D-C934-4288-B8DB-8D64C049F16B}" presName="rootText" presStyleLbl="node2" presStyleIdx="0" presStyleCnt="2" custScaleX="250373" custScaleY="52930">
        <dgm:presLayoutVars>
          <dgm:chPref val="3"/>
        </dgm:presLayoutVars>
      </dgm:prSet>
      <dgm:spPr/>
      <dgm:t>
        <a:bodyPr/>
        <a:lstStyle/>
        <a:p>
          <a:endParaRPr lang="en-US"/>
        </a:p>
      </dgm:t>
    </dgm:pt>
    <dgm:pt modelId="{76EC4830-CD4C-4913-886C-4CAD7F705614}" type="pres">
      <dgm:prSet presAssocID="{78F7E09D-C934-4288-B8DB-8D64C049F16B}" presName="rootConnector" presStyleLbl="node2" presStyleIdx="0" presStyleCnt="2"/>
      <dgm:spPr/>
      <dgm:t>
        <a:bodyPr/>
        <a:lstStyle/>
        <a:p>
          <a:endParaRPr lang="en-US"/>
        </a:p>
      </dgm:t>
    </dgm:pt>
    <dgm:pt modelId="{08EF0907-2E4D-449C-85C2-79E66F3797F5}" type="pres">
      <dgm:prSet presAssocID="{78F7E09D-C934-4288-B8DB-8D64C049F16B}" presName="hierChild4" presStyleCnt="0"/>
      <dgm:spPr/>
    </dgm:pt>
    <dgm:pt modelId="{FF7B321D-C7AB-4C9C-AE80-1775BB4A8615}" type="pres">
      <dgm:prSet presAssocID="{78F7E09D-C934-4288-B8DB-8D64C049F16B}" presName="hierChild5" presStyleCnt="0"/>
      <dgm:spPr/>
    </dgm:pt>
    <dgm:pt modelId="{5F5A1F78-1051-4C9A-83AF-EB4EC56E2458}" type="pres">
      <dgm:prSet presAssocID="{B930A072-E8EA-4E6C-9DCE-F7BE9A8445DE}" presName="Name37" presStyleLbl="parChTrans1D2" presStyleIdx="1" presStyleCnt="2"/>
      <dgm:spPr/>
      <dgm:t>
        <a:bodyPr/>
        <a:lstStyle/>
        <a:p>
          <a:endParaRPr lang="en-US"/>
        </a:p>
      </dgm:t>
    </dgm:pt>
    <dgm:pt modelId="{5E5C9411-EF39-4DB5-9477-303463694BC7}" type="pres">
      <dgm:prSet presAssocID="{3ADFF1C4-EBEA-4FB9-AC07-F45313E5A519}" presName="hierRoot2" presStyleCnt="0">
        <dgm:presLayoutVars>
          <dgm:hierBranch val="init"/>
        </dgm:presLayoutVars>
      </dgm:prSet>
      <dgm:spPr/>
    </dgm:pt>
    <dgm:pt modelId="{30BEC904-2EDC-4AAF-942F-287B295FBBDB}" type="pres">
      <dgm:prSet presAssocID="{3ADFF1C4-EBEA-4FB9-AC07-F45313E5A519}" presName="rootComposite" presStyleCnt="0"/>
      <dgm:spPr/>
    </dgm:pt>
    <dgm:pt modelId="{9428858D-8195-4EEB-8C97-C9FD03793C33}" type="pres">
      <dgm:prSet presAssocID="{3ADFF1C4-EBEA-4FB9-AC07-F45313E5A519}" presName="rootText" presStyleLbl="node2" presStyleIdx="1" presStyleCnt="2" custScaleX="212453" custScaleY="52930">
        <dgm:presLayoutVars>
          <dgm:chPref val="3"/>
        </dgm:presLayoutVars>
      </dgm:prSet>
      <dgm:spPr/>
      <dgm:t>
        <a:bodyPr/>
        <a:lstStyle/>
        <a:p>
          <a:endParaRPr lang="en-US"/>
        </a:p>
      </dgm:t>
    </dgm:pt>
    <dgm:pt modelId="{F13C723A-F1A5-4278-95DF-6420619EDA6B}" type="pres">
      <dgm:prSet presAssocID="{3ADFF1C4-EBEA-4FB9-AC07-F45313E5A519}" presName="rootConnector" presStyleLbl="node2" presStyleIdx="1" presStyleCnt="2"/>
      <dgm:spPr/>
      <dgm:t>
        <a:bodyPr/>
        <a:lstStyle/>
        <a:p>
          <a:endParaRPr lang="en-US"/>
        </a:p>
      </dgm:t>
    </dgm:pt>
    <dgm:pt modelId="{2868F930-11EB-47F0-8B5B-71056EC43A4B}" type="pres">
      <dgm:prSet presAssocID="{3ADFF1C4-EBEA-4FB9-AC07-F45313E5A519}" presName="hierChild4" presStyleCnt="0"/>
      <dgm:spPr/>
    </dgm:pt>
    <dgm:pt modelId="{F5393C9B-E3D9-49EC-A250-493E6746F29D}" type="pres">
      <dgm:prSet presAssocID="{3ADFF1C4-EBEA-4FB9-AC07-F45313E5A519}" presName="hierChild5" presStyleCnt="0"/>
      <dgm:spPr/>
    </dgm:pt>
    <dgm:pt modelId="{8FA4013A-45F4-4CC8-B999-94819B996AE9}" type="pres">
      <dgm:prSet presAssocID="{AB87E796-05D1-440C-A068-3D7EAAF669C1}" presName="hierChild3" presStyleCnt="0"/>
      <dgm:spPr/>
    </dgm:pt>
  </dgm:ptLst>
  <dgm:cxnLst>
    <dgm:cxn modelId="{D01255AD-FE5E-4E41-968E-0C1AD684495B}" type="presOf" srcId="{78F7E09D-C934-4288-B8DB-8D64C049F16B}" destId="{76EC4830-CD4C-4913-886C-4CAD7F705614}" srcOrd="1" destOrd="0" presId="urn:microsoft.com/office/officeart/2005/8/layout/orgChart1"/>
    <dgm:cxn modelId="{49F310CE-E05B-4BB5-A456-0C07967A0730}" type="presOf" srcId="{B930A072-E8EA-4E6C-9DCE-F7BE9A8445DE}" destId="{5F5A1F78-1051-4C9A-83AF-EB4EC56E2458}" srcOrd="0" destOrd="0" presId="urn:microsoft.com/office/officeart/2005/8/layout/orgChart1"/>
    <dgm:cxn modelId="{F4AEE427-C4C9-4D6F-A630-1D6CFE44BF1E}" type="presOf" srcId="{B93131D6-AA49-43FE-ACE6-FFFBC30A5280}" destId="{03540C81-65EE-42CE-BFD8-A9973921BF66}" srcOrd="0" destOrd="0" presId="urn:microsoft.com/office/officeart/2005/8/layout/orgChart1"/>
    <dgm:cxn modelId="{5343E832-C2D8-48C9-AC56-85292392ED92}" srcId="{AB87E796-05D1-440C-A068-3D7EAAF669C1}" destId="{78F7E09D-C934-4288-B8DB-8D64C049F16B}" srcOrd="0" destOrd="0" parTransId="{B93131D6-AA49-43FE-ACE6-FFFBC30A5280}" sibTransId="{551FF6C9-2C93-4FD0-9FCE-17ECA5E7A7E4}"/>
    <dgm:cxn modelId="{F6DF242D-3629-4E2B-BA46-E4DB5B80BBDC}" type="presOf" srcId="{AB87E796-05D1-440C-A068-3D7EAAF669C1}" destId="{80BED479-7AA9-4B42-9A1F-279EE022A24A}" srcOrd="1" destOrd="0" presId="urn:microsoft.com/office/officeart/2005/8/layout/orgChart1"/>
    <dgm:cxn modelId="{B373F1BC-3C00-4265-9CEF-81D79E0C3F96}" type="presOf" srcId="{3ADFF1C4-EBEA-4FB9-AC07-F45313E5A519}" destId="{9428858D-8195-4EEB-8C97-C9FD03793C33}" srcOrd="0" destOrd="0" presId="urn:microsoft.com/office/officeart/2005/8/layout/orgChart1"/>
    <dgm:cxn modelId="{E3BFFDCE-57A1-432C-AFF8-68A947736BB7}" srcId="{AB87E796-05D1-440C-A068-3D7EAAF669C1}" destId="{3ADFF1C4-EBEA-4FB9-AC07-F45313E5A519}" srcOrd="1" destOrd="0" parTransId="{B930A072-E8EA-4E6C-9DCE-F7BE9A8445DE}" sibTransId="{D59C5EA4-E615-4079-A97D-875AFBC1336B}"/>
    <dgm:cxn modelId="{BFE8F4D4-6582-4D4D-A7CE-DA09A01A5BA7}" type="presOf" srcId="{3ADFF1C4-EBEA-4FB9-AC07-F45313E5A519}" destId="{F13C723A-F1A5-4278-95DF-6420619EDA6B}" srcOrd="1" destOrd="0" presId="urn:microsoft.com/office/officeart/2005/8/layout/orgChart1"/>
    <dgm:cxn modelId="{2379DA02-ABE7-4DC4-96BC-41DA4767B700}" type="presOf" srcId="{9EEA945C-6900-4A35-B079-64D69ABE933C}" destId="{060A2AAB-8BAF-4053-8F2A-E222466689BC}" srcOrd="0" destOrd="0" presId="urn:microsoft.com/office/officeart/2005/8/layout/orgChart1"/>
    <dgm:cxn modelId="{8362A2EF-3FF8-4957-AE2E-D4219D960CBB}" srcId="{9EEA945C-6900-4A35-B079-64D69ABE933C}" destId="{AB87E796-05D1-440C-A068-3D7EAAF669C1}" srcOrd="0" destOrd="0" parTransId="{4448C66D-2568-4326-BBF8-24DD915E696F}" sibTransId="{8058DB25-12BA-4D36-BDCB-12CF79276356}"/>
    <dgm:cxn modelId="{9CB1E732-9D1E-4C3A-8733-9F818DBC6DA3}" type="presOf" srcId="{78F7E09D-C934-4288-B8DB-8D64C049F16B}" destId="{5123D2EF-C396-4629-BE61-2D9A5E0D4F10}" srcOrd="0" destOrd="0" presId="urn:microsoft.com/office/officeart/2005/8/layout/orgChart1"/>
    <dgm:cxn modelId="{5118CE0F-E6A4-44AA-8D44-CF3B17AB3F9B}" type="presOf" srcId="{AB87E796-05D1-440C-A068-3D7EAAF669C1}" destId="{D9213741-EE20-43BD-A040-170CDA0AA880}" srcOrd="0" destOrd="0" presId="urn:microsoft.com/office/officeart/2005/8/layout/orgChart1"/>
    <dgm:cxn modelId="{8EF76C46-249D-4893-A48C-5A01891C92B0}" type="presParOf" srcId="{060A2AAB-8BAF-4053-8F2A-E222466689BC}" destId="{0CFBC251-F37B-4451-B993-46B428F2595F}" srcOrd="0" destOrd="0" presId="urn:microsoft.com/office/officeart/2005/8/layout/orgChart1"/>
    <dgm:cxn modelId="{88BE3880-AD20-4BA1-9144-CDDE07EFE23B}" type="presParOf" srcId="{0CFBC251-F37B-4451-B993-46B428F2595F}" destId="{76819189-8A53-40C4-83BF-C7DCEB7D9323}" srcOrd="0" destOrd="0" presId="urn:microsoft.com/office/officeart/2005/8/layout/orgChart1"/>
    <dgm:cxn modelId="{0DFE390E-57E6-470F-8240-29B3E76EEBEA}" type="presParOf" srcId="{76819189-8A53-40C4-83BF-C7DCEB7D9323}" destId="{D9213741-EE20-43BD-A040-170CDA0AA880}" srcOrd="0" destOrd="0" presId="urn:microsoft.com/office/officeart/2005/8/layout/orgChart1"/>
    <dgm:cxn modelId="{FC21ED94-56B6-4C6C-931B-896BB36520E5}" type="presParOf" srcId="{76819189-8A53-40C4-83BF-C7DCEB7D9323}" destId="{80BED479-7AA9-4B42-9A1F-279EE022A24A}" srcOrd="1" destOrd="0" presId="urn:microsoft.com/office/officeart/2005/8/layout/orgChart1"/>
    <dgm:cxn modelId="{F87DB78A-7058-4DAD-A842-1FA7C7CFF164}" type="presParOf" srcId="{0CFBC251-F37B-4451-B993-46B428F2595F}" destId="{E19519FE-3F11-4859-8870-63FCB9BE18C4}" srcOrd="1" destOrd="0" presId="urn:microsoft.com/office/officeart/2005/8/layout/orgChart1"/>
    <dgm:cxn modelId="{2B77FD93-92AB-4622-B155-4CFC0EDE8DB9}" type="presParOf" srcId="{E19519FE-3F11-4859-8870-63FCB9BE18C4}" destId="{03540C81-65EE-42CE-BFD8-A9973921BF66}" srcOrd="0" destOrd="0" presId="urn:microsoft.com/office/officeart/2005/8/layout/orgChart1"/>
    <dgm:cxn modelId="{F4D1582F-3CCD-472C-B69D-92CD520D22CF}" type="presParOf" srcId="{E19519FE-3F11-4859-8870-63FCB9BE18C4}" destId="{1FF4C5B9-B37E-4A7A-9FE5-35F4BD0A910A}" srcOrd="1" destOrd="0" presId="urn:microsoft.com/office/officeart/2005/8/layout/orgChart1"/>
    <dgm:cxn modelId="{8F4AF0B8-084E-4858-86B0-47A7C477A327}" type="presParOf" srcId="{1FF4C5B9-B37E-4A7A-9FE5-35F4BD0A910A}" destId="{F9CE5559-5F0E-40A4-B2A0-9D963473EFF2}" srcOrd="0" destOrd="0" presId="urn:microsoft.com/office/officeart/2005/8/layout/orgChart1"/>
    <dgm:cxn modelId="{6EDA98AA-B63C-42E2-8BCF-CFF5B7D313B9}" type="presParOf" srcId="{F9CE5559-5F0E-40A4-B2A0-9D963473EFF2}" destId="{5123D2EF-C396-4629-BE61-2D9A5E0D4F10}" srcOrd="0" destOrd="0" presId="urn:microsoft.com/office/officeart/2005/8/layout/orgChart1"/>
    <dgm:cxn modelId="{E7B01809-C89D-4B27-8654-0827FE77225F}" type="presParOf" srcId="{F9CE5559-5F0E-40A4-B2A0-9D963473EFF2}" destId="{76EC4830-CD4C-4913-886C-4CAD7F705614}" srcOrd="1" destOrd="0" presId="urn:microsoft.com/office/officeart/2005/8/layout/orgChart1"/>
    <dgm:cxn modelId="{CD404F28-45F6-45C1-A1E5-ACA1CB341CDC}" type="presParOf" srcId="{1FF4C5B9-B37E-4A7A-9FE5-35F4BD0A910A}" destId="{08EF0907-2E4D-449C-85C2-79E66F3797F5}" srcOrd="1" destOrd="0" presId="urn:microsoft.com/office/officeart/2005/8/layout/orgChart1"/>
    <dgm:cxn modelId="{CB3495FC-3E02-4E41-9D89-47F804564240}" type="presParOf" srcId="{1FF4C5B9-B37E-4A7A-9FE5-35F4BD0A910A}" destId="{FF7B321D-C7AB-4C9C-AE80-1775BB4A8615}" srcOrd="2" destOrd="0" presId="urn:microsoft.com/office/officeart/2005/8/layout/orgChart1"/>
    <dgm:cxn modelId="{E3E3781D-B7F9-4580-9731-BE83B007C418}" type="presParOf" srcId="{E19519FE-3F11-4859-8870-63FCB9BE18C4}" destId="{5F5A1F78-1051-4C9A-83AF-EB4EC56E2458}" srcOrd="2" destOrd="0" presId="urn:microsoft.com/office/officeart/2005/8/layout/orgChart1"/>
    <dgm:cxn modelId="{54E7A75F-AE1E-432E-90DF-6B4C36F82302}" type="presParOf" srcId="{E19519FE-3F11-4859-8870-63FCB9BE18C4}" destId="{5E5C9411-EF39-4DB5-9477-303463694BC7}" srcOrd="3" destOrd="0" presId="urn:microsoft.com/office/officeart/2005/8/layout/orgChart1"/>
    <dgm:cxn modelId="{4F3DC793-94B6-4A61-8167-10CFF0EDC159}" type="presParOf" srcId="{5E5C9411-EF39-4DB5-9477-303463694BC7}" destId="{30BEC904-2EDC-4AAF-942F-287B295FBBDB}" srcOrd="0" destOrd="0" presId="urn:microsoft.com/office/officeart/2005/8/layout/orgChart1"/>
    <dgm:cxn modelId="{073FCBC0-D458-46FB-9797-79A62AB54706}" type="presParOf" srcId="{30BEC904-2EDC-4AAF-942F-287B295FBBDB}" destId="{9428858D-8195-4EEB-8C97-C9FD03793C33}" srcOrd="0" destOrd="0" presId="urn:microsoft.com/office/officeart/2005/8/layout/orgChart1"/>
    <dgm:cxn modelId="{E36C0E0B-31CC-426D-BE7B-65563904BA03}" type="presParOf" srcId="{30BEC904-2EDC-4AAF-942F-287B295FBBDB}" destId="{F13C723A-F1A5-4278-95DF-6420619EDA6B}" srcOrd="1" destOrd="0" presId="urn:microsoft.com/office/officeart/2005/8/layout/orgChart1"/>
    <dgm:cxn modelId="{C3AAE0F6-F659-484C-8A36-BB0A14200E49}" type="presParOf" srcId="{5E5C9411-EF39-4DB5-9477-303463694BC7}" destId="{2868F930-11EB-47F0-8B5B-71056EC43A4B}" srcOrd="1" destOrd="0" presId="urn:microsoft.com/office/officeart/2005/8/layout/orgChart1"/>
    <dgm:cxn modelId="{880AF65C-08FC-4DAD-8A42-0706908EFB2B}" type="presParOf" srcId="{5E5C9411-EF39-4DB5-9477-303463694BC7}" destId="{F5393C9B-E3D9-49EC-A250-493E6746F29D}" srcOrd="2" destOrd="0" presId="urn:microsoft.com/office/officeart/2005/8/layout/orgChart1"/>
    <dgm:cxn modelId="{9099206B-1BA8-406E-B7B5-343708A6BF92}" type="presParOf" srcId="{0CFBC251-F37B-4451-B993-46B428F2595F}" destId="{8FA4013A-45F4-4CC8-B999-94819B996AE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5068E1-BDB2-444F-811F-1BA3017C7F1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833679FF-33F2-4641-9DAC-1969DD155D8C}">
      <dgm:prSet phldrT="[Text]"/>
      <dgm:spPr>
        <a:solidFill>
          <a:schemeClr val="accent5">
            <a:lumMod val="75000"/>
          </a:schemeClr>
        </a:solidFill>
      </dgm:spPr>
      <dgm:t>
        <a:bodyPr/>
        <a:lstStyle/>
        <a:p>
          <a:r>
            <a:rPr lang="en-US" dirty="0"/>
            <a:t>Macroscopic Diversity</a:t>
          </a:r>
          <a:endParaRPr lang="en-IN" dirty="0"/>
        </a:p>
      </dgm:t>
    </dgm:pt>
    <dgm:pt modelId="{08F4D138-4875-4ABA-B6B1-7A5746F9C3D9}" type="parTrans" cxnId="{498EEA5A-BAAE-4085-A0D3-47879F6A134F}">
      <dgm:prSet/>
      <dgm:spPr/>
      <dgm:t>
        <a:bodyPr/>
        <a:lstStyle/>
        <a:p>
          <a:endParaRPr lang="en-IN"/>
        </a:p>
      </dgm:t>
    </dgm:pt>
    <dgm:pt modelId="{F665E034-F82E-448A-AC51-E50F93553FC4}" type="sibTrans" cxnId="{498EEA5A-BAAE-4085-A0D3-47879F6A134F}">
      <dgm:prSet/>
      <dgm:spPr/>
      <dgm:t>
        <a:bodyPr/>
        <a:lstStyle/>
        <a:p>
          <a:endParaRPr lang="en-IN"/>
        </a:p>
      </dgm:t>
    </dgm:pt>
    <dgm:pt modelId="{FE2F0EEF-671E-4FB1-B066-5D746D38E13A}">
      <dgm:prSet phldrT="[Text]" custT="1"/>
      <dgm:spPr/>
      <dgm:t>
        <a:bodyPr/>
        <a:lstStyle/>
        <a:p>
          <a:r>
            <a:rPr lang="en-IN" sz="2200" b="0" i="0" dirty="0"/>
            <a:t>Prevents Large Scale fading.</a:t>
          </a:r>
          <a:endParaRPr lang="en-IN" sz="2200" dirty="0"/>
        </a:p>
      </dgm:t>
    </dgm:pt>
    <dgm:pt modelId="{3B2E30E5-E61A-4CDC-910B-9E78ED23B131}" type="parTrans" cxnId="{54AA5AED-2F5A-4C3F-8E9F-EE2A5DF526D0}">
      <dgm:prSet/>
      <dgm:spPr/>
      <dgm:t>
        <a:bodyPr/>
        <a:lstStyle/>
        <a:p>
          <a:endParaRPr lang="en-IN"/>
        </a:p>
      </dgm:t>
    </dgm:pt>
    <dgm:pt modelId="{ECB6848C-9F6E-4105-8AFA-9AA5CB512729}" type="sibTrans" cxnId="{54AA5AED-2F5A-4C3F-8E9F-EE2A5DF526D0}">
      <dgm:prSet/>
      <dgm:spPr/>
      <dgm:t>
        <a:bodyPr/>
        <a:lstStyle/>
        <a:p>
          <a:endParaRPr lang="en-IN"/>
        </a:p>
      </dgm:t>
    </dgm:pt>
    <dgm:pt modelId="{78A3A35B-EA36-4B19-875B-95F49189A76C}">
      <dgm:prSet phldrT="[Text]" custT="1"/>
      <dgm:spPr/>
      <dgm:t>
        <a:bodyPr/>
        <a:lstStyle/>
        <a:p>
          <a:r>
            <a:rPr lang="en-US" sz="2200" dirty="0"/>
            <a:t>This fading is prevented by selecting an antenna which is not shadowed, this allows increase in the signal-to-noise ratio</a:t>
          </a:r>
          <a:endParaRPr lang="en-IN" sz="2200" dirty="0"/>
        </a:p>
      </dgm:t>
    </dgm:pt>
    <dgm:pt modelId="{FFE030D8-4503-4B97-867F-B30742C934C9}" type="parTrans" cxnId="{43B72642-E6FA-4002-AF99-7FA464200786}">
      <dgm:prSet/>
      <dgm:spPr/>
      <dgm:t>
        <a:bodyPr/>
        <a:lstStyle/>
        <a:p>
          <a:endParaRPr lang="en-IN"/>
        </a:p>
      </dgm:t>
    </dgm:pt>
    <dgm:pt modelId="{1F191D73-A59F-4562-A735-C9C34ECEDE56}" type="sibTrans" cxnId="{43B72642-E6FA-4002-AF99-7FA464200786}">
      <dgm:prSet/>
      <dgm:spPr/>
      <dgm:t>
        <a:bodyPr/>
        <a:lstStyle/>
        <a:p>
          <a:endParaRPr lang="en-IN"/>
        </a:p>
      </dgm:t>
    </dgm:pt>
    <dgm:pt modelId="{E328C7F4-86D5-4E4C-B27B-2140A94D96C1}">
      <dgm:prSet phldrT="[Text]"/>
      <dgm:spPr>
        <a:solidFill>
          <a:schemeClr val="accent5">
            <a:lumMod val="75000"/>
          </a:schemeClr>
        </a:solidFill>
      </dgm:spPr>
      <dgm:t>
        <a:bodyPr/>
        <a:lstStyle/>
        <a:p>
          <a:r>
            <a:rPr lang="en-US" dirty="0"/>
            <a:t>Microscopic Diversity</a:t>
          </a:r>
          <a:endParaRPr lang="en-IN" dirty="0"/>
        </a:p>
      </dgm:t>
    </dgm:pt>
    <dgm:pt modelId="{EF0609AF-FABD-4DE7-A128-FD89713C5B6A}" type="parTrans" cxnId="{5817B3F3-2870-408A-AE1F-7190AA7DF481}">
      <dgm:prSet/>
      <dgm:spPr/>
      <dgm:t>
        <a:bodyPr/>
        <a:lstStyle/>
        <a:p>
          <a:endParaRPr lang="en-IN"/>
        </a:p>
      </dgm:t>
    </dgm:pt>
    <dgm:pt modelId="{F766DE40-76CF-419C-A2DD-E5E783B99492}" type="sibTrans" cxnId="{5817B3F3-2870-408A-AE1F-7190AA7DF481}">
      <dgm:prSet/>
      <dgm:spPr/>
      <dgm:t>
        <a:bodyPr/>
        <a:lstStyle/>
        <a:p>
          <a:endParaRPr lang="en-IN"/>
        </a:p>
      </dgm:t>
    </dgm:pt>
    <dgm:pt modelId="{CD451154-A31A-47D0-BA82-966C2F713B92}">
      <dgm:prSet phldrT="[Text]" custT="1"/>
      <dgm:spPr/>
      <dgm:t>
        <a:bodyPr/>
        <a:lstStyle/>
        <a:p>
          <a:r>
            <a:rPr lang="en-IN" sz="2200" b="0" i="0" dirty="0"/>
            <a:t>Prevents Small Scale fading</a:t>
          </a:r>
          <a:endParaRPr lang="en-IN" sz="2200" dirty="0"/>
        </a:p>
      </dgm:t>
    </dgm:pt>
    <dgm:pt modelId="{66D5899C-BA18-4712-959B-3DD02E9BFE7F}" type="parTrans" cxnId="{1AF7EDEC-EEB6-4F9F-BE77-C66422109765}">
      <dgm:prSet/>
      <dgm:spPr/>
      <dgm:t>
        <a:bodyPr/>
        <a:lstStyle/>
        <a:p>
          <a:endParaRPr lang="en-IN"/>
        </a:p>
      </dgm:t>
    </dgm:pt>
    <dgm:pt modelId="{7CDFA0F9-1ECF-4EAD-82C3-8139411357DE}" type="sibTrans" cxnId="{1AF7EDEC-EEB6-4F9F-BE77-C66422109765}">
      <dgm:prSet/>
      <dgm:spPr/>
      <dgm:t>
        <a:bodyPr/>
        <a:lstStyle/>
        <a:p>
          <a:endParaRPr lang="en-IN"/>
        </a:p>
      </dgm:t>
    </dgm:pt>
    <dgm:pt modelId="{DD22C3E3-1109-491B-8BF3-A638E8AC950A}">
      <dgm:prSet phldrT="[Text]" custT="1"/>
      <dgm:spPr/>
      <dgm:t>
        <a:bodyPr/>
        <a:lstStyle/>
        <a:p>
          <a:r>
            <a:rPr lang="en-IN" sz="2200" dirty="0"/>
            <a:t>T</a:t>
          </a:r>
          <a:r>
            <a:rPr lang="en-US" sz="2200" dirty="0"/>
            <a:t>his fading is prevented by selecting an antenna which gives a strong signal that mitigates this small signal fading effect.</a:t>
          </a:r>
          <a:endParaRPr lang="en-IN" sz="2200" dirty="0"/>
        </a:p>
      </dgm:t>
    </dgm:pt>
    <dgm:pt modelId="{9F433A4C-0C77-4088-92BC-15A6A5F7FD71}" type="parTrans" cxnId="{E5AD52A5-C87D-47D5-9B53-4D533BB217A2}">
      <dgm:prSet/>
      <dgm:spPr/>
      <dgm:t>
        <a:bodyPr/>
        <a:lstStyle/>
        <a:p>
          <a:endParaRPr lang="en-IN"/>
        </a:p>
      </dgm:t>
    </dgm:pt>
    <dgm:pt modelId="{0A91A07F-7A01-4048-A6DA-FF5D68C69E8E}" type="sibTrans" cxnId="{E5AD52A5-C87D-47D5-9B53-4D533BB217A2}">
      <dgm:prSet/>
      <dgm:spPr/>
      <dgm:t>
        <a:bodyPr/>
        <a:lstStyle/>
        <a:p>
          <a:endParaRPr lang="en-IN"/>
        </a:p>
      </dgm:t>
    </dgm:pt>
    <dgm:pt modelId="{BC36289B-7F6A-4749-98F4-D0AA20F033F0}" type="pres">
      <dgm:prSet presAssocID="{115068E1-BDB2-444F-811F-1BA3017C7F12}" presName="linearFlow" presStyleCnt="0">
        <dgm:presLayoutVars>
          <dgm:dir/>
          <dgm:animLvl val="lvl"/>
          <dgm:resizeHandles val="exact"/>
        </dgm:presLayoutVars>
      </dgm:prSet>
      <dgm:spPr/>
      <dgm:t>
        <a:bodyPr/>
        <a:lstStyle/>
        <a:p>
          <a:endParaRPr lang="en-US"/>
        </a:p>
      </dgm:t>
    </dgm:pt>
    <dgm:pt modelId="{E43F8B02-94C3-441F-A3A9-84FF401D68C5}" type="pres">
      <dgm:prSet presAssocID="{833679FF-33F2-4641-9DAC-1969DD155D8C}" presName="composite" presStyleCnt="0"/>
      <dgm:spPr/>
    </dgm:pt>
    <dgm:pt modelId="{932CDAE0-6ADD-41CC-8FBD-9E4FA2328A5A}" type="pres">
      <dgm:prSet presAssocID="{833679FF-33F2-4641-9DAC-1969DD155D8C}" presName="parentText" presStyleLbl="alignNode1" presStyleIdx="0" presStyleCnt="2">
        <dgm:presLayoutVars>
          <dgm:chMax val="1"/>
          <dgm:bulletEnabled val="1"/>
        </dgm:presLayoutVars>
      </dgm:prSet>
      <dgm:spPr/>
      <dgm:t>
        <a:bodyPr/>
        <a:lstStyle/>
        <a:p>
          <a:endParaRPr lang="en-US"/>
        </a:p>
      </dgm:t>
    </dgm:pt>
    <dgm:pt modelId="{0CAC2365-4376-4C2E-B4C4-2045307BDC7F}" type="pres">
      <dgm:prSet presAssocID="{833679FF-33F2-4641-9DAC-1969DD155D8C}" presName="descendantText" presStyleLbl="alignAcc1" presStyleIdx="0" presStyleCnt="2" custLinFactNeighborX="0" custLinFactNeighborY="-1662">
        <dgm:presLayoutVars>
          <dgm:bulletEnabled val="1"/>
        </dgm:presLayoutVars>
      </dgm:prSet>
      <dgm:spPr/>
      <dgm:t>
        <a:bodyPr/>
        <a:lstStyle/>
        <a:p>
          <a:endParaRPr lang="en-US"/>
        </a:p>
      </dgm:t>
    </dgm:pt>
    <dgm:pt modelId="{964DD07B-8D22-4DC9-8548-DB05ABCE3AFC}" type="pres">
      <dgm:prSet presAssocID="{F665E034-F82E-448A-AC51-E50F93553FC4}" presName="sp" presStyleCnt="0"/>
      <dgm:spPr/>
    </dgm:pt>
    <dgm:pt modelId="{AC461F21-C47E-4B3C-9A38-9B565D3ACF99}" type="pres">
      <dgm:prSet presAssocID="{E328C7F4-86D5-4E4C-B27B-2140A94D96C1}" presName="composite" presStyleCnt="0"/>
      <dgm:spPr/>
    </dgm:pt>
    <dgm:pt modelId="{AD729643-1844-440B-B991-17D376A2CF03}" type="pres">
      <dgm:prSet presAssocID="{E328C7F4-86D5-4E4C-B27B-2140A94D96C1}" presName="parentText" presStyleLbl="alignNode1" presStyleIdx="1" presStyleCnt="2" custLinFactNeighborX="0" custLinFactNeighborY="-15431">
        <dgm:presLayoutVars>
          <dgm:chMax val="1"/>
          <dgm:bulletEnabled val="1"/>
        </dgm:presLayoutVars>
      </dgm:prSet>
      <dgm:spPr/>
      <dgm:t>
        <a:bodyPr/>
        <a:lstStyle/>
        <a:p>
          <a:endParaRPr lang="en-US"/>
        </a:p>
      </dgm:t>
    </dgm:pt>
    <dgm:pt modelId="{2660C2EC-2D87-432D-AA0A-5BB55EB563DF}" type="pres">
      <dgm:prSet presAssocID="{E328C7F4-86D5-4E4C-B27B-2140A94D96C1}" presName="descendantText" presStyleLbl="alignAcc1" presStyleIdx="1" presStyleCnt="2" custLinFactNeighborX="0" custLinFactNeighborY="-23740">
        <dgm:presLayoutVars>
          <dgm:bulletEnabled val="1"/>
        </dgm:presLayoutVars>
      </dgm:prSet>
      <dgm:spPr/>
      <dgm:t>
        <a:bodyPr/>
        <a:lstStyle/>
        <a:p>
          <a:endParaRPr lang="en-US"/>
        </a:p>
      </dgm:t>
    </dgm:pt>
  </dgm:ptLst>
  <dgm:cxnLst>
    <dgm:cxn modelId="{5817B3F3-2870-408A-AE1F-7190AA7DF481}" srcId="{115068E1-BDB2-444F-811F-1BA3017C7F12}" destId="{E328C7F4-86D5-4E4C-B27B-2140A94D96C1}" srcOrd="1" destOrd="0" parTransId="{EF0609AF-FABD-4DE7-A128-FD89713C5B6A}" sibTransId="{F766DE40-76CF-419C-A2DD-E5E783B99492}"/>
    <dgm:cxn modelId="{3B34C262-3A46-4481-9FDF-76A07537F04D}" type="presOf" srcId="{833679FF-33F2-4641-9DAC-1969DD155D8C}" destId="{932CDAE0-6ADD-41CC-8FBD-9E4FA2328A5A}" srcOrd="0" destOrd="0" presId="urn:microsoft.com/office/officeart/2005/8/layout/chevron2"/>
    <dgm:cxn modelId="{750F77DC-4F56-4FF4-B23F-4C29D0784C63}" type="presOf" srcId="{78A3A35B-EA36-4B19-875B-95F49189A76C}" destId="{0CAC2365-4376-4C2E-B4C4-2045307BDC7F}" srcOrd="0" destOrd="1" presId="urn:microsoft.com/office/officeart/2005/8/layout/chevron2"/>
    <dgm:cxn modelId="{4C13DD53-7B0F-453B-AEB8-E4C3D71C1819}" type="presOf" srcId="{FE2F0EEF-671E-4FB1-B066-5D746D38E13A}" destId="{0CAC2365-4376-4C2E-B4C4-2045307BDC7F}" srcOrd="0" destOrd="0" presId="urn:microsoft.com/office/officeart/2005/8/layout/chevron2"/>
    <dgm:cxn modelId="{43B72642-E6FA-4002-AF99-7FA464200786}" srcId="{833679FF-33F2-4641-9DAC-1969DD155D8C}" destId="{78A3A35B-EA36-4B19-875B-95F49189A76C}" srcOrd="1" destOrd="0" parTransId="{FFE030D8-4503-4B97-867F-B30742C934C9}" sibTransId="{1F191D73-A59F-4562-A735-C9C34ECEDE56}"/>
    <dgm:cxn modelId="{E5AD52A5-C87D-47D5-9B53-4D533BB217A2}" srcId="{E328C7F4-86D5-4E4C-B27B-2140A94D96C1}" destId="{DD22C3E3-1109-491B-8BF3-A638E8AC950A}" srcOrd="1" destOrd="0" parTransId="{9F433A4C-0C77-4088-92BC-15A6A5F7FD71}" sibTransId="{0A91A07F-7A01-4048-A6DA-FF5D68C69E8E}"/>
    <dgm:cxn modelId="{54AA5AED-2F5A-4C3F-8E9F-EE2A5DF526D0}" srcId="{833679FF-33F2-4641-9DAC-1969DD155D8C}" destId="{FE2F0EEF-671E-4FB1-B066-5D746D38E13A}" srcOrd="0" destOrd="0" parTransId="{3B2E30E5-E61A-4CDC-910B-9E78ED23B131}" sibTransId="{ECB6848C-9F6E-4105-8AFA-9AA5CB512729}"/>
    <dgm:cxn modelId="{1AF7EDEC-EEB6-4F9F-BE77-C66422109765}" srcId="{E328C7F4-86D5-4E4C-B27B-2140A94D96C1}" destId="{CD451154-A31A-47D0-BA82-966C2F713B92}" srcOrd="0" destOrd="0" parTransId="{66D5899C-BA18-4712-959B-3DD02E9BFE7F}" sibTransId="{7CDFA0F9-1ECF-4EAD-82C3-8139411357DE}"/>
    <dgm:cxn modelId="{FF115D4F-E7D2-43FE-BF32-21B6E65655E7}" type="presOf" srcId="{E328C7F4-86D5-4E4C-B27B-2140A94D96C1}" destId="{AD729643-1844-440B-B991-17D376A2CF03}" srcOrd="0" destOrd="0" presId="urn:microsoft.com/office/officeart/2005/8/layout/chevron2"/>
    <dgm:cxn modelId="{18F831E5-129A-44A9-B40E-D570B5441297}" type="presOf" srcId="{CD451154-A31A-47D0-BA82-966C2F713B92}" destId="{2660C2EC-2D87-432D-AA0A-5BB55EB563DF}" srcOrd="0" destOrd="0" presId="urn:microsoft.com/office/officeart/2005/8/layout/chevron2"/>
    <dgm:cxn modelId="{413988D0-021D-4464-B39C-F5458491A619}" type="presOf" srcId="{DD22C3E3-1109-491B-8BF3-A638E8AC950A}" destId="{2660C2EC-2D87-432D-AA0A-5BB55EB563DF}" srcOrd="0" destOrd="1" presId="urn:microsoft.com/office/officeart/2005/8/layout/chevron2"/>
    <dgm:cxn modelId="{498EEA5A-BAAE-4085-A0D3-47879F6A134F}" srcId="{115068E1-BDB2-444F-811F-1BA3017C7F12}" destId="{833679FF-33F2-4641-9DAC-1969DD155D8C}" srcOrd="0" destOrd="0" parTransId="{08F4D138-4875-4ABA-B6B1-7A5746F9C3D9}" sibTransId="{F665E034-F82E-448A-AC51-E50F93553FC4}"/>
    <dgm:cxn modelId="{1B0F4BDA-87A0-4EE8-B21C-2886F188542C}" type="presOf" srcId="{115068E1-BDB2-444F-811F-1BA3017C7F12}" destId="{BC36289B-7F6A-4749-98F4-D0AA20F033F0}" srcOrd="0" destOrd="0" presId="urn:microsoft.com/office/officeart/2005/8/layout/chevron2"/>
    <dgm:cxn modelId="{5E791FFF-E8A2-497A-A87B-7CC103BD6C7A}" type="presParOf" srcId="{BC36289B-7F6A-4749-98F4-D0AA20F033F0}" destId="{E43F8B02-94C3-441F-A3A9-84FF401D68C5}" srcOrd="0" destOrd="0" presId="urn:microsoft.com/office/officeart/2005/8/layout/chevron2"/>
    <dgm:cxn modelId="{A6256B4B-BDE5-43A7-AB23-6D99E574CB74}" type="presParOf" srcId="{E43F8B02-94C3-441F-A3A9-84FF401D68C5}" destId="{932CDAE0-6ADD-41CC-8FBD-9E4FA2328A5A}" srcOrd="0" destOrd="0" presId="urn:microsoft.com/office/officeart/2005/8/layout/chevron2"/>
    <dgm:cxn modelId="{18C30188-8AEA-455B-93F0-39BBD7103FDD}" type="presParOf" srcId="{E43F8B02-94C3-441F-A3A9-84FF401D68C5}" destId="{0CAC2365-4376-4C2E-B4C4-2045307BDC7F}" srcOrd="1" destOrd="0" presId="urn:microsoft.com/office/officeart/2005/8/layout/chevron2"/>
    <dgm:cxn modelId="{FA37721F-271D-40ED-A5B7-6E2063C41970}" type="presParOf" srcId="{BC36289B-7F6A-4749-98F4-D0AA20F033F0}" destId="{964DD07B-8D22-4DC9-8548-DB05ABCE3AFC}" srcOrd="1" destOrd="0" presId="urn:microsoft.com/office/officeart/2005/8/layout/chevron2"/>
    <dgm:cxn modelId="{CDE52382-417C-4197-B190-3A25AEF9FDC5}" type="presParOf" srcId="{BC36289B-7F6A-4749-98F4-D0AA20F033F0}" destId="{AC461F21-C47E-4B3C-9A38-9B565D3ACF99}" srcOrd="2" destOrd="0" presId="urn:microsoft.com/office/officeart/2005/8/layout/chevron2"/>
    <dgm:cxn modelId="{3BC6D676-11B8-4AD8-8452-07F70FFC98AD}" type="presParOf" srcId="{AC461F21-C47E-4B3C-9A38-9B565D3ACF99}" destId="{AD729643-1844-440B-B991-17D376A2CF03}" srcOrd="0" destOrd="0" presId="urn:microsoft.com/office/officeart/2005/8/layout/chevron2"/>
    <dgm:cxn modelId="{DEFFBF53-CA47-4426-82DB-1AE7343110BD}" type="presParOf" srcId="{AC461F21-C47E-4B3C-9A38-9B565D3ACF99}" destId="{2660C2EC-2D87-432D-AA0A-5BB55EB563D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681CCD-D4F3-4377-9835-54C62D4710AB}"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5DE49FB7-ACB5-404A-A86B-258FBD5D22EE}">
      <dgm:prSet phldrT="[Text]"/>
      <dgm:spPr/>
      <dgm:t>
        <a:bodyPr/>
        <a:lstStyle/>
        <a:p>
          <a:r>
            <a:rPr lang="en-US" altLang="zh-TW" b="1" dirty="0">
              <a:solidFill>
                <a:srgbClr val="002060"/>
              </a:solidFill>
              <a:latin typeface="+mn-lt"/>
            </a:rPr>
            <a:t>Space Diversity</a:t>
          </a:r>
          <a:endParaRPr lang="en-IN" dirty="0"/>
        </a:p>
      </dgm:t>
    </dgm:pt>
    <dgm:pt modelId="{57FDCB96-9F9B-4EDB-8B9A-B39DED9D4502}" type="parTrans" cxnId="{3F9623BA-2B39-494C-A2E1-C91831B7C515}">
      <dgm:prSet/>
      <dgm:spPr/>
      <dgm:t>
        <a:bodyPr/>
        <a:lstStyle/>
        <a:p>
          <a:endParaRPr lang="en-IN"/>
        </a:p>
      </dgm:t>
    </dgm:pt>
    <dgm:pt modelId="{4B0CFD14-7D22-43E0-AA9A-DD988B4D76EB}" type="sibTrans" cxnId="{3F9623BA-2B39-494C-A2E1-C91831B7C515}">
      <dgm:prSet/>
      <dgm:spPr/>
      <dgm:t>
        <a:bodyPr/>
        <a:lstStyle/>
        <a:p>
          <a:endParaRPr lang="en-IN"/>
        </a:p>
      </dgm:t>
    </dgm:pt>
    <dgm:pt modelId="{3FA76812-7FE2-461E-B243-CA0FB3E3ADA4}">
      <dgm:prSet phldrT="[Text]" custT="1"/>
      <dgm:spPr/>
      <dgm:t>
        <a:bodyPr/>
        <a:lstStyle/>
        <a:p>
          <a:r>
            <a:rPr lang="en-IN" sz="1800" b="1" i="0" dirty="0">
              <a:solidFill>
                <a:srgbClr val="0070C0"/>
              </a:solidFill>
              <a:effectLst/>
              <a:latin typeface="Helvetica Neue"/>
            </a:rPr>
            <a:t>Transmit Diversity (MISO) </a:t>
          </a:r>
          <a:endParaRPr lang="en-IN" sz="1800" dirty="0"/>
        </a:p>
      </dgm:t>
    </dgm:pt>
    <dgm:pt modelId="{12F123E5-6414-4BC7-80D1-F33310A4730F}" type="parTrans" cxnId="{217D1B23-ACB4-4165-B9C1-456276C3C774}">
      <dgm:prSet/>
      <dgm:spPr/>
      <dgm:t>
        <a:bodyPr/>
        <a:lstStyle/>
        <a:p>
          <a:endParaRPr lang="en-IN"/>
        </a:p>
      </dgm:t>
    </dgm:pt>
    <dgm:pt modelId="{F7751BF2-C89A-49CF-A1BA-ACF464D1C766}" type="sibTrans" cxnId="{217D1B23-ACB4-4165-B9C1-456276C3C774}">
      <dgm:prSet/>
      <dgm:spPr/>
      <dgm:t>
        <a:bodyPr/>
        <a:lstStyle/>
        <a:p>
          <a:endParaRPr lang="en-IN"/>
        </a:p>
      </dgm:t>
    </dgm:pt>
    <dgm:pt modelId="{D8BA6A28-21B1-4623-870E-D32E961C82B6}">
      <dgm:prSet phldrT="[Text]" custT="1"/>
      <dgm:spPr/>
      <dgm: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000" b="1" i="0" dirty="0">
              <a:solidFill>
                <a:srgbClr val="0070C0"/>
              </a:solidFill>
              <a:effectLst/>
              <a:latin typeface="Helvetica Neue"/>
            </a:rPr>
            <a:t>Receiver</a:t>
          </a:r>
          <a:r>
            <a:rPr lang="en-IN" sz="1800" b="1" i="0" dirty="0">
              <a:solidFill>
                <a:srgbClr val="0070C0"/>
              </a:solidFill>
              <a:effectLst/>
              <a:latin typeface="Helvetica Neue"/>
            </a:rPr>
            <a:t> Diversity (SIMO)</a:t>
          </a:r>
        </a:p>
        <a:p>
          <a:pPr marL="0" lvl="0" defTabSz="755650">
            <a:lnSpc>
              <a:spcPct val="90000"/>
            </a:lnSpc>
            <a:spcBef>
              <a:spcPct val="0"/>
            </a:spcBef>
            <a:spcAft>
              <a:spcPct val="35000"/>
            </a:spcAft>
            <a:buNone/>
          </a:pPr>
          <a:endParaRPr lang="en-IN" dirty="0"/>
        </a:p>
      </dgm:t>
    </dgm:pt>
    <dgm:pt modelId="{264AB3FD-E509-4251-BEFB-195B6C35EA12}" type="sibTrans" cxnId="{C179A01B-C317-457C-BACB-E62105506718}">
      <dgm:prSet/>
      <dgm:spPr/>
      <dgm:t>
        <a:bodyPr/>
        <a:lstStyle/>
        <a:p>
          <a:endParaRPr lang="en-IN"/>
        </a:p>
      </dgm:t>
    </dgm:pt>
    <dgm:pt modelId="{961504BF-A493-47C3-89A6-7FA81BF381C2}" type="parTrans" cxnId="{C179A01B-C317-457C-BACB-E62105506718}">
      <dgm:prSet/>
      <dgm:spPr/>
      <dgm:t>
        <a:bodyPr/>
        <a:lstStyle/>
        <a:p>
          <a:endParaRPr lang="en-IN"/>
        </a:p>
      </dgm:t>
    </dgm:pt>
    <dgm:pt modelId="{7E7223F9-DBDD-4DB2-BCE5-F65BBC259184}" type="pres">
      <dgm:prSet presAssocID="{22681CCD-D4F3-4377-9835-54C62D4710AB}" presName="Name0" presStyleCnt="0">
        <dgm:presLayoutVars>
          <dgm:orgChart val="1"/>
          <dgm:chPref val="1"/>
          <dgm:dir/>
          <dgm:animOne val="branch"/>
          <dgm:animLvl val="lvl"/>
          <dgm:resizeHandles/>
        </dgm:presLayoutVars>
      </dgm:prSet>
      <dgm:spPr/>
      <dgm:t>
        <a:bodyPr/>
        <a:lstStyle/>
        <a:p>
          <a:endParaRPr lang="en-US"/>
        </a:p>
      </dgm:t>
    </dgm:pt>
    <dgm:pt modelId="{BCE8C88F-3455-4E55-BA4F-A6DA8CB01A52}" type="pres">
      <dgm:prSet presAssocID="{5DE49FB7-ACB5-404A-A86B-258FBD5D22EE}" presName="hierRoot1" presStyleCnt="0">
        <dgm:presLayoutVars>
          <dgm:hierBranch val="init"/>
        </dgm:presLayoutVars>
      </dgm:prSet>
      <dgm:spPr/>
    </dgm:pt>
    <dgm:pt modelId="{7F3643AD-EAA8-496F-8E21-05D062DA6C1B}" type="pres">
      <dgm:prSet presAssocID="{5DE49FB7-ACB5-404A-A86B-258FBD5D22EE}" presName="rootComposite1" presStyleCnt="0"/>
      <dgm:spPr/>
    </dgm:pt>
    <dgm:pt modelId="{7D80682F-1505-47C1-928F-C3C3424743FB}" type="pres">
      <dgm:prSet presAssocID="{5DE49FB7-ACB5-404A-A86B-258FBD5D22EE}" presName="rootText1" presStyleLbl="alignAcc1" presStyleIdx="0" presStyleCnt="0" custScaleX="174457">
        <dgm:presLayoutVars>
          <dgm:chPref val="3"/>
        </dgm:presLayoutVars>
      </dgm:prSet>
      <dgm:spPr/>
      <dgm:t>
        <a:bodyPr/>
        <a:lstStyle/>
        <a:p>
          <a:endParaRPr lang="en-US"/>
        </a:p>
      </dgm:t>
    </dgm:pt>
    <dgm:pt modelId="{8384C68A-A212-4BBB-849C-710EC32AACFD}" type="pres">
      <dgm:prSet presAssocID="{5DE49FB7-ACB5-404A-A86B-258FBD5D22EE}" presName="topArc1" presStyleLbl="parChTrans1D1" presStyleIdx="0" presStyleCnt="6"/>
      <dgm:spPr/>
    </dgm:pt>
    <dgm:pt modelId="{7C754C7E-4450-43DE-8A52-1C49F23D1959}" type="pres">
      <dgm:prSet presAssocID="{5DE49FB7-ACB5-404A-A86B-258FBD5D22EE}" presName="bottomArc1" presStyleLbl="parChTrans1D1" presStyleIdx="1" presStyleCnt="6"/>
      <dgm:spPr/>
    </dgm:pt>
    <dgm:pt modelId="{D462A76B-5FC2-40DA-837C-51A124C15821}" type="pres">
      <dgm:prSet presAssocID="{5DE49FB7-ACB5-404A-A86B-258FBD5D22EE}" presName="topConnNode1" presStyleLbl="node1" presStyleIdx="0" presStyleCnt="0"/>
      <dgm:spPr/>
      <dgm:t>
        <a:bodyPr/>
        <a:lstStyle/>
        <a:p>
          <a:endParaRPr lang="en-US"/>
        </a:p>
      </dgm:t>
    </dgm:pt>
    <dgm:pt modelId="{061E40F3-1B66-41E7-9423-CCEC59A77726}" type="pres">
      <dgm:prSet presAssocID="{5DE49FB7-ACB5-404A-A86B-258FBD5D22EE}" presName="hierChild2" presStyleCnt="0"/>
      <dgm:spPr/>
    </dgm:pt>
    <dgm:pt modelId="{51A92E0D-E461-47D2-B4D8-4BC09185BC57}" type="pres">
      <dgm:prSet presAssocID="{961504BF-A493-47C3-89A6-7FA81BF381C2}" presName="Name28" presStyleLbl="parChTrans1D2" presStyleIdx="0" presStyleCnt="2"/>
      <dgm:spPr/>
      <dgm:t>
        <a:bodyPr/>
        <a:lstStyle/>
        <a:p>
          <a:endParaRPr lang="en-US"/>
        </a:p>
      </dgm:t>
    </dgm:pt>
    <dgm:pt modelId="{085D403E-C532-48E9-A7D6-9EEDD6E3BEAD}" type="pres">
      <dgm:prSet presAssocID="{D8BA6A28-21B1-4623-870E-D32E961C82B6}" presName="hierRoot2" presStyleCnt="0">
        <dgm:presLayoutVars>
          <dgm:hierBranch val="init"/>
        </dgm:presLayoutVars>
      </dgm:prSet>
      <dgm:spPr/>
    </dgm:pt>
    <dgm:pt modelId="{D193D79F-A29B-4BF3-8F56-F9C772498E89}" type="pres">
      <dgm:prSet presAssocID="{D8BA6A28-21B1-4623-870E-D32E961C82B6}" presName="rootComposite2" presStyleCnt="0"/>
      <dgm:spPr/>
    </dgm:pt>
    <dgm:pt modelId="{517A8E48-A6CA-4C5B-BB2C-B8D989B253FB}" type="pres">
      <dgm:prSet presAssocID="{D8BA6A28-21B1-4623-870E-D32E961C82B6}" presName="rootText2" presStyleLbl="alignAcc1" presStyleIdx="0" presStyleCnt="0" custScaleX="234241" custLinFactNeighborX="2366" custLinFactNeighborY="2763">
        <dgm:presLayoutVars>
          <dgm:chPref val="3"/>
        </dgm:presLayoutVars>
      </dgm:prSet>
      <dgm:spPr/>
      <dgm:t>
        <a:bodyPr/>
        <a:lstStyle/>
        <a:p>
          <a:endParaRPr lang="en-US"/>
        </a:p>
      </dgm:t>
    </dgm:pt>
    <dgm:pt modelId="{509C04CC-67FB-4A70-96A7-8C803517C267}" type="pres">
      <dgm:prSet presAssocID="{D8BA6A28-21B1-4623-870E-D32E961C82B6}" presName="topArc2" presStyleLbl="parChTrans1D1" presStyleIdx="2" presStyleCnt="6"/>
      <dgm:spPr/>
    </dgm:pt>
    <dgm:pt modelId="{D960054A-C1D5-4A1A-8912-ADB98D16F859}" type="pres">
      <dgm:prSet presAssocID="{D8BA6A28-21B1-4623-870E-D32E961C82B6}" presName="bottomArc2" presStyleLbl="parChTrans1D1" presStyleIdx="3" presStyleCnt="6"/>
      <dgm:spPr/>
    </dgm:pt>
    <dgm:pt modelId="{01758B77-96D1-4C19-B8F9-C221427A59CA}" type="pres">
      <dgm:prSet presAssocID="{D8BA6A28-21B1-4623-870E-D32E961C82B6}" presName="topConnNode2" presStyleLbl="node2" presStyleIdx="0" presStyleCnt="0"/>
      <dgm:spPr/>
      <dgm:t>
        <a:bodyPr/>
        <a:lstStyle/>
        <a:p>
          <a:endParaRPr lang="en-US"/>
        </a:p>
      </dgm:t>
    </dgm:pt>
    <dgm:pt modelId="{95BCF7DD-F543-4A8C-96D4-1E34CB227637}" type="pres">
      <dgm:prSet presAssocID="{D8BA6A28-21B1-4623-870E-D32E961C82B6}" presName="hierChild4" presStyleCnt="0"/>
      <dgm:spPr/>
    </dgm:pt>
    <dgm:pt modelId="{E65B0EAF-EAFA-49D8-AD6E-C05183C59208}" type="pres">
      <dgm:prSet presAssocID="{D8BA6A28-21B1-4623-870E-D32E961C82B6}" presName="hierChild5" presStyleCnt="0"/>
      <dgm:spPr/>
    </dgm:pt>
    <dgm:pt modelId="{B1369AEC-3E29-4E93-BC24-2D64081C900B}" type="pres">
      <dgm:prSet presAssocID="{12F123E5-6414-4BC7-80D1-F33310A4730F}" presName="Name28" presStyleLbl="parChTrans1D2" presStyleIdx="1" presStyleCnt="2"/>
      <dgm:spPr/>
      <dgm:t>
        <a:bodyPr/>
        <a:lstStyle/>
        <a:p>
          <a:endParaRPr lang="en-US"/>
        </a:p>
      </dgm:t>
    </dgm:pt>
    <dgm:pt modelId="{52362FD0-7A95-40D3-8411-18DCF5154A4D}" type="pres">
      <dgm:prSet presAssocID="{3FA76812-7FE2-461E-B243-CA0FB3E3ADA4}" presName="hierRoot2" presStyleCnt="0">
        <dgm:presLayoutVars>
          <dgm:hierBranch val="init"/>
        </dgm:presLayoutVars>
      </dgm:prSet>
      <dgm:spPr/>
    </dgm:pt>
    <dgm:pt modelId="{426C5C09-1D94-4EB9-B271-24528AFE749E}" type="pres">
      <dgm:prSet presAssocID="{3FA76812-7FE2-461E-B243-CA0FB3E3ADA4}" presName="rootComposite2" presStyleCnt="0"/>
      <dgm:spPr/>
    </dgm:pt>
    <dgm:pt modelId="{2EC52EDE-582B-4D1D-83AA-B69FE20D51AD}" type="pres">
      <dgm:prSet presAssocID="{3FA76812-7FE2-461E-B243-CA0FB3E3ADA4}" presName="rootText2" presStyleLbl="alignAcc1" presStyleIdx="0" presStyleCnt="0" custScaleX="257581">
        <dgm:presLayoutVars>
          <dgm:chPref val="3"/>
        </dgm:presLayoutVars>
      </dgm:prSet>
      <dgm:spPr/>
      <dgm:t>
        <a:bodyPr/>
        <a:lstStyle/>
        <a:p>
          <a:endParaRPr lang="en-US"/>
        </a:p>
      </dgm:t>
    </dgm:pt>
    <dgm:pt modelId="{16207360-FE20-4CD3-954E-1742D8B8A650}" type="pres">
      <dgm:prSet presAssocID="{3FA76812-7FE2-461E-B243-CA0FB3E3ADA4}" presName="topArc2" presStyleLbl="parChTrans1D1" presStyleIdx="4" presStyleCnt="6"/>
      <dgm:spPr/>
    </dgm:pt>
    <dgm:pt modelId="{23B04255-02BD-40C6-8DE7-A448C3A18078}" type="pres">
      <dgm:prSet presAssocID="{3FA76812-7FE2-461E-B243-CA0FB3E3ADA4}" presName="bottomArc2" presStyleLbl="parChTrans1D1" presStyleIdx="5" presStyleCnt="6"/>
      <dgm:spPr/>
    </dgm:pt>
    <dgm:pt modelId="{A41FF09E-36D8-4BCF-8966-4300B019B3C1}" type="pres">
      <dgm:prSet presAssocID="{3FA76812-7FE2-461E-B243-CA0FB3E3ADA4}" presName="topConnNode2" presStyleLbl="node2" presStyleIdx="0" presStyleCnt="0"/>
      <dgm:spPr/>
      <dgm:t>
        <a:bodyPr/>
        <a:lstStyle/>
        <a:p>
          <a:endParaRPr lang="en-US"/>
        </a:p>
      </dgm:t>
    </dgm:pt>
    <dgm:pt modelId="{62BD8EAA-C8DA-4ED9-9E3D-842FE9DD62C6}" type="pres">
      <dgm:prSet presAssocID="{3FA76812-7FE2-461E-B243-CA0FB3E3ADA4}" presName="hierChild4" presStyleCnt="0"/>
      <dgm:spPr/>
    </dgm:pt>
    <dgm:pt modelId="{6934D1B9-86BA-4608-A2CB-2F9DEFA37EC9}" type="pres">
      <dgm:prSet presAssocID="{3FA76812-7FE2-461E-B243-CA0FB3E3ADA4}" presName="hierChild5" presStyleCnt="0"/>
      <dgm:spPr/>
    </dgm:pt>
    <dgm:pt modelId="{96C0177D-B602-4E4C-9C22-2B963F455043}" type="pres">
      <dgm:prSet presAssocID="{5DE49FB7-ACB5-404A-A86B-258FBD5D22EE}" presName="hierChild3" presStyleCnt="0"/>
      <dgm:spPr/>
    </dgm:pt>
  </dgm:ptLst>
  <dgm:cxnLst>
    <dgm:cxn modelId="{5126362D-31BE-4DA0-A53B-EDD50C016A59}" type="presOf" srcId="{22681CCD-D4F3-4377-9835-54C62D4710AB}" destId="{7E7223F9-DBDD-4DB2-BCE5-F65BBC259184}" srcOrd="0" destOrd="0" presId="urn:microsoft.com/office/officeart/2008/layout/HalfCircleOrganizationChart"/>
    <dgm:cxn modelId="{93A445B9-9A7A-4A2B-BAC7-38167CA5E31F}" type="presOf" srcId="{961504BF-A493-47C3-89A6-7FA81BF381C2}" destId="{51A92E0D-E461-47D2-B4D8-4BC09185BC57}" srcOrd="0" destOrd="0" presId="urn:microsoft.com/office/officeart/2008/layout/HalfCircleOrganizationChart"/>
    <dgm:cxn modelId="{217D1B23-ACB4-4165-B9C1-456276C3C774}" srcId="{5DE49FB7-ACB5-404A-A86B-258FBD5D22EE}" destId="{3FA76812-7FE2-461E-B243-CA0FB3E3ADA4}" srcOrd="1" destOrd="0" parTransId="{12F123E5-6414-4BC7-80D1-F33310A4730F}" sibTransId="{F7751BF2-C89A-49CF-A1BA-ACF464D1C766}"/>
    <dgm:cxn modelId="{E8DD9921-B4B1-48CE-8317-E59CCAC6AF81}" type="presOf" srcId="{3FA76812-7FE2-461E-B243-CA0FB3E3ADA4}" destId="{A41FF09E-36D8-4BCF-8966-4300B019B3C1}" srcOrd="1" destOrd="0" presId="urn:microsoft.com/office/officeart/2008/layout/HalfCircleOrganizationChart"/>
    <dgm:cxn modelId="{19B30160-19E7-4DAB-A61E-2D1D596EFEE0}" type="presOf" srcId="{5DE49FB7-ACB5-404A-A86B-258FBD5D22EE}" destId="{D462A76B-5FC2-40DA-837C-51A124C15821}" srcOrd="1" destOrd="0" presId="urn:microsoft.com/office/officeart/2008/layout/HalfCircleOrganizationChart"/>
    <dgm:cxn modelId="{4C79CF7D-031B-457E-B8D5-8AB002D6A77C}" type="presOf" srcId="{D8BA6A28-21B1-4623-870E-D32E961C82B6}" destId="{517A8E48-A6CA-4C5B-BB2C-B8D989B253FB}" srcOrd="0" destOrd="0" presId="urn:microsoft.com/office/officeart/2008/layout/HalfCircleOrganizationChart"/>
    <dgm:cxn modelId="{84147873-E1A5-4BCF-9599-662CD60AC552}" type="presOf" srcId="{D8BA6A28-21B1-4623-870E-D32E961C82B6}" destId="{01758B77-96D1-4C19-B8F9-C221427A59CA}" srcOrd="1" destOrd="0" presId="urn:microsoft.com/office/officeart/2008/layout/HalfCircleOrganizationChart"/>
    <dgm:cxn modelId="{C179A01B-C317-457C-BACB-E62105506718}" srcId="{5DE49FB7-ACB5-404A-A86B-258FBD5D22EE}" destId="{D8BA6A28-21B1-4623-870E-D32E961C82B6}" srcOrd="0" destOrd="0" parTransId="{961504BF-A493-47C3-89A6-7FA81BF381C2}" sibTransId="{264AB3FD-E509-4251-BEFB-195B6C35EA12}"/>
    <dgm:cxn modelId="{C617326F-B58D-4558-BC5A-CA0918295E55}" type="presOf" srcId="{3FA76812-7FE2-461E-B243-CA0FB3E3ADA4}" destId="{2EC52EDE-582B-4D1D-83AA-B69FE20D51AD}" srcOrd="0" destOrd="0" presId="urn:microsoft.com/office/officeart/2008/layout/HalfCircleOrganizationChart"/>
    <dgm:cxn modelId="{096E3FD9-BD5D-4CD4-AE50-3A83A4E59132}" type="presOf" srcId="{12F123E5-6414-4BC7-80D1-F33310A4730F}" destId="{B1369AEC-3E29-4E93-BC24-2D64081C900B}" srcOrd="0" destOrd="0" presId="urn:microsoft.com/office/officeart/2008/layout/HalfCircleOrganizationChart"/>
    <dgm:cxn modelId="{6D9CF0CB-12EC-4314-A111-20DBFD666D00}" type="presOf" srcId="{5DE49FB7-ACB5-404A-A86B-258FBD5D22EE}" destId="{7D80682F-1505-47C1-928F-C3C3424743FB}" srcOrd="0" destOrd="0" presId="urn:microsoft.com/office/officeart/2008/layout/HalfCircleOrganizationChart"/>
    <dgm:cxn modelId="{3F9623BA-2B39-494C-A2E1-C91831B7C515}" srcId="{22681CCD-D4F3-4377-9835-54C62D4710AB}" destId="{5DE49FB7-ACB5-404A-A86B-258FBD5D22EE}" srcOrd="0" destOrd="0" parTransId="{57FDCB96-9F9B-4EDB-8B9A-B39DED9D4502}" sibTransId="{4B0CFD14-7D22-43E0-AA9A-DD988B4D76EB}"/>
    <dgm:cxn modelId="{8EDC06C4-3AE1-4E59-8B94-79A99988DD75}" type="presParOf" srcId="{7E7223F9-DBDD-4DB2-BCE5-F65BBC259184}" destId="{BCE8C88F-3455-4E55-BA4F-A6DA8CB01A52}" srcOrd="0" destOrd="0" presId="urn:microsoft.com/office/officeart/2008/layout/HalfCircleOrganizationChart"/>
    <dgm:cxn modelId="{9EA02EEE-E117-4370-8CAF-7BDD478140A9}" type="presParOf" srcId="{BCE8C88F-3455-4E55-BA4F-A6DA8CB01A52}" destId="{7F3643AD-EAA8-496F-8E21-05D062DA6C1B}" srcOrd="0" destOrd="0" presId="urn:microsoft.com/office/officeart/2008/layout/HalfCircleOrganizationChart"/>
    <dgm:cxn modelId="{F17A0450-B68F-43C1-9D38-A732412CBE8A}" type="presParOf" srcId="{7F3643AD-EAA8-496F-8E21-05D062DA6C1B}" destId="{7D80682F-1505-47C1-928F-C3C3424743FB}" srcOrd="0" destOrd="0" presId="urn:microsoft.com/office/officeart/2008/layout/HalfCircleOrganizationChart"/>
    <dgm:cxn modelId="{02A8116D-F0D5-4119-9F13-A110FCD24A6A}" type="presParOf" srcId="{7F3643AD-EAA8-496F-8E21-05D062DA6C1B}" destId="{8384C68A-A212-4BBB-849C-710EC32AACFD}" srcOrd="1" destOrd="0" presId="urn:microsoft.com/office/officeart/2008/layout/HalfCircleOrganizationChart"/>
    <dgm:cxn modelId="{A9AB10A9-FF73-4CC6-BAB9-AE2B25209AD9}" type="presParOf" srcId="{7F3643AD-EAA8-496F-8E21-05D062DA6C1B}" destId="{7C754C7E-4450-43DE-8A52-1C49F23D1959}" srcOrd="2" destOrd="0" presId="urn:microsoft.com/office/officeart/2008/layout/HalfCircleOrganizationChart"/>
    <dgm:cxn modelId="{DACB67AB-F164-4248-B4BF-B3B2B4C5086D}" type="presParOf" srcId="{7F3643AD-EAA8-496F-8E21-05D062DA6C1B}" destId="{D462A76B-5FC2-40DA-837C-51A124C15821}" srcOrd="3" destOrd="0" presId="urn:microsoft.com/office/officeart/2008/layout/HalfCircleOrganizationChart"/>
    <dgm:cxn modelId="{0B1AEFA4-C9D4-4C9A-9F23-92CB69DAFB26}" type="presParOf" srcId="{BCE8C88F-3455-4E55-BA4F-A6DA8CB01A52}" destId="{061E40F3-1B66-41E7-9423-CCEC59A77726}" srcOrd="1" destOrd="0" presId="urn:microsoft.com/office/officeart/2008/layout/HalfCircleOrganizationChart"/>
    <dgm:cxn modelId="{799EC2F0-2EF6-4355-B0A7-8C309F3287C9}" type="presParOf" srcId="{061E40F3-1B66-41E7-9423-CCEC59A77726}" destId="{51A92E0D-E461-47D2-B4D8-4BC09185BC57}" srcOrd="0" destOrd="0" presId="urn:microsoft.com/office/officeart/2008/layout/HalfCircleOrganizationChart"/>
    <dgm:cxn modelId="{A6A6F3BA-F9BE-4B32-ADA5-B930BB771DC2}" type="presParOf" srcId="{061E40F3-1B66-41E7-9423-CCEC59A77726}" destId="{085D403E-C532-48E9-A7D6-9EEDD6E3BEAD}" srcOrd="1" destOrd="0" presId="urn:microsoft.com/office/officeart/2008/layout/HalfCircleOrganizationChart"/>
    <dgm:cxn modelId="{F51997A1-A32E-4E1D-A2AF-5862F3A26CCB}" type="presParOf" srcId="{085D403E-C532-48E9-A7D6-9EEDD6E3BEAD}" destId="{D193D79F-A29B-4BF3-8F56-F9C772498E89}" srcOrd="0" destOrd="0" presId="urn:microsoft.com/office/officeart/2008/layout/HalfCircleOrganizationChart"/>
    <dgm:cxn modelId="{1FBDC65B-5A3E-43FE-A0CF-6207FCF3C600}" type="presParOf" srcId="{D193D79F-A29B-4BF3-8F56-F9C772498E89}" destId="{517A8E48-A6CA-4C5B-BB2C-B8D989B253FB}" srcOrd="0" destOrd="0" presId="urn:microsoft.com/office/officeart/2008/layout/HalfCircleOrganizationChart"/>
    <dgm:cxn modelId="{392BB710-87C5-4A7F-ABF9-5F774F469CCB}" type="presParOf" srcId="{D193D79F-A29B-4BF3-8F56-F9C772498E89}" destId="{509C04CC-67FB-4A70-96A7-8C803517C267}" srcOrd="1" destOrd="0" presId="urn:microsoft.com/office/officeart/2008/layout/HalfCircleOrganizationChart"/>
    <dgm:cxn modelId="{082B7C16-92BA-4BA7-91D0-E633108AF2F9}" type="presParOf" srcId="{D193D79F-A29B-4BF3-8F56-F9C772498E89}" destId="{D960054A-C1D5-4A1A-8912-ADB98D16F859}" srcOrd="2" destOrd="0" presId="urn:microsoft.com/office/officeart/2008/layout/HalfCircleOrganizationChart"/>
    <dgm:cxn modelId="{32820DB6-5E6A-432A-89A5-0BBD6B3EB03A}" type="presParOf" srcId="{D193D79F-A29B-4BF3-8F56-F9C772498E89}" destId="{01758B77-96D1-4C19-B8F9-C221427A59CA}" srcOrd="3" destOrd="0" presId="urn:microsoft.com/office/officeart/2008/layout/HalfCircleOrganizationChart"/>
    <dgm:cxn modelId="{A4B8C7D5-F90F-477E-83F6-F84CD9AAC551}" type="presParOf" srcId="{085D403E-C532-48E9-A7D6-9EEDD6E3BEAD}" destId="{95BCF7DD-F543-4A8C-96D4-1E34CB227637}" srcOrd="1" destOrd="0" presId="urn:microsoft.com/office/officeart/2008/layout/HalfCircleOrganizationChart"/>
    <dgm:cxn modelId="{5282974C-1B4C-47CA-8B73-5ED62BDE076C}" type="presParOf" srcId="{085D403E-C532-48E9-A7D6-9EEDD6E3BEAD}" destId="{E65B0EAF-EAFA-49D8-AD6E-C05183C59208}" srcOrd="2" destOrd="0" presId="urn:microsoft.com/office/officeart/2008/layout/HalfCircleOrganizationChart"/>
    <dgm:cxn modelId="{38497D91-4F81-4DC0-8F97-6FA664AAF52D}" type="presParOf" srcId="{061E40F3-1B66-41E7-9423-CCEC59A77726}" destId="{B1369AEC-3E29-4E93-BC24-2D64081C900B}" srcOrd="2" destOrd="0" presId="urn:microsoft.com/office/officeart/2008/layout/HalfCircleOrganizationChart"/>
    <dgm:cxn modelId="{E35E0A42-E6FB-4748-8ACD-EBC0C43E27A3}" type="presParOf" srcId="{061E40F3-1B66-41E7-9423-CCEC59A77726}" destId="{52362FD0-7A95-40D3-8411-18DCF5154A4D}" srcOrd="3" destOrd="0" presId="urn:microsoft.com/office/officeart/2008/layout/HalfCircleOrganizationChart"/>
    <dgm:cxn modelId="{4A7D17EB-3F3B-417C-9E41-8C5C29A9FA46}" type="presParOf" srcId="{52362FD0-7A95-40D3-8411-18DCF5154A4D}" destId="{426C5C09-1D94-4EB9-B271-24528AFE749E}" srcOrd="0" destOrd="0" presId="urn:microsoft.com/office/officeart/2008/layout/HalfCircleOrganizationChart"/>
    <dgm:cxn modelId="{D73E889F-16DD-4493-BF03-A7D30740F793}" type="presParOf" srcId="{426C5C09-1D94-4EB9-B271-24528AFE749E}" destId="{2EC52EDE-582B-4D1D-83AA-B69FE20D51AD}" srcOrd="0" destOrd="0" presId="urn:microsoft.com/office/officeart/2008/layout/HalfCircleOrganizationChart"/>
    <dgm:cxn modelId="{D0A1C5F5-DE47-40DE-8882-AF0F70870E0F}" type="presParOf" srcId="{426C5C09-1D94-4EB9-B271-24528AFE749E}" destId="{16207360-FE20-4CD3-954E-1742D8B8A650}" srcOrd="1" destOrd="0" presId="urn:microsoft.com/office/officeart/2008/layout/HalfCircleOrganizationChart"/>
    <dgm:cxn modelId="{55466CEC-EEC8-4066-A647-F3F1F2E673A5}" type="presParOf" srcId="{426C5C09-1D94-4EB9-B271-24528AFE749E}" destId="{23B04255-02BD-40C6-8DE7-A448C3A18078}" srcOrd="2" destOrd="0" presId="urn:microsoft.com/office/officeart/2008/layout/HalfCircleOrganizationChart"/>
    <dgm:cxn modelId="{5237F885-4BDE-4BA4-9D99-38B181F0D31D}" type="presParOf" srcId="{426C5C09-1D94-4EB9-B271-24528AFE749E}" destId="{A41FF09E-36D8-4BCF-8966-4300B019B3C1}" srcOrd="3" destOrd="0" presId="urn:microsoft.com/office/officeart/2008/layout/HalfCircleOrganizationChart"/>
    <dgm:cxn modelId="{5DA40D5F-C7CF-4B41-851F-9E699F6E0C7E}" type="presParOf" srcId="{52362FD0-7A95-40D3-8411-18DCF5154A4D}" destId="{62BD8EAA-C8DA-4ED9-9E3D-842FE9DD62C6}" srcOrd="1" destOrd="0" presId="urn:microsoft.com/office/officeart/2008/layout/HalfCircleOrganizationChart"/>
    <dgm:cxn modelId="{5A26965D-D276-4DAA-8F4E-4A8FB50C704E}" type="presParOf" srcId="{52362FD0-7A95-40D3-8411-18DCF5154A4D}" destId="{6934D1B9-86BA-4608-A2CB-2F9DEFA37EC9}" srcOrd="2" destOrd="0" presId="urn:microsoft.com/office/officeart/2008/layout/HalfCircleOrganizationChart"/>
    <dgm:cxn modelId="{661E6CAF-A691-45AE-80D2-00552B83D228}" type="presParOf" srcId="{BCE8C88F-3455-4E55-BA4F-A6DA8CB01A52}" destId="{96C0177D-B602-4E4C-9C22-2B963F455043}" srcOrd="2" destOrd="0" presId="urn:microsoft.com/office/officeart/2008/layout/HalfCircle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8A4CBF-ED96-4C86-A553-EC5E312224A1}" type="doc">
      <dgm:prSet loTypeId="urn:microsoft.com/office/officeart/2005/8/layout/orgChart1" loCatId="hierarchy" qsTypeId="urn:microsoft.com/office/officeart/2005/8/quickstyle/3d4" qsCatId="3D" csTypeId="urn:microsoft.com/office/officeart/2005/8/colors/colorful4" csCatId="colorful" phldr="1"/>
      <dgm:spPr/>
      <dgm:t>
        <a:bodyPr/>
        <a:lstStyle/>
        <a:p>
          <a:endParaRPr lang="en-IN"/>
        </a:p>
      </dgm:t>
    </dgm:pt>
    <dgm:pt modelId="{BA13587D-F660-4837-9E18-A379A3A3B7B9}">
      <dgm:prSet phldrT="[Text]" custT="1"/>
      <dgm:spPr/>
      <dgm:t>
        <a:bodyPr/>
        <a:lstStyle/>
        <a:p>
          <a:r>
            <a:rPr lang="en-US" sz="2000" dirty="0">
              <a:solidFill>
                <a:schemeClr val="tx2"/>
              </a:solidFill>
            </a:rPr>
            <a:t>Space Diversity</a:t>
          </a:r>
          <a:endParaRPr lang="en-IN" sz="2000" dirty="0">
            <a:solidFill>
              <a:schemeClr val="tx2"/>
            </a:solidFill>
          </a:endParaRPr>
        </a:p>
      </dgm:t>
    </dgm:pt>
    <dgm:pt modelId="{94EC3E0B-F5CE-4F66-A299-B21D78A59CC3}" type="parTrans" cxnId="{0E5648E3-075E-42F2-AF33-36A409BFBDD5}">
      <dgm:prSet/>
      <dgm:spPr/>
      <dgm:t>
        <a:bodyPr/>
        <a:lstStyle/>
        <a:p>
          <a:endParaRPr lang="en-IN" sz="2000"/>
        </a:p>
      </dgm:t>
    </dgm:pt>
    <dgm:pt modelId="{BDB0D9D7-0DFE-4AF6-815B-F897016F59D5}" type="sibTrans" cxnId="{0E5648E3-075E-42F2-AF33-36A409BFBDD5}">
      <dgm:prSet/>
      <dgm:spPr/>
      <dgm:t>
        <a:bodyPr/>
        <a:lstStyle/>
        <a:p>
          <a:endParaRPr lang="en-IN" sz="2000"/>
        </a:p>
      </dgm:t>
    </dgm:pt>
    <dgm:pt modelId="{6DC8D0C7-396A-4610-B680-EE966389DA3E}">
      <dgm:prSet phldrT="[Text]" custT="1"/>
      <dgm:spPr/>
      <dgm:t>
        <a:bodyPr/>
        <a:lstStyle/>
        <a:p>
          <a:r>
            <a:rPr lang="en-US" altLang="zh-TW" sz="2000" dirty="0">
              <a:solidFill>
                <a:schemeClr val="tx2"/>
              </a:solidFill>
            </a:rPr>
            <a:t>Scanning Diversity</a:t>
          </a:r>
          <a:endParaRPr lang="en-IN" sz="2000" dirty="0">
            <a:solidFill>
              <a:schemeClr val="tx2"/>
            </a:solidFill>
          </a:endParaRPr>
        </a:p>
      </dgm:t>
    </dgm:pt>
    <dgm:pt modelId="{7066ED87-A0DA-4A68-96A4-39EAFC2563AD}" type="parTrans" cxnId="{EE261BAD-A7EB-40DB-94C1-08D8FBEB7686}">
      <dgm:prSet/>
      <dgm:spPr/>
      <dgm:t>
        <a:bodyPr/>
        <a:lstStyle/>
        <a:p>
          <a:endParaRPr lang="en-IN" sz="2000">
            <a:solidFill>
              <a:schemeClr val="tx2"/>
            </a:solidFill>
          </a:endParaRPr>
        </a:p>
      </dgm:t>
    </dgm:pt>
    <dgm:pt modelId="{6A329D07-1560-4E52-9CCC-793D590BD430}" type="sibTrans" cxnId="{EE261BAD-A7EB-40DB-94C1-08D8FBEB7686}">
      <dgm:prSet/>
      <dgm:spPr/>
      <dgm:t>
        <a:bodyPr/>
        <a:lstStyle/>
        <a:p>
          <a:endParaRPr lang="en-IN" sz="2000"/>
        </a:p>
      </dgm:t>
    </dgm:pt>
    <dgm:pt modelId="{F76140B1-3F29-471C-9F37-5D9A6CC08C3D}">
      <dgm:prSet phldrT="[Text]" custT="1"/>
      <dgm:spPr/>
      <dgm:t>
        <a:bodyPr/>
        <a:lstStyle/>
        <a:p>
          <a:r>
            <a:rPr lang="en-US" altLang="zh-TW" sz="2000" dirty="0">
              <a:solidFill>
                <a:schemeClr val="tx2"/>
              </a:solidFill>
            </a:rPr>
            <a:t>Maximum Ratio Combining</a:t>
          </a:r>
          <a:endParaRPr lang="en-IN" sz="2000" dirty="0">
            <a:solidFill>
              <a:schemeClr val="tx2"/>
            </a:solidFill>
          </a:endParaRPr>
        </a:p>
      </dgm:t>
    </dgm:pt>
    <dgm:pt modelId="{3F534487-E737-42EE-BA77-3BC0674F7DAC}" type="parTrans" cxnId="{CFB2ED9D-6D74-406F-8896-BF0131A04654}">
      <dgm:prSet/>
      <dgm:spPr/>
      <dgm:t>
        <a:bodyPr/>
        <a:lstStyle/>
        <a:p>
          <a:endParaRPr lang="en-IN" sz="2000">
            <a:solidFill>
              <a:schemeClr val="tx2"/>
            </a:solidFill>
          </a:endParaRPr>
        </a:p>
      </dgm:t>
    </dgm:pt>
    <dgm:pt modelId="{A9D85105-E16A-480E-A3B9-00057B76FF8C}" type="sibTrans" cxnId="{CFB2ED9D-6D74-406F-8896-BF0131A04654}">
      <dgm:prSet/>
      <dgm:spPr/>
      <dgm:t>
        <a:bodyPr/>
        <a:lstStyle/>
        <a:p>
          <a:endParaRPr lang="en-IN" sz="2000"/>
        </a:p>
      </dgm:t>
    </dgm:pt>
    <dgm:pt modelId="{660695A7-1648-4253-A3CC-ABE6DE59BF46}">
      <dgm:prSet custT="1"/>
      <dgm:spPr/>
      <dgm:t>
        <a:bodyPr/>
        <a:lstStyle/>
        <a:p>
          <a:r>
            <a:rPr lang="en-US" altLang="zh-TW" sz="2000" dirty="0">
              <a:solidFill>
                <a:schemeClr val="tx2"/>
              </a:solidFill>
            </a:rPr>
            <a:t>Equal Gain Combining</a:t>
          </a:r>
        </a:p>
      </dgm:t>
    </dgm:pt>
    <dgm:pt modelId="{699C470C-E0B5-44BD-BC5F-606B83F21481}" type="parTrans" cxnId="{C93141D1-FFFA-4B3E-A99F-C06F00BBB8AB}">
      <dgm:prSet/>
      <dgm:spPr/>
      <dgm:t>
        <a:bodyPr/>
        <a:lstStyle/>
        <a:p>
          <a:endParaRPr lang="en-IN" sz="2000">
            <a:solidFill>
              <a:schemeClr val="tx2"/>
            </a:solidFill>
          </a:endParaRPr>
        </a:p>
      </dgm:t>
    </dgm:pt>
    <dgm:pt modelId="{9AA3FD59-845B-40DA-AF70-1273A45D5529}" type="sibTrans" cxnId="{C93141D1-FFFA-4B3E-A99F-C06F00BBB8AB}">
      <dgm:prSet/>
      <dgm:spPr/>
      <dgm:t>
        <a:bodyPr/>
        <a:lstStyle/>
        <a:p>
          <a:endParaRPr lang="en-IN" sz="2000"/>
        </a:p>
      </dgm:t>
    </dgm:pt>
    <dgm:pt modelId="{352E686D-B4F0-42FB-AC2D-5E6510E52116}">
      <dgm:prSet phldrT="[Text]" custT="1"/>
      <dgm:spPr/>
      <dgm:t>
        <a:bodyPr/>
        <a:lstStyle/>
        <a:p>
          <a:r>
            <a:rPr lang="en-US" altLang="zh-TW" sz="2000" dirty="0">
              <a:solidFill>
                <a:schemeClr val="tx2"/>
              </a:solidFill>
            </a:rPr>
            <a:t>Selection Diversity</a:t>
          </a:r>
          <a:endParaRPr lang="en-IN" sz="2000" dirty="0">
            <a:solidFill>
              <a:schemeClr val="tx2"/>
            </a:solidFill>
          </a:endParaRPr>
        </a:p>
      </dgm:t>
    </dgm:pt>
    <dgm:pt modelId="{70DBBA0A-5DE3-4785-8103-B11DD850BE2D}" type="sibTrans" cxnId="{A86640B3-4E27-40C5-B47B-104876099688}">
      <dgm:prSet/>
      <dgm:spPr/>
      <dgm:t>
        <a:bodyPr/>
        <a:lstStyle/>
        <a:p>
          <a:endParaRPr lang="en-IN" sz="2000"/>
        </a:p>
      </dgm:t>
    </dgm:pt>
    <dgm:pt modelId="{804D2BEC-FED7-4388-B089-7728EF37CDBF}" type="parTrans" cxnId="{A86640B3-4E27-40C5-B47B-104876099688}">
      <dgm:prSet/>
      <dgm:spPr/>
      <dgm:t>
        <a:bodyPr/>
        <a:lstStyle/>
        <a:p>
          <a:endParaRPr lang="en-IN" sz="2000">
            <a:solidFill>
              <a:schemeClr val="tx2"/>
            </a:solidFill>
          </a:endParaRPr>
        </a:p>
      </dgm:t>
    </dgm:pt>
    <dgm:pt modelId="{BE485A92-0A44-4B36-AD43-8F6836E0D9AA}" type="pres">
      <dgm:prSet presAssocID="{278A4CBF-ED96-4C86-A553-EC5E312224A1}" presName="hierChild1" presStyleCnt="0">
        <dgm:presLayoutVars>
          <dgm:orgChart val="1"/>
          <dgm:chPref val="1"/>
          <dgm:dir/>
          <dgm:animOne val="branch"/>
          <dgm:animLvl val="lvl"/>
          <dgm:resizeHandles/>
        </dgm:presLayoutVars>
      </dgm:prSet>
      <dgm:spPr/>
      <dgm:t>
        <a:bodyPr/>
        <a:lstStyle/>
        <a:p>
          <a:endParaRPr lang="en-US"/>
        </a:p>
      </dgm:t>
    </dgm:pt>
    <dgm:pt modelId="{1AFE73CA-87AE-489D-A1E1-4A19E0DB643D}" type="pres">
      <dgm:prSet presAssocID="{BA13587D-F660-4837-9E18-A379A3A3B7B9}" presName="hierRoot1" presStyleCnt="0">
        <dgm:presLayoutVars>
          <dgm:hierBranch val="init"/>
        </dgm:presLayoutVars>
      </dgm:prSet>
      <dgm:spPr/>
    </dgm:pt>
    <dgm:pt modelId="{70FAB61D-4E0E-45BA-9B69-139CB1819626}" type="pres">
      <dgm:prSet presAssocID="{BA13587D-F660-4837-9E18-A379A3A3B7B9}" presName="rootComposite1" presStyleCnt="0"/>
      <dgm:spPr/>
    </dgm:pt>
    <dgm:pt modelId="{81EA050D-1752-4DDE-8368-77C5181EFFA4}" type="pres">
      <dgm:prSet presAssocID="{BA13587D-F660-4837-9E18-A379A3A3B7B9}" presName="rootText1" presStyleLbl="node0" presStyleIdx="0" presStyleCnt="1" custScaleX="119478" custScaleY="94697">
        <dgm:presLayoutVars>
          <dgm:chPref val="3"/>
        </dgm:presLayoutVars>
      </dgm:prSet>
      <dgm:spPr/>
      <dgm:t>
        <a:bodyPr/>
        <a:lstStyle/>
        <a:p>
          <a:endParaRPr lang="en-US"/>
        </a:p>
      </dgm:t>
    </dgm:pt>
    <dgm:pt modelId="{0086FCEF-6879-49B1-BEBB-48F15560F84D}" type="pres">
      <dgm:prSet presAssocID="{BA13587D-F660-4837-9E18-A379A3A3B7B9}" presName="rootConnector1" presStyleLbl="node1" presStyleIdx="0" presStyleCnt="0"/>
      <dgm:spPr/>
      <dgm:t>
        <a:bodyPr/>
        <a:lstStyle/>
        <a:p>
          <a:endParaRPr lang="en-US"/>
        </a:p>
      </dgm:t>
    </dgm:pt>
    <dgm:pt modelId="{C4AA9CCA-6F0A-45BA-AC35-EB2C7207C0FF}" type="pres">
      <dgm:prSet presAssocID="{BA13587D-F660-4837-9E18-A379A3A3B7B9}" presName="hierChild2" presStyleCnt="0"/>
      <dgm:spPr/>
    </dgm:pt>
    <dgm:pt modelId="{96882E2D-DAFC-4E8D-9C89-8EC5CFE85647}" type="pres">
      <dgm:prSet presAssocID="{804D2BEC-FED7-4388-B089-7728EF37CDBF}" presName="Name37" presStyleLbl="parChTrans1D2" presStyleIdx="0" presStyleCnt="4"/>
      <dgm:spPr/>
      <dgm:t>
        <a:bodyPr/>
        <a:lstStyle/>
        <a:p>
          <a:endParaRPr lang="en-US"/>
        </a:p>
      </dgm:t>
    </dgm:pt>
    <dgm:pt modelId="{182EE524-81D1-4F7F-A75D-E308DFC0B530}" type="pres">
      <dgm:prSet presAssocID="{352E686D-B4F0-42FB-AC2D-5E6510E52116}" presName="hierRoot2" presStyleCnt="0">
        <dgm:presLayoutVars>
          <dgm:hierBranch val="init"/>
        </dgm:presLayoutVars>
      </dgm:prSet>
      <dgm:spPr/>
    </dgm:pt>
    <dgm:pt modelId="{B6583660-7AF2-4B49-9FCB-AC322CF22741}" type="pres">
      <dgm:prSet presAssocID="{352E686D-B4F0-42FB-AC2D-5E6510E52116}" presName="rootComposite" presStyleCnt="0"/>
      <dgm:spPr/>
    </dgm:pt>
    <dgm:pt modelId="{2CA0B9E0-A9F0-4F64-8218-AB0813B61CA8}" type="pres">
      <dgm:prSet presAssocID="{352E686D-B4F0-42FB-AC2D-5E6510E52116}" presName="rootText" presStyleLbl="node2" presStyleIdx="0" presStyleCnt="4" custScaleX="100533" custScaleY="83142">
        <dgm:presLayoutVars>
          <dgm:chPref val="3"/>
        </dgm:presLayoutVars>
      </dgm:prSet>
      <dgm:spPr/>
      <dgm:t>
        <a:bodyPr/>
        <a:lstStyle/>
        <a:p>
          <a:endParaRPr lang="en-US"/>
        </a:p>
      </dgm:t>
    </dgm:pt>
    <dgm:pt modelId="{2FD909ED-370A-4A5A-82E1-5636EEB81F17}" type="pres">
      <dgm:prSet presAssocID="{352E686D-B4F0-42FB-AC2D-5E6510E52116}" presName="rootConnector" presStyleLbl="node2" presStyleIdx="0" presStyleCnt="4"/>
      <dgm:spPr/>
      <dgm:t>
        <a:bodyPr/>
        <a:lstStyle/>
        <a:p>
          <a:endParaRPr lang="en-US"/>
        </a:p>
      </dgm:t>
    </dgm:pt>
    <dgm:pt modelId="{0C19729F-9593-4447-8E9F-FD9A2E18CB90}" type="pres">
      <dgm:prSet presAssocID="{352E686D-B4F0-42FB-AC2D-5E6510E52116}" presName="hierChild4" presStyleCnt="0"/>
      <dgm:spPr/>
    </dgm:pt>
    <dgm:pt modelId="{EF884552-9AD2-4D92-8EF6-40BCAD2A6E7A}" type="pres">
      <dgm:prSet presAssocID="{352E686D-B4F0-42FB-AC2D-5E6510E52116}" presName="hierChild5" presStyleCnt="0"/>
      <dgm:spPr/>
    </dgm:pt>
    <dgm:pt modelId="{66832E3E-D9D3-416C-931C-6EB76A9CB1CF}" type="pres">
      <dgm:prSet presAssocID="{7066ED87-A0DA-4A68-96A4-39EAFC2563AD}" presName="Name37" presStyleLbl="parChTrans1D2" presStyleIdx="1" presStyleCnt="4"/>
      <dgm:spPr/>
      <dgm:t>
        <a:bodyPr/>
        <a:lstStyle/>
        <a:p>
          <a:endParaRPr lang="en-US"/>
        </a:p>
      </dgm:t>
    </dgm:pt>
    <dgm:pt modelId="{77A767BD-8981-41BB-A570-12D1DCCC4C18}" type="pres">
      <dgm:prSet presAssocID="{6DC8D0C7-396A-4610-B680-EE966389DA3E}" presName="hierRoot2" presStyleCnt="0">
        <dgm:presLayoutVars>
          <dgm:hierBranch val="init"/>
        </dgm:presLayoutVars>
      </dgm:prSet>
      <dgm:spPr/>
    </dgm:pt>
    <dgm:pt modelId="{A2D62A78-2D9D-43F9-BEE1-B27A264F6E07}" type="pres">
      <dgm:prSet presAssocID="{6DC8D0C7-396A-4610-B680-EE966389DA3E}" presName="rootComposite" presStyleCnt="0"/>
      <dgm:spPr/>
    </dgm:pt>
    <dgm:pt modelId="{EAB4690E-786C-464C-B905-5A116DF2350B}" type="pres">
      <dgm:prSet presAssocID="{6DC8D0C7-396A-4610-B680-EE966389DA3E}" presName="rootText" presStyleLbl="node2" presStyleIdx="1" presStyleCnt="4" custScaleX="115532" custScaleY="83142">
        <dgm:presLayoutVars>
          <dgm:chPref val="3"/>
        </dgm:presLayoutVars>
      </dgm:prSet>
      <dgm:spPr/>
      <dgm:t>
        <a:bodyPr/>
        <a:lstStyle/>
        <a:p>
          <a:endParaRPr lang="en-US"/>
        </a:p>
      </dgm:t>
    </dgm:pt>
    <dgm:pt modelId="{2849C65D-820C-42BE-ADD5-BABDB4A188C1}" type="pres">
      <dgm:prSet presAssocID="{6DC8D0C7-396A-4610-B680-EE966389DA3E}" presName="rootConnector" presStyleLbl="node2" presStyleIdx="1" presStyleCnt="4"/>
      <dgm:spPr/>
      <dgm:t>
        <a:bodyPr/>
        <a:lstStyle/>
        <a:p>
          <a:endParaRPr lang="en-US"/>
        </a:p>
      </dgm:t>
    </dgm:pt>
    <dgm:pt modelId="{B6F8C0AA-8B86-4414-A926-160BBABA8F28}" type="pres">
      <dgm:prSet presAssocID="{6DC8D0C7-396A-4610-B680-EE966389DA3E}" presName="hierChild4" presStyleCnt="0"/>
      <dgm:spPr/>
    </dgm:pt>
    <dgm:pt modelId="{9B3144C8-7B62-4162-9BBF-9CA562700DEC}" type="pres">
      <dgm:prSet presAssocID="{6DC8D0C7-396A-4610-B680-EE966389DA3E}" presName="hierChild5" presStyleCnt="0"/>
      <dgm:spPr/>
    </dgm:pt>
    <dgm:pt modelId="{4B4D68FA-2863-493A-9C58-B2F8E5B2CC87}" type="pres">
      <dgm:prSet presAssocID="{3F534487-E737-42EE-BA77-3BC0674F7DAC}" presName="Name37" presStyleLbl="parChTrans1D2" presStyleIdx="2" presStyleCnt="4"/>
      <dgm:spPr/>
      <dgm:t>
        <a:bodyPr/>
        <a:lstStyle/>
        <a:p>
          <a:endParaRPr lang="en-US"/>
        </a:p>
      </dgm:t>
    </dgm:pt>
    <dgm:pt modelId="{478673F1-BC84-490F-B42E-CF7A7EA73679}" type="pres">
      <dgm:prSet presAssocID="{F76140B1-3F29-471C-9F37-5D9A6CC08C3D}" presName="hierRoot2" presStyleCnt="0">
        <dgm:presLayoutVars>
          <dgm:hierBranch val="init"/>
        </dgm:presLayoutVars>
      </dgm:prSet>
      <dgm:spPr/>
    </dgm:pt>
    <dgm:pt modelId="{A2CB7C6D-F2F6-427C-AE05-1976D1AE49E5}" type="pres">
      <dgm:prSet presAssocID="{F76140B1-3F29-471C-9F37-5D9A6CC08C3D}" presName="rootComposite" presStyleCnt="0"/>
      <dgm:spPr/>
    </dgm:pt>
    <dgm:pt modelId="{F4456742-C82F-4F74-8200-54DA9D860F18}" type="pres">
      <dgm:prSet presAssocID="{F76140B1-3F29-471C-9F37-5D9A6CC08C3D}" presName="rootText" presStyleLbl="node2" presStyleIdx="2" presStyleCnt="4" custScaleX="112947" custScaleY="83142">
        <dgm:presLayoutVars>
          <dgm:chPref val="3"/>
        </dgm:presLayoutVars>
      </dgm:prSet>
      <dgm:spPr/>
      <dgm:t>
        <a:bodyPr/>
        <a:lstStyle/>
        <a:p>
          <a:endParaRPr lang="en-US"/>
        </a:p>
      </dgm:t>
    </dgm:pt>
    <dgm:pt modelId="{0E3ACF00-20BB-4B60-94F0-453693946E3A}" type="pres">
      <dgm:prSet presAssocID="{F76140B1-3F29-471C-9F37-5D9A6CC08C3D}" presName="rootConnector" presStyleLbl="node2" presStyleIdx="2" presStyleCnt="4"/>
      <dgm:spPr/>
      <dgm:t>
        <a:bodyPr/>
        <a:lstStyle/>
        <a:p>
          <a:endParaRPr lang="en-US"/>
        </a:p>
      </dgm:t>
    </dgm:pt>
    <dgm:pt modelId="{5CEB82BB-83F0-41D3-A208-0B2D6A6F2E43}" type="pres">
      <dgm:prSet presAssocID="{F76140B1-3F29-471C-9F37-5D9A6CC08C3D}" presName="hierChild4" presStyleCnt="0"/>
      <dgm:spPr/>
    </dgm:pt>
    <dgm:pt modelId="{4129BEF7-A577-400E-89A3-D3DAD071D56A}" type="pres">
      <dgm:prSet presAssocID="{F76140B1-3F29-471C-9F37-5D9A6CC08C3D}" presName="hierChild5" presStyleCnt="0"/>
      <dgm:spPr/>
    </dgm:pt>
    <dgm:pt modelId="{05C9B43B-B740-4CE4-91DA-BEF5C004A433}" type="pres">
      <dgm:prSet presAssocID="{699C470C-E0B5-44BD-BC5F-606B83F21481}" presName="Name37" presStyleLbl="parChTrans1D2" presStyleIdx="3" presStyleCnt="4"/>
      <dgm:spPr/>
      <dgm:t>
        <a:bodyPr/>
        <a:lstStyle/>
        <a:p>
          <a:endParaRPr lang="en-US"/>
        </a:p>
      </dgm:t>
    </dgm:pt>
    <dgm:pt modelId="{6E22F698-93FD-4192-9B74-E3A1B413AD08}" type="pres">
      <dgm:prSet presAssocID="{660695A7-1648-4253-A3CC-ABE6DE59BF46}" presName="hierRoot2" presStyleCnt="0">
        <dgm:presLayoutVars>
          <dgm:hierBranch val="init"/>
        </dgm:presLayoutVars>
      </dgm:prSet>
      <dgm:spPr/>
    </dgm:pt>
    <dgm:pt modelId="{EF4EA782-B0F1-40ED-A209-3A7552250167}" type="pres">
      <dgm:prSet presAssocID="{660695A7-1648-4253-A3CC-ABE6DE59BF46}" presName="rootComposite" presStyleCnt="0"/>
      <dgm:spPr/>
    </dgm:pt>
    <dgm:pt modelId="{169D6D77-469B-4345-ACF4-431CBFFF6DD0}" type="pres">
      <dgm:prSet presAssocID="{660695A7-1648-4253-A3CC-ABE6DE59BF46}" presName="rootText" presStyleLbl="node2" presStyleIdx="3" presStyleCnt="4" custScaleX="109372" custScaleY="83142">
        <dgm:presLayoutVars>
          <dgm:chPref val="3"/>
        </dgm:presLayoutVars>
      </dgm:prSet>
      <dgm:spPr/>
      <dgm:t>
        <a:bodyPr/>
        <a:lstStyle/>
        <a:p>
          <a:endParaRPr lang="en-US"/>
        </a:p>
      </dgm:t>
    </dgm:pt>
    <dgm:pt modelId="{2E158513-AAD6-4ADF-AFD2-322E70EA8E73}" type="pres">
      <dgm:prSet presAssocID="{660695A7-1648-4253-A3CC-ABE6DE59BF46}" presName="rootConnector" presStyleLbl="node2" presStyleIdx="3" presStyleCnt="4"/>
      <dgm:spPr/>
      <dgm:t>
        <a:bodyPr/>
        <a:lstStyle/>
        <a:p>
          <a:endParaRPr lang="en-US"/>
        </a:p>
      </dgm:t>
    </dgm:pt>
    <dgm:pt modelId="{7FAA648F-D518-42A7-B163-E2AA7492FAEC}" type="pres">
      <dgm:prSet presAssocID="{660695A7-1648-4253-A3CC-ABE6DE59BF46}" presName="hierChild4" presStyleCnt="0"/>
      <dgm:spPr/>
    </dgm:pt>
    <dgm:pt modelId="{3B4CCAB4-0BC3-40BA-8029-9629E5EE020C}" type="pres">
      <dgm:prSet presAssocID="{660695A7-1648-4253-A3CC-ABE6DE59BF46}" presName="hierChild5" presStyleCnt="0"/>
      <dgm:spPr/>
    </dgm:pt>
    <dgm:pt modelId="{6A248B86-30E9-4536-AD29-4501BEC0973C}" type="pres">
      <dgm:prSet presAssocID="{BA13587D-F660-4837-9E18-A379A3A3B7B9}" presName="hierChild3" presStyleCnt="0"/>
      <dgm:spPr/>
    </dgm:pt>
  </dgm:ptLst>
  <dgm:cxnLst>
    <dgm:cxn modelId="{8447BD33-26C2-48CD-9B40-DA427034E74A}" type="presOf" srcId="{660695A7-1648-4253-A3CC-ABE6DE59BF46}" destId="{169D6D77-469B-4345-ACF4-431CBFFF6DD0}" srcOrd="0" destOrd="0" presId="urn:microsoft.com/office/officeart/2005/8/layout/orgChart1"/>
    <dgm:cxn modelId="{8FCCC5A6-C054-4873-8A7F-70AB983DFB30}" type="presOf" srcId="{3F534487-E737-42EE-BA77-3BC0674F7DAC}" destId="{4B4D68FA-2863-493A-9C58-B2F8E5B2CC87}" srcOrd="0" destOrd="0" presId="urn:microsoft.com/office/officeart/2005/8/layout/orgChart1"/>
    <dgm:cxn modelId="{A53BF29F-CBF1-4ABF-A117-566988CC01DA}" type="presOf" srcId="{352E686D-B4F0-42FB-AC2D-5E6510E52116}" destId="{2CA0B9E0-A9F0-4F64-8218-AB0813B61CA8}" srcOrd="0" destOrd="0" presId="urn:microsoft.com/office/officeart/2005/8/layout/orgChart1"/>
    <dgm:cxn modelId="{19F3F6AD-EC8B-415E-AA2F-B87BD19B7E3E}" type="presOf" srcId="{352E686D-B4F0-42FB-AC2D-5E6510E52116}" destId="{2FD909ED-370A-4A5A-82E1-5636EEB81F17}" srcOrd="1" destOrd="0" presId="urn:microsoft.com/office/officeart/2005/8/layout/orgChart1"/>
    <dgm:cxn modelId="{7B45E930-B1C0-4F7D-A2E3-A8BAD2FAFF1C}" type="presOf" srcId="{F76140B1-3F29-471C-9F37-5D9A6CC08C3D}" destId="{F4456742-C82F-4F74-8200-54DA9D860F18}" srcOrd="0" destOrd="0" presId="urn:microsoft.com/office/officeart/2005/8/layout/orgChart1"/>
    <dgm:cxn modelId="{BBD74C69-3AED-42AD-9404-6970A7C4D383}" type="presOf" srcId="{660695A7-1648-4253-A3CC-ABE6DE59BF46}" destId="{2E158513-AAD6-4ADF-AFD2-322E70EA8E73}" srcOrd="1" destOrd="0" presId="urn:microsoft.com/office/officeart/2005/8/layout/orgChart1"/>
    <dgm:cxn modelId="{A1A9E9FE-B54B-4DB2-8421-182C58D1914F}" type="presOf" srcId="{F76140B1-3F29-471C-9F37-5D9A6CC08C3D}" destId="{0E3ACF00-20BB-4B60-94F0-453693946E3A}" srcOrd="1" destOrd="0" presId="urn:microsoft.com/office/officeart/2005/8/layout/orgChart1"/>
    <dgm:cxn modelId="{CFB2ED9D-6D74-406F-8896-BF0131A04654}" srcId="{BA13587D-F660-4837-9E18-A379A3A3B7B9}" destId="{F76140B1-3F29-471C-9F37-5D9A6CC08C3D}" srcOrd="2" destOrd="0" parTransId="{3F534487-E737-42EE-BA77-3BC0674F7DAC}" sibTransId="{A9D85105-E16A-480E-A3B9-00057B76FF8C}"/>
    <dgm:cxn modelId="{797926AB-851A-4363-9000-96DCA0CECFD5}" type="presOf" srcId="{278A4CBF-ED96-4C86-A553-EC5E312224A1}" destId="{BE485A92-0A44-4B36-AD43-8F6836E0D9AA}" srcOrd="0" destOrd="0" presId="urn:microsoft.com/office/officeart/2005/8/layout/orgChart1"/>
    <dgm:cxn modelId="{33A42D2B-8856-4D75-A062-FEAF74F1EA59}" type="presOf" srcId="{BA13587D-F660-4837-9E18-A379A3A3B7B9}" destId="{81EA050D-1752-4DDE-8368-77C5181EFFA4}" srcOrd="0" destOrd="0" presId="urn:microsoft.com/office/officeart/2005/8/layout/orgChart1"/>
    <dgm:cxn modelId="{C93141D1-FFFA-4B3E-A99F-C06F00BBB8AB}" srcId="{BA13587D-F660-4837-9E18-A379A3A3B7B9}" destId="{660695A7-1648-4253-A3CC-ABE6DE59BF46}" srcOrd="3" destOrd="0" parTransId="{699C470C-E0B5-44BD-BC5F-606B83F21481}" sibTransId="{9AA3FD59-845B-40DA-AF70-1273A45D5529}"/>
    <dgm:cxn modelId="{F51BE344-B6E9-46D4-95A5-EFB525BC0539}" type="presOf" srcId="{6DC8D0C7-396A-4610-B680-EE966389DA3E}" destId="{EAB4690E-786C-464C-B905-5A116DF2350B}" srcOrd="0" destOrd="0" presId="urn:microsoft.com/office/officeart/2005/8/layout/orgChart1"/>
    <dgm:cxn modelId="{23F9A45C-A5EE-41E3-A24A-87543E44725E}" type="presOf" srcId="{6DC8D0C7-396A-4610-B680-EE966389DA3E}" destId="{2849C65D-820C-42BE-ADD5-BABDB4A188C1}" srcOrd="1" destOrd="0" presId="urn:microsoft.com/office/officeart/2005/8/layout/orgChart1"/>
    <dgm:cxn modelId="{EE261BAD-A7EB-40DB-94C1-08D8FBEB7686}" srcId="{BA13587D-F660-4837-9E18-A379A3A3B7B9}" destId="{6DC8D0C7-396A-4610-B680-EE966389DA3E}" srcOrd="1" destOrd="0" parTransId="{7066ED87-A0DA-4A68-96A4-39EAFC2563AD}" sibTransId="{6A329D07-1560-4E52-9CCC-793D590BD430}"/>
    <dgm:cxn modelId="{A86640B3-4E27-40C5-B47B-104876099688}" srcId="{BA13587D-F660-4837-9E18-A379A3A3B7B9}" destId="{352E686D-B4F0-42FB-AC2D-5E6510E52116}" srcOrd="0" destOrd="0" parTransId="{804D2BEC-FED7-4388-B089-7728EF37CDBF}" sibTransId="{70DBBA0A-5DE3-4785-8103-B11DD850BE2D}"/>
    <dgm:cxn modelId="{9A2EB0B3-7508-453F-835F-702F46788BAA}" type="presOf" srcId="{804D2BEC-FED7-4388-B089-7728EF37CDBF}" destId="{96882E2D-DAFC-4E8D-9C89-8EC5CFE85647}" srcOrd="0" destOrd="0" presId="urn:microsoft.com/office/officeart/2005/8/layout/orgChart1"/>
    <dgm:cxn modelId="{0E5648E3-075E-42F2-AF33-36A409BFBDD5}" srcId="{278A4CBF-ED96-4C86-A553-EC5E312224A1}" destId="{BA13587D-F660-4837-9E18-A379A3A3B7B9}" srcOrd="0" destOrd="0" parTransId="{94EC3E0B-F5CE-4F66-A299-B21D78A59CC3}" sibTransId="{BDB0D9D7-0DFE-4AF6-815B-F897016F59D5}"/>
    <dgm:cxn modelId="{64318CA8-77CF-4FEF-9D88-2A024A61CB81}" type="presOf" srcId="{7066ED87-A0DA-4A68-96A4-39EAFC2563AD}" destId="{66832E3E-D9D3-416C-931C-6EB76A9CB1CF}" srcOrd="0" destOrd="0" presId="urn:microsoft.com/office/officeart/2005/8/layout/orgChart1"/>
    <dgm:cxn modelId="{D0379BC9-4A9F-458C-89A1-B5E7EC9CB755}" type="presOf" srcId="{BA13587D-F660-4837-9E18-A379A3A3B7B9}" destId="{0086FCEF-6879-49B1-BEBB-48F15560F84D}" srcOrd="1" destOrd="0" presId="urn:microsoft.com/office/officeart/2005/8/layout/orgChart1"/>
    <dgm:cxn modelId="{2532E544-041B-4495-91F8-7E522D321701}" type="presOf" srcId="{699C470C-E0B5-44BD-BC5F-606B83F21481}" destId="{05C9B43B-B740-4CE4-91DA-BEF5C004A433}" srcOrd="0" destOrd="0" presId="urn:microsoft.com/office/officeart/2005/8/layout/orgChart1"/>
    <dgm:cxn modelId="{08C0531B-5E0F-4FDD-B7F2-733354978926}" type="presParOf" srcId="{BE485A92-0A44-4B36-AD43-8F6836E0D9AA}" destId="{1AFE73CA-87AE-489D-A1E1-4A19E0DB643D}" srcOrd="0" destOrd="0" presId="urn:microsoft.com/office/officeart/2005/8/layout/orgChart1"/>
    <dgm:cxn modelId="{9C94131C-289F-4D23-A3E1-D1387868E405}" type="presParOf" srcId="{1AFE73CA-87AE-489D-A1E1-4A19E0DB643D}" destId="{70FAB61D-4E0E-45BA-9B69-139CB1819626}" srcOrd="0" destOrd="0" presId="urn:microsoft.com/office/officeart/2005/8/layout/orgChart1"/>
    <dgm:cxn modelId="{0FB3B3F0-CA73-4927-AF10-11BA1A00828E}" type="presParOf" srcId="{70FAB61D-4E0E-45BA-9B69-139CB1819626}" destId="{81EA050D-1752-4DDE-8368-77C5181EFFA4}" srcOrd="0" destOrd="0" presId="urn:microsoft.com/office/officeart/2005/8/layout/orgChart1"/>
    <dgm:cxn modelId="{FD022C60-ABF0-4B43-B478-6DCCD13B30CE}" type="presParOf" srcId="{70FAB61D-4E0E-45BA-9B69-139CB1819626}" destId="{0086FCEF-6879-49B1-BEBB-48F15560F84D}" srcOrd="1" destOrd="0" presId="urn:microsoft.com/office/officeart/2005/8/layout/orgChart1"/>
    <dgm:cxn modelId="{515EDCE1-2ED5-4F75-A204-8A4EB98F9349}" type="presParOf" srcId="{1AFE73CA-87AE-489D-A1E1-4A19E0DB643D}" destId="{C4AA9CCA-6F0A-45BA-AC35-EB2C7207C0FF}" srcOrd="1" destOrd="0" presId="urn:microsoft.com/office/officeart/2005/8/layout/orgChart1"/>
    <dgm:cxn modelId="{A5E872CA-87F0-4E1F-8221-825AC1C7D4FB}" type="presParOf" srcId="{C4AA9CCA-6F0A-45BA-AC35-EB2C7207C0FF}" destId="{96882E2D-DAFC-4E8D-9C89-8EC5CFE85647}" srcOrd="0" destOrd="0" presId="urn:microsoft.com/office/officeart/2005/8/layout/orgChart1"/>
    <dgm:cxn modelId="{FDED2789-E45F-4DDA-9945-18FB9961139E}" type="presParOf" srcId="{C4AA9CCA-6F0A-45BA-AC35-EB2C7207C0FF}" destId="{182EE524-81D1-4F7F-A75D-E308DFC0B530}" srcOrd="1" destOrd="0" presId="urn:microsoft.com/office/officeart/2005/8/layout/orgChart1"/>
    <dgm:cxn modelId="{CE5EB20E-6619-4EF8-A3CA-BC94D7EC2D0D}" type="presParOf" srcId="{182EE524-81D1-4F7F-A75D-E308DFC0B530}" destId="{B6583660-7AF2-4B49-9FCB-AC322CF22741}" srcOrd="0" destOrd="0" presId="urn:microsoft.com/office/officeart/2005/8/layout/orgChart1"/>
    <dgm:cxn modelId="{B78C1F8C-72A3-4AEF-BB73-B6E2B0F832FB}" type="presParOf" srcId="{B6583660-7AF2-4B49-9FCB-AC322CF22741}" destId="{2CA0B9E0-A9F0-4F64-8218-AB0813B61CA8}" srcOrd="0" destOrd="0" presId="urn:microsoft.com/office/officeart/2005/8/layout/orgChart1"/>
    <dgm:cxn modelId="{99B37E2B-AEC7-4B5F-8B9B-6A021C197389}" type="presParOf" srcId="{B6583660-7AF2-4B49-9FCB-AC322CF22741}" destId="{2FD909ED-370A-4A5A-82E1-5636EEB81F17}" srcOrd="1" destOrd="0" presId="urn:microsoft.com/office/officeart/2005/8/layout/orgChart1"/>
    <dgm:cxn modelId="{EB65A0E0-BB80-4275-A1C4-468C4E5581C9}" type="presParOf" srcId="{182EE524-81D1-4F7F-A75D-E308DFC0B530}" destId="{0C19729F-9593-4447-8E9F-FD9A2E18CB90}" srcOrd="1" destOrd="0" presId="urn:microsoft.com/office/officeart/2005/8/layout/orgChart1"/>
    <dgm:cxn modelId="{ED2B49D2-33C8-4B7E-ACF7-02C1022645BF}" type="presParOf" srcId="{182EE524-81D1-4F7F-A75D-E308DFC0B530}" destId="{EF884552-9AD2-4D92-8EF6-40BCAD2A6E7A}" srcOrd="2" destOrd="0" presId="urn:microsoft.com/office/officeart/2005/8/layout/orgChart1"/>
    <dgm:cxn modelId="{7182CDB0-0D8E-4735-B830-44520BA88CD1}" type="presParOf" srcId="{C4AA9CCA-6F0A-45BA-AC35-EB2C7207C0FF}" destId="{66832E3E-D9D3-416C-931C-6EB76A9CB1CF}" srcOrd="2" destOrd="0" presId="urn:microsoft.com/office/officeart/2005/8/layout/orgChart1"/>
    <dgm:cxn modelId="{DFD2A739-67C9-48C5-9ECE-B8048D0C2B42}" type="presParOf" srcId="{C4AA9CCA-6F0A-45BA-AC35-EB2C7207C0FF}" destId="{77A767BD-8981-41BB-A570-12D1DCCC4C18}" srcOrd="3" destOrd="0" presId="urn:microsoft.com/office/officeart/2005/8/layout/orgChart1"/>
    <dgm:cxn modelId="{F8B170A3-8BED-4099-BB08-3511EDE2C663}" type="presParOf" srcId="{77A767BD-8981-41BB-A570-12D1DCCC4C18}" destId="{A2D62A78-2D9D-43F9-BEE1-B27A264F6E07}" srcOrd="0" destOrd="0" presId="urn:microsoft.com/office/officeart/2005/8/layout/orgChart1"/>
    <dgm:cxn modelId="{2C72810C-FEC5-4C8B-A5DB-BCDD9AB96D99}" type="presParOf" srcId="{A2D62A78-2D9D-43F9-BEE1-B27A264F6E07}" destId="{EAB4690E-786C-464C-B905-5A116DF2350B}" srcOrd="0" destOrd="0" presId="urn:microsoft.com/office/officeart/2005/8/layout/orgChart1"/>
    <dgm:cxn modelId="{A2E1E94F-3474-468D-B4D6-0D13C42D3652}" type="presParOf" srcId="{A2D62A78-2D9D-43F9-BEE1-B27A264F6E07}" destId="{2849C65D-820C-42BE-ADD5-BABDB4A188C1}" srcOrd="1" destOrd="0" presId="urn:microsoft.com/office/officeart/2005/8/layout/orgChart1"/>
    <dgm:cxn modelId="{E1403569-6A79-4EDF-A395-5087B8FC0A76}" type="presParOf" srcId="{77A767BD-8981-41BB-A570-12D1DCCC4C18}" destId="{B6F8C0AA-8B86-4414-A926-160BBABA8F28}" srcOrd="1" destOrd="0" presId="urn:microsoft.com/office/officeart/2005/8/layout/orgChart1"/>
    <dgm:cxn modelId="{15C7047E-CFDB-4D90-BF3E-EBCA9AF0E495}" type="presParOf" srcId="{77A767BD-8981-41BB-A570-12D1DCCC4C18}" destId="{9B3144C8-7B62-4162-9BBF-9CA562700DEC}" srcOrd="2" destOrd="0" presId="urn:microsoft.com/office/officeart/2005/8/layout/orgChart1"/>
    <dgm:cxn modelId="{BD80125E-BE11-4091-90D0-6281BFB9E677}" type="presParOf" srcId="{C4AA9CCA-6F0A-45BA-AC35-EB2C7207C0FF}" destId="{4B4D68FA-2863-493A-9C58-B2F8E5B2CC87}" srcOrd="4" destOrd="0" presId="urn:microsoft.com/office/officeart/2005/8/layout/orgChart1"/>
    <dgm:cxn modelId="{4F0C1856-4919-4010-B914-0B37ECC13346}" type="presParOf" srcId="{C4AA9CCA-6F0A-45BA-AC35-EB2C7207C0FF}" destId="{478673F1-BC84-490F-B42E-CF7A7EA73679}" srcOrd="5" destOrd="0" presId="urn:microsoft.com/office/officeart/2005/8/layout/orgChart1"/>
    <dgm:cxn modelId="{DA9A1A22-B307-4C1A-9D98-C4D3859BEB89}" type="presParOf" srcId="{478673F1-BC84-490F-B42E-CF7A7EA73679}" destId="{A2CB7C6D-F2F6-427C-AE05-1976D1AE49E5}" srcOrd="0" destOrd="0" presId="urn:microsoft.com/office/officeart/2005/8/layout/orgChart1"/>
    <dgm:cxn modelId="{890CF1BF-43B7-41CE-980B-21813FCDD62D}" type="presParOf" srcId="{A2CB7C6D-F2F6-427C-AE05-1976D1AE49E5}" destId="{F4456742-C82F-4F74-8200-54DA9D860F18}" srcOrd="0" destOrd="0" presId="urn:microsoft.com/office/officeart/2005/8/layout/orgChart1"/>
    <dgm:cxn modelId="{DBF13090-750E-46CD-ACA3-E89B9EB500F8}" type="presParOf" srcId="{A2CB7C6D-F2F6-427C-AE05-1976D1AE49E5}" destId="{0E3ACF00-20BB-4B60-94F0-453693946E3A}" srcOrd="1" destOrd="0" presId="urn:microsoft.com/office/officeart/2005/8/layout/orgChart1"/>
    <dgm:cxn modelId="{777FBD3E-C499-4E23-AA80-5E3272FCDDE0}" type="presParOf" srcId="{478673F1-BC84-490F-B42E-CF7A7EA73679}" destId="{5CEB82BB-83F0-41D3-A208-0B2D6A6F2E43}" srcOrd="1" destOrd="0" presId="urn:microsoft.com/office/officeart/2005/8/layout/orgChart1"/>
    <dgm:cxn modelId="{43A0C696-32A9-4FF1-81E4-786C6C483409}" type="presParOf" srcId="{478673F1-BC84-490F-B42E-CF7A7EA73679}" destId="{4129BEF7-A577-400E-89A3-D3DAD071D56A}" srcOrd="2" destOrd="0" presId="urn:microsoft.com/office/officeart/2005/8/layout/orgChart1"/>
    <dgm:cxn modelId="{FE33848F-A245-445F-B9E9-A1B9361A4EED}" type="presParOf" srcId="{C4AA9CCA-6F0A-45BA-AC35-EB2C7207C0FF}" destId="{05C9B43B-B740-4CE4-91DA-BEF5C004A433}" srcOrd="6" destOrd="0" presId="urn:microsoft.com/office/officeart/2005/8/layout/orgChart1"/>
    <dgm:cxn modelId="{C3A3AF38-55E3-41AD-A31D-9F9C55F2D0E7}" type="presParOf" srcId="{C4AA9CCA-6F0A-45BA-AC35-EB2C7207C0FF}" destId="{6E22F698-93FD-4192-9B74-E3A1B413AD08}" srcOrd="7" destOrd="0" presId="urn:microsoft.com/office/officeart/2005/8/layout/orgChart1"/>
    <dgm:cxn modelId="{53F61E36-52E9-44FF-A72A-B127C94AF4C8}" type="presParOf" srcId="{6E22F698-93FD-4192-9B74-E3A1B413AD08}" destId="{EF4EA782-B0F1-40ED-A209-3A7552250167}" srcOrd="0" destOrd="0" presId="urn:microsoft.com/office/officeart/2005/8/layout/orgChart1"/>
    <dgm:cxn modelId="{34AFF1D9-BFEA-4B07-B37E-35BA9A369F8E}" type="presParOf" srcId="{EF4EA782-B0F1-40ED-A209-3A7552250167}" destId="{169D6D77-469B-4345-ACF4-431CBFFF6DD0}" srcOrd="0" destOrd="0" presId="urn:microsoft.com/office/officeart/2005/8/layout/orgChart1"/>
    <dgm:cxn modelId="{F3D543A0-2CA6-4C1E-BBA3-935B85E24D37}" type="presParOf" srcId="{EF4EA782-B0F1-40ED-A209-3A7552250167}" destId="{2E158513-AAD6-4ADF-AFD2-322E70EA8E73}" srcOrd="1" destOrd="0" presId="urn:microsoft.com/office/officeart/2005/8/layout/orgChart1"/>
    <dgm:cxn modelId="{5C6BA9FE-AB69-4D10-B0DB-4D2805E380CB}" type="presParOf" srcId="{6E22F698-93FD-4192-9B74-E3A1B413AD08}" destId="{7FAA648F-D518-42A7-B163-E2AA7492FAEC}" srcOrd="1" destOrd="0" presId="urn:microsoft.com/office/officeart/2005/8/layout/orgChart1"/>
    <dgm:cxn modelId="{A57D72CB-4884-4F47-94CB-B6BBA66DF4C9}" type="presParOf" srcId="{6E22F698-93FD-4192-9B74-E3A1B413AD08}" destId="{3B4CCAB4-0BC3-40BA-8029-9629E5EE020C}" srcOrd="2" destOrd="0" presId="urn:microsoft.com/office/officeart/2005/8/layout/orgChart1"/>
    <dgm:cxn modelId="{464DE4FC-BBA4-4081-AAF6-C215FC468F59}" type="presParOf" srcId="{1AFE73CA-87AE-489D-A1E1-4A19E0DB643D}" destId="{6A248B86-30E9-4536-AD29-4501BEC0973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A1F78-1051-4C9A-83AF-EB4EC56E2458}">
      <dsp:nvSpPr>
        <dsp:cNvPr id="0" name=""/>
        <dsp:cNvSpPr/>
      </dsp:nvSpPr>
      <dsp:spPr>
        <a:xfrm>
          <a:off x="4001616" y="1464079"/>
          <a:ext cx="2243575" cy="474587"/>
        </a:xfrm>
        <a:custGeom>
          <a:avLst/>
          <a:gdLst/>
          <a:ahLst/>
          <a:cxnLst/>
          <a:rect l="0" t="0" r="0" b="0"/>
          <a:pathLst>
            <a:path>
              <a:moveTo>
                <a:pt x="0" y="0"/>
              </a:moveTo>
              <a:lnTo>
                <a:pt x="0" y="300970"/>
              </a:lnTo>
              <a:lnTo>
                <a:pt x="2243575" y="300970"/>
              </a:lnTo>
              <a:lnTo>
                <a:pt x="2243575" y="474587"/>
              </a:lnTo>
            </a:path>
          </a:pathLst>
        </a:custGeom>
        <a:noFill/>
        <a:ln w="1905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540C81-65EE-42CE-BFD8-A9973921BF66}">
      <dsp:nvSpPr>
        <dsp:cNvPr id="0" name=""/>
        <dsp:cNvSpPr/>
      </dsp:nvSpPr>
      <dsp:spPr>
        <a:xfrm>
          <a:off x="2071543" y="1464079"/>
          <a:ext cx="1930072" cy="474587"/>
        </a:xfrm>
        <a:custGeom>
          <a:avLst/>
          <a:gdLst/>
          <a:ahLst/>
          <a:cxnLst/>
          <a:rect l="0" t="0" r="0" b="0"/>
          <a:pathLst>
            <a:path>
              <a:moveTo>
                <a:pt x="1930072" y="0"/>
              </a:moveTo>
              <a:lnTo>
                <a:pt x="1930072" y="300970"/>
              </a:lnTo>
              <a:lnTo>
                <a:pt x="0" y="300970"/>
              </a:lnTo>
              <a:lnTo>
                <a:pt x="0" y="474587"/>
              </a:lnTo>
            </a:path>
          </a:pathLst>
        </a:custGeom>
        <a:noFill/>
        <a:ln w="1905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213741-EE20-43BD-A040-170CDA0AA880}">
      <dsp:nvSpPr>
        <dsp:cNvPr id="0" name=""/>
        <dsp:cNvSpPr/>
      </dsp:nvSpPr>
      <dsp:spPr>
        <a:xfrm>
          <a:off x="3174866" y="981067"/>
          <a:ext cx="1653499" cy="48301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t>Diversity</a:t>
          </a:r>
          <a:endParaRPr lang="en-IN" sz="3000" kern="1200" dirty="0"/>
        </a:p>
      </dsp:txBody>
      <dsp:txXfrm>
        <a:off x="3174866" y="981067"/>
        <a:ext cx="1653499" cy="483012"/>
      </dsp:txXfrm>
    </dsp:sp>
    <dsp:sp modelId="{5123D2EF-C396-4629-BE61-2D9A5E0D4F10}">
      <dsp:nvSpPr>
        <dsp:cNvPr id="0" name=""/>
        <dsp:cNvSpPr/>
      </dsp:nvSpPr>
      <dsp:spPr>
        <a:xfrm>
          <a:off x="1585" y="1938667"/>
          <a:ext cx="4139916" cy="43759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t>Macroscopic Diversity</a:t>
          </a:r>
          <a:endParaRPr lang="en-IN" sz="3000" kern="1200" dirty="0"/>
        </a:p>
      </dsp:txBody>
      <dsp:txXfrm>
        <a:off x="1585" y="1938667"/>
        <a:ext cx="4139916" cy="437598"/>
      </dsp:txXfrm>
    </dsp:sp>
    <dsp:sp modelId="{9428858D-8195-4EEB-8C97-C9FD03793C33}">
      <dsp:nvSpPr>
        <dsp:cNvPr id="0" name=""/>
        <dsp:cNvSpPr/>
      </dsp:nvSpPr>
      <dsp:spPr>
        <a:xfrm>
          <a:off x="4488737" y="1938667"/>
          <a:ext cx="3512909" cy="43759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t>Microscopic Diversity</a:t>
          </a:r>
          <a:endParaRPr lang="en-IN" sz="3000" kern="1200" dirty="0"/>
        </a:p>
      </dsp:txBody>
      <dsp:txXfrm>
        <a:off x="4488737" y="1938667"/>
        <a:ext cx="3512909" cy="437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CDAE0-6ADD-41CC-8FBD-9E4FA2328A5A}">
      <dsp:nvSpPr>
        <dsp:cNvPr id="0" name=""/>
        <dsp:cNvSpPr/>
      </dsp:nvSpPr>
      <dsp:spPr>
        <a:xfrm rot="5400000">
          <a:off x="-309714" y="312656"/>
          <a:ext cx="2064765" cy="1445335"/>
        </a:xfrm>
        <a:prstGeom prst="chevron">
          <a:avLst/>
        </a:prstGeom>
        <a:solidFill>
          <a:schemeClr val="accent5">
            <a:lumMod val="7500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t>Macroscopic Diversity</a:t>
          </a:r>
          <a:endParaRPr lang="en-IN" sz="2100" kern="1200" dirty="0"/>
        </a:p>
      </dsp:txBody>
      <dsp:txXfrm rot="-5400000">
        <a:off x="2" y="725609"/>
        <a:ext cx="1445335" cy="619430"/>
      </dsp:txXfrm>
    </dsp:sp>
    <dsp:sp modelId="{0CAC2365-4376-4C2E-B4C4-2045307BDC7F}">
      <dsp:nvSpPr>
        <dsp:cNvPr id="0" name=""/>
        <dsp:cNvSpPr/>
      </dsp:nvSpPr>
      <dsp:spPr>
        <a:xfrm rot="5400000">
          <a:off x="4053235" y="-2607899"/>
          <a:ext cx="1342097" cy="6557896"/>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b="0" i="0" kern="1200" dirty="0"/>
            <a:t>Prevents Large Scale fading.</a:t>
          </a:r>
          <a:endParaRPr lang="en-IN" sz="2200" kern="1200" dirty="0"/>
        </a:p>
        <a:p>
          <a:pPr marL="228600" lvl="1" indent="-228600" algn="l" defTabSz="977900">
            <a:lnSpc>
              <a:spcPct val="90000"/>
            </a:lnSpc>
            <a:spcBef>
              <a:spcPct val="0"/>
            </a:spcBef>
            <a:spcAft>
              <a:spcPct val="15000"/>
            </a:spcAft>
            <a:buChar char="••"/>
          </a:pPr>
          <a:r>
            <a:rPr lang="en-US" sz="2200" kern="1200" dirty="0"/>
            <a:t>This fading is prevented by selecting an antenna which is not shadowed, this allows increase in the signal-to-noise ratio</a:t>
          </a:r>
          <a:endParaRPr lang="en-IN" sz="2200" kern="1200" dirty="0"/>
        </a:p>
      </dsp:txBody>
      <dsp:txXfrm rot="-5400000">
        <a:off x="1445336" y="65516"/>
        <a:ext cx="6492380" cy="1211065"/>
      </dsp:txXfrm>
    </dsp:sp>
    <dsp:sp modelId="{AD729643-1844-440B-B991-17D376A2CF03}">
      <dsp:nvSpPr>
        <dsp:cNvPr id="0" name=""/>
        <dsp:cNvSpPr/>
      </dsp:nvSpPr>
      <dsp:spPr>
        <a:xfrm rot="5400000">
          <a:off x="-309714" y="1771369"/>
          <a:ext cx="2064765" cy="1445335"/>
        </a:xfrm>
        <a:prstGeom prst="chevron">
          <a:avLst/>
        </a:prstGeom>
        <a:solidFill>
          <a:schemeClr val="accent5">
            <a:lumMod val="7500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t>Microscopic Diversity</a:t>
          </a:r>
          <a:endParaRPr lang="en-IN" sz="2100" kern="1200" dirty="0"/>
        </a:p>
      </dsp:txBody>
      <dsp:txXfrm rot="-5400000">
        <a:off x="2" y="2184322"/>
        <a:ext cx="1445335" cy="619430"/>
      </dsp:txXfrm>
    </dsp:sp>
    <dsp:sp modelId="{2660C2EC-2D87-432D-AA0A-5BB55EB563DF}">
      <dsp:nvSpPr>
        <dsp:cNvPr id="0" name=""/>
        <dsp:cNvSpPr/>
      </dsp:nvSpPr>
      <dsp:spPr>
        <a:xfrm rot="5400000">
          <a:off x="4053235" y="-1146244"/>
          <a:ext cx="1342097" cy="6557896"/>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b="0" i="0" kern="1200" dirty="0"/>
            <a:t>Prevents Small Scale fading</a:t>
          </a:r>
          <a:endParaRPr lang="en-IN" sz="2200" kern="1200" dirty="0"/>
        </a:p>
        <a:p>
          <a:pPr marL="228600" lvl="1" indent="-228600" algn="l" defTabSz="977900">
            <a:lnSpc>
              <a:spcPct val="90000"/>
            </a:lnSpc>
            <a:spcBef>
              <a:spcPct val="0"/>
            </a:spcBef>
            <a:spcAft>
              <a:spcPct val="15000"/>
            </a:spcAft>
            <a:buChar char="••"/>
          </a:pPr>
          <a:r>
            <a:rPr lang="en-IN" sz="2200" kern="1200" dirty="0"/>
            <a:t>T</a:t>
          </a:r>
          <a:r>
            <a:rPr lang="en-US" sz="2200" kern="1200" dirty="0"/>
            <a:t>his fading is prevented by selecting an antenna which gives a strong signal that mitigates this small signal fading effect.</a:t>
          </a:r>
          <a:endParaRPr lang="en-IN" sz="2200" kern="1200" dirty="0"/>
        </a:p>
      </dsp:txBody>
      <dsp:txXfrm rot="-5400000">
        <a:off x="1445336" y="1527171"/>
        <a:ext cx="6492380" cy="1211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69AEC-3E29-4E93-BC24-2D64081C900B}">
      <dsp:nvSpPr>
        <dsp:cNvPr id="0" name=""/>
        <dsp:cNvSpPr/>
      </dsp:nvSpPr>
      <dsp:spPr>
        <a:xfrm>
          <a:off x="4000949" y="632405"/>
          <a:ext cx="1611217" cy="265126"/>
        </a:xfrm>
        <a:custGeom>
          <a:avLst/>
          <a:gdLst/>
          <a:ahLst/>
          <a:cxnLst/>
          <a:rect l="0" t="0" r="0" b="0"/>
          <a:pathLst>
            <a:path>
              <a:moveTo>
                <a:pt x="0" y="0"/>
              </a:moveTo>
              <a:lnTo>
                <a:pt x="0" y="132563"/>
              </a:lnTo>
              <a:lnTo>
                <a:pt x="1611217" y="132563"/>
              </a:lnTo>
              <a:lnTo>
                <a:pt x="1611217" y="2651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A92E0D-E461-47D2-B4D8-4BC09185BC57}">
      <dsp:nvSpPr>
        <dsp:cNvPr id="0" name=""/>
        <dsp:cNvSpPr/>
      </dsp:nvSpPr>
      <dsp:spPr>
        <a:xfrm>
          <a:off x="2272268" y="632405"/>
          <a:ext cx="1728680" cy="276288"/>
        </a:xfrm>
        <a:custGeom>
          <a:avLst/>
          <a:gdLst/>
          <a:ahLst/>
          <a:cxnLst/>
          <a:rect l="0" t="0" r="0" b="0"/>
          <a:pathLst>
            <a:path>
              <a:moveTo>
                <a:pt x="1728680" y="0"/>
              </a:moveTo>
              <a:lnTo>
                <a:pt x="1728680" y="143725"/>
              </a:lnTo>
              <a:lnTo>
                <a:pt x="0" y="143725"/>
              </a:lnTo>
              <a:lnTo>
                <a:pt x="0" y="27628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84C68A-A212-4BBB-849C-710EC32AACFD}">
      <dsp:nvSpPr>
        <dsp:cNvPr id="0" name=""/>
        <dsp:cNvSpPr/>
      </dsp:nvSpPr>
      <dsp:spPr>
        <a:xfrm>
          <a:off x="3450316" y="1152"/>
          <a:ext cx="1101265" cy="631253"/>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754C7E-4450-43DE-8A52-1C49F23D1959}">
      <dsp:nvSpPr>
        <dsp:cNvPr id="0" name=""/>
        <dsp:cNvSpPr/>
      </dsp:nvSpPr>
      <dsp:spPr>
        <a:xfrm>
          <a:off x="3450316" y="1152"/>
          <a:ext cx="1101265" cy="631253"/>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2F-1505-47C1-928F-C3C3424743FB}">
      <dsp:nvSpPr>
        <dsp:cNvPr id="0" name=""/>
        <dsp:cNvSpPr/>
      </dsp:nvSpPr>
      <dsp:spPr>
        <a:xfrm>
          <a:off x="2899683" y="114778"/>
          <a:ext cx="2202531" cy="404002"/>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altLang="zh-TW" sz="2300" b="1" kern="1200" dirty="0">
              <a:solidFill>
                <a:srgbClr val="002060"/>
              </a:solidFill>
              <a:latin typeface="+mn-lt"/>
            </a:rPr>
            <a:t>Space Diversity</a:t>
          </a:r>
          <a:endParaRPr lang="en-IN" sz="2300" kern="1200" dirty="0"/>
        </a:p>
      </dsp:txBody>
      <dsp:txXfrm>
        <a:off x="2899683" y="114778"/>
        <a:ext cx="2202531" cy="404002"/>
      </dsp:txXfrm>
    </dsp:sp>
    <dsp:sp modelId="{509C04CC-67FB-4A70-96A7-8C803517C267}">
      <dsp:nvSpPr>
        <dsp:cNvPr id="0" name=""/>
        <dsp:cNvSpPr/>
      </dsp:nvSpPr>
      <dsp:spPr>
        <a:xfrm>
          <a:off x="1532941" y="908694"/>
          <a:ext cx="1478654" cy="631253"/>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60054A-C1D5-4A1A-8912-ADB98D16F859}">
      <dsp:nvSpPr>
        <dsp:cNvPr id="0" name=""/>
        <dsp:cNvSpPr/>
      </dsp:nvSpPr>
      <dsp:spPr>
        <a:xfrm>
          <a:off x="1532941" y="908694"/>
          <a:ext cx="1478654" cy="631253"/>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7A8E48-A6CA-4C5B-BB2C-B8D989B253FB}">
      <dsp:nvSpPr>
        <dsp:cNvPr id="0" name=""/>
        <dsp:cNvSpPr/>
      </dsp:nvSpPr>
      <dsp:spPr>
        <a:xfrm>
          <a:off x="793614" y="1022320"/>
          <a:ext cx="2957308" cy="404002"/>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IN" sz="2000" b="1" i="0" kern="1200" dirty="0">
              <a:solidFill>
                <a:srgbClr val="0070C0"/>
              </a:solidFill>
              <a:effectLst/>
              <a:latin typeface="Helvetica Neue"/>
            </a:rPr>
            <a:t>Receiver</a:t>
          </a:r>
          <a:r>
            <a:rPr lang="en-IN" sz="1800" b="1" i="0" kern="1200" dirty="0">
              <a:solidFill>
                <a:srgbClr val="0070C0"/>
              </a:solidFill>
              <a:effectLst/>
              <a:latin typeface="Helvetica Neue"/>
            </a:rPr>
            <a:t> Diversity (SIMO)</a:t>
          </a:r>
        </a:p>
        <a:p>
          <a:pPr marL="0" lvl="0" defTabSz="755650">
            <a:lnSpc>
              <a:spcPct val="90000"/>
            </a:lnSpc>
            <a:spcBef>
              <a:spcPct val="0"/>
            </a:spcBef>
            <a:spcAft>
              <a:spcPct val="35000"/>
            </a:spcAft>
            <a:buNone/>
          </a:pPr>
          <a:endParaRPr lang="en-IN" kern="1200" dirty="0"/>
        </a:p>
      </dsp:txBody>
      <dsp:txXfrm>
        <a:off x="793614" y="1022320"/>
        <a:ext cx="2957308" cy="404002"/>
      </dsp:txXfrm>
    </dsp:sp>
    <dsp:sp modelId="{16207360-FE20-4CD3-954E-1742D8B8A650}">
      <dsp:nvSpPr>
        <dsp:cNvPr id="0" name=""/>
        <dsp:cNvSpPr/>
      </dsp:nvSpPr>
      <dsp:spPr>
        <a:xfrm>
          <a:off x="4799172" y="897532"/>
          <a:ext cx="1625988" cy="631253"/>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04255-02BD-40C6-8DE7-A448C3A18078}">
      <dsp:nvSpPr>
        <dsp:cNvPr id="0" name=""/>
        <dsp:cNvSpPr/>
      </dsp:nvSpPr>
      <dsp:spPr>
        <a:xfrm>
          <a:off x="4799172" y="897532"/>
          <a:ext cx="1625988" cy="631253"/>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C52EDE-582B-4D1D-83AA-B69FE20D51AD}">
      <dsp:nvSpPr>
        <dsp:cNvPr id="0" name=""/>
        <dsp:cNvSpPr/>
      </dsp:nvSpPr>
      <dsp:spPr>
        <a:xfrm>
          <a:off x="3986178" y="1011157"/>
          <a:ext cx="3251977" cy="404002"/>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b="1" i="0" kern="1200" dirty="0">
              <a:solidFill>
                <a:srgbClr val="0070C0"/>
              </a:solidFill>
              <a:effectLst/>
              <a:latin typeface="Helvetica Neue"/>
            </a:rPr>
            <a:t>Transmit Diversity (MISO) </a:t>
          </a:r>
          <a:endParaRPr lang="en-IN" sz="1800" kern="1200" dirty="0"/>
        </a:p>
      </dsp:txBody>
      <dsp:txXfrm>
        <a:off x="3986178" y="1011157"/>
        <a:ext cx="3251977" cy="404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9B43B-B740-4CE4-91DA-BEF5C004A433}">
      <dsp:nvSpPr>
        <dsp:cNvPr id="0" name=""/>
        <dsp:cNvSpPr/>
      </dsp:nvSpPr>
      <dsp:spPr>
        <a:xfrm>
          <a:off x="3780420" y="1217468"/>
          <a:ext cx="2953266" cy="316411"/>
        </a:xfrm>
        <a:custGeom>
          <a:avLst/>
          <a:gdLst/>
          <a:ahLst/>
          <a:cxnLst/>
          <a:rect l="0" t="0" r="0" b="0"/>
          <a:pathLst>
            <a:path>
              <a:moveTo>
                <a:pt x="0" y="0"/>
              </a:moveTo>
              <a:lnTo>
                <a:pt x="0" y="158205"/>
              </a:lnTo>
              <a:lnTo>
                <a:pt x="2953266" y="158205"/>
              </a:lnTo>
              <a:lnTo>
                <a:pt x="2953266" y="316411"/>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B4D68FA-2863-493A-9C58-B2F8E5B2CC87}">
      <dsp:nvSpPr>
        <dsp:cNvPr id="0" name=""/>
        <dsp:cNvSpPr/>
      </dsp:nvSpPr>
      <dsp:spPr>
        <a:xfrm>
          <a:off x="3780420" y="1217468"/>
          <a:ext cx="961989" cy="316411"/>
        </a:xfrm>
        <a:custGeom>
          <a:avLst/>
          <a:gdLst/>
          <a:ahLst/>
          <a:cxnLst/>
          <a:rect l="0" t="0" r="0" b="0"/>
          <a:pathLst>
            <a:path>
              <a:moveTo>
                <a:pt x="0" y="0"/>
              </a:moveTo>
              <a:lnTo>
                <a:pt x="0" y="158205"/>
              </a:lnTo>
              <a:lnTo>
                <a:pt x="961989" y="158205"/>
              </a:lnTo>
              <a:lnTo>
                <a:pt x="961989" y="316411"/>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6832E3E-D9D3-416C-931C-6EB76A9CB1CF}">
      <dsp:nvSpPr>
        <dsp:cNvPr id="0" name=""/>
        <dsp:cNvSpPr/>
      </dsp:nvSpPr>
      <dsp:spPr>
        <a:xfrm>
          <a:off x="2704725" y="1217468"/>
          <a:ext cx="1075694" cy="316411"/>
        </a:xfrm>
        <a:custGeom>
          <a:avLst/>
          <a:gdLst/>
          <a:ahLst/>
          <a:cxnLst/>
          <a:rect l="0" t="0" r="0" b="0"/>
          <a:pathLst>
            <a:path>
              <a:moveTo>
                <a:pt x="1075694" y="0"/>
              </a:moveTo>
              <a:lnTo>
                <a:pt x="1075694" y="158205"/>
              </a:lnTo>
              <a:lnTo>
                <a:pt x="0" y="158205"/>
              </a:lnTo>
              <a:lnTo>
                <a:pt x="0" y="316411"/>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6882E2D-DAFC-4E8D-9C89-8EC5CFE85647}">
      <dsp:nvSpPr>
        <dsp:cNvPr id="0" name=""/>
        <dsp:cNvSpPr/>
      </dsp:nvSpPr>
      <dsp:spPr>
        <a:xfrm>
          <a:off x="760563" y="1217468"/>
          <a:ext cx="3019856" cy="316411"/>
        </a:xfrm>
        <a:custGeom>
          <a:avLst/>
          <a:gdLst/>
          <a:ahLst/>
          <a:cxnLst/>
          <a:rect l="0" t="0" r="0" b="0"/>
          <a:pathLst>
            <a:path>
              <a:moveTo>
                <a:pt x="3019856" y="0"/>
              </a:moveTo>
              <a:lnTo>
                <a:pt x="3019856" y="158205"/>
              </a:lnTo>
              <a:lnTo>
                <a:pt x="0" y="158205"/>
              </a:lnTo>
              <a:lnTo>
                <a:pt x="0" y="316411"/>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1EA050D-1752-4DDE-8368-77C5181EFFA4}">
      <dsp:nvSpPr>
        <dsp:cNvPr id="0" name=""/>
        <dsp:cNvSpPr/>
      </dsp:nvSpPr>
      <dsp:spPr>
        <a:xfrm>
          <a:off x="2880319" y="504057"/>
          <a:ext cx="1800201" cy="713410"/>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2"/>
              </a:solidFill>
            </a:rPr>
            <a:t>Space Diversity</a:t>
          </a:r>
          <a:endParaRPr lang="en-IN" sz="2000" kern="1200" dirty="0">
            <a:solidFill>
              <a:schemeClr val="tx2"/>
            </a:solidFill>
          </a:endParaRPr>
        </a:p>
      </dsp:txBody>
      <dsp:txXfrm>
        <a:off x="2880319" y="504057"/>
        <a:ext cx="1800201" cy="713410"/>
      </dsp:txXfrm>
    </dsp:sp>
    <dsp:sp modelId="{2CA0B9E0-A9F0-4F64-8218-AB0813B61CA8}">
      <dsp:nvSpPr>
        <dsp:cNvPr id="0" name=""/>
        <dsp:cNvSpPr/>
      </dsp:nvSpPr>
      <dsp:spPr>
        <a:xfrm>
          <a:off x="3187" y="1533879"/>
          <a:ext cx="1514753" cy="626359"/>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TW" sz="2000" kern="1200" dirty="0">
              <a:solidFill>
                <a:schemeClr val="tx2"/>
              </a:solidFill>
            </a:rPr>
            <a:t>Selection Diversity</a:t>
          </a:r>
          <a:endParaRPr lang="en-IN" sz="2000" kern="1200" dirty="0">
            <a:solidFill>
              <a:schemeClr val="tx2"/>
            </a:solidFill>
          </a:endParaRPr>
        </a:p>
      </dsp:txBody>
      <dsp:txXfrm>
        <a:off x="3187" y="1533879"/>
        <a:ext cx="1514753" cy="626359"/>
      </dsp:txXfrm>
    </dsp:sp>
    <dsp:sp modelId="{EAB4690E-786C-464C-B905-5A116DF2350B}">
      <dsp:nvSpPr>
        <dsp:cNvPr id="0" name=""/>
        <dsp:cNvSpPr/>
      </dsp:nvSpPr>
      <dsp:spPr>
        <a:xfrm>
          <a:off x="1834352" y="1533879"/>
          <a:ext cx="1740746" cy="626359"/>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TW" sz="2000" kern="1200" dirty="0">
              <a:solidFill>
                <a:schemeClr val="tx2"/>
              </a:solidFill>
            </a:rPr>
            <a:t>Scanning Diversity</a:t>
          </a:r>
          <a:endParaRPr lang="en-IN" sz="2000" kern="1200" dirty="0">
            <a:solidFill>
              <a:schemeClr val="tx2"/>
            </a:solidFill>
          </a:endParaRPr>
        </a:p>
      </dsp:txBody>
      <dsp:txXfrm>
        <a:off x="1834352" y="1533879"/>
        <a:ext cx="1740746" cy="626359"/>
      </dsp:txXfrm>
    </dsp:sp>
    <dsp:sp modelId="{F4456742-C82F-4F74-8200-54DA9D860F18}">
      <dsp:nvSpPr>
        <dsp:cNvPr id="0" name=""/>
        <dsp:cNvSpPr/>
      </dsp:nvSpPr>
      <dsp:spPr>
        <a:xfrm>
          <a:off x="3891510" y="1533879"/>
          <a:ext cx="1701797" cy="626359"/>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TW" sz="2000" kern="1200" dirty="0">
              <a:solidFill>
                <a:schemeClr val="tx2"/>
              </a:solidFill>
            </a:rPr>
            <a:t>Maximum Ratio Combining</a:t>
          </a:r>
          <a:endParaRPr lang="en-IN" sz="2000" kern="1200" dirty="0">
            <a:solidFill>
              <a:schemeClr val="tx2"/>
            </a:solidFill>
          </a:endParaRPr>
        </a:p>
      </dsp:txBody>
      <dsp:txXfrm>
        <a:off x="3891510" y="1533879"/>
        <a:ext cx="1701797" cy="626359"/>
      </dsp:txXfrm>
    </dsp:sp>
    <dsp:sp modelId="{169D6D77-469B-4345-ACF4-431CBFFF6DD0}">
      <dsp:nvSpPr>
        <dsp:cNvPr id="0" name=""/>
        <dsp:cNvSpPr/>
      </dsp:nvSpPr>
      <dsp:spPr>
        <a:xfrm>
          <a:off x="5909720" y="1533879"/>
          <a:ext cx="1647932" cy="626359"/>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TW" sz="2000" kern="1200" dirty="0">
              <a:solidFill>
                <a:schemeClr val="tx2"/>
              </a:solidFill>
            </a:rPr>
            <a:t>Equal Gain Combining</a:t>
          </a:r>
        </a:p>
      </dsp:txBody>
      <dsp:txXfrm>
        <a:off x="5909720" y="1533879"/>
        <a:ext cx="1647932" cy="6263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18666FD-6E4E-4ACF-840E-C7F8C61C9BA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TW"/>
          </a:p>
        </p:txBody>
      </p:sp>
      <p:sp>
        <p:nvSpPr>
          <p:cNvPr id="17411" name="Rectangle 3">
            <a:extLst>
              <a:ext uri="{FF2B5EF4-FFF2-40B4-BE49-F238E27FC236}">
                <a16:creationId xmlns:a16="http://schemas.microsoft.com/office/drawing/2014/main" id="{8DDB8DFC-9B8A-4793-87F9-3E823D0A47B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TW"/>
          </a:p>
        </p:txBody>
      </p:sp>
      <p:sp>
        <p:nvSpPr>
          <p:cNvPr id="15364" name="Rectangle 4">
            <a:extLst>
              <a:ext uri="{FF2B5EF4-FFF2-40B4-BE49-F238E27FC236}">
                <a16:creationId xmlns:a16="http://schemas.microsoft.com/office/drawing/2014/main" id="{47C7402D-D372-43B6-A8A3-FF551176847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a:extLst>
              <a:ext uri="{FF2B5EF4-FFF2-40B4-BE49-F238E27FC236}">
                <a16:creationId xmlns:a16="http://schemas.microsoft.com/office/drawing/2014/main" id="{1E6FFCD7-F858-4B4A-8B67-DA408970681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7414" name="Rectangle 6">
            <a:extLst>
              <a:ext uri="{FF2B5EF4-FFF2-40B4-BE49-F238E27FC236}">
                <a16:creationId xmlns:a16="http://schemas.microsoft.com/office/drawing/2014/main" id="{B989275A-65A7-4DE8-8512-937BED9945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TW"/>
          </a:p>
        </p:txBody>
      </p:sp>
      <p:sp>
        <p:nvSpPr>
          <p:cNvPr id="17415" name="Rectangle 7">
            <a:extLst>
              <a:ext uri="{FF2B5EF4-FFF2-40B4-BE49-F238E27FC236}">
                <a16:creationId xmlns:a16="http://schemas.microsoft.com/office/drawing/2014/main" id="{C1F7D20E-BCEE-4F1F-B446-BDD3FE95F34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54820CAE-8822-440D-B71B-C6CC5D7B6BD1}"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3B995CCB-6A07-48BC-8823-D39539202B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5CB94B6B-E265-4A58-9B26-6B5569BBED56}" type="slidenum">
              <a:rPr lang="en-US" altLang="zh-TW" smtClean="0"/>
              <a:pPr>
                <a:spcBef>
                  <a:spcPct val="0"/>
                </a:spcBef>
              </a:pPr>
              <a:t>5</a:t>
            </a:fld>
            <a:endParaRPr lang="en-US" altLang="zh-TW"/>
          </a:p>
        </p:txBody>
      </p:sp>
      <p:sp>
        <p:nvSpPr>
          <p:cNvPr id="20483" name="Rectangle 2">
            <a:extLst>
              <a:ext uri="{FF2B5EF4-FFF2-40B4-BE49-F238E27FC236}">
                <a16:creationId xmlns:a16="http://schemas.microsoft.com/office/drawing/2014/main" id="{12AAB461-C43E-403E-A0ED-7ABF6D3D5B3F}"/>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AAB03800-F43C-44A3-90E4-E0025CE684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5861424-8ED2-4F96-8FEB-96E2ACA50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7207A41F-441C-445F-B8AF-F6FCB7C2905E}" type="slidenum">
              <a:rPr lang="en-US" altLang="zh-TW" smtClean="0"/>
              <a:pPr>
                <a:spcBef>
                  <a:spcPct val="0"/>
                </a:spcBef>
              </a:pPr>
              <a:t>24</a:t>
            </a:fld>
            <a:endParaRPr lang="en-US" altLang="zh-TW"/>
          </a:p>
        </p:txBody>
      </p:sp>
      <p:sp>
        <p:nvSpPr>
          <p:cNvPr id="57347" name="Rectangle 2">
            <a:extLst>
              <a:ext uri="{FF2B5EF4-FFF2-40B4-BE49-F238E27FC236}">
                <a16:creationId xmlns:a16="http://schemas.microsoft.com/office/drawing/2014/main" id="{40F606A4-325B-47D1-8038-01B9E4D34CE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691D36A0-6F63-4BD7-85A3-03D82BB42B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5861424-8ED2-4F96-8FEB-96E2ACA50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7207A41F-441C-445F-B8AF-F6FCB7C2905E}" type="slidenum">
              <a:rPr lang="en-US" altLang="zh-TW" smtClean="0"/>
              <a:pPr>
                <a:spcBef>
                  <a:spcPct val="0"/>
                </a:spcBef>
              </a:pPr>
              <a:t>25</a:t>
            </a:fld>
            <a:endParaRPr lang="en-US" altLang="zh-TW"/>
          </a:p>
        </p:txBody>
      </p:sp>
      <p:sp>
        <p:nvSpPr>
          <p:cNvPr id="57347" name="Rectangle 2">
            <a:extLst>
              <a:ext uri="{FF2B5EF4-FFF2-40B4-BE49-F238E27FC236}">
                <a16:creationId xmlns:a16="http://schemas.microsoft.com/office/drawing/2014/main" id="{40F606A4-325B-47D1-8038-01B9E4D34CE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691D36A0-6F63-4BD7-85A3-03D82BB42B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39363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6889EAD-53E5-466A-9700-78AF2F6F7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752B5B96-AC6F-48C7-AD3D-9ED2C27F7F89}" type="slidenum">
              <a:rPr lang="en-US" altLang="zh-TW" smtClean="0"/>
              <a:pPr>
                <a:spcBef>
                  <a:spcPct val="0"/>
                </a:spcBef>
              </a:pPr>
              <a:t>26</a:t>
            </a:fld>
            <a:endParaRPr lang="en-US" altLang="zh-TW"/>
          </a:p>
        </p:txBody>
      </p:sp>
      <p:sp>
        <p:nvSpPr>
          <p:cNvPr id="61443" name="Rectangle 2">
            <a:extLst>
              <a:ext uri="{FF2B5EF4-FFF2-40B4-BE49-F238E27FC236}">
                <a16:creationId xmlns:a16="http://schemas.microsoft.com/office/drawing/2014/main" id="{24000DE1-EB2B-462D-BCA5-9B49DE417625}"/>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847AD86E-66B7-4144-8AAC-9109338289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820CAE-8822-440D-B71B-C6CC5D7B6BD1}"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extLst>
      <p:ext uri="{BB962C8B-B14F-4D97-AF65-F5344CB8AC3E}">
        <p14:creationId xmlns:p14="http://schemas.microsoft.com/office/powerpoint/2010/main" val="2771214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820CAE-8822-440D-B71B-C6CC5D7B6BD1}"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extLst>
      <p:ext uri="{BB962C8B-B14F-4D97-AF65-F5344CB8AC3E}">
        <p14:creationId xmlns:p14="http://schemas.microsoft.com/office/powerpoint/2010/main" val="445024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44094FBC-2D67-490A-AD1D-D50E796C5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389D0A-4F42-4C6B-A1AA-8DE7263387D9}"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79875" name="Rectangle 2">
            <a:extLst>
              <a:ext uri="{FF2B5EF4-FFF2-40B4-BE49-F238E27FC236}">
                <a16:creationId xmlns:a16="http://schemas.microsoft.com/office/drawing/2014/main" id="{9E638614-8532-4B48-BCC8-5038FA855734}"/>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59A15CCB-E918-4F37-A00A-5955AF6E5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ECF211F2-9B66-48A3-9D77-C67EB9FB50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97D7306D-1141-4630-A8DE-3D16D432A9AE}" type="slidenum">
              <a:rPr lang="en-US" altLang="zh-TW" smtClean="0"/>
              <a:pPr>
                <a:spcBef>
                  <a:spcPct val="0"/>
                </a:spcBef>
              </a:pPr>
              <a:t>13</a:t>
            </a:fld>
            <a:endParaRPr lang="en-US" altLang="zh-TW"/>
          </a:p>
        </p:txBody>
      </p:sp>
      <p:sp>
        <p:nvSpPr>
          <p:cNvPr id="29699" name="Rectangle 2">
            <a:extLst>
              <a:ext uri="{FF2B5EF4-FFF2-40B4-BE49-F238E27FC236}">
                <a16:creationId xmlns:a16="http://schemas.microsoft.com/office/drawing/2014/main" id="{3D03FFE3-3C3B-4AFA-94DB-0A23725FE07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E011FBA-6D86-4B51-95FF-CF656CDDA9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D00C91F-B058-4B83-8E8C-414FF11DEB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36796FB-E808-443D-B1AD-BD7EBBFAAC7D}" type="slidenum">
              <a:rPr lang="en-US" altLang="zh-TW" smtClean="0"/>
              <a:pPr>
                <a:spcBef>
                  <a:spcPct val="0"/>
                </a:spcBef>
              </a:pPr>
              <a:t>14</a:t>
            </a:fld>
            <a:endParaRPr lang="en-US" altLang="zh-TW"/>
          </a:p>
        </p:txBody>
      </p:sp>
      <p:sp>
        <p:nvSpPr>
          <p:cNvPr id="31747" name="Rectangle 2">
            <a:extLst>
              <a:ext uri="{FF2B5EF4-FFF2-40B4-BE49-F238E27FC236}">
                <a16:creationId xmlns:a16="http://schemas.microsoft.com/office/drawing/2014/main" id="{2E3C9776-6DB1-4268-BDED-36E285A810C8}"/>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53D0B0F6-6A36-4B9E-BBF1-AEF0B397E8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3BB6400-3A35-4FC3-B24D-E02A65F65A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2AA30503-CCBC-417A-B9E2-BF244B01A735}" type="slidenum">
              <a:rPr lang="en-US" altLang="zh-TW" smtClean="0"/>
              <a:pPr>
                <a:spcBef>
                  <a:spcPct val="0"/>
                </a:spcBef>
              </a:pPr>
              <a:t>15</a:t>
            </a:fld>
            <a:endParaRPr lang="en-US" altLang="zh-TW"/>
          </a:p>
        </p:txBody>
      </p:sp>
      <p:sp>
        <p:nvSpPr>
          <p:cNvPr id="46083" name="Rectangle 2">
            <a:extLst>
              <a:ext uri="{FF2B5EF4-FFF2-40B4-BE49-F238E27FC236}">
                <a16:creationId xmlns:a16="http://schemas.microsoft.com/office/drawing/2014/main" id="{7C158BE7-62EC-47A5-9EBB-244F5D4A5306}"/>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FF20BBFD-19F5-406E-8F9D-ECCA9BE47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DA241C6-B81E-45AC-88DC-8001CFE90B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76052712-642A-4491-B8C7-65020DF49D73}" type="slidenum">
              <a:rPr lang="en-US" altLang="zh-TW" smtClean="0"/>
              <a:pPr>
                <a:spcBef>
                  <a:spcPct val="0"/>
                </a:spcBef>
              </a:pPr>
              <a:t>16</a:t>
            </a:fld>
            <a:endParaRPr lang="en-US" altLang="zh-TW"/>
          </a:p>
        </p:txBody>
      </p:sp>
      <p:sp>
        <p:nvSpPr>
          <p:cNvPr id="50179" name="Rectangle 2">
            <a:extLst>
              <a:ext uri="{FF2B5EF4-FFF2-40B4-BE49-F238E27FC236}">
                <a16:creationId xmlns:a16="http://schemas.microsoft.com/office/drawing/2014/main" id="{0A30F214-3F67-464C-8330-BC5B2F49AF12}"/>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E297BFA2-7C8C-45AB-A21D-87E4BCCE4F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F852ABE-15D5-4E03-9691-CBEDC875BC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438DCBB0-358E-4C4F-BA24-1582F00E0805}" type="slidenum">
              <a:rPr lang="en-US" altLang="zh-TW" smtClean="0"/>
              <a:pPr>
                <a:spcBef>
                  <a:spcPct val="0"/>
                </a:spcBef>
              </a:pPr>
              <a:t>17</a:t>
            </a:fld>
            <a:endParaRPr lang="en-US" altLang="zh-TW"/>
          </a:p>
        </p:txBody>
      </p:sp>
      <p:sp>
        <p:nvSpPr>
          <p:cNvPr id="52227" name="Rectangle 2">
            <a:extLst>
              <a:ext uri="{FF2B5EF4-FFF2-40B4-BE49-F238E27FC236}">
                <a16:creationId xmlns:a16="http://schemas.microsoft.com/office/drawing/2014/main" id="{3AAA442D-118C-415E-A2B4-98FB986D2650}"/>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1EFC9F4-DA06-4C78-826A-DE86783A40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D72274DD-1F41-4960-AC40-87DCD64FF0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098675D4-6D4F-4C13-A386-757B3B6597A6}" type="slidenum">
              <a:rPr lang="en-US" altLang="zh-TW" smtClean="0"/>
              <a:pPr>
                <a:spcBef>
                  <a:spcPct val="0"/>
                </a:spcBef>
              </a:pPr>
              <a:t>20</a:t>
            </a:fld>
            <a:endParaRPr lang="en-US" altLang="zh-TW"/>
          </a:p>
        </p:txBody>
      </p:sp>
      <p:sp>
        <p:nvSpPr>
          <p:cNvPr id="55299" name="Rectangle 2">
            <a:extLst>
              <a:ext uri="{FF2B5EF4-FFF2-40B4-BE49-F238E27FC236}">
                <a16:creationId xmlns:a16="http://schemas.microsoft.com/office/drawing/2014/main" id="{0D3A624E-2FCB-4DF5-A7C0-B88E4D4B873E}"/>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4817916-D797-48B2-B62B-E9EDB1DA97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05116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D72274DD-1F41-4960-AC40-87DCD64FF0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098675D4-6D4F-4C13-A386-757B3B6597A6}" type="slidenum">
              <a:rPr lang="en-US" altLang="zh-TW" smtClean="0"/>
              <a:pPr>
                <a:spcBef>
                  <a:spcPct val="0"/>
                </a:spcBef>
              </a:pPr>
              <a:t>21</a:t>
            </a:fld>
            <a:endParaRPr lang="en-US" altLang="zh-TW"/>
          </a:p>
        </p:txBody>
      </p:sp>
      <p:sp>
        <p:nvSpPr>
          <p:cNvPr id="55299" name="Rectangle 2">
            <a:extLst>
              <a:ext uri="{FF2B5EF4-FFF2-40B4-BE49-F238E27FC236}">
                <a16:creationId xmlns:a16="http://schemas.microsoft.com/office/drawing/2014/main" id="{0D3A624E-2FCB-4DF5-A7C0-B88E4D4B873E}"/>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4817916-D797-48B2-B62B-E9EDB1DA97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D72274DD-1F41-4960-AC40-87DCD64FF0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098675D4-6D4F-4C13-A386-757B3B6597A6}" type="slidenum">
              <a:rPr lang="en-US" altLang="zh-TW" smtClean="0"/>
              <a:pPr>
                <a:spcBef>
                  <a:spcPct val="0"/>
                </a:spcBef>
              </a:pPr>
              <a:t>22</a:t>
            </a:fld>
            <a:endParaRPr lang="en-US" altLang="zh-TW"/>
          </a:p>
        </p:txBody>
      </p:sp>
      <p:sp>
        <p:nvSpPr>
          <p:cNvPr id="55299" name="Rectangle 2">
            <a:extLst>
              <a:ext uri="{FF2B5EF4-FFF2-40B4-BE49-F238E27FC236}">
                <a16:creationId xmlns:a16="http://schemas.microsoft.com/office/drawing/2014/main" id="{0D3A624E-2FCB-4DF5-A7C0-B88E4D4B873E}"/>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4817916-D797-48B2-B62B-E9EDB1DA97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83478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4D7A1A-6E79-4941-867B-0298183081B1}"/>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tangle 4">
            <a:extLst>
              <a:ext uri="{FF2B5EF4-FFF2-40B4-BE49-F238E27FC236}">
                <a16:creationId xmlns:a16="http://schemas.microsoft.com/office/drawing/2014/main" id="{89F947C1-5590-4FC2-A1B0-BF2F461581EF}"/>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Rectangle 5">
            <a:extLst>
              <a:ext uri="{FF2B5EF4-FFF2-40B4-BE49-F238E27FC236}">
                <a16:creationId xmlns:a16="http://schemas.microsoft.com/office/drawing/2014/main" id="{0E869605-1EDC-42D6-A29A-D1427B431631}"/>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Rectangle 6">
            <a:extLst>
              <a:ext uri="{FF2B5EF4-FFF2-40B4-BE49-F238E27FC236}">
                <a16:creationId xmlns:a16="http://schemas.microsoft.com/office/drawing/2014/main" id="{ECBBECB4-37E7-41B9-A3A0-4DA661EEF4A0}"/>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a:extLst>
              <a:ext uri="{FF2B5EF4-FFF2-40B4-BE49-F238E27FC236}">
                <a16:creationId xmlns:a16="http://schemas.microsoft.com/office/drawing/2014/main" id="{D0C50169-D98A-44E7-B1E9-181587504F65}"/>
              </a:ext>
            </a:extLst>
          </p:cNvPr>
          <p:cNvSpPr>
            <a:spLocks noGrp="1"/>
          </p:cNvSpPr>
          <p:nvPr>
            <p:ph type="dt" sz="half" idx="10"/>
          </p:nvPr>
        </p:nvSpPr>
        <p:spPr>
          <a:xfrm>
            <a:off x="6400800" y="6354763"/>
            <a:ext cx="2286000" cy="366712"/>
          </a:xfrm>
        </p:spPr>
        <p:txBody>
          <a:bodyPr/>
          <a:lstStyle>
            <a:lvl1pPr>
              <a:defRPr sz="1400"/>
            </a:lvl1pPr>
          </a:lstStyle>
          <a:p>
            <a:pPr>
              <a:defRPr/>
            </a:pPr>
            <a:fld id="{1B58B036-DB1D-4FA4-BB32-411F634D98BE}" type="datetime1">
              <a:rPr lang="en-US" altLang="zh-TW"/>
              <a:pPr>
                <a:defRPr/>
              </a:pPr>
              <a:t>13-Sep-21</a:t>
            </a:fld>
            <a:endParaRPr lang="en-US" altLang="zh-TW"/>
          </a:p>
        </p:txBody>
      </p:sp>
      <p:sp>
        <p:nvSpPr>
          <p:cNvPr id="11" name="Footer Placeholder 16">
            <a:extLst>
              <a:ext uri="{FF2B5EF4-FFF2-40B4-BE49-F238E27FC236}">
                <a16:creationId xmlns:a16="http://schemas.microsoft.com/office/drawing/2014/main" id="{AB17026B-B892-4A2E-A04D-FF742FBD9CF1}"/>
              </a:ext>
            </a:extLst>
          </p:cNvPr>
          <p:cNvSpPr>
            <a:spLocks noGrp="1"/>
          </p:cNvSpPr>
          <p:nvPr>
            <p:ph type="ftr" sz="quarter" idx="11"/>
          </p:nvPr>
        </p:nvSpPr>
        <p:spPr>
          <a:xfrm>
            <a:off x="2898775" y="6354763"/>
            <a:ext cx="3475038" cy="366712"/>
          </a:xfrm>
        </p:spPr>
        <p:txBody>
          <a:bodyPr/>
          <a:lstStyle>
            <a:lvl1pPr>
              <a:defRPr sz="1400">
                <a:solidFill>
                  <a:schemeClr val="tx2"/>
                </a:solidFill>
              </a:defRPr>
            </a:lvl1pPr>
          </a:lstStyle>
          <a:p>
            <a:pPr>
              <a:defRPr/>
            </a:pPr>
            <a:endParaRPr lang="en-US" altLang="zh-TW"/>
          </a:p>
        </p:txBody>
      </p:sp>
      <p:sp>
        <p:nvSpPr>
          <p:cNvPr id="12" name="Slide Number Placeholder 28">
            <a:extLst>
              <a:ext uri="{FF2B5EF4-FFF2-40B4-BE49-F238E27FC236}">
                <a16:creationId xmlns:a16="http://schemas.microsoft.com/office/drawing/2014/main" id="{F3B815E9-3F16-40A5-877C-447C1854BA78}"/>
              </a:ext>
            </a:extLst>
          </p:cNvPr>
          <p:cNvSpPr>
            <a:spLocks noGrp="1"/>
          </p:cNvSpPr>
          <p:nvPr>
            <p:ph type="sldNum" sz="quarter" idx="12"/>
          </p:nvPr>
        </p:nvSpPr>
        <p:spPr>
          <a:xfrm>
            <a:off x="1216025" y="6354763"/>
            <a:ext cx="1219200" cy="366712"/>
          </a:xfrm>
        </p:spPr>
        <p:txBody>
          <a:bodyPr/>
          <a:lstStyle>
            <a:lvl1pPr>
              <a:defRPr/>
            </a:lvl1pPr>
          </a:lstStyle>
          <a:p>
            <a:pPr>
              <a:defRPr/>
            </a:pPr>
            <a:fld id="{A5204124-54EE-4AD4-90AB-4027F018D24C}" type="slidenum">
              <a:rPr lang="en-US" altLang="zh-TW"/>
              <a:pPr>
                <a:defRPr/>
              </a:pPr>
              <a:t>‹#›</a:t>
            </a:fld>
            <a:endParaRPr lang="en-US" altLang="zh-TW"/>
          </a:p>
        </p:txBody>
      </p:sp>
    </p:spTree>
    <p:extLst>
      <p:ext uri="{BB962C8B-B14F-4D97-AF65-F5344CB8AC3E}">
        <p14:creationId xmlns:p14="http://schemas.microsoft.com/office/powerpoint/2010/main" val="32272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95A25-413A-4C88-8B6B-9FF7FA22B253}"/>
              </a:ext>
            </a:extLst>
          </p:cNvPr>
          <p:cNvSpPr>
            <a:spLocks noGrp="1"/>
          </p:cNvSpPr>
          <p:nvPr>
            <p:ph type="dt" sz="half" idx="10"/>
          </p:nvPr>
        </p:nvSpPr>
        <p:spPr/>
        <p:txBody>
          <a:bodyPr/>
          <a:lstStyle>
            <a:lvl1pPr>
              <a:defRPr/>
            </a:lvl1pPr>
          </a:lstStyle>
          <a:p>
            <a:pPr>
              <a:defRPr/>
            </a:pPr>
            <a:fld id="{A8C2E139-EABE-4F74-9976-AAB903E14C3E}" type="datetime1">
              <a:rPr lang="en-US"/>
              <a:pPr>
                <a:defRPr/>
              </a:pPr>
              <a:t>13-Sep-21</a:t>
            </a:fld>
            <a:endParaRPr lang="en-US"/>
          </a:p>
        </p:txBody>
      </p:sp>
      <p:sp>
        <p:nvSpPr>
          <p:cNvPr id="5" name="Footer Placeholder 4">
            <a:extLst>
              <a:ext uri="{FF2B5EF4-FFF2-40B4-BE49-F238E27FC236}">
                <a16:creationId xmlns:a16="http://schemas.microsoft.com/office/drawing/2014/main" id="{B44B898B-F68B-49F2-9E5E-0F62989DEDED}"/>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6" name="Slide Number Placeholder 5">
            <a:extLst>
              <a:ext uri="{FF2B5EF4-FFF2-40B4-BE49-F238E27FC236}">
                <a16:creationId xmlns:a16="http://schemas.microsoft.com/office/drawing/2014/main" id="{BABB0B93-90B5-4C1D-9B70-AB6FAB7FD52D}"/>
              </a:ext>
            </a:extLst>
          </p:cNvPr>
          <p:cNvSpPr>
            <a:spLocks noGrp="1"/>
          </p:cNvSpPr>
          <p:nvPr>
            <p:ph type="sldNum" sz="quarter" idx="12"/>
          </p:nvPr>
        </p:nvSpPr>
        <p:spPr/>
        <p:txBody>
          <a:bodyPr/>
          <a:lstStyle>
            <a:lvl1pPr>
              <a:defRPr/>
            </a:lvl1pPr>
          </a:lstStyle>
          <a:p>
            <a:pPr>
              <a:defRPr/>
            </a:pPr>
            <a:fld id="{63451F66-E369-486C-8E78-3E2DA89F3E61}" type="slidenum">
              <a:rPr lang="en-US" altLang="zh-TW"/>
              <a:pPr>
                <a:defRPr/>
              </a:pPr>
              <a:t>‹#›</a:t>
            </a:fld>
            <a:endParaRPr lang="en-US" altLang="zh-TW"/>
          </a:p>
        </p:txBody>
      </p:sp>
    </p:spTree>
    <p:extLst>
      <p:ext uri="{BB962C8B-B14F-4D97-AF65-F5344CB8AC3E}">
        <p14:creationId xmlns:p14="http://schemas.microsoft.com/office/powerpoint/2010/main" val="410193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909D826D-0C9D-494E-B5E1-4E2CB1037E9E}"/>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5" name="Isosceles Triangle 4">
            <a:extLst>
              <a:ext uri="{FF2B5EF4-FFF2-40B4-BE49-F238E27FC236}">
                <a16:creationId xmlns:a16="http://schemas.microsoft.com/office/drawing/2014/main" id="{C7C9867B-3DD2-4778-B3AF-9078C19F2839}"/>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Straight Connector 12">
            <a:extLst>
              <a:ext uri="{FF2B5EF4-FFF2-40B4-BE49-F238E27FC236}">
                <a16:creationId xmlns:a16="http://schemas.microsoft.com/office/drawing/2014/main" id="{DE01C51B-247B-4A71-8ADC-2796874F36C1}"/>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AB4D170-994F-46FC-911E-694C52E7FB01}"/>
              </a:ext>
            </a:extLst>
          </p:cNvPr>
          <p:cNvSpPr>
            <a:spLocks noGrp="1"/>
          </p:cNvSpPr>
          <p:nvPr>
            <p:ph type="dt" sz="half" idx="10"/>
          </p:nvPr>
        </p:nvSpPr>
        <p:spPr/>
        <p:txBody>
          <a:bodyPr/>
          <a:lstStyle>
            <a:lvl1pPr>
              <a:defRPr/>
            </a:lvl1pPr>
          </a:lstStyle>
          <a:p>
            <a:pPr>
              <a:defRPr/>
            </a:pPr>
            <a:fld id="{710E7869-0481-48A4-B270-351F71AD0AF6}" type="datetime1">
              <a:rPr lang="en-US"/>
              <a:pPr>
                <a:defRPr/>
              </a:pPr>
              <a:t>13-Sep-21</a:t>
            </a:fld>
            <a:endParaRPr lang="en-US"/>
          </a:p>
        </p:txBody>
      </p:sp>
      <p:sp>
        <p:nvSpPr>
          <p:cNvPr id="8" name="Footer Placeholder 4">
            <a:extLst>
              <a:ext uri="{FF2B5EF4-FFF2-40B4-BE49-F238E27FC236}">
                <a16:creationId xmlns:a16="http://schemas.microsoft.com/office/drawing/2014/main" id="{CAFE1744-DEA2-49CF-B359-B31BB4DA69AB}"/>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9" name="Slide Number Placeholder 5">
            <a:extLst>
              <a:ext uri="{FF2B5EF4-FFF2-40B4-BE49-F238E27FC236}">
                <a16:creationId xmlns:a16="http://schemas.microsoft.com/office/drawing/2014/main" id="{AB207B72-2B2C-4E60-9EFF-53F8D054FB3C}"/>
              </a:ext>
            </a:extLst>
          </p:cNvPr>
          <p:cNvSpPr>
            <a:spLocks noGrp="1"/>
          </p:cNvSpPr>
          <p:nvPr>
            <p:ph type="sldNum" sz="quarter" idx="12"/>
          </p:nvPr>
        </p:nvSpPr>
        <p:spPr/>
        <p:txBody>
          <a:bodyPr/>
          <a:lstStyle>
            <a:lvl1pPr>
              <a:defRPr/>
            </a:lvl1pPr>
          </a:lstStyle>
          <a:p>
            <a:pPr>
              <a:defRPr/>
            </a:pPr>
            <a:fld id="{1765F3B6-2865-4E85-A85F-F117A6B190AE}" type="slidenum">
              <a:rPr lang="en-US" altLang="zh-TW"/>
              <a:pPr>
                <a:defRPr/>
              </a:pPr>
              <a:t>‹#›</a:t>
            </a:fld>
            <a:endParaRPr lang="en-US" altLang="zh-TW"/>
          </a:p>
        </p:txBody>
      </p:sp>
    </p:spTree>
    <p:extLst>
      <p:ext uri="{BB962C8B-B14F-4D97-AF65-F5344CB8AC3E}">
        <p14:creationId xmlns:p14="http://schemas.microsoft.com/office/powerpoint/2010/main" val="644555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12700">
              <a:lnSpc>
                <a:spcPct val="100000"/>
              </a:lnSpc>
              <a:spcBef>
                <a:spcPts val="40"/>
              </a:spcBef>
            </a:pPr>
            <a:r>
              <a:rPr dirty="0"/>
              <a:t>Lecture 4:</a:t>
            </a:r>
            <a:r>
              <a:rPr spc="-85" dirty="0"/>
              <a:t> </a:t>
            </a:r>
            <a:r>
              <a:rPr dirty="0"/>
              <a:t>Diversity</a:t>
            </a:r>
          </a:p>
        </p:txBody>
      </p:sp>
      <p:sp>
        <p:nvSpPr>
          <p:cNvPr id="5" name="Holder 5"/>
          <p:cNvSpPr>
            <a:spLocks noGrp="1"/>
          </p:cNvSpPr>
          <p:nvPr>
            <p:ph type="dt" sz="half" idx="6"/>
          </p:nvPr>
        </p:nvSpPr>
        <p:spPr/>
        <p:txBody>
          <a:bodyPr lIns="0" tIns="0" rIns="0" bIns="0"/>
          <a:lstStyle>
            <a:lvl1pPr>
              <a:defRPr sz="1200" b="0" i="1">
                <a:solidFill>
                  <a:srgbClr val="898989"/>
                </a:solidFill>
                <a:latin typeface="PMingLiU"/>
                <a:cs typeface="PMingLiU"/>
              </a:defRPr>
            </a:lvl1pPr>
          </a:lstStyle>
          <a:p>
            <a:pPr marL="12700">
              <a:lnSpc>
                <a:spcPts val="1300"/>
              </a:lnSpc>
            </a:pPr>
            <a:r>
              <a:rPr dirty="0"/>
              <a:t>14/10/22</a:t>
            </a:r>
          </a:p>
        </p:txBody>
      </p:sp>
      <p:sp>
        <p:nvSpPr>
          <p:cNvPr id="6" name="Holder 6"/>
          <p:cNvSpPr>
            <a:spLocks noGrp="1"/>
          </p:cNvSpPr>
          <p:nvPr>
            <p:ph type="sldNum" sz="quarter" idx="7"/>
          </p:nvPr>
        </p:nvSpPr>
        <p:spPr/>
        <p:txBody>
          <a:bodyPr lIns="0" tIns="0" rIns="0" bIns="0"/>
          <a:lstStyle>
            <a:lvl1pPr>
              <a:defRPr sz="1200" b="0" i="1">
                <a:solidFill>
                  <a:srgbClr val="898989"/>
                </a:solidFill>
                <a:latin typeface="PMingLiU"/>
                <a:cs typeface="PMingLiU"/>
              </a:defRPr>
            </a:lvl1pPr>
          </a:lstStyle>
          <a:p>
            <a:pPr marL="25400">
              <a:lnSpc>
                <a:spcPts val="1300"/>
              </a:lnSpc>
            </a:pPr>
            <a:fld id="{81D60167-4931-47E6-BA6A-407CBD079E47}" type="slidenum">
              <a:rPr dirty="0"/>
              <a:t>‹#›</a:t>
            </a:fld>
            <a:endParaRPr dirty="0"/>
          </a:p>
        </p:txBody>
      </p:sp>
    </p:spTree>
    <p:extLst>
      <p:ext uri="{BB962C8B-B14F-4D97-AF65-F5344CB8AC3E}">
        <p14:creationId xmlns:p14="http://schemas.microsoft.com/office/powerpoint/2010/main" val="3525285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hlink"/>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12700">
              <a:lnSpc>
                <a:spcPct val="100000"/>
              </a:lnSpc>
              <a:spcBef>
                <a:spcPts val="40"/>
              </a:spcBef>
            </a:pPr>
            <a:r>
              <a:rPr dirty="0"/>
              <a:t>Lecture 4:</a:t>
            </a:r>
            <a:r>
              <a:rPr spc="-85" dirty="0"/>
              <a:t> </a:t>
            </a:r>
            <a:r>
              <a:rPr dirty="0"/>
              <a:t>Diversity</a:t>
            </a:r>
          </a:p>
        </p:txBody>
      </p:sp>
      <p:sp>
        <p:nvSpPr>
          <p:cNvPr id="5" name="Holder 5"/>
          <p:cNvSpPr>
            <a:spLocks noGrp="1"/>
          </p:cNvSpPr>
          <p:nvPr>
            <p:ph type="dt" sz="half" idx="6"/>
          </p:nvPr>
        </p:nvSpPr>
        <p:spPr/>
        <p:txBody>
          <a:bodyPr lIns="0" tIns="0" rIns="0" bIns="0"/>
          <a:lstStyle>
            <a:lvl1pPr>
              <a:defRPr sz="1200" b="0" i="1">
                <a:solidFill>
                  <a:srgbClr val="898989"/>
                </a:solidFill>
                <a:latin typeface="PMingLiU"/>
                <a:cs typeface="PMingLiU"/>
              </a:defRPr>
            </a:lvl1pPr>
          </a:lstStyle>
          <a:p>
            <a:pPr marL="12700">
              <a:lnSpc>
                <a:spcPts val="1300"/>
              </a:lnSpc>
            </a:pPr>
            <a:r>
              <a:rPr dirty="0"/>
              <a:t>14/10/22</a:t>
            </a:r>
          </a:p>
        </p:txBody>
      </p:sp>
      <p:sp>
        <p:nvSpPr>
          <p:cNvPr id="6" name="Holder 6"/>
          <p:cNvSpPr>
            <a:spLocks noGrp="1"/>
          </p:cNvSpPr>
          <p:nvPr>
            <p:ph type="sldNum" sz="quarter" idx="7"/>
          </p:nvPr>
        </p:nvSpPr>
        <p:spPr/>
        <p:txBody>
          <a:bodyPr lIns="0" tIns="0" rIns="0" bIns="0"/>
          <a:lstStyle>
            <a:lvl1pPr>
              <a:defRPr sz="1200" b="0" i="1">
                <a:solidFill>
                  <a:srgbClr val="898989"/>
                </a:solidFill>
                <a:latin typeface="PMingLiU"/>
                <a:cs typeface="PMingLiU"/>
              </a:defRPr>
            </a:lvl1pPr>
          </a:lstStyle>
          <a:p>
            <a:pPr marL="25400">
              <a:lnSpc>
                <a:spcPts val="1300"/>
              </a:lnSpc>
            </a:pPr>
            <a:fld id="{81D60167-4931-47E6-BA6A-407CBD079E47}" type="slidenum">
              <a:rPr dirty="0"/>
              <a:t>‹#›</a:t>
            </a:fld>
            <a:endParaRPr dirty="0"/>
          </a:p>
        </p:txBody>
      </p:sp>
    </p:spTree>
    <p:extLst>
      <p:ext uri="{BB962C8B-B14F-4D97-AF65-F5344CB8AC3E}">
        <p14:creationId xmlns:p14="http://schemas.microsoft.com/office/powerpoint/2010/main" val="427136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hlink"/>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12700">
              <a:lnSpc>
                <a:spcPct val="100000"/>
              </a:lnSpc>
              <a:spcBef>
                <a:spcPts val="40"/>
              </a:spcBef>
            </a:pPr>
            <a:r>
              <a:rPr dirty="0"/>
              <a:t>Lecture 4:</a:t>
            </a:r>
            <a:r>
              <a:rPr spc="-85" dirty="0"/>
              <a:t> </a:t>
            </a:r>
            <a:r>
              <a:rPr dirty="0"/>
              <a:t>Diversity</a:t>
            </a:r>
          </a:p>
        </p:txBody>
      </p:sp>
      <p:sp>
        <p:nvSpPr>
          <p:cNvPr id="6" name="Holder 6"/>
          <p:cNvSpPr>
            <a:spLocks noGrp="1"/>
          </p:cNvSpPr>
          <p:nvPr>
            <p:ph type="dt" sz="half" idx="6"/>
          </p:nvPr>
        </p:nvSpPr>
        <p:spPr/>
        <p:txBody>
          <a:bodyPr lIns="0" tIns="0" rIns="0" bIns="0"/>
          <a:lstStyle>
            <a:lvl1pPr>
              <a:defRPr sz="1200" b="0" i="1">
                <a:solidFill>
                  <a:srgbClr val="898989"/>
                </a:solidFill>
                <a:latin typeface="PMingLiU"/>
                <a:cs typeface="PMingLiU"/>
              </a:defRPr>
            </a:lvl1pPr>
          </a:lstStyle>
          <a:p>
            <a:pPr marL="12700">
              <a:lnSpc>
                <a:spcPts val="1300"/>
              </a:lnSpc>
            </a:pPr>
            <a:r>
              <a:rPr dirty="0"/>
              <a:t>14/10/22</a:t>
            </a:r>
          </a:p>
        </p:txBody>
      </p:sp>
      <p:sp>
        <p:nvSpPr>
          <p:cNvPr id="7" name="Holder 7"/>
          <p:cNvSpPr>
            <a:spLocks noGrp="1"/>
          </p:cNvSpPr>
          <p:nvPr>
            <p:ph type="sldNum" sz="quarter" idx="7"/>
          </p:nvPr>
        </p:nvSpPr>
        <p:spPr/>
        <p:txBody>
          <a:bodyPr lIns="0" tIns="0" rIns="0" bIns="0"/>
          <a:lstStyle>
            <a:lvl1pPr>
              <a:defRPr sz="1200" b="0" i="1">
                <a:solidFill>
                  <a:srgbClr val="898989"/>
                </a:solidFill>
                <a:latin typeface="PMingLiU"/>
                <a:cs typeface="PMingLiU"/>
              </a:defRPr>
            </a:lvl1pPr>
          </a:lstStyle>
          <a:p>
            <a:pPr marL="25400">
              <a:lnSpc>
                <a:spcPts val="1300"/>
              </a:lnSpc>
            </a:pPr>
            <a:fld id="{81D60167-4931-47E6-BA6A-407CBD079E47}" type="slidenum">
              <a:rPr dirty="0"/>
              <a:t>‹#›</a:t>
            </a:fld>
            <a:endParaRPr dirty="0"/>
          </a:p>
        </p:txBody>
      </p:sp>
    </p:spTree>
    <p:extLst>
      <p:ext uri="{BB962C8B-B14F-4D97-AF65-F5344CB8AC3E}">
        <p14:creationId xmlns:p14="http://schemas.microsoft.com/office/powerpoint/2010/main" val="1594629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hlink"/>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12700">
              <a:lnSpc>
                <a:spcPct val="100000"/>
              </a:lnSpc>
              <a:spcBef>
                <a:spcPts val="40"/>
              </a:spcBef>
            </a:pPr>
            <a:r>
              <a:rPr dirty="0"/>
              <a:t>Lecture 4:</a:t>
            </a:r>
            <a:r>
              <a:rPr spc="-85" dirty="0"/>
              <a:t> </a:t>
            </a:r>
            <a:r>
              <a:rPr dirty="0"/>
              <a:t>Diversity</a:t>
            </a:r>
          </a:p>
        </p:txBody>
      </p:sp>
      <p:sp>
        <p:nvSpPr>
          <p:cNvPr id="4" name="Holder 4"/>
          <p:cNvSpPr>
            <a:spLocks noGrp="1"/>
          </p:cNvSpPr>
          <p:nvPr>
            <p:ph type="dt" sz="half" idx="6"/>
          </p:nvPr>
        </p:nvSpPr>
        <p:spPr/>
        <p:txBody>
          <a:bodyPr lIns="0" tIns="0" rIns="0" bIns="0"/>
          <a:lstStyle>
            <a:lvl1pPr>
              <a:defRPr sz="1200" b="0" i="1">
                <a:solidFill>
                  <a:srgbClr val="898989"/>
                </a:solidFill>
                <a:latin typeface="PMingLiU"/>
                <a:cs typeface="PMingLiU"/>
              </a:defRPr>
            </a:lvl1pPr>
          </a:lstStyle>
          <a:p>
            <a:pPr marL="12700">
              <a:lnSpc>
                <a:spcPts val="1300"/>
              </a:lnSpc>
            </a:pPr>
            <a:r>
              <a:rPr dirty="0"/>
              <a:t>14/10/22</a:t>
            </a:r>
          </a:p>
        </p:txBody>
      </p:sp>
      <p:sp>
        <p:nvSpPr>
          <p:cNvPr id="5" name="Holder 5"/>
          <p:cNvSpPr>
            <a:spLocks noGrp="1"/>
          </p:cNvSpPr>
          <p:nvPr>
            <p:ph type="sldNum" sz="quarter" idx="7"/>
          </p:nvPr>
        </p:nvSpPr>
        <p:spPr/>
        <p:txBody>
          <a:bodyPr lIns="0" tIns="0" rIns="0" bIns="0"/>
          <a:lstStyle>
            <a:lvl1pPr>
              <a:defRPr sz="1200" b="0" i="1">
                <a:solidFill>
                  <a:srgbClr val="898989"/>
                </a:solidFill>
                <a:latin typeface="PMingLiU"/>
                <a:cs typeface="PMingLiU"/>
              </a:defRPr>
            </a:lvl1pPr>
          </a:lstStyle>
          <a:p>
            <a:pPr marL="25400">
              <a:lnSpc>
                <a:spcPts val="1300"/>
              </a:lnSpc>
            </a:pPr>
            <a:fld id="{81D60167-4931-47E6-BA6A-407CBD079E47}" type="slidenum">
              <a:rPr dirty="0"/>
              <a:t>‹#›</a:t>
            </a:fld>
            <a:endParaRPr dirty="0"/>
          </a:p>
        </p:txBody>
      </p:sp>
    </p:spTree>
    <p:extLst>
      <p:ext uri="{BB962C8B-B14F-4D97-AF65-F5344CB8AC3E}">
        <p14:creationId xmlns:p14="http://schemas.microsoft.com/office/powerpoint/2010/main" val="3544123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12700">
              <a:lnSpc>
                <a:spcPct val="100000"/>
              </a:lnSpc>
              <a:spcBef>
                <a:spcPts val="40"/>
              </a:spcBef>
            </a:pPr>
            <a:r>
              <a:rPr dirty="0"/>
              <a:t>Lecture 4:</a:t>
            </a:r>
            <a:r>
              <a:rPr spc="-85" dirty="0"/>
              <a:t> </a:t>
            </a:r>
            <a:r>
              <a:rPr dirty="0"/>
              <a:t>Diversity</a:t>
            </a:r>
          </a:p>
        </p:txBody>
      </p:sp>
      <p:sp>
        <p:nvSpPr>
          <p:cNvPr id="3" name="Holder 3"/>
          <p:cNvSpPr>
            <a:spLocks noGrp="1"/>
          </p:cNvSpPr>
          <p:nvPr>
            <p:ph type="dt" sz="half" idx="6"/>
          </p:nvPr>
        </p:nvSpPr>
        <p:spPr/>
        <p:txBody>
          <a:bodyPr lIns="0" tIns="0" rIns="0" bIns="0"/>
          <a:lstStyle>
            <a:lvl1pPr>
              <a:defRPr sz="1200" b="0" i="1">
                <a:solidFill>
                  <a:srgbClr val="898989"/>
                </a:solidFill>
                <a:latin typeface="PMingLiU"/>
                <a:cs typeface="PMingLiU"/>
              </a:defRPr>
            </a:lvl1pPr>
          </a:lstStyle>
          <a:p>
            <a:pPr marL="12700">
              <a:lnSpc>
                <a:spcPts val="1300"/>
              </a:lnSpc>
            </a:pPr>
            <a:r>
              <a:rPr dirty="0"/>
              <a:t>14/10/22</a:t>
            </a:r>
          </a:p>
        </p:txBody>
      </p:sp>
      <p:sp>
        <p:nvSpPr>
          <p:cNvPr id="4" name="Holder 4"/>
          <p:cNvSpPr>
            <a:spLocks noGrp="1"/>
          </p:cNvSpPr>
          <p:nvPr>
            <p:ph type="sldNum" sz="quarter" idx="7"/>
          </p:nvPr>
        </p:nvSpPr>
        <p:spPr/>
        <p:txBody>
          <a:bodyPr lIns="0" tIns="0" rIns="0" bIns="0"/>
          <a:lstStyle>
            <a:lvl1pPr>
              <a:defRPr sz="1200" b="0" i="1">
                <a:solidFill>
                  <a:srgbClr val="898989"/>
                </a:solidFill>
                <a:latin typeface="PMingLiU"/>
                <a:cs typeface="PMingLiU"/>
              </a:defRPr>
            </a:lvl1pPr>
          </a:lstStyle>
          <a:p>
            <a:pPr marL="25400">
              <a:lnSpc>
                <a:spcPts val="1300"/>
              </a:lnSpc>
            </a:pPr>
            <a:fld id="{81D60167-4931-47E6-BA6A-407CBD079E47}" type="slidenum">
              <a:rPr dirty="0"/>
              <a:t>‹#›</a:t>
            </a:fld>
            <a:endParaRPr dirty="0"/>
          </a:p>
        </p:txBody>
      </p:sp>
    </p:spTree>
    <p:extLst>
      <p:ext uri="{BB962C8B-B14F-4D97-AF65-F5344CB8AC3E}">
        <p14:creationId xmlns:p14="http://schemas.microsoft.com/office/powerpoint/2010/main" val="22637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3065739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748686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368594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09E7E-084A-4861-B23A-AA0FEFA9B743}"/>
              </a:ext>
            </a:extLst>
          </p:cNvPr>
          <p:cNvSpPr>
            <a:spLocks noGrp="1"/>
          </p:cNvSpPr>
          <p:nvPr>
            <p:ph type="dt" sz="half" idx="10"/>
          </p:nvPr>
        </p:nvSpPr>
        <p:spPr/>
        <p:txBody>
          <a:bodyPr/>
          <a:lstStyle>
            <a:lvl1pPr>
              <a:defRPr/>
            </a:lvl1pPr>
          </a:lstStyle>
          <a:p>
            <a:pPr>
              <a:defRPr/>
            </a:pPr>
            <a:fld id="{CC9964C0-F333-4F21-8D22-A5EA8A211B69}" type="datetime1">
              <a:rPr lang="en-US"/>
              <a:pPr>
                <a:defRPr/>
              </a:pPr>
              <a:t>13-Sep-21</a:t>
            </a:fld>
            <a:endParaRPr lang="en-US"/>
          </a:p>
        </p:txBody>
      </p:sp>
      <p:sp>
        <p:nvSpPr>
          <p:cNvPr id="5" name="Footer Placeholder 4">
            <a:extLst>
              <a:ext uri="{FF2B5EF4-FFF2-40B4-BE49-F238E27FC236}">
                <a16:creationId xmlns:a16="http://schemas.microsoft.com/office/drawing/2014/main" id="{7B5CC97A-17E2-4E87-9268-FCB20AD05577}"/>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6" name="Slide Number Placeholder 5">
            <a:extLst>
              <a:ext uri="{FF2B5EF4-FFF2-40B4-BE49-F238E27FC236}">
                <a16:creationId xmlns:a16="http://schemas.microsoft.com/office/drawing/2014/main" id="{C1E44466-FCDD-454A-BC68-DB489E336CB7}"/>
              </a:ext>
            </a:extLst>
          </p:cNvPr>
          <p:cNvSpPr>
            <a:spLocks noGrp="1"/>
          </p:cNvSpPr>
          <p:nvPr>
            <p:ph type="sldNum" sz="quarter" idx="12"/>
          </p:nvPr>
        </p:nvSpPr>
        <p:spPr/>
        <p:txBody>
          <a:bodyPr/>
          <a:lstStyle>
            <a:lvl1pPr>
              <a:defRPr/>
            </a:lvl1pPr>
          </a:lstStyle>
          <a:p>
            <a:pPr>
              <a:defRPr/>
            </a:pPr>
            <a:fld id="{781C62C1-39ED-4CAA-A9DE-1125D7D9B9BA}" type="slidenum">
              <a:rPr lang="en-US" altLang="zh-TW"/>
              <a:pPr>
                <a:defRPr/>
              </a:pPr>
              <a:t>‹#›</a:t>
            </a:fld>
            <a:endParaRPr lang="en-US" altLang="zh-TW"/>
          </a:p>
        </p:txBody>
      </p:sp>
    </p:spTree>
    <p:extLst>
      <p:ext uri="{BB962C8B-B14F-4D97-AF65-F5344CB8AC3E}">
        <p14:creationId xmlns:p14="http://schemas.microsoft.com/office/powerpoint/2010/main" val="42831256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2547738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2586449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4151708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97571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19305675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20640007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4289478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1485E6-82F2-45DE-84BB-CC179AD8DA6D}" type="slidenum">
              <a:rPr lang="en-IN" smtClean="0"/>
              <a:t>‹#›</a:t>
            </a:fld>
            <a:endParaRPr lang="en-IN" dirty="0"/>
          </a:p>
        </p:txBody>
      </p:sp>
    </p:spTree>
    <p:extLst>
      <p:ext uri="{BB962C8B-B14F-4D97-AF65-F5344CB8AC3E}">
        <p14:creationId xmlns:p14="http://schemas.microsoft.com/office/powerpoint/2010/main" val="2897281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2400" b="1" dirty="0">
              <a:solidFill>
                <a:prstClr val="white"/>
              </a:solidFill>
            </a:endParaRPr>
          </a:p>
        </p:txBody>
      </p:sp>
      <p:sp>
        <p:nvSpPr>
          <p:cNvPr id="14" name="Text Placeholder 11"/>
          <p:cNvSpPr>
            <a:spLocks noGrp="1"/>
          </p:cNvSpPr>
          <p:nvPr>
            <p:ph type="body" sz="quarter" idx="10"/>
          </p:nvPr>
        </p:nvSpPr>
        <p:spPr>
          <a:xfrm>
            <a:off x="475488" y="685800"/>
            <a:ext cx="7848600" cy="1600200"/>
          </a:xfrm>
        </p:spPr>
        <p:txBody>
          <a:bodyPr/>
          <a:lstStyle>
            <a:lvl1pPr marL="0" indent="0">
              <a:buNone/>
              <a:defRPr sz="3200" b="0" i="0">
                <a:solidFill>
                  <a:schemeClr val="tx2"/>
                </a:solidFill>
                <a:latin typeface="+mj-lt"/>
              </a:defRPr>
            </a:lvl1pPr>
            <a:lvl2pPr marL="642624" indent="-186317">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482601" y="2311400"/>
            <a:ext cx="7823200" cy="386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128470"/>
            <a:ext cx="207264" cy="345441"/>
          </a:xfrm>
          <a:prstGeom prst="rect">
            <a:avLst/>
          </a:prstGeom>
        </p:spPr>
      </p:pic>
      <p:sp>
        <p:nvSpPr>
          <p:cNvPr id="15" name="Text Placeholder 4"/>
          <p:cNvSpPr>
            <a:spLocks noGrp="1"/>
          </p:cNvSpPr>
          <p:nvPr>
            <p:ph type="body" sz="quarter" idx="13" hasCustomPrompt="1"/>
          </p:nvPr>
        </p:nvSpPr>
        <p:spPr>
          <a:xfrm>
            <a:off x="219076" y="76200"/>
            <a:ext cx="6562725" cy="431800"/>
          </a:xfrm>
        </p:spPr>
        <p:txBody>
          <a:bodyPr>
            <a:noAutofit/>
          </a:bodyPr>
          <a:lstStyle>
            <a:lvl1pPr marL="0" indent="0">
              <a:buNone/>
              <a:defRPr sz="1600" baseline="0">
                <a:solidFill>
                  <a:schemeClr val="bg1"/>
                </a:solidFill>
              </a:defRPr>
            </a:lvl1pPr>
          </a:lstStyle>
          <a:p>
            <a:pPr lvl="0"/>
            <a:r>
              <a:rPr lang="en-US" dirty="0"/>
              <a:t>Click to add section title</a:t>
            </a:r>
          </a:p>
        </p:txBody>
      </p:sp>
    </p:spTree>
    <p:extLst>
      <p:ext uri="{BB962C8B-B14F-4D97-AF65-F5344CB8AC3E}">
        <p14:creationId xmlns:p14="http://schemas.microsoft.com/office/powerpoint/2010/main" val="96275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8C6C1C-8DC0-4630-BE13-756079ED191A}"/>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tangle 4">
            <a:extLst>
              <a:ext uri="{FF2B5EF4-FFF2-40B4-BE49-F238E27FC236}">
                <a16:creationId xmlns:a16="http://schemas.microsoft.com/office/drawing/2014/main" id="{63E6F3E5-0AB9-4DB7-816A-28CCA442702D}"/>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CC617942-F95D-492A-8256-0EB5EFABA0E4}"/>
              </a:ext>
            </a:extLst>
          </p:cNvPr>
          <p:cNvSpPr>
            <a:spLocks noGrp="1"/>
          </p:cNvSpPr>
          <p:nvPr>
            <p:ph type="dt" sz="half" idx="10"/>
          </p:nvPr>
        </p:nvSpPr>
        <p:spPr>
          <a:xfrm>
            <a:off x="6400800" y="6354763"/>
            <a:ext cx="2286000" cy="366712"/>
          </a:xfrm>
        </p:spPr>
        <p:txBody>
          <a:bodyPr/>
          <a:lstStyle>
            <a:lvl1pPr>
              <a:defRPr/>
            </a:lvl1pPr>
          </a:lstStyle>
          <a:p>
            <a:pPr>
              <a:defRPr/>
            </a:pPr>
            <a:fld id="{DFBB9FAC-F195-48CB-8E97-5BF241B4A7A5}" type="datetime1">
              <a:rPr lang="en-US"/>
              <a:pPr>
                <a:defRPr/>
              </a:pPr>
              <a:t>13-Sep-21</a:t>
            </a:fld>
            <a:endParaRPr lang="en-US"/>
          </a:p>
        </p:txBody>
      </p:sp>
      <p:sp>
        <p:nvSpPr>
          <p:cNvPr id="7" name="Footer Placeholder 4">
            <a:extLst>
              <a:ext uri="{FF2B5EF4-FFF2-40B4-BE49-F238E27FC236}">
                <a16:creationId xmlns:a16="http://schemas.microsoft.com/office/drawing/2014/main" id="{D3FFB33B-DE2A-4534-B641-CDE0EDEF1783}"/>
              </a:ext>
            </a:extLst>
          </p:cNvPr>
          <p:cNvSpPr>
            <a:spLocks noGrp="1"/>
          </p:cNvSpPr>
          <p:nvPr>
            <p:ph type="ftr" sz="quarter" idx="11"/>
          </p:nvPr>
        </p:nvSpPr>
        <p:spPr>
          <a:xfrm>
            <a:off x="2898775" y="6354763"/>
            <a:ext cx="3475038" cy="366712"/>
          </a:xfrm>
        </p:spPr>
        <p:txBody>
          <a:bodyPr/>
          <a:lstStyle>
            <a:lvl1pPr>
              <a:defRPr sz="1400">
                <a:solidFill>
                  <a:schemeClr val="tx2"/>
                </a:solidFill>
              </a:defRPr>
            </a:lvl1pPr>
          </a:lstStyle>
          <a:p>
            <a:pPr>
              <a:defRPr/>
            </a:pPr>
            <a:endParaRPr lang="en-US"/>
          </a:p>
        </p:txBody>
      </p:sp>
      <p:sp>
        <p:nvSpPr>
          <p:cNvPr id="8" name="Slide Number Placeholder 5">
            <a:extLst>
              <a:ext uri="{FF2B5EF4-FFF2-40B4-BE49-F238E27FC236}">
                <a16:creationId xmlns:a16="http://schemas.microsoft.com/office/drawing/2014/main" id="{C80B4899-E957-4FEA-BFFC-4797D3D110BC}"/>
              </a:ext>
            </a:extLst>
          </p:cNvPr>
          <p:cNvSpPr>
            <a:spLocks noGrp="1"/>
          </p:cNvSpPr>
          <p:nvPr>
            <p:ph type="sldNum" sz="quarter" idx="12"/>
          </p:nvPr>
        </p:nvSpPr>
        <p:spPr>
          <a:xfrm>
            <a:off x="1069975" y="6354763"/>
            <a:ext cx="1520825" cy="366712"/>
          </a:xfrm>
        </p:spPr>
        <p:txBody>
          <a:bodyPr/>
          <a:lstStyle>
            <a:lvl1pPr>
              <a:defRPr/>
            </a:lvl1pPr>
          </a:lstStyle>
          <a:p>
            <a:pPr>
              <a:defRPr/>
            </a:pPr>
            <a:fld id="{A8509534-56A8-417D-8F68-6076ED67774C}" type="slidenum">
              <a:rPr lang="en-US" altLang="zh-TW"/>
              <a:pPr>
                <a:defRPr/>
              </a:pPr>
              <a:t>‹#›</a:t>
            </a:fld>
            <a:endParaRPr lang="en-US" altLang="zh-TW"/>
          </a:p>
        </p:txBody>
      </p:sp>
    </p:spTree>
    <p:extLst>
      <p:ext uri="{BB962C8B-B14F-4D97-AF65-F5344CB8AC3E}">
        <p14:creationId xmlns:p14="http://schemas.microsoft.com/office/powerpoint/2010/main" val="37333077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F1542-C980-455B-8DFC-40C589094D45}"/>
              </a:ext>
            </a:extLst>
          </p:cNvPr>
          <p:cNvSpPr>
            <a:spLocks noGrp="1"/>
          </p:cNvSpPr>
          <p:nvPr>
            <p:ph type="dt" sz="half" idx="10"/>
          </p:nvPr>
        </p:nvSpPr>
        <p:spPr/>
        <p:txBody>
          <a:bodyPr/>
          <a:lstStyle>
            <a:lvl1pPr>
              <a:defRPr/>
            </a:lvl1pPr>
          </a:lstStyle>
          <a:p>
            <a:pPr>
              <a:defRPr/>
            </a:pPr>
            <a:fld id="{9458B76F-F11B-4DEC-8B1E-DC8CD11F3698}" type="datetime1">
              <a:rPr lang="en-US"/>
              <a:pPr>
                <a:defRPr/>
              </a:pPr>
              <a:t>13-Sep-21</a:t>
            </a:fld>
            <a:endParaRPr lang="en-US"/>
          </a:p>
        </p:txBody>
      </p:sp>
      <p:sp>
        <p:nvSpPr>
          <p:cNvPr id="6" name="Footer Placeholder 5">
            <a:extLst>
              <a:ext uri="{FF2B5EF4-FFF2-40B4-BE49-F238E27FC236}">
                <a16:creationId xmlns:a16="http://schemas.microsoft.com/office/drawing/2014/main" id="{7DD397E8-8A11-4EB0-972C-11A28DCBEB2A}"/>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7" name="Slide Number Placeholder 6">
            <a:extLst>
              <a:ext uri="{FF2B5EF4-FFF2-40B4-BE49-F238E27FC236}">
                <a16:creationId xmlns:a16="http://schemas.microsoft.com/office/drawing/2014/main" id="{D82C483C-C28F-47E3-A643-5CBFBA08BC52}"/>
              </a:ext>
            </a:extLst>
          </p:cNvPr>
          <p:cNvSpPr>
            <a:spLocks noGrp="1"/>
          </p:cNvSpPr>
          <p:nvPr>
            <p:ph type="sldNum" sz="quarter" idx="12"/>
          </p:nvPr>
        </p:nvSpPr>
        <p:spPr/>
        <p:txBody>
          <a:bodyPr/>
          <a:lstStyle>
            <a:lvl1pPr>
              <a:defRPr/>
            </a:lvl1pPr>
          </a:lstStyle>
          <a:p>
            <a:pPr>
              <a:defRPr/>
            </a:pPr>
            <a:fld id="{FDE0EC99-8AFB-4A89-9CA9-5B377A7257C2}" type="slidenum">
              <a:rPr lang="en-US" altLang="zh-TW"/>
              <a:pPr>
                <a:defRPr/>
              </a:pPr>
              <a:t>‹#›</a:t>
            </a:fld>
            <a:endParaRPr lang="en-US" altLang="zh-TW"/>
          </a:p>
        </p:txBody>
      </p:sp>
    </p:spTree>
    <p:extLst>
      <p:ext uri="{BB962C8B-B14F-4D97-AF65-F5344CB8AC3E}">
        <p14:creationId xmlns:p14="http://schemas.microsoft.com/office/powerpoint/2010/main" val="47489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91703F-FD28-404A-9A69-D972A0A96CBA}"/>
              </a:ext>
            </a:extLst>
          </p:cNvPr>
          <p:cNvSpPr>
            <a:spLocks noGrp="1"/>
          </p:cNvSpPr>
          <p:nvPr>
            <p:ph type="dt" sz="half" idx="10"/>
          </p:nvPr>
        </p:nvSpPr>
        <p:spPr/>
        <p:txBody>
          <a:bodyPr/>
          <a:lstStyle>
            <a:lvl1pPr>
              <a:defRPr/>
            </a:lvl1pPr>
          </a:lstStyle>
          <a:p>
            <a:pPr>
              <a:defRPr/>
            </a:pPr>
            <a:fld id="{E8517EC7-A9BB-4DEB-BED4-B78668E7CFD7}" type="datetime1">
              <a:rPr lang="en-US"/>
              <a:pPr>
                <a:defRPr/>
              </a:pPr>
              <a:t>13-Sep-21</a:t>
            </a:fld>
            <a:endParaRPr lang="en-US"/>
          </a:p>
        </p:txBody>
      </p:sp>
      <p:sp>
        <p:nvSpPr>
          <p:cNvPr id="8" name="Footer Placeholder 7">
            <a:extLst>
              <a:ext uri="{FF2B5EF4-FFF2-40B4-BE49-F238E27FC236}">
                <a16:creationId xmlns:a16="http://schemas.microsoft.com/office/drawing/2014/main" id="{B579098B-E0AB-486A-AEED-84FC2355851C}"/>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9" name="Slide Number Placeholder 8">
            <a:extLst>
              <a:ext uri="{FF2B5EF4-FFF2-40B4-BE49-F238E27FC236}">
                <a16:creationId xmlns:a16="http://schemas.microsoft.com/office/drawing/2014/main" id="{380D6B04-F9E6-4640-AF8E-D2A35172976C}"/>
              </a:ext>
            </a:extLst>
          </p:cNvPr>
          <p:cNvSpPr>
            <a:spLocks noGrp="1"/>
          </p:cNvSpPr>
          <p:nvPr>
            <p:ph type="sldNum" sz="quarter" idx="12"/>
          </p:nvPr>
        </p:nvSpPr>
        <p:spPr/>
        <p:txBody>
          <a:bodyPr/>
          <a:lstStyle>
            <a:lvl1pPr>
              <a:defRPr/>
            </a:lvl1pPr>
          </a:lstStyle>
          <a:p>
            <a:pPr>
              <a:defRPr/>
            </a:pPr>
            <a:fld id="{E027E7B8-9D06-418A-A376-F84D6A74491D}" type="slidenum">
              <a:rPr lang="en-US" altLang="zh-TW"/>
              <a:pPr>
                <a:defRPr/>
              </a:pPr>
              <a:t>‹#›</a:t>
            </a:fld>
            <a:endParaRPr lang="en-US" altLang="zh-TW"/>
          </a:p>
        </p:txBody>
      </p:sp>
    </p:spTree>
    <p:extLst>
      <p:ext uri="{BB962C8B-B14F-4D97-AF65-F5344CB8AC3E}">
        <p14:creationId xmlns:p14="http://schemas.microsoft.com/office/powerpoint/2010/main" val="22586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280E877B-7ED4-44A7-9D97-C825E1455AF5}"/>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5B897D3A-EEC6-4113-9668-C7818BD45996}"/>
              </a:ext>
            </a:extLst>
          </p:cNvPr>
          <p:cNvSpPr>
            <a:spLocks noGrp="1"/>
          </p:cNvSpPr>
          <p:nvPr>
            <p:ph type="dt" sz="half" idx="10"/>
          </p:nvPr>
        </p:nvSpPr>
        <p:spPr/>
        <p:txBody>
          <a:bodyPr/>
          <a:lstStyle>
            <a:lvl1pPr>
              <a:defRPr/>
            </a:lvl1pPr>
          </a:lstStyle>
          <a:p>
            <a:pPr>
              <a:defRPr/>
            </a:pPr>
            <a:fld id="{73D2D309-EA34-4225-9CAE-A0178695F9F5}" type="datetime1">
              <a:rPr lang="en-US"/>
              <a:pPr>
                <a:defRPr/>
              </a:pPr>
              <a:t>13-Sep-21</a:t>
            </a:fld>
            <a:endParaRPr lang="en-US"/>
          </a:p>
        </p:txBody>
      </p:sp>
      <p:sp>
        <p:nvSpPr>
          <p:cNvPr id="5" name="Footer Placeholder 3">
            <a:extLst>
              <a:ext uri="{FF2B5EF4-FFF2-40B4-BE49-F238E27FC236}">
                <a16:creationId xmlns:a16="http://schemas.microsoft.com/office/drawing/2014/main" id="{37ED7C59-390E-4D00-837E-C34A690767CA}"/>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6" name="Slide Number Placeholder 4">
            <a:extLst>
              <a:ext uri="{FF2B5EF4-FFF2-40B4-BE49-F238E27FC236}">
                <a16:creationId xmlns:a16="http://schemas.microsoft.com/office/drawing/2014/main" id="{1D3955A1-D0E1-49B5-B09C-09CFCF3EE1B5}"/>
              </a:ext>
            </a:extLst>
          </p:cNvPr>
          <p:cNvSpPr>
            <a:spLocks noGrp="1"/>
          </p:cNvSpPr>
          <p:nvPr>
            <p:ph type="sldNum" sz="quarter" idx="12"/>
          </p:nvPr>
        </p:nvSpPr>
        <p:spPr/>
        <p:txBody>
          <a:bodyPr/>
          <a:lstStyle>
            <a:lvl1pPr>
              <a:defRPr/>
            </a:lvl1pPr>
          </a:lstStyle>
          <a:p>
            <a:pPr>
              <a:defRPr/>
            </a:pPr>
            <a:fld id="{B4D76934-0C8E-4DAA-8C84-54A270E038AE}" type="slidenum">
              <a:rPr lang="en-US" altLang="zh-TW"/>
              <a:pPr>
                <a:defRPr/>
              </a:pPr>
              <a:t>‹#›</a:t>
            </a:fld>
            <a:endParaRPr lang="en-US" altLang="zh-TW"/>
          </a:p>
        </p:txBody>
      </p:sp>
    </p:spTree>
    <p:extLst>
      <p:ext uri="{BB962C8B-B14F-4D97-AF65-F5344CB8AC3E}">
        <p14:creationId xmlns:p14="http://schemas.microsoft.com/office/powerpoint/2010/main" val="332979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DB0CA7DB-26A4-4902-B689-45EEF6553216}"/>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3" name="Isosceles Triangle 2">
            <a:extLst>
              <a:ext uri="{FF2B5EF4-FFF2-40B4-BE49-F238E27FC236}">
                <a16:creationId xmlns:a16="http://schemas.microsoft.com/office/drawing/2014/main" id="{718F8CF4-63DC-4E84-8DF8-57A80953AF3D}"/>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Date Placeholder 1">
            <a:extLst>
              <a:ext uri="{FF2B5EF4-FFF2-40B4-BE49-F238E27FC236}">
                <a16:creationId xmlns:a16="http://schemas.microsoft.com/office/drawing/2014/main" id="{4834950C-8D85-42E0-B853-4F9D2E5AB6AB}"/>
              </a:ext>
            </a:extLst>
          </p:cNvPr>
          <p:cNvSpPr>
            <a:spLocks noGrp="1"/>
          </p:cNvSpPr>
          <p:nvPr>
            <p:ph type="dt" sz="half" idx="10"/>
          </p:nvPr>
        </p:nvSpPr>
        <p:spPr/>
        <p:txBody>
          <a:bodyPr/>
          <a:lstStyle>
            <a:lvl1pPr>
              <a:defRPr/>
            </a:lvl1pPr>
          </a:lstStyle>
          <a:p>
            <a:pPr>
              <a:defRPr/>
            </a:pPr>
            <a:fld id="{A2BD55D7-39C8-43D8-985C-682E14FEEBC7}" type="datetime1">
              <a:rPr lang="en-US"/>
              <a:pPr>
                <a:defRPr/>
              </a:pPr>
              <a:t>13-Sep-21</a:t>
            </a:fld>
            <a:endParaRPr lang="en-US"/>
          </a:p>
        </p:txBody>
      </p:sp>
      <p:sp>
        <p:nvSpPr>
          <p:cNvPr id="5" name="Footer Placeholder 2">
            <a:extLst>
              <a:ext uri="{FF2B5EF4-FFF2-40B4-BE49-F238E27FC236}">
                <a16:creationId xmlns:a16="http://schemas.microsoft.com/office/drawing/2014/main" id="{993D4845-92FF-432F-A93D-12F8B0B797B2}"/>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6" name="Slide Number Placeholder 3">
            <a:extLst>
              <a:ext uri="{FF2B5EF4-FFF2-40B4-BE49-F238E27FC236}">
                <a16:creationId xmlns:a16="http://schemas.microsoft.com/office/drawing/2014/main" id="{F4F74483-B124-469E-8D20-875610A0677D}"/>
              </a:ext>
            </a:extLst>
          </p:cNvPr>
          <p:cNvSpPr>
            <a:spLocks noGrp="1"/>
          </p:cNvSpPr>
          <p:nvPr>
            <p:ph type="sldNum" sz="quarter" idx="12"/>
          </p:nvPr>
        </p:nvSpPr>
        <p:spPr/>
        <p:txBody>
          <a:bodyPr/>
          <a:lstStyle>
            <a:lvl1pPr>
              <a:defRPr/>
            </a:lvl1pPr>
          </a:lstStyle>
          <a:p>
            <a:pPr>
              <a:defRPr/>
            </a:pPr>
            <a:fld id="{D45610AE-D60E-4E77-8C8B-A69778D9CE9E}" type="slidenum">
              <a:rPr lang="en-US" altLang="zh-TW"/>
              <a:pPr>
                <a:defRPr/>
              </a:pPr>
              <a:t>‹#›</a:t>
            </a:fld>
            <a:endParaRPr lang="en-US" altLang="zh-TW"/>
          </a:p>
        </p:txBody>
      </p:sp>
    </p:spTree>
    <p:extLst>
      <p:ext uri="{BB962C8B-B14F-4D97-AF65-F5344CB8AC3E}">
        <p14:creationId xmlns:p14="http://schemas.microsoft.com/office/powerpoint/2010/main" val="17098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81EA92E8-1569-4325-9C1F-D48A87284E33}"/>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6" name="Straight Connector 11">
            <a:extLst>
              <a:ext uri="{FF2B5EF4-FFF2-40B4-BE49-F238E27FC236}">
                <a16:creationId xmlns:a16="http://schemas.microsoft.com/office/drawing/2014/main" id="{12D51340-EE2C-4D0F-AD9C-2196A270FED8}"/>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7" name="Isosceles Triangle 6">
            <a:extLst>
              <a:ext uri="{FF2B5EF4-FFF2-40B4-BE49-F238E27FC236}">
                <a16:creationId xmlns:a16="http://schemas.microsoft.com/office/drawing/2014/main" id="{07CE713C-1ABD-4113-8D19-FE0974B44D22}"/>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id="{5349404E-64BF-433A-85F9-349B59914595}"/>
              </a:ext>
            </a:extLst>
          </p:cNvPr>
          <p:cNvSpPr>
            <a:spLocks noGrp="1"/>
          </p:cNvSpPr>
          <p:nvPr>
            <p:ph type="dt" sz="half" idx="10"/>
          </p:nvPr>
        </p:nvSpPr>
        <p:spPr/>
        <p:txBody>
          <a:bodyPr/>
          <a:lstStyle>
            <a:lvl1pPr>
              <a:defRPr/>
            </a:lvl1pPr>
          </a:lstStyle>
          <a:p>
            <a:pPr>
              <a:defRPr/>
            </a:pPr>
            <a:fld id="{EB47D356-2709-4B93-A425-FB7D65058DF4}" type="datetime1">
              <a:rPr lang="en-US"/>
              <a:pPr>
                <a:defRPr/>
              </a:pPr>
              <a:t>13-Sep-21</a:t>
            </a:fld>
            <a:endParaRPr lang="en-US"/>
          </a:p>
        </p:txBody>
      </p:sp>
      <p:sp>
        <p:nvSpPr>
          <p:cNvPr id="9" name="Footer Placeholder 5">
            <a:extLst>
              <a:ext uri="{FF2B5EF4-FFF2-40B4-BE49-F238E27FC236}">
                <a16:creationId xmlns:a16="http://schemas.microsoft.com/office/drawing/2014/main" id="{17DCF742-F1CE-4D32-A168-A3D644A13ACE}"/>
              </a:ext>
            </a:extLst>
          </p:cNvPr>
          <p:cNvSpPr>
            <a:spLocks noGrp="1"/>
          </p:cNvSpPr>
          <p:nvPr>
            <p:ph type="ftr" sz="quarter" idx="11"/>
          </p:nvPr>
        </p:nvSpPr>
        <p:spPr/>
        <p:txBody>
          <a:bodyPr/>
          <a:lstStyle>
            <a:lvl1pPr>
              <a:defRPr sz="1400">
                <a:solidFill>
                  <a:schemeClr val="tx2"/>
                </a:solidFill>
              </a:defRPr>
            </a:lvl1pPr>
          </a:lstStyle>
          <a:p>
            <a:pPr>
              <a:defRPr/>
            </a:pPr>
            <a:endParaRPr lang="en-US"/>
          </a:p>
        </p:txBody>
      </p:sp>
      <p:sp>
        <p:nvSpPr>
          <p:cNvPr id="10" name="Slide Number Placeholder 6">
            <a:extLst>
              <a:ext uri="{FF2B5EF4-FFF2-40B4-BE49-F238E27FC236}">
                <a16:creationId xmlns:a16="http://schemas.microsoft.com/office/drawing/2014/main" id="{FD1AFF6F-9038-4E05-AF57-0BA25A735E67}"/>
              </a:ext>
            </a:extLst>
          </p:cNvPr>
          <p:cNvSpPr>
            <a:spLocks noGrp="1"/>
          </p:cNvSpPr>
          <p:nvPr>
            <p:ph type="sldNum" sz="quarter" idx="12"/>
          </p:nvPr>
        </p:nvSpPr>
        <p:spPr/>
        <p:txBody>
          <a:bodyPr/>
          <a:lstStyle>
            <a:lvl1pPr>
              <a:defRPr/>
            </a:lvl1pPr>
          </a:lstStyle>
          <a:p>
            <a:pPr>
              <a:defRPr/>
            </a:pPr>
            <a:fld id="{09468ECA-3D6D-4B52-B54A-451E894B25B4}" type="slidenum">
              <a:rPr lang="en-US" altLang="zh-TW"/>
              <a:pPr>
                <a:defRPr/>
              </a:pPr>
              <a:t>‹#›</a:t>
            </a:fld>
            <a:endParaRPr lang="en-US" altLang="zh-TW"/>
          </a:p>
        </p:txBody>
      </p:sp>
    </p:spTree>
    <p:extLst>
      <p:ext uri="{BB962C8B-B14F-4D97-AF65-F5344CB8AC3E}">
        <p14:creationId xmlns:p14="http://schemas.microsoft.com/office/powerpoint/2010/main" val="2295262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424C2F08-1022-49A1-A60A-8323FD131FFB}"/>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6" name="Isosceles Triangle 5">
            <a:extLst>
              <a:ext uri="{FF2B5EF4-FFF2-40B4-BE49-F238E27FC236}">
                <a16:creationId xmlns:a16="http://schemas.microsoft.com/office/drawing/2014/main" id="{4AA259E1-BB9F-4BFB-9031-C182BB1D7A0F}"/>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Rectangle 6">
            <a:extLst>
              <a:ext uri="{FF2B5EF4-FFF2-40B4-BE49-F238E27FC236}">
                <a16:creationId xmlns:a16="http://schemas.microsoft.com/office/drawing/2014/main" id="{801E032B-F4B4-4A6F-8CE7-07AA73AE2E88}"/>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06B97B66-3500-48EC-9EC1-208D9C9925B7}"/>
              </a:ext>
            </a:extLst>
          </p:cNvPr>
          <p:cNvSpPr>
            <a:spLocks noGrp="1"/>
          </p:cNvSpPr>
          <p:nvPr>
            <p:ph type="dt" sz="half" idx="10"/>
          </p:nvPr>
        </p:nvSpPr>
        <p:spPr/>
        <p:txBody>
          <a:bodyPr/>
          <a:lstStyle>
            <a:lvl1pPr>
              <a:defRPr/>
            </a:lvl1pPr>
          </a:lstStyle>
          <a:p>
            <a:pPr>
              <a:defRPr/>
            </a:pPr>
            <a:fld id="{84967F3B-B979-4911-B6D6-6191F94FC00F}" type="datetime1">
              <a:rPr lang="en-US"/>
              <a:pPr>
                <a:defRPr/>
              </a:pPr>
              <a:t>13-Sep-21</a:t>
            </a:fld>
            <a:endParaRPr lang="en-US">
              <a:solidFill>
                <a:schemeClr val="tx1"/>
              </a:solidFill>
            </a:endParaRPr>
          </a:p>
        </p:txBody>
      </p:sp>
      <p:sp>
        <p:nvSpPr>
          <p:cNvPr id="9" name="Footer Placeholder 5">
            <a:extLst>
              <a:ext uri="{FF2B5EF4-FFF2-40B4-BE49-F238E27FC236}">
                <a16:creationId xmlns:a16="http://schemas.microsoft.com/office/drawing/2014/main" id="{21FE9341-96AA-4697-BAE7-A93FC4D0F877}"/>
              </a:ext>
            </a:extLst>
          </p:cNvPr>
          <p:cNvSpPr>
            <a:spLocks noGrp="1"/>
          </p:cNvSpPr>
          <p:nvPr>
            <p:ph type="ftr" sz="quarter" idx="11"/>
          </p:nvPr>
        </p:nvSpPr>
        <p:spPr/>
        <p:txBody>
          <a:bodyPr/>
          <a:lstStyle>
            <a:lvl1pPr>
              <a:defRPr sz="1400"/>
            </a:lvl1pPr>
          </a:lstStyle>
          <a:p>
            <a:pPr>
              <a:defRPr/>
            </a:pPr>
            <a:endParaRPr lang="en-US"/>
          </a:p>
        </p:txBody>
      </p:sp>
      <p:sp>
        <p:nvSpPr>
          <p:cNvPr id="10" name="Slide Number Placeholder 6">
            <a:extLst>
              <a:ext uri="{FF2B5EF4-FFF2-40B4-BE49-F238E27FC236}">
                <a16:creationId xmlns:a16="http://schemas.microsoft.com/office/drawing/2014/main" id="{85591B12-0A01-4D63-8A48-DDEA2E6DC236}"/>
              </a:ext>
            </a:extLst>
          </p:cNvPr>
          <p:cNvSpPr>
            <a:spLocks noGrp="1"/>
          </p:cNvSpPr>
          <p:nvPr>
            <p:ph type="sldNum" sz="quarter" idx="12"/>
          </p:nvPr>
        </p:nvSpPr>
        <p:spPr/>
        <p:txBody>
          <a:bodyPr/>
          <a:lstStyle>
            <a:lvl1pPr>
              <a:defRPr/>
            </a:lvl1pPr>
          </a:lstStyle>
          <a:p>
            <a:pPr>
              <a:defRPr/>
            </a:pPr>
            <a:fld id="{C5442DEA-05D1-4BC4-9A3B-C88C13F19ACD}" type="slidenum">
              <a:rPr lang="en-US" altLang="zh-TW"/>
              <a:pPr>
                <a:defRPr/>
              </a:pPr>
              <a:t>‹#›</a:t>
            </a:fld>
            <a:endParaRPr lang="en-US" altLang="zh-TW"/>
          </a:p>
        </p:txBody>
      </p:sp>
    </p:spTree>
    <p:extLst>
      <p:ext uri="{BB962C8B-B14F-4D97-AF65-F5344CB8AC3E}">
        <p14:creationId xmlns:p14="http://schemas.microsoft.com/office/powerpoint/2010/main" val="170382749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7DC7FD9F-2275-4039-99C3-E6E7E10E2F9D}"/>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52671A9A-F90F-44DF-937B-B90D57F5C509}"/>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9C0A1929-0170-480F-97DC-4EBF5C27C0D8}"/>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defRPr>
            </a:lvl1pPr>
          </a:lstStyle>
          <a:p>
            <a:pPr>
              <a:defRPr/>
            </a:pPr>
            <a:fld id="{638C563C-E4B3-4C1C-AB47-AE68C8AD1AB8}" type="datetime1">
              <a:rPr lang="en-US"/>
              <a:pPr>
                <a:defRPr/>
              </a:pPr>
              <a:t>13-Sep-21</a:t>
            </a:fld>
            <a:endParaRPr lang="en-US" sz="1000" dirty="0">
              <a:solidFill>
                <a:schemeClr val="tx1"/>
              </a:solidFill>
            </a:endParaRPr>
          </a:p>
        </p:txBody>
      </p:sp>
      <p:sp>
        <p:nvSpPr>
          <p:cNvPr id="3" name="Footer Placeholder 2">
            <a:extLst>
              <a:ext uri="{FF2B5EF4-FFF2-40B4-BE49-F238E27FC236}">
                <a16:creationId xmlns:a16="http://schemas.microsoft.com/office/drawing/2014/main" id="{AA79B480-631B-42A8-B6BF-9FD8F8EC34FF}"/>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000">
                <a:solidFill>
                  <a:schemeClr val="tx1"/>
                </a:solidFill>
              </a:defRPr>
            </a:lvl1pPr>
          </a:lstStyle>
          <a:p>
            <a:pPr>
              <a:defRPr/>
            </a:pPr>
            <a:endParaRPr lang="en-US"/>
          </a:p>
        </p:txBody>
      </p:sp>
      <p:sp>
        <p:nvSpPr>
          <p:cNvPr id="23" name="Slide Number Placeholder 22">
            <a:extLst>
              <a:ext uri="{FF2B5EF4-FFF2-40B4-BE49-F238E27FC236}">
                <a16:creationId xmlns:a16="http://schemas.microsoft.com/office/drawing/2014/main" id="{74F2FA47-3947-4F69-BF7F-D81DEB4B41B1}"/>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400">
                <a:solidFill>
                  <a:schemeClr val="tx2"/>
                </a:solidFill>
              </a:defRPr>
            </a:lvl1pPr>
          </a:lstStyle>
          <a:p>
            <a:pPr>
              <a:defRPr/>
            </a:pPr>
            <a:fld id="{9992D533-6792-48ED-836F-6F56D09092A0}" type="slidenum">
              <a:rPr lang="en-US" altLang="zh-TW"/>
              <a:pPr>
                <a:defRPr/>
              </a:pPr>
              <a:t>‹#›</a:t>
            </a:fld>
            <a:endParaRPr lang="en-US" altLang="zh-TW"/>
          </a:p>
        </p:txBody>
      </p:sp>
      <p:sp>
        <p:nvSpPr>
          <p:cNvPr id="1031" name="Straight Connector 27">
            <a:extLst>
              <a:ext uri="{FF2B5EF4-FFF2-40B4-BE49-F238E27FC236}">
                <a16:creationId xmlns:a16="http://schemas.microsoft.com/office/drawing/2014/main" id="{BD24A997-C98F-4FD4-B3E2-ACD3A7643A03}"/>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032" name="Straight Connector 28">
            <a:extLst>
              <a:ext uri="{FF2B5EF4-FFF2-40B4-BE49-F238E27FC236}">
                <a16:creationId xmlns:a16="http://schemas.microsoft.com/office/drawing/2014/main" id="{3E90200D-AE82-4DC0-B9F5-BE062FEB2A6C}"/>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Isosceles Triangle 9">
            <a:extLst>
              <a:ext uri="{FF2B5EF4-FFF2-40B4-BE49-F238E27FC236}">
                <a16:creationId xmlns:a16="http://schemas.microsoft.com/office/drawing/2014/main" id="{A71D5196-9E79-4AF9-8676-5434546774C8}"/>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ea typeface="標楷體" pitchFamily="65" charset="-120"/>
        </a:defRPr>
      </a:lvl2pPr>
      <a:lvl3pPr algn="l" rtl="0" eaLnBrk="0" fontAlgn="base" hangingPunct="0">
        <a:spcBef>
          <a:spcPct val="0"/>
        </a:spcBef>
        <a:spcAft>
          <a:spcPct val="0"/>
        </a:spcAft>
        <a:defRPr sz="3200">
          <a:solidFill>
            <a:schemeClr val="tx2"/>
          </a:solidFill>
          <a:latin typeface="Bookman Old Style" pitchFamily="18" charset="0"/>
          <a:ea typeface="標楷體" pitchFamily="65" charset="-120"/>
        </a:defRPr>
      </a:lvl3pPr>
      <a:lvl4pPr algn="l" rtl="0" eaLnBrk="0" fontAlgn="base" hangingPunct="0">
        <a:spcBef>
          <a:spcPct val="0"/>
        </a:spcBef>
        <a:spcAft>
          <a:spcPct val="0"/>
        </a:spcAft>
        <a:defRPr sz="3200">
          <a:solidFill>
            <a:schemeClr val="tx2"/>
          </a:solidFill>
          <a:latin typeface="Bookman Old Style" pitchFamily="18" charset="0"/>
          <a:ea typeface="標楷體" pitchFamily="65" charset="-120"/>
        </a:defRPr>
      </a:lvl4pPr>
      <a:lvl5pPr algn="l" rtl="0" eaLnBrk="0" fontAlgn="base" hangingPunct="0">
        <a:spcBef>
          <a:spcPct val="0"/>
        </a:spcBef>
        <a:spcAft>
          <a:spcPct val="0"/>
        </a:spcAft>
        <a:defRPr sz="3200">
          <a:solidFill>
            <a:schemeClr val="tx2"/>
          </a:solidFill>
          <a:latin typeface="Bookman Old Style" pitchFamily="18" charset="0"/>
          <a:ea typeface="標楷體" pitchFamily="65" charset="-120"/>
        </a:defRPr>
      </a:lvl5pPr>
      <a:lvl6pPr marL="457200" algn="l" rtl="0" fontAlgn="base">
        <a:spcBef>
          <a:spcPct val="0"/>
        </a:spcBef>
        <a:spcAft>
          <a:spcPct val="0"/>
        </a:spcAft>
        <a:defRPr sz="3200">
          <a:solidFill>
            <a:schemeClr val="tx2"/>
          </a:solidFill>
          <a:latin typeface="Bookman Old Style" pitchFamily="18" charset="0"/>
          <a:ea typeface="標楷體" pitchFamily="65" charset="-120"/>
        </a:defRPr>
      </a:lvl6pPr>
      <a:lvl7pPr marL="914400" algn="l" rtl="0" fontAlgn="base">
        <a:spcBef>
          <a:spcPct val="0"/>
        </a:spcBef>
        <a:spcAft>
          <a:spcPct val="0"/>
        </a:spcAft>
        <a:defRPr sz="3200">
          <a:solidFill>
            <a:schemeClr val="tx2"/>
          </a:solidFill>
          <a:latin typeface="Bookman Old Style" pitchFamily="18" charset="0"/>
          <a:ea typeface="標楷體" pitchFamily="65" charset="-120"/>
        </a:defRPr>
      </a:lvl7pPr>
      <a:lvl8pPr marL="1371600" algn="l" rtl="0" fontAlgn="base">
        <a:spcBef>
          <a:spcPct val="0"/>
        </a:spcBef>
        <a:spcAft>
          <a:spcPct val="0"/>
        </a:spcAft>
        <a:defRPr sz="3200">
          <a:solidFill>
            <a:schemeClr val="tx2"/>
          </a:solidFill>
          <a:latin typeface="Bookman Old Style" pitchFamily="18" charset="0"/>
          <a:ea typeface="標楷體" pitchFamily="65" charset="-120"/>
        </a:defRPr>
      </a:lvl8pPr>
      <a:lvl9pPr marL="1828800" algn="l" rtl="0" fontAlgn="base">
        <a:spcBef>
          <a:spcPct val="0"/>
        </a:spcBef>
        <a:spcAft>
          <a:spcPct val="0"/>
        </a:spcAft>
        <a:defRPr sz="3200">
          <a:solidFill>
            <a:schemeClr val="tx2"/>
          </a:solidFill>
          <a:latin typeface="Bookman Old Style" pitchFamily="18" charset="0"/>
          <a:ea typeface="標楷體" pitchFamily="65" charset="-12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53489" y="339018"/>
            <a:ext cx="3837020" cy="513080"/>
          </a:xfrm>
          <a:prstGeom prst="rect">
            <a:avLst/>
          </a:prstGeom>
        </p:spPr>
        <p:txBody>
          <a:bodyPr wrap="square" lIns="0" tIns="0" rIns="0" bIns="0">
            <a:spAutoFit/>
          </a:bodyPr>
          <a:lstStyle>
            <a:lvl1pPr>
              <a:defRPr sz="3200" b="1" i="0">
                <a:solidFill>
                  <a:schemeClr val="hlink"/>
                </a:solidFill>
                <a:latin typeface="Times New Roman"/>
                <a:cs typeface="Times New Roman"/>
              </a:defRPr>
            </a:lvl1pPr>
          </a:lstStyle>
          <a:p>
            <a:endParaRPr/>
          </a:p>
        </p:txBody>
      </p:sp>
      <p:sp>
        <p:nvSpPr>
          <p:cNvPr id="3" name="Holder 3"/>
          <p:cNvSpPr>
            <a:spLocks noGrp="1"/>
          </p:cNvSpPr>
          <p:nvPr>
            <p:ph type="body" idx="1"/>
          </p:nvPr>
        </p:nvSpPr>
        <p:spPr>
          <a:xfrm>
            <a:off x="420609" y="1054163"/>
            <a:ext cx="8282305" cy="3378200"/>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965597" y="6442064"/>
            <a:ext cx="1218564"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12700">
              <a:lnSpc>
                <a:spcPct val="100000"/>
              </a:lnSpc>
              <a:spcBef>
                <a:spcPts val="40"/>
              </a:spcBef>
            </a:pPr>
            <a:r>
              <a:rPr dirty="0"/>
              <a:t>Lecture 4:</a:t>
            </a:r>
            <a:r>
              <a:rPr spc="-85" dirty="0"/>
              <a:t> </a:t>
            </a:r>
            <a:r>
              <a:rPr dirty="0"/>
              <a:t>Diversity</a:t>
            </a:r>
          </a:p>
        </p:txBody>
      </p:sp>
      <p:sp>
        <p:nvSpPr>
          <p:cNvPr id="5" name="Holder 5"/>
          <p:cNvSpPr>
            <a:spLocks noGrp="1"/>
          </p:cNvSpPr>
          <p:nvPr>
            <p:ph type="dt" sz="half" idx="6"/>
          </p:nvPr>
        </p:nvSpPr>
        <p:spPr>
          <a:xfrm>
            <a:off x="535939" y="6465133"/>
            <a:ext cx="535305" cy="177800"/>
          </a:xfrm>
          <a:prstGeom prst="rect">
            <a:avLst/>
          </a:prstGeom>
        </p:spPr>
        <p:txBody>
          <a:bodyPr wrap="square" lIns="0" tIns="0" rIns="0" bIns="0">
            <a:spAutoFit/>
          </a:bodyPr>
          <a:lstStyle>
            <a:lvl1pPr>
              <a:defRPr sz="1200" b="0" i="1">
                <a:solidFill>
                  <a:srgbClr val="898989"/>
                </a:solidFill>
                <a:latin typeface="PMingLiU"/>
                <a:cs typeface="PMingLiU"/>
              </a:defRPr>
            </a:lvl1pPr>
          </a:lstStyle>
          <a:p>
            <a:pPr marL="12700">
              <a:lnSpc>
                <a:spcPts val="1300"/>
              </a:lnSpc>
            </a:pPr>
            <a:r>
              <a:rPr dirty="0"/>
              <a:t>14/10/22</a:t>
            </a:r>
          </a:p>
        </p:txBody>
      </p:sp>
      <p:sp>
        <p:nvSpPr>
          <p:cNvPr id="6" name="Holder 6"/>
          <p:cNvSpPr>
            <a:spLocks noGrp="1"/>
          </p:cNvSpPr>
          <p:nvPr>
            <p:ph type="sldNum" sz="quarter" idx="7"/>
          </p:nvPr>
        </p:nvSpPr>
        <p:spPr>
          <a:xfrm>
            <a:off x="8431866" y="6465133"/>
            <a:ext cx="194309" cy="177800"/>
          </a:xfrm>
          <a:prstGeom prst="rect">
            <a:avLst/>
          </a:prstGeom>
        </p:spPr>
        <p:txBody>
          <a:bodyPr wrap="square" lIns="0" tIns="0" rIns="0" bIns="0">
            <a:spAutoFit/>
          </a:bodyPr>
          <a:lstStyle>
            <a:lvl1pPr>
              <a:defRPr sz="1200" b="0" i="1">
                <a:solidFill>
                  <a:srgbClr val="898989"/>
                </a:solidFill>
                <a:latin typeface="PMingLiU"/>
                <a:cs typeface="PMingLiU"/>
              </a:defRPr>
            </a:lvl1pPr>
          </a:lstStyle>
          <a:p>
            <a:pPr marL="25400">
              <a:lnSpc>
                <a:spcPts val="1300"/>
              </a:lnSpc>
            </a:pPr>
            <a:fld id="{81D60167-4931-47E6-BA6A-407CBD079E47}" type="slidenum">
              <a:rPr dirty="0"/>
              <a:t>‹#›</a:t>
            </a:fld>
            <a:endParaRPr dirty="0"/>
          </a:p>
        </p:txBody>
      </p:sp>
    </p:spTree>
    <p:extLst>
      <p:ext uri="{BB962C8B-B14F-4D97-AF65-F5344CB8AC3E}">
        <p14:creationId xmlns:p14="http://schemas.microsoft.com/office/powerpoint/2010/main" val="306954510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1485E6-82F2-45DE-84BB-CC179AD8DA6D}" type="slidenum">
              <a:rPr lang="en-IN" smtClean="0"/>
              <a:t>‹#›</a:t>
            </a:fld>
            <a:endParaRPr lang="en-IN" dirty="0"/>
          </a:p>
        </p:txBody>
      </p:sp>
    </p:spTree>
    <p:extLst>
      <p:ext uri="{BB962C8B-B14F-4D97-AF65-F5344CB8AC3E}">
        <p14:creationId xmlns:p14="http://schemas.microsoft.com/office/powerpoint/2010/main" val="2465348175"/>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6.png"/><Relationship Id="rId7" Type="http://schemas.openxmlformats.org/officeDocument/2006/relationships/diagramQuickStyle" Target="../diagrams/quickStyl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3.png"/><Relationship Id="rId4" Type="http://schemas.openxmlformats.org/officeDocument/2006/relationships/image" Target="../media/image7.png"/><Relationship Id="rId9" Type="http://schemas.microsoft.com/office/2007/relationships/diagramDrawing" Target="../diagrams/drawing3.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jp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jpg"/><Relationship Id="rId11" Type="http://schemas.openxmlformats.org/officeDocument/2006/relationships/image" Target="../media/image26.jp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1.gif"/></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63709C06-E52F-4981-B303-9D0064DA6450}"/>
              </a:ext>
            </a:extLst>
          </p:cNvPr>
          <p:cNvSpPr>
            <a:spLocks noGrp="1"/>
          </p:cNvSpPr>
          <p:nvPr>
            <p:ph type="body" idx="4294967295"/>
          </p:nvPr>
        </p:nvSpPr>
        <p:spPr>
          <a:xfrm>
            <a:off x="1214438" y="1469493"/>
            <a:ext cx="7650956" cy="1600200"/>
          </a:xfrm>
        </p:spPr>
        <p:txBody>
          <a:bodyPr/>
          <a:lstStyle/>
          <a:p>
            <a:pPr algn="ctr" eaLnBrk="1" hangingPunct="1">
              <a:buFontTx/>
              <a:buNone/>
            </a:pPr>
            <a:r>
              <a:rPr lang="en-US" altLang="en-US" sz="3600" dirty="0">
                <a:solidFill>
                  <a:srgbClr val="0A2090"/>
                </a:solidFill>
                <a:ea typeface="新細明體" panose="02020500000000000000" pitchFamily="18" charset="-120"/>
              </a:rPr>
              <a:t>18ECC301T – Wireless Communications</a:t>
            </a:r>
            <a:endParaRPr lang="en-US" altLang="zh-TW" sz="3300" dirty="0">
              <a:solidFill>
                <a:srgbClr val="0A2090"/>
              </a:solidFill>
              <a:latin typeface="Times New Roman" panose="02020603050405020304" pitchFamily="18" charset="0"/>
              <a:cs typeface="Times New Roman" panose="02020603050405020304" pitchFamily="18" charset="0"/>
            </a:endParaRPr>
          </a:p>
        </p:txBody>
      </p:sp>
      <p:sp>
        <p:nvSpPr>
          <p:cNvPr id="16387" name="Slide Number Placeholder 2">
            <a:extLst>
              <a:ext uri="{FF2B5EF4-FFF2-40B4-BE49-F238E27FC236}">
                <a16:creationId xmlns:a16="http://schemas.microsoft.com/office/drawing/2014/main" id="{8F93C3B6-63A9-446E-BA57-9B70776B3066}"/>
              </a:ext>
            </a:extLst>
          </p:cNvPr>
          <p:cNvSpPr>
            <a:spLocks noGrp="1" noChangeArrowheads="1"/>
          </p:cNvSpPr>
          <p:nvPr>
            <p:ph type="sldNum" sz="quarter" idx="12"/>
          </p:nvPr>
        </p:nvSpPr>
        <p:spPr bwMode="auto">
          <a:xfrm>
            <a:off x="6636544" y="5624513"/>
            <a:ext cx="20574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Verdana" panose="020B0604030504040204" pitchFamily="34" charset="0"/>
                <a:ea typeface="新細明體" panose="02020500000000000000" pitchFamily="18" charset="-120"/>
              </a:defRPr>
            </a:lvl1pPr>
            <a:lvl2pPr marL="557213" indent="-214313">
              <a:defRPr kumimoji="1">
                <a:solidFill>
                  <a:schemeClr val="tx1"/>
                </a:solidFill>
                <a:latin typeface="Verdana" panose="020B0604030504040204" pitchFamily="34" charset="0"/>
                <a:ea typeface="新細明體" panose="02020500000000000000" pitchFamily="18" charset="-120"/>
              </a:defRPr>
            </a:lvl2pPr>
            <a:lvl3pPr marL="857250" indent="-171450">
              <a:defRPr kumimoji="1">
                <a:solidFill>
                  <a:schemeClr val="tx1"/>
                </a:solidFill>
                <a:latin typeface="Verdana" panose="020B0604030504040204" pitchFamily="34" charset="0"/>
                <a:ea typeface="新細明體" panose="02020500000000000000" pitchFamily="18" charset="-120"/>
              </a:defRPr>
            </a:lvl3pPr>
            <a:lvl4pPr marL="1200150" indent="-171450">
              <a:defRPr kumimoji="1">
                <a:solidFill>
                  <a:schemeClr val="tx1"/>
                </a:solidFill>
                <a:latin typeface="Verdana" panose="020B0604030504040204" pitchFamily="34" charset="0"/>
                <a:ea typeface="新細明體" panose="02020500000000000000" pitchFamily="18" charset="-120"/>
              </a:defRPr>
            </a:lvl4pPr>
            <a:lvl5pPr marL="1543050" indent="-171450">
              <a:defRPr kumimoji="1">
                <a:solidFill>
                  <a:schemeClr val="tx1"/>
                </a:solidFill>
                <a:latin typeface="Verdana" panose="020B0604030504040204" pitchFamily="34" charset="0"/>
                <a:ea typeface="新細明體" panose="02020500000000000000" pitchFamily="18" charset="-120"/>
              </a:defRPr>
            </a:lvl5pPr>
            <a:lvl6pPr marL="1885950" indent="-17145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228850" indent="-17145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2571750" indent="-17145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2914650" indent="-17145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fld id="{7D5387FF-1EE3-4F69-850C-9D7AA2F18D7C}" type="slidenum">
              <a:rPr kumimoji="0" lang="en-US" altLang="zh-TW" smtClean="0">
                <a:solidFill>
                  <a:schemeClr val="tx2"/>
                </a:solidFill>
              </a:rPr>
              <a:pPr/>
              <a:t>1</a:t>
            </a:fld>
            <a:endParaRPr kumimoji="0" lang="en-US" altLang="zh-TW" dirty="0">
              <a:solidFill>
                <a:schemeClr val="tx2"/>
              </a:solidFill>
            </a:endParaRPr>
          </a:p>
        </p:txBody>
      </p:sp>
      <p:sp>
        <p:nvSpPr>
          <p:cNvPr id="4" name="Rectangle 3">
            <a:extLst>
              <a:ext uri="{FF2B5EF4-FFF2-40B4-BE49-F238E27FC236}">
                <a16:creationId xmlns:a16="http://schemas.microsoft.com/office/drawing/2014/main" id="{85700555-B4FD-4AAA-9FEC-0D30FE8B34BD}"/>
              </a:ext>
            </a:extLst>
          </p:cNvPr>
          <p:cNvSpPr txBox="1">
            <a:spLocks/>
          </p:cNvSpPr>
          <p:nvPr/>
        </p:nvSpPr>
        <p:spPr bwMode="auto">
          <a:xfrm>
            <a:off x="457201" y="1924333"/>
            <a:ext cx="8508206"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ctr" eaLnBrk="1" hangingPunct="1">
              <a:buFontTx/>
              <a:buNone/>
            </a:pPr>
            <a:r>
              <a:rPr lang="en-US" altLang="en-US" sz="3600" dirty="0">
                <a:solidFill>
                  <a:srgbClr val="C00000"/>
                </a:solidFill>
                <a:ea typeface="新細明體" panose="02020500000000000000" pitchFamily="18" charset="-120"/>
              </a:rPr>
              <a:t>Unit IV –Improvement on Link Performance </a:t>
            </a:r>
            <a:endParaRPr lang="en-US" altLang="zh-TW" sz="3300" dirty="0">
              <a:solidFill>
                <a:srgbClr val="C00000"/>
              </a:solidFill>
              <a:latin typeface="Times New Roman" panose="02020603050405020304" pitchFamily="18" charset="0"/>
              <a:cs typeface="Times New Roman" panose="02020603050405020304" pitchFamily="18" charset="0"/>
            </a:endParaRPr>
          </a:p>
        </p:txBody>
      </p:sp>
      <p:pic>
        <p:nvPicPr>
          <p:cNvPr id="2" name="Picture 4" descr="SRM Logo - Srm logo png 7 » PNG Image">
            <a:extLst>
              <a:ext uri="{FF2B5EF4-FFF2-40B4-BE49-F238E27FC236}">
                <a16:creationId xmlns:a16="http://schemas.microsoft.com/office/drawing/2014/main" id="{516D758C-28AF-442A-91E0-DE44C3ADA38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0183" y="988932"/>
            <a:ext cx="1423335" cy="48056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209993F-10B3-4FD6-81A9-5783B22AFAE5}"/>
              </a:ext>
            </a:extLst>
          </p:cNvPr>
          <p:cNvSpPr txBox="1">
            <a:spLocks/>
          </p:cNvSpPr>
          <p:nvPr/>
        </p:nvSpPr>
        <p:spPr>
          <a:xfrm>
            <a:off x="540394" y="2724433"/>
            <a:ext cx="8063213" cy="194561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en-US" sz="1950" dirty="0">
                <a:latin typeface="Gill Sans MT" panose="020B0502020104020203" pitchFamily="34" charset="0"/>
                <a:ea typeface="新細明體" panose="02020500000000000000" pitchFamily="18" charset="-120"/>
              </a:rPr>
              <a:t>	Week 1 : Introduction to diversity, equalization and capacity, Space diversity, Scanning diversity, Maximal ratio combiner, Equal gain diversity, </a:t>
            </a:r>
          </a:p>
          <a:p>
            <a:pPr algn="just">
              <a:buFont typeface="Wingdings" panose="05000000000000000000" pitchFamily="2" charset="2"/>
              <a:buNone/>
            </a:pPr>
            <a:r>
              <a:rPr lang="en-US" altLang="en-US" sz="1950" dirty="0">
                <a:latin typeface="Gill Sans MT" panose="020B0502020104020203" pitchFamily="34" charset="0"/>
                <a:ea typeface="新細明體" panose="02020500000000000000" pitchFamily="18" charset="-120"/>
              </a:rPr>
              <a:t>	Week 2: Rake Receiver, Capacity in AWGN, Capacity of flat fading channels, Equalizer and its mode, Adaptive equalizer block diagram</a:t>
            </a:r>
          </a:p>
          <a:p>
            <a:pPr algn="just">
              <a:buFont typeface="Wingdings" panose="05000000000000000000" pitchFamily="2" charset="2"/>
              <a:buNone/>
            </a:pPr>
            <a:r>
              <a:rPr lang="en-US" altLang="en-US" sz="1950" dirty="0">
                <a:latin typeface="Gill Sans MT" panose="020B0502020104020203" pitchFamily="34" charset="0"/>
                <a:ea typeface="新細明體" panose="02020500000000000000" pitchFamily="18" charset="-120"/>
              </a:rPr>
              <a:t>	Week 3: Types of Equalizers - elementary level only, Introduction to MIMO antennas, Case study: Recent trends in Diversity and MIMO antenna	</a:t>
            </a:r>
          </a:p>
        </p:txBody>
      </p:sp>
      <p:sp>
        <p:nvSpPr>
          <p:cNvPr id="7" name="TextBox 6">
            <a:extLst>
              <a:ext uri="{FF2B5EF4-FFF2-40B4-BE49-F238E27FC236}">
                <a16:creationId xmlns:a16="http://schemas.microsoft.com/office/drawing/2014/main" id="{FB4F3591-09CE-4E06-9F75-A6AD06D1850A}"/>
              </a:ext>
            </a:extLst>
          </p:cNvPr>
          <p:cNvSpPr txBox="1"/>
          <p:nvPr/>
        </p:nvSpPr>
        <p:spPr>
          <a:xfrm>
            <a:off x="635794" y="4736724"/>
            <a:ext cx="8329613" cy="1338828"/>
          </a:xfrm>
          <a:prstGeom prst="rect">
            <a:avLst/>
          </a:prstGeom>
          <a:noFill/>
        </p:spPr>
        <p:txBody>
          <a:bodyPr wrap="square">
            <a:spAutoFit/>
          </a:bodyPr>
          <a:lstStyle/>
          <a:p>
            <a:pPr eaLnBrk="1" hangingPunct="1"/>
            <a:r>
              <a:rPr lang="en-US" altLang="en-US" i="1" dirty="0"/>
              <a:t>References : </a:t>
            </a:r>
          </a:p>
          <a:p>
            <a:pPr marL="214313" indent="-214313" eaLnBrk="1" hangingPunct="1">
              <a:buFont typeface="Wingdings" panose="05000000000000000000" pitchFamily="2" charset="2"/>
              <a:buChar char="ü"/>
            </a:pPr>
            <a:r>
              <a:rPr lang="en-IN" sz="1350" dirty="0">
                <a:solidFill>
                  <a:srgbClr val="0A2090"/>
                </a:solidFill>
                <a:latin typeface="Comic Sans MS" panose="030F0702030302020204" pitchFamily="66" charset="0"/>
                <a:ea typeface="Times New Roman" panose="02020603050405020304" pitchFamily="18" charset="0"/>
              </a:rPr>
              <a:t>Rappaport T.S, </a:t>
            </a:r>
            <a:r>
              <a:rPr lang="en-IN" sz="1350" i="1" dirty="0">
                <a:solidFill>
                  <a:srgbClr val="0A2090"/>
                </a:solidFill>
                <a:latin typeface="Comic Sans MS" panose="030F0702030302020204" pitchFamily="66" charset="0"/>
                <a:ea typeface="Times New Roman" panose="02020603050405020304" pitchFamily="18" charset="0"/>
              </a:rPr>
              <a:t>“Wireless Communications: Principles and Practice”, </a:t>
            </a:r>
            <a:r>
              <a:rPr lang="en-IN" sz="1350" dirty="0">
                <a:solidFill>
                  <a:srgbClr val="0A2090"/>
                </a:solidFill>
                <a:latin typeface="Comic Sans MS" panose="030F0702030302020204" pitchFamily="66" charset="0"/>
                <a:ea typeface="Times New Roman" panose="02020603050405020304" pitchFamily="18" charset="0"/>
              </a:rPr>
              <a:t>Pearson education, 2nd edition, 2009.</a:t>
            </a:r>
            <a:endParaRPr lang="en-US" altLang="en-US" dirty="0">
              <a:solidFill>
                <a:srgbClr val="0A2090"/>
              </a:solidFill>
              <a:latin typeface="Comic Sans MS" panose="030F0702030302020204" pitchFamily="66" charset="0"/>
            </a:endParaRPr>
          </a:p>
          <a:p>
            <a:pPr marL="214313" indent="-214313" eaLnBrk="1" hangingPunct="1">
              <a:buFont typeface="Wingdings" panose="05000000000000000000" pitchFamily="2" charset="2"/>
              <a:buChar char="ü"/>
            </a:pPr>
            <a:r>
              <a:rPr lang="en-US" altLang="en-US" dirty="0">
                <a:solidFill>
                  <a:srgbClr val="0A2090"/>
                </a:solidFill>
                <a:latin typeface="Comic Sans MS" panose="030F0702030302020204" pitchFamily="66" charset="0"/>
              </a:rPr>
              <a:t>Andrea Goldsmith, “Wireless Communications”, Cambridge University Press, Aug 2005</a:t>
            </a:r>
            <a:endParaRPr lang="en-IN" altLang="en-US" dirty="0">
              <a:solidFill>
                <a:srgbClr val="0A2090"/>
              </a:solidFill>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7078-7431-454E-AD7B-C2CB95512078}"/>
              </a:ext>
            </a:extLst>
          </p:cNvPr>
          <p:cNvSpPr>
            <a:spLocks noGrp="1"/>
          </p:cNvSpPr>
          <p:nvPr>
            <p:ph type="title"/>
          </p:nvPr>
        </p:nvSpPr>
        <p:spPr/>
        <p:txBody>
          <a:bodyPr/>
          <a:lstStyle/>
          <a:p>
            <a:r>
              <a:rPr lang="en-US" b="1" dirty="0"/>
              <a:t>Key Takeaways </a:t>
            </a:r>
            <a:endParaRPr lang="en-IN" b="1" dirty="0"/>
          </a:p>
        </p:txBody>
      </p:sp>
      <p:sp>
        <p:nvSpPr>
          <p:cNvPr id="3" name="Content Placeholder 2">
            <a:extLst>
              <a:ext uri="{FF2B5EF4-FFF2-40B4-BE49-F238E27FC236}">
                <a16:creationId xmlns:a16="http://schemas.microsoft.com/office/drawing/2014/main" id="{2A765F8F-6EB4-472D-B259-53269EA8C099}"/>
              </a:ext>
            </a:extLst>
          </p:cNvPr>
          <p:cNvSpPr>
            <a:spLocks noGrp="1"/>
          </p:cNvSpPr>
          <p:nvPr>
            <p:ph sz="quarter" idx="1"/>
          </p:nvPr>
        </p:nvSpPr>
        <p:spPr>
          <a:xfrm>
            <a:off x="457200" y="1142797"/>
            <a:ext cx="8363272" cy="5137150"/>
          </a:xfrm>
        </p:spPr>
        <p:txBody>
          <a:bodyPr/>
          <a:lstStyle/>
          <a:p>
            <a:pPr>
              <a:buFont typeface="Wingdings" panose="05000000000000000000" pitchFamily="2" charset="2"/>
              <a:buChar char="ü"/>
            </a:pPr>
            <a:r>
              <a:rPr lang="en-US" sz="2000" dirty="0"/>
              <a:t>Diversity requires a training sequence. </a:t>
            </a:r>
          </a:p>
          <a:p>
            <a:pPr marL="0" indent="0">
              <a:buNone/>
            </a:pPr>
            <a:r>
              <a:rPr lang="en-US" sz="2000" dirty="0"/>
              <a:t>	a) True			</a:t>
            </a:r>
            <a:r>
              <a:rPr lang="en-US" sz="2000" dirty="0">
                <a:solidFill>
                  <a:srgbClr val="0070C0"/>
                </a:solidFill>
              </a:rPr>
              <a:t>b) False</a:t>
            </a:r>
          </a:p>
          <a:p>
            <a:pPr>
              <a:buFont typeface="Wingdings" panose="05000000000000000000" pitchFamily="2" charset="2"/>
              <a:buChar char="ü"/>
            </a:pPr>
            <a:r>
              <a:rPr lang="en-US" sz="2000" dirty="0"/>
              <a:t>Diversity decisions are made by ____________</a:t>
            </a:r>
          </a:p>
          <a:p>
            <a:pPr marL="0" indent="0">
              <a:spcBef>
                <a:spcPts val="0"/>
              </a:spcBef>
              <a:buNone/>
            </a:pPr>
            <a:r>
              <a:rPr lang="en-US" sz="2000" dirty="0"/>
              <a:t>	</a:t>
            </a:r>
            <a:r>
              <a:rPr lang="en-US" sz="2000" dirty="0">
                <a:solidFill>
                  <a:srgbClr val="0070C0"/>
                </a:solidFill>
              </a:rPr>
              <a:t>a) Receiver</a:t>
            </a:r>
            <a:r>
              <a:rPr lang="en-US" sz="2000" dirty="0">
                <a:solidFill>
                  <a:srgbClr val="002060"/>
                </a:solidFill>
              </a:rPr>
              <a:t>	</a:t>
            </a:r>
            <a:r>
              <a:rPr lang="en-US" sz="2000" dirty="0"/>
              <a:t>	b) Transmitter</a:t>
            </a:r>
          </a:p>
          <a:p>
            <a:pPr marL="0" indent="0">
              <a:spcBef>
                <a:spcPts val="0"/>
              </a:spcBef>
              <a:buNone/>
            </a:pPr>
            <a:r>
              <a:rPr lang="en-US" sz="2000" dirty="0"/>
              <a:t>	c) Channel		d) Adaptive algorithms</a:t>
            </a:r>
          </a:p>
          <a:p>
            <a:pPr>
              <a:buFont typeface="Wingdings" panose="05000000000000000000" pitchFamily="2" charset="2"/>
              <a:buChar char="ü"/>
            </a:pPr>
            <a:r>
              <a:rPr lang="en-US" sz="2000" dirty="0"/>
              <a:t>Small scale fades are characterized by ____________ amplitude fluctuations.</a:t>
            </a:r>
          </a:p>
          <a:p>
            <a:pPr marL="0" indent="0">
              <a:spcBef>
                <a:spcPts val="0"/>
              </a:spcBef>
              <a:buNone/>
            </a:pPr>
            <a:r>
              <a:rPr lang="en-US" sz="2000" dirty="0"/>
              <a:t>	a) Large			b) Small</a:t>
            </a:r>
          </a:p>
          <a:p>
            <a:pPr marL="0" indent="0">
              <a:spcBef>
                <a:spcPts val="0"/>
              </a:spcBef>
              <a:buNone/>
            </a:pPr>
            <a:r>
              <a:rPr lang="en-US" sz="2000" dirty="0"/>
              <a:t>	</a:t>
            </a:r>
            <a:r>
              <a:rPr lang="en-US" sz="2000" dirty="0">
                <a:solidFill>
                  <a:srgbClr val="0070C0"/>
                </a:solidFill>
              </a:rPr>
              <a:t>c) Rapid	</a:t>
            </a:r>
            <a:r>
              <a:rPr lang="en-US" sz="2000" dirty="0"/>
              <a:t>		d) Slow</a:t>
            </a:r>
          </a:p>
          <a:p>
            <a:pPr>
              <a:buFont typeface="Wingdings" panose="05000000000000000000" pitchFamily="2" charset="2"/>
              <a:buChar char="ü"/>
            </a:pPr>
            <a:r>
              <a:rPr lang="en-US" sz="2000" dirty="0"/>
              <a:t>____________ is used to prevent deep fade for rapidly varying channel.</a:t>
            </a:r>
          </a:p>
          <a:p>
            <a:pPr marL="0" indent="0">
              <a:spcBef>
                <a:spcPts val="0"/>
              </a:spcBef>
              <a:buNone/>
            </a:pPr>
            <a:r>
              <a:rPr lang="en-US" sz="2000" dirty="0"/>
              <a:t>	a) Modulation			b) Demodulation</a:t>
            </a:r>
          </a:p>
          <a:p>
            <a:pPr marL="0" indent="0">
              <a:spcBef>
                <a:spcPts val="0"/>
              </a:spcBef>
              <a:buNone/>
            </a:pPr>
            <a:r>
              <a:rPr lang="en-US" sz="2000" dirty="0"/>
              <a:t>	c) Macroscopic diversity technique </a:t>
            </a:r>
            <a:r>
              <a:rPr lang="en-US" sz="2000" dirty="0">
                <a:solidFill>
                  <a:srgbClr val="0070C0"/>
                </a:solidFill>
              </a:rPr>
              <a:t>d) Microscopic diversity technique</a:t>
            </a:r>
          </a:p>
          <a:p>
            <a:pPr>
              <a:buFont typeface="Wingdings" panose="05000000000000000000" pitchFamily="2" charset="2"/>
              <a:buChar char="ü"/>
            </a:pPr>
            <a:r>
              <a:rPr lang="en-US" sz="2200" dirty="0"/>
              <a:t>Large scale fading can be mitigated with the help of _________</a:t>
            </a:r>
          </a:p>
          <a:p>
            <a:pPr marL="0" indent="0">
              <a:spcBef>
                <a:spcPts val="0"/>
              </a:spcBef>
              <a:buNone/>
            </a:pPr>
            <a:r>
              <a:rPr lang="en-US" sz="2400" dirty="0"/>
              <a:t>	</a:t>
            </a:r>
            <a:r>
              <a:rPr lang="en-US" sz="2000" dirty="0"/>
              <a:t>a) Modulation			b) Demodulation</a:t>
            </a:r>
          </a:p>
          <a:p>
            <a:pPr marL="0" indent="0">
              <a:spcBef>
                <a:spcPts val="0"/>
              </a:spcBef>
              <a:buNone/>
            </a:pPr>
            <a:r>
              <a:rPr lang="en-US" sz="2000" dirty="0"/>
              <a:t>	</a:t>
            </a:r>
            <a:r>
              <a:rPr lang="en-US" sz="2000" dirty="0">
                <a:solidFill>
                  <a:srgbClr val="0070C0"/>
                </a:solidFill>
              </a:rPr>
              <a:t>c) Macroscopic diversity technique </a:t>
            </a:r>
            <a:r>
              <a:rPr lang="en-US" sz="2000" dirty="0"/>
              <a:t>d) Microscopic diversity technique</a:t>
            </a:r>
          </a:p>
          <a:p>
            <a:pPr marL="0" indent="0">
              <a:buNone/>
            </a:pPr>
            <a:endParaRPr lang="en-US" sz="2200" dirty="0"/>
          </a:p>
        </p:txBody>
      </p:sp>
      <p:sp>
        <p:nvSpPr>
          <p:cNvPr id="4" name="Slide Number Placeholder 3">
            <a:extLst>
              <a:ext uri="{FF2B5EF4-FFF2-40B4-BE49-F238E27FC236}">
                <a16:creationId xmlns:a16="http://schemas.microsoft.com/office/drawing/2014/main" id="{B33A89D6-A825-45D3-A061-C7F259C594CA}"/>
              </a:ext>
            </a:extLst>
          </p:cNvPr>
          <p:cNvSpPr>
            <a:spLocks noGrp="1"/>
          </p:cNvSpPr>
          <p:nvPr>
            <p:ph type="sldNum" sz="quarter" idx="12"/>
          </p:nvPr>
        </p:nvSpPr>
        <p:spPr/>
        <p:txBody>
          <a:bodyPr/>
          <a:lstStyle/>
          <a:p>
            <a:pPr>
              <a:defRPr/>
            </a:pPr>
            <a:fld id="{781C62C1-39ED-4CAA-A9DE-1125D7D9B9BA}" type="slidenum">
              <a:rPr lang="en-US" altLang="zh-TW" smtClean="0"/>
              <a:pPr>
                <a:defRPr/>
              </a:pPr>
              <a:t>10</a:t>
            </a:fld>
            <a:endParaRPr lang="en-US" altLang="zh-TW" dirty="0"/>
          </a:p>
        </p:txBody>
      </p:sp>
    </p:spTree>
    <p:extLst>
      <p:ext uri="{BB962C8B-B14F-4D97-AF65-F5344CB8AC3E}">
        <p14:creationId xmlns:p14="http://schemas.microsoft.com/office/powerpoint/2010/main" val="300976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018822-BDCF-4389-8E5A-9DF8A10E0718}"/>
              </a:ext>
            </a:extLst>
          </p:cNvPr>
          <p:cNvSpPr>
            <a:spLocks noGrp="1"/>
          </p:cNvSpPr>
          <p:nvPr>
            <p:ph type="ctrTitle"/>
          </p:nvPr>
        </p:nvSpPr>
        <p:spPr/>
        <p:txBody>
          <a:bodyPr/>
          <a:lstStyle/>
          <a:p>
            <a:r>
              <a:rPr lang="en-US" dirty="0">
                <a:solidFill>
                  <a:srgbClr val="0070C0"/>
                </a:solidFill>
              </a:rPr>
              <a:t>Diversity Techniques </a:t>
            </a:r>
            <a:endParaRPr lang="en-IN" dirty="0">
              <a:solidFill>
                <a:srgbClr val="0070C0"/>
              </a:solidFill>
            </a:endParaRPr>
          </a:p>
        </p:txBody>
      </p:sp>
      <p:sp>
        <p:nvSpPr>
          <p:cNvPr id="6" name="Subtitle 5">
            <a:extLst>
              <a:ext uri="{FF2B5EF4-FFF2-40B4-BE49-F238E27FC236}">
                <a16:creationId xmlns:a16="http://schemas.microsoft.com/office/drawing/2014/main" id="{316746A5-C2AB-4FB7-8F96-9F865F6330AD}"/>
              </a:ext>
            </a:extLst>
          </p:cNvPr>
          <p:cNvSpPr>
            <a:spLocks noGrp="1"/>
          </p:cNvSpPr>
          <p:nvPr>
            <p:ph type="subTitle" idx="1"/>
          </p:nvPr>
        </p:nvSpPr>
        <p:spPr/>
        <p:txBody>
          <a:bodyPr/>
          <a:lstStyle/>
          <a:p>
            <a:r>
              <a:rPr lang="en-US" altLang="zh-TW" sz="2000" dirty="0"/>
              <a:t>Techniques that help to reduce depth and duration of small-scale fades</a:t>
            </a:r>
            <a:endParaRPr lang="en-IN" dirty="0"/>
          </a:p>
        </p:txBody>
      </p:sp>
      <p:sp>
        <p:nvSpPr>
          <p:cNvPr id="4" name="Slide Number Placeholder 3">
            <a:extLst>
              <a:ext uri="{FF2B5EF4-FFF2-40B4-BE49-F238E27FC236}">
                <a16:creationId xmlns:a16="http://schemas.microsoft.com/office/drawing/2014/main" id="{3DCD6ECF-528C-486C-87CF-6C54DABC3399}"/>
              </a:ext>
            </a:extLst>
          </p:cNvPr>
          <p:cNvSpPr>
            <a:spLocks noGrp="1"/>
          </p:cNvSpPr>
          <p:nvPr>
            <p:ph type="sldNum" sz="quarter" idx="12"/>
          </p:nvPr>
        </p:nvSpPr>
        <p:spPr/>
        <p:txBody>
          <a:bodyPr/>
          <a:lstStyle/>
          <a:p>
            <a:pPr>
              <a:defRPr/>
            </a:pPr>
            <a:fld id="{781C62C1-39ED-4CAA-A9DE-1125D7D9B9BA}" type="slidenum">
              <a:rPr lang="en-US" altLang="zh-TW" smtClean="0"/>
              <a:pPr>
                <a:defRPr/>
              </a:pPr>
              <a:t>11</a:t>
            </a:fld>
            <a:endParaRPr lang="en-US" altLang="zh-TW"/>
          </a:p>
        </p:txBody>
      </p:sp>
    </p:spTree>
    <p:extLst>
      <p:ext uri="{BB962C8B-B14F-4D97-AF65-F5344CB8AC3E}">
        <p14:creationId xmlns:p14="http://schemas.microsoft.com/office/powerpoint/2010/main" val="201629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139C830-D880-41DF-B6D7-05E027032E92}"/>
              </a:ext>
            </a:extLst>
          </p:cNvPr>
          <p:cNvSpPr>
            <a:spLocks noGrp="1"/>
          </p:cNvSpPr>
          <p:nvPr>
            <p:ph type="title"/>
          </p:nvPr>
        </p:nvSpPr>
        <p:spPr/>
        <p:txBody>
          <a:bodyPr/>
          <a:lstStyle/>
          <a:p>
            <a:pPr eaLnBrk="1" hangingPunct="1">
              <a:defRPr/>
            </a:pPr>
            <a:r>
              <a:rPr lang="en-US" altLang="en-US" b="1" dirty="0">
                <a:solidFill>
                  <a:srgbClr val="002060"/>
                </a:solidFill>
                <a:latin typeface="+mn-lt"/>
                <a:ea typeface="標楷體" pitchFamily="65" charset="-128"/>
              </a:rPr>
              <a:t>Diversity </a:t>
            </a:r>
            <a:r>
              <a:rPr lang="en-US" altLang="zh-TW" b="1" dirty="0">
                <a:solidFill>
                  <a:srgbClr val="002060"/>
                </a:solidFill>
                <a:latin typeface="+mn-lt"/>
              </a:rPr>
              <a:t>Techniques</a:t>
            </a:r>
            <a:endParaRPr lang="en-US" altLang="en-US" b="1" dirty="0">
              <a:solidFill>
                <a:srgbClr val="002060"/>
              </a:solidFill>
              <a:latin typeface="+mn-lt"/>
              <a:ea typeface="標楷體" pitchFamily="65" charset="-128"/>
            </a:endParaRPr>
          </a:p>
        </p:txBody>
      </p:sp>
      <p:sp>
        <p:nvSpPr>
          <p:cNvPr id="27651" name="Slide Number Placeholder 3">
            <a:extLst>
              <a:ext uri="{FF2B5EF4-FFF2-40B4-BE49-F238E27FC236}">
                <a16:creationId xmlns:a16="http://schemas.microsoft.com/office/drawing/2014/main" id="{B2EBCCFC-ADDB-42DA-BE05-EB19738030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58047230-B84D-4785-8594-9B4DE7F0313F}" type="slidenum">
              <a:rPr lang="en-US" altLang="zh-TW" sz="1400" smtClean="0">
                <a:solidFill>
                  <a:schemeClr val="tx2"/>
                </a:solidFill>
                <a:latin typeface="Verdana" panose="020B0604030504040204" pitchFamily="34" charset="0"/>
              </a:rPr>
              <a:pPr>
                <a:spcBef>
                  <a:spcPct val="0"/>
                </a:spcBef>
                <a:buClrTx/>
                <a:buSzTx/>
                <a:buFontTx/>
                <a:buNone/>
              </a:pPr>
              <a:t>12</a:t>
            </a:fld>
            <a:endParaRPr lang="en-US" altLang="zh-TW" sz="1400">
              <a:solidFill>
                <a:schemeClr val="tx2"/>
              </a:solidFill>
              <a:latin typeface="Verdana" panose="020B0604030504040204" pitchFamily="34" charset="0"/>
            </a:endParaRPr>
          </a:p>
        </p:txBody>
      </p:sp>
      <p:sp>
        <p:nvSpPr>
          <p:cNvPr id="27652" name="Content Placeholder 2">
            <a:extLst>
              <a:ext uri="{FF2B5EF4-FFF2-40B4-BE49-F238E27FC236}">
                <a16:creationId xmlns:a16="http://schemas.microsoft.com/office/drawing/2014/main" id="{7C92BDE9-0F96-47DD-9701-55C3DD933A52}"/>
              </a:ext>
            </a:extLst>
          </p:cNvPr>
          <p:cNvSpPr>
            <a:spLocks noGrp="1"/>
          </p:cNvSpPr>
          <p:nvPr>
            <p:ph sz="quarter" idx="1"/>
          </p:nvPr>
        </p:nvSpPr>
        <p:spPr>
          <a:xfrm>
            <a:off x="457200" y="1219200"/>
            <a:ext cx="8229600" cy="4873625"/>
          </a:xfrm>
        </p:spPr>
        <p:txBody>
          <a:bodyPr/>
          <a:lstStyle/>
          <a:p>
            <a:pPr eaLnBrk="1" hangingPunct="1"/>
            <a:r>
              <a:rPr lang="en-US" altLang="en-US" sz="2400" dirty="0">
                <a:solidFill>
                  <a:srgbClr val="3333FF"/>
                </a:solidFill>
                <a:ea typeface="新細明體" panose="02020500000000000000" pitchFamily="18" charset="-120"/>
              </a:rPr>
              <a:t>Transmit Diversity</a:t>
            </a:r>
            <a:r>
              <a:rPr lang="en-US" altLang="en-US" sz="2400" b="1" dirty="0">
                <a:ea typeface="新細明體" panose="02020500000000000000" pitchFamily="18" charset="-120"/>
              </a:rPr>
              <a:t>:</a:t>
            </a:r>
            <a:r>
              <a:rPr lang="en-US" altLang="en-US" sz="2400" dirty="0">
                <a:solidFill>
                  <a:srgbClr val="0000FF"/>
                </a:solidFill>
                <a:ea typeface="新細明體" panose="02020500000000000000" pitchFamily="18" charset="-120"/>
              </a:rPr>
              <a:t> </a:t>
            </a:r>
            <a:r>
              <a:rPr lang="en-US" altLang="en-US" sz="2400" dirty="0">
                <a:ea typeface="新細明體" panose="02020500000000000000" pitchFamily="18" charset="-120"/>
              </a:rPr>
              <a:t>(used in 3G) - </a:t>
            </a:r>
            <a:r>
              <a:rPr lang="en-US" altLang="en-US" sz="2400" dirty="0">
                <a:solidFill>
                  <a:srgbClr val="3333FF"/>
                </a:solidFill>
                <a:ea typeface="新細明體" panose="02020500000000000000" pitchFamily="18" charset="-120"/>
              </a:rPr>
              <a:t>	</a:t>
            </a:r>
            <a:r>
              <a:rPr lang="en-US" altLang="en-US" sz="2400" dirty="0">
                <a:ea typeface="新細明體" panose="02020500000000000000" pitchFamily="18" charset="-120"/>
              </a:rPr>
              <a:t>BST transmits replica signals separated by frequency and spatially separated antennas</a:t>
            </a:r>
          </a:p>
          <a:p>
            <a:pPr algn="just" eaLnBrk="1" hangingPunct="1"/>
            <a:r>
              <a:rPr lang="en-US" altLang="en-US" sz="2400" dirty="0">
                <a:solidFill>
                  <a:srgbClr val="3333FF"/>
                </a:solidFill>
                <a:ea typeface="新細明體" panose="02020500000000000000" pitchFamily="18" charset="-120"/>
              </a:rPr>
              <a:t>Spatial Diversity </a:t>
            </a:r>
            <a:r>
              <a:rPr lang="en-US" altLang="en-US" sz="2400" dirty="0">
                <a:ea typeface="新細明體" panose="02020500000000000000" pitchFamily="18" charset="-120"/>
              </a:rPr>
              <a:t>(most common) -	 multiple receive antennas spaced to achieve uncorrelated fading. :Using antennas spaced enough (at Tx or Rx). </a:t>
            </a:r>
          </a:p>
          <a:p>
            <a:pPr marL="1239838" lvl="4" indent="-342900" eaLnBrk="1" hangingPunct="1">
              <a:buFont typeface="Gill Sans MT" panose="020B0502020104020203" pitchFamily="34" charset="0"/>
              <a:buChar char="#"/>
            </a:pPr>
            <a:r>
              <a:rPr lang="en-US" altLang="en-US" sz="2400" dirty="0">
                <a:ea typeface="新細明體" panose="02020500000000000000" pitchFamily="18" charset="-120"/>
              </a:rPr>
              <a:t>one antennas see peak &amp; while other see nulls</a:t>
            </a:r>
          </a:p>
          <a:p>
            <a:pPr marL="1239838" lvl="4" indent="-342900" eaLnBrk="1" hangingPunct="1">
              <a:buFont typeface="Gill Sans MT" panose="020B0502020104020203" pitchFamily="34" charset="0"/>
              <a:buChar char="#"/>
            </a:pPr>
            <a:r>
              <a:rPr lang="en-US" altLang="en-US" sz="2400" dirty="0">
                <a:ea typeface="新細明體" panose="02020500000000000000" pitchFamily="18" charset="-120"/>
              </a:rPr>
              <a:t>receiver selects strongest signal</a:t>
            </a:r>
          </a:p>
          <a:p>
            <a:pPr eaLnBrk="1" hangingPunct="1"/>
            <a:r>
              <a:rPr lang="en-US" altLang="en-US" sz="2400" dirty="0">
                <a:solidFill>
                  <a:srgbClr val="3333FF"/>
                </a:solidFill>
                <a:ea typeface="新細明體" panose="02020500000000000000" pitchFamily="18" charset="-120"/>
              </a:rPr>
              <a:t>Polarization Diversity - </a:t>
            </a:r>
            <a:r>
              <a:rPr lang="en-US" altLang="en-US" sz="2400" dirty="0">
                <a:ea typeface="新細明體" panose="02020500000000000000" pitchFamily="18" charset="-120"/>
              </a:rPr>
              <a:t>Using antennas with different polarizations</a:t>
            </a:r>
          </a:p>
          <a:p>
            <a:pPr eaLnBrk="1" hangingPunct="1"/>
            <a:r>
              <a:rPr lang="en-US" altLang="en-US" sz="2400" dirty="0">
                <a:solidFill>
                  <a:srgbClr val="3333FF"/>
                </a:solidFill>
                <a:ea typeface="新細明體" panose="02020500000000000000" pitchFamily="18" charset="-120"/>
              </a:rPr>
              <a:t>Frequency Diversity - </a:t>
            </a:r>
            <a:r>
              <a:rPr lang="en-US" altLang="en-US" sz="2400" dirty="0">
                <a:ea typeface="新細明體" panose="02020500000000000000" pitchFamily="18" charset="-120"/>
              </a:rPr>
              <a:t>Using frequency channels separated in frequency more than the channel coherence bandwidth</a:t>
            </a:r>
            <a:endParaRPr lang="en-US" altLang="en-US" sz="2400" dirty="0">
              <a:solidFill>
                <a:srgbClr val="3333FF"/>
              </a:solidFill>
              <a:ea typeface="新細明體" panose="02020500000000000000" pitchFamily="18" charset="-120"/>
            </a:endParaRPr>
          </a:p>
          <a:p>
            <a:pPr eaLnBrk="1" hangingPunct="1"/>
            <a:r>
              <a:rPr lang="en-US" altLang="en-US" sz="2400" dirty="0">
                <a:solidFill>
                  <a:srgbClr val="3333FF"/>
                </a:solidFill>
                <a:ea typeface="新細明體" panose="02020500000000000000" pitchFamily="18" charset="-120"/>
              </a:rPr>
              <a:t>Time Diversity - </a:t>
            </a:r>
            <a:r>
              <a:rPr lang="en-US" altLang="en-US" sz="2400" dirty="0">
                <a:ea typeface="新細明體" panose="02020500000000000000" pitchFamily="18" charset="-120"/>
              </a:rPr>
              <a:t>Using time slots separated in time more than the channel coherence time.</a:t>
            </a:r>
          </a:p>
          <a:p>
            <a:pPr eaLnBrk="1" hangingPunct="1">
              <a:buFont typeface="Wingdings" panose="05000000000000000000" pitchFamily="2" charset="2"/>
              <a:buNone/>
            </a:pPr>
            <a:endParaRPr lang="en-US" altLang="en-US" dirty="0">
              <a:ea typeface="新細明體" panose="02020500000000000000" pitchFamily="18" charset="-120"/>
            </a:endParaRPr>
          </a:p>
        </p:txBody>
      </p:sp>
      <p:pic>
        <p:nvPicPr>
          <p:cNvPr id="2" name="Picture 4" descr="SRM Logo - Srm logo png 7 » PNG Image">
            <a:extLst>
              <a:ext uri="{FF2B5EF4-FFF2-40B4-BE49-F238E27FC236}">
                <a16:creationId xmlns:a16="http://schemas.microsoft.com/office/drawing/2014/main" id="{BE9D1B5C-0C55-47F3-9B4D-4E721E308E24}"/>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9342178-A1EB-4E75-898B-97A74C8CE6B2}"/>
              </a:ext>
            </a:extLst>
          </p:cNvPr>
          <p:cNvSpPr>
            <a:spLocks noGrp="1" noChangeArrowheads="1"/>
          </p:cNvSpPr>
          <p:nvPr>
            <p:ph type="title"/>
          </p:nvPr>
        </p:nvSpPr>
        <p:spPr>
          <a:xfrm>
            <a:off x="457200" y="147638"/>
            <a:ext cx="8229600" cy="990600"/>
          </a:xfrm>
        </p:spPr>
        <p:txBody>
          <a:bodyPr/>
          <a:lstStyle/>
          <a:p>
            <a:pPr eaLnBrk="1" hangingPunct="1">
              <a:defRPr/>
            </a:pPr>
            <a:r>
              <a:rPr lang="en-US" altLang="zh-TW" b="1" dirty="0">
                <a:solidFill>
                  <a:srgbClr val="002060"/>
                </a:solidFill>
                <a:latin typeface="+mn-lt"/>
              </a:rPr>
              <a:t>Space Diversity</a:t>
            </a:r>
          </a:p>
        </p:txBody>
      </p:sp>
      <p:sp>
        <p:nvSpPr>
          <p:cNvPr id="28675" name="Slide Number Placeholder 3">
            <a:extLst>
              <a:ext uri="{FF2B5EF4-FFF2-40B4-BE49-F238E27FC236}">
                <a16:creationId xmlns:a16="http://schemas.microsoft.com/office/drawing/2014/main" id="{3048A5F5-B35D-4675-AFB0-B06C2953BB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2C3BB8CD-9DF4-4747-B3C4-A16E8B50E865}" type="slidenum">
              <a:rPr lang="en-US" altLang="zh-TW" sz="1400" smtClean="0">
                <a:solidFill>
                  <a:schemeClr val="tx2"/>
                </a:solidFill>
                <a:latin typeface="Verdana" panose="020B0604030504040204" pitchFamily="34" charset="0"/>
              </a:rPr>
              <a:pPr>
                <a:spcBef>
                  <a:spcPct val="0"/>
                </a:spcBef>
                <a:buClrTx/>
                <a:buSzTx/>
                <a:buFontTx/>
                <a:buNone/>
              </a:pPr>
              <a:t>13</a:t>
            </a:fld>
            <a:endParaRPr lang="en-US" altLang="zh-TW" sz="1400">
              <a:solidFill>
                <a:schemeClr val="tx2"/>
              </a:solidFill>
              <a:latin typeface="Verdana" panose="020B0604030504040204" pitchFamily="34" charset="0"/>
            </a:endParaRPr>
          </a:p>
        </p:txBody>
      </p:sp>
      <p:sp>
        <p:nvSpPr>
          <p:cNvPr id="28676" name="Rectangle 3">
            <a:extLst>
              <a:ext uri="{FF2B5EF4-FFF2-40B4-BE49-F238E27FC236}">
                <a16:creationId xmlns:a16="http://schemas.microsoft.com/office/drawing/2014/main" id="{4998F73C-0A20-4E18-A262-928C0D0B92D9}"/>
              </a:ext>
            </a:extLst>
          </p:cNvPr>
          <p:cNvSpPr>
            <a:spLocks noGrp="1"/>
          </p:cNvSpPr>
          <p:nvPr>
            <p:ph sz="quarter" idx="1"/>
          </p:nvPr>
        </p:nvSpPr>
        <p:spPr>
          <a:xfrm>
            <a:off x="92075" y="1052513"/>
            <a:ext cx="8718550" cy="5402262"/>
          </a:xfrm>
        </p:spPr>
        <p:txBody>
          <a:bodyPr/>
          <a:lstStyle/>
          <a:p>
            <a:pPr algn="just"/>
            <a:r>
              <a:rPr lang="en-US" altLang="en-US" i="1">
                <a:solidFill>
                  <a:srgbClr val="000000"/>
                </a:solidFill>
                <a:latin typeface="ff13"/>
                <a:ea typeface="新細明體" panose="02020500000000000000" pitchFamily="18" charset="-120"/>
              </a:rPr>
              <a:t>Method of transmission or reception, or both, in which the effects of fading are minimized by the simultaneous use of two or more physically separated antennas, ideally separated by one half or more wavelengths.</a:t>
            </a:r>
            <a:endParaRPr lang="en-US" altLang="en-US">
              <a:solidFill>
                <a:srgbClr val="000000"/>
              </a:solidFill>
              <a:latin typeface="Source Sans Pro" panose="020B0503030403020204" pitchFamily="34" charset="0"/>
              <a:ea typeface="新細明體" panose="02020500000000000000" pitchFamily="18" charset="-120"/>
            </a:endParaRPr>
          </a:p>
          <a:p>
            <a:pPr algn="just"/>
            <a:r>
              <a:rPr lang="en-US" altLang="en-US" b="1">
                <a:solidFill>
                  <a:srgbClr val="000000"/>
                </a:solidFill>
                <a:latin typeface="Source Sans Pro" panose="020B0503030403020204" pitchFamily="34" charset="0"/>
                <a:ea typeface="新細明體" panose="02020500000000000000" pitchFamily="18" charset="-120"/>
              </a:rPr>
              <a:t>Types </a:t>
            </a:r>
          </a:p>
          <a:p>
            <a:endParaRPr lang="en-US" altLang="zh-TW"/>
          </a:p>
        </p:txBody>
      </p:sp>
      <p:sp>
        <p:nvSpPr>
          <p:cNvPr id="28677" name="TextBox 6">
            <a:extLst>
              <a:ext uri="{FF2B5EF4-FFF2-40B4-BE49-F238E27FC236}">
                <a16:creationId xmlns:a16="http://schemas.microsoft.com/office/drawing/2014/main" id="{51C873E2-16E4-44A8-B799-B701E9215BDE}"/>
              </a:ext>
            </a:extLst>
          </p:cNvPr>
          <p:cNvSpPr txBox="1">
            <a:spLocks noChangeArrowheads="1"/>
          </p:cNvSpPr>
          <p:nvPr/>
        </p:nvSpPr>
        <p:spPr bwMode="auto">
          <a:xfrm>
            <a:off x="9142413" y="3424238"/>
            <a:ext cx="457200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r>
              <a:rPr lang="en-IN" altLang="en-US">
                <a:solidFill>
                  <a:srgbClr val="3B3835"/>
                </a:solidFill>
                <a:latin typeface="Helvetica Neue"/>
              </a:rPr>
              <a:t>Spatial separation between antennas, so that the diversity branches experience uncorrelated fading •More hardware/ antennas Receiver • (•r The total transmitted power is Receiver Transmitter Combiner split among the antennas Open loop/ close loop (for 3G) </a:t>
            </a:r>
            <a:endParaRPr lang="en-IN" altLang="en-US"/>
          </a:p>
        </p:txBody>
      </p:sp>
      <p:sp>
        <p:nvSpPr>
          <p:cNvPr id="28678" name="TextBox 4">
            <a:extLst>
              <a:ext uri="{FF2B5EF4-FFF2-40B4-BE49-F238E27FC236}">
                <a16:creationId xmlns:a16="http://schemas.microsoft.com/office/drawing/2014/main" id="{D06EEFA3-7320-4669-AF37-81DB812666E7}"/>
              </a:ext>
            </a:extLst>
          </p:cNvPr>
          <p:cNvSpPr txBox="1">
            <a:spLocks noChangeArrowheads="1"/>
          </p:cNvSpPr>
          <p:nvPr/>
        </p:nvSpPr>
        <p:spPr bwMode="auto">
          <a:xfrm>
            <a:off x="265113" y="3522663"/>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pPr algn="just"/>
            <a:r>
              <a:rPr lang="en-IN" altLang="en-US">
                <a:solidFill>
                  <a:srgbClr val="3B3835"/>
                </a:solidFill>
                <a:latin typeface="Helvetica Neue"/>
              </a:rPr>
              <a:t>.</a:t>
            </a:r>
          </a:p>
          <a:p>
            <a:pPr algn="just"/>
            <a:endParaRPr lang="en-IN" altLang="en-US">
              <a:solidFill>
                <a:srgbClr val="3B3835"/>
              </a:solidFill>
              <a:latin typeface="Helvetica Neue"/>
            </a:endParaRPr>
          </a:p>
        </p:txBody>
      </p:sp>
      <p:pic>
        <p:nvPicPr>
          <p:cNvPr id="28679" name="Picture 7">
            <a:extLst>
              <a:ext uri="{FF2B5EF4-FFF2-40B4-BE49-F238E27FC236}">
                <a16:creationId xmlns:a16="http://schemas.microsoft.com/office/drawing/2014/main" id="{A9FED405-11DF-4033-958D-0A5E4D53F9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227"/>
          <a:stretch/>
        </p:blipFill>
        <p:spPr bwMode="auto">
          <a:xfrm>
            <a:off x="4502152" y="4658571"/>
            <a:ext cx="4095750" cy="152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9">
            <a:extLst>
              <a:ext uri="{FF2B5EF4-FFF2-40B4-BE49-F238E27FC236}">
                <a16:creationId xmlns:a16="http://schemas.microsoft.com/office/drawing/2014/main" id="{1B1B905B-09F8-4475-8BC2-FEC836BA09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4692494"/>
            <a:ext cx="40195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Diagram 11">
            <a:extLst>
              <a:ext uri="{FF2B5EF4-FFF2-40B4-BE49-F238E27FC236}">
                <a16:creationId xmlns:a16="http://schemas.microsoft.com/office/drawing/2014/main" id="{623EF312-8EF5-4930-8488-C9988FE679A5}"/>
              </a:ext>
            </a:extLst>
          </p:cNvPr>
          <p:cNvGraphicFramePr/>
          <p:nvPr>
            <p:extLst>
              <p:ext uri="{D42A27DB-BD31-4B8C-83A1-F6EECF244321}">
                <p14:modId xmlns:p14="http://schemas.microsoft.com/office/powerpoint/2010/main" val="419161030"/>
              </p:ext>
            </p:extLst>
          </p:nvPr>
        </p:nvGraphicFramePr>
        <p:xfrm>
          <a:off x="450400" y="2843419"/>
          <a:ext cx="8001899" cy="15299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8682" name="TextBox 17">
            <a:extLst>
              <a:ext uri="{FF2B5EF4-FFF2-40B4-BE49-F238E27FC236}">
                <a16:creationId xmlns:a16="http://schemas.microsoft.com/office/drawing/2014/main" id="{7D8E3E0F-D80B-49B7-AB97-0290E3C4C32F}"/>
              </a:ext>
            </a:extLst>
          </p:cNvPr>
          <p:cNvSpPr txBox="1">
            <a:spLocks noChangeArrowheads="1"/>
          </p:cNvSpPr>
          <p:nvPr/>
        </p:nvSpPr>
        <p:spPr bwMode="auto">
          <a:xfrm>
            <a:off x="4716016" y="4449660"/>
            <a:ext cx="6858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pPr algn="just"/>
            <a:r>
              <a:rPr lang="en-IN" altLang="en-US" dirty="0">
                <a:solidFill>
                  <a:srgbClr val="3B3835"/>
                </a:solidFill>
                <a:latin typeface="Helvetica Neue"/>
              </a:rPr>
              <a:t>Antenna separation 10</a:t>
            </a:r>
            <a:r>
              <a:rPr lang="el-GR" altLang="en-US" dirty="0">
                <a:solidFill>
                  <a:srgbClr val="3B3835"/>
                </a:solidFill>
                <a:latin typeface="Helvetica Neue"/>
              </a:rPr>
              <a:t>λ</a:t>
            </a:r>
            <a:r>
              <a:rPr lang="en-US" altLang="en-US" dirty="0">
                <a:solidFill>
                  <a:srgbClr val="3B3835"/>
                </a:solidFill>
                <a:latin typeface="Helvetica Neue"/>
              </a:rPr>
              <a:t> </a:t>
            </a:r>
            <a:r>
              <a:rPr lang="en-IN" altLang="en-US" dirty="0">
                <a:solidFill>
                  <a:srgbClr val="3B3835"/>
                </a:solidFill>
                <a:latin typeface="Helvetica Neue"/>
              </a:rPr>
              <a:t>Transmitter</a:t>
            </a:r>
          </a:p>
        </p:txBody>
      </p:sp>
      <p:sp>
        <p:nvSpPr>
          <p:cNvPr id="28683" name="TextBox 19">
            <a:extLst>
              <a:ext uri="{FF2B5EF4-FFF2-40B4-BE49-F238E27FC236}">
                <a16:creationId xmlns:a16="http://schemas.microsoft.com/office/drawing/2014/main" id="{8C167DB9-075D-4B8C-869A-60210BE68A05}"/>
              </a:ext>
            </a:extLst>
          </p:cNvPr>
          <p:cNvSpPr txBox="1">
            <a:spLocks noChangeArrowheads="1"/>
          </p:cNvSpPr>
          <p:nvPr/>
        </p:nvSpPr>
        <p:spPr bwMode="auto">
          <a:xfrm>
            <a:off x="537626" y="4352131"/>
            <a:ext cx="3727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r>
              <a:rPr lang="en-IN" altLang="en-US" dirty="0">
                <a:solidFill>
                  <a:srgbClr val="3B3835"/>
                </a:solidFill>
                <a:latin typeface="Helvetica Neue"/>
              </a:rPr>
              <a:t> Antenna separation </a:t>
            </a:r>
            <a:r>
              <a:rPr lang="el-GR" altLang="en-US" dirty="0">
                <a:solidFill>
                  <a:srgbClr val="3B3835"/>
                </a:solidFill>
                <a:latin typeface="Helvetica Neue"/>
              </a:rPr>
              <a:t>λ/2 </a:t>
            </a:r>
            <a:r>
              <a:rPr lang="en-IN" altLang="en-US" dirty="0">
                <a:solidFill>
                  <a:srgbClr val="3B3835"/>
                </a:solidFill>
                <a:latin typeface="Helvetica Neue"/>
              </a:rPr>
              <a:t>Receiver</a:t>
            </a:r>
            <a:endParaRPr lang="en-IN" altLang="en-US" dirty="0"/>
          </a:p>
        </p:txBody>
      </p:sp>
      <p:pic>
        <p:nvPicPr>
          <p:cNvPr id="2" name="Picture 4" descr="SRM Logo - Srm logo png 7 » PNG Image">
            <a:extLst>
              <a:ext uri="{FF2B5EF4-FFF2-40B4-BE49-F238E27FC236}">
                <a16:creationId xmlns:a16="http://schemas.microsoft.com/office/drawing/2014/main" id="{37DB2A4A-7B53-4FAB-95CC-FF902D2898F8}"/>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8BE7C3B-8CD9-4807-9289-0A288ADBFE95}"/>
              </a:ext>
            </a:extLst>
          </p:cNvPr>
          <p:cNvSpPr>
            <a:spLocks noGrp="1"/>
          </p:cNvSpPr>
          <p:nvPr>
            <p:ph type="title"/>
          </p:nvPr>
        </p:nvSpPr>
        <p:spPr/>
        <p:txBody>
          <a:bodyPr/>
          <a:lstStyle/>
          <a:p>
            <a:pPr eaLnBrk="1" hangingPunct="1"/>
            <a:r>
              <a:rPr lang="en-US" altLang="en-US" b="1" dirty="0">
                <a:solidFill>
                  <a:srgbClr val="002060"/>
                </a:solidFill>
                <a:ea typeface="標楷體" pitchFamily="65" charset="-128"/>
              </a:rPr>
              <a:t>Space Diversity Techniques</a:t>
            </a:r>
          </a:p>
        </p:txBody>
      </p:sp>
      <p:sp>
        <p:nvSpPr>
          <p:cNvPr id="30723" name="Slide Number Placeholder 3">
            <a:extLst>
              <a:ext uri="{FF2B5EF4-FFF2-40B4-BE49-F238E27FC236}">
                <a16:creationId xmlns:a16="http://schemas.microsoft.com/office/drawing/2014/main" id="{35F0D4E1-F2B8-439E-9306-94CC11DC95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8877C6C9-CC37-4F8E-8CF0-42CBBF7BDB6F}" type="slidenum">
              <a:rPr lang="en-US" altLang="zh-TW" sz="1400" smtClean="0">
                <a:solidFill>
                  <a:schemeClr val="tx2"/>
                </a:solidFill>
                <a:latin typeface="Verdana" panose="020B0604030504040204" pitchFamily="34" charset="0"/>
              </a:rPr>
              <a:pPr>
                <a:spcBef>
                  <a:spcPct val="0"/>
                </a:spcBef>
                <a:buClrTx/>
                <a:buSzTx/>
                <a:buFontTx/>
                <a:buNone/>
              </a:pPr>
              <a:t>14</a:t>
            </a:fld>
            <a:endParaRPr lang="en-US" altLang="zh-TW" sz="1400">
              <a:solidFill>
                <a:schemeClr val="tx2"/>
              </a:solidFill>
              <a:latin typeface="Verdana" panose="020B0604030504040204" pitchFamily="34" charset="0"/>
            </a:endParaRPr>
          </a:p>
        </p:txBody>
      </p:sp>
      <p:sp>
        <p:nvSpPr>
          <p:cNvPr id="30724" name="Rectangle 3">
            <a:extLst>
              <a:ext uri="{FF2B5EF4-FFF2-40B4-BE49-F238E27FC236}">
                <a16:creationId xmlns:a16="http://schemas.microsoft.com/office/drawing/2014/main" id="{8CBFFF51-2D42-46F8-B6A1-209DE937C394}"/>
              </a:ext>
            </a:extLst>
          </p:cNvPr>
          <p:cNvSpPr>
            <a:spLocks noGrp="1"/>
          </p:cNvSpPr>
          <p:nvPr>
            <p:ph sz="quarter" idx="1"/>
          </p:nvPr>
        </p:nvSpPr>
        <p:spPr>
          <a:xfrm>
            <a:off x="612775" y="1379489"/>
            <a:ext cx="7632849" cy="3024336"/>
          </a:xfrm>
        </p:spPr>
        <p:txBody>
          <a:bodyPr/>
          <a:lstStyle/>
          <a:p>
            <a:pPr algn="just" eaLnBrk="1" hangingPunct="1"/>
            <a:r>
              <a:rPr lang="en-US" altLang="zh-TW" dirty="0"/>
              <a:t>Space Diversity is also known as </a:t>
            </a:r>
            <a:r>
              <a:rPr lang="en-US" altLang="zh-TW" dirty="0">
                <a:solidFill>
                  <a:srgbClr val="002060"/>
                </a:solidFill>
              </a:rPr>
              <a:t>Antenna Diversity or Spatial diversity.</a:t>
            </a:r>
          </a:p>
          <a:p>
            <a:pPr algn="just" eaLnBrk="1" hangingPunct="1"/>
            <a:r>
              <a:rPr lang="en-US" altLang="zh-TW" dirty="0"/>
              <a:t>It is one of the diversity schemes that uses two or more antennas to improve the quality and reliability of a wireless link</a:t>
            </a:r>
          </a:p>
        </p:txBody>
      </p:sp>
      <p:graphicFrame>
        <p:nvGraphicFramePr>
          <p:cNvPr id="4" name="Diagram 3">
            <a:extLst>
              <a:ext uri="{FF2B5EF4-FFF2-40B4-BE49-F238E27FC236}">
                <a16:creationId xmlns:a16="http://schemas.microsoft.com/office/drawing/2014/main" id="{AA2C07E0-CC45-4C61-95CE-A652DED552F0}"/>
              </a:ext>
            </a:extLst>
          </p:cNvPr>
          <p:cNvGraphicFramePr/>
          <p:nvPr>
            <p:extLst>
              <p:ext uri="{D42A27DB-BD31-4B8C-83A1-F6EECF244321}">
                <p14:modId xmlns:p14="http://schemas.microsoft.com/office/powerpoint/2010/main" val="3897660804"/>
              </p:ext>
            </p:extLst>
          </p:nvPr>
        </p:nvGraphicFramePr>
        <p:xfrm>
          <a:off x="702228" y="3445836"/>
          <a:ext cx="7560840" cy="2664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4" descr="SRM Logo - Srm logo png 7 » PNG Image">
            <a:extLst>
              <a:ext uri="{FF2B5EF4-FFF2-40B4-BE49-F238E27FC236}">
                <a16:creationId xmlns:a16="http://schemas.microsoft.com/office/drawing/2014/main" id="{416A4D0B-A447-47EF-B268-547363023C5E}"/>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252EF9D1-2873-43DE-8A44-4C62936CB480}"/>
              </a:ext>
            </a:extLst>
          </p:cNvPr>
          <p:cNvSpPr>
            <a:spLocks noGrp="1"/>
          </p:cNvSpPr>
          <p:nvPr>
            <p:ph type="title"/>
          </p:nvPr>
        </p:nvSpPr>
        <p:spPr/>
        <p:txBody>
          <a:bodyPr/>
          <a:lstStyle/>
          <a:p>
            <a:r>
              <a:rPr lang="en-US" altLang="en-US" b="1" dirty="0">
                <a:solidFill>
                  <a:srgbClr val="0A2090"/>
                </a:solidFill>
                <a:ea typeface="標楷體" pitchFamily="65" charset="-128"/>
              </a:rPr>
              <a:t>Space Diversity</a:t>
            </a:r>
            <a:endParaRPr lang="en-IN" altLang="en-US" b="1" dirty="0">
              <a:solidFill>
                <a:srgbClr val="0A2090"/>
              </a:solidFill>
              <a:ea typeface="標楷體" pitchFamily="65" charset="-128"/>
            </a:endParaRPr>
          </a:p>
        </p:txBody>
      </p:sp>
      <p:sp>
        <p:nvSpPr>
          <p:cNvPr id="45059" name="Rectangle 3">
            <a:extLst>
              <a:ext uri="{FF2B5EF4-FFF2-40B4-BE49-F238E27FC236}">
                <a16:creationId xmlns:a16="http://schemas.microsoft.com/office/drawing/2014/main" id="{C1305694-2FCF-490A-8CF3-366CBC284030}"/>
              </a:ext>
            </a:extLst>
          </p:cNvPr>
          <p:cNvSpPr>
            <a:spLocks noGrp="1"/>
          </p:cNvSpPr>
          <p:nvPr>
            <p:ph sz="quarter" idx="1"/>
          </p:nvPr>
        </p:nvSpPr>
        <p:spPr>
          <a:xfrm>
            <a:off x="457200" y="1219200"/>
            <a:ext cx="4041775" cy="4937125"/>
          </a:xfrm>
        </p:spPr>
        <p:txBody>
          <a:bodyPr/>
          <a:lstStyle/>
          <a:p>
            <a:pPr eaLnBrk="1" hangingPunct="1"/>
            <a:endParaRPr lang="en-US" altLang="zh-TW"/>
          </a:p>
          <a:p>
            <a:pPr eaLnBrk="1" hangingPunct="1">
              <a:buFont typeface="Wingdings" panose="05000000000000000000" pitchFamily="2" charset="2"/>
              <a:buNone/>
            </a:pPr>
            <a:endParaRPr lang="en-US" altLang="zh-TW"/>
          </a:p>
        </p:txBody>
      </p:sp>
      <p:sp>
        <p:nvSpPr>
          <p:cNvPr id="45060" name="Content Placeholder 2">
            <a:extLst>
              <a:ext uri="{FF2B5EF4-FFF2-40B4-BE49-F238E27FC236}">
                <a16:creationId xmlns:a16="http://schemas.microsoft.com/office/drawing/2014/main" id="{193F2E40-3383-42CC-83B7-8A41E65AFDBC}"/>
              </a:ext>
            </a:extLst>
          </p:cNvPr>
          <p:cNvSpPr>
            <a:spLocks noGrp="1"/>
          </p:cNvSpPr>
          <p:nvPr>
            <p:ph sz="quarter" idx="2"/>
          </p:nvPr>
        </p:nvSpPr>
        <p:spPr>
          <a:xfrm>
            <a:off x="612775" y="4070350"/>
            <a:ext cx="6238875" cy="4937125"/>
          </a:xfrm>
        </p:spPr>
        <p:txBody>
          <a:bodyPr/>
          <a:lstStyle/>
          <a:p>
            <a:r>
              <a:rPr lang="en-US" altLang="zh-TW"/>
              <a:t>Space diversity methods:</a:t>
            </a:r>
          </a:p>
          <a:p>
            <a:pPr lvl="2" eaLnBrk="1" hangingPunct="1">
              <a:buFont typeface="Wingdings 3" panose="05040102010807070707" pitchFamily="18" charset="2"/>
              <a:buNone/>
            </a:pPr>
            <a:r>
              <a:rPr lang="en-US" altLang="zh-TW"/>
              <a:t>1) </a:t>
            </a:r>
            <a:r>
              <a:rPr lang="en-US" altLang="zh-TW" sz="2400"/>
              <a:t>Selection Diversity</a:t>
            </a:r>
          </a:p>
          <a:p>
            <a:pPr lvl="2" eaLnBrk="1" hangingPunct="1">
              <a:buFont typeface="Wingdings 3" panose="05040102010807070707" pitchFamily="18" charset="2"/>
              <a:buNone/>
            </a:pPr>
            <a:r>
              <a:rPr lang="en-US" altLang="zh-TW" sz="2400"/>
              <a:t>2) Feedback Diversity</a:t>
            </a:r>
          </a:p>
          <a:p>
            <a:pPr lvl="2" eaLnBrk="1" hangingPunct="1">
              <a:buFont typeface="Wingdings 3" panose="05040102010807070707" pitchFamily="18" charset="2"/>
              <a:buNone/>
            </a:pPr>
            <a:r>
              <a:rPr lang="en-US" altLang="zh-TW" sz="2400"/>
              <a:t>3) Maximal Radio Combining</a:t>
            </a:r>
          </a:p>
          <a:p>
            <a:pPr lvl="2" eaLnBrk="1" hangingPunct="1">
              <a:buFont typeface="Wingdings 3" panose="05040102010807070707" pitchFamily="18" charset="2"/>
              <a:buNone/>
            </a:pPr>
            <a:r>
              <a:rPr lang="en-US" altLang="zh-TW" sz="2400"/>
              <a:t>4) Equal Gain Diversity</a:t>
            </a:r>
          </a:p>
          <a:p>
            <a:endParaRPr lang="en-IN" altLang="en-US">
              <a:ea typeface="新細明體" panose="02020500000000000000" pitchFamily="18" charset="-120"/>
            </a:endParaRPr>
          </a:p>
        </p:txBody>
      </p:sp>
      <p:sp>
        <p:nvSpPr>
          <p:cNvPr id="45061" name="Slide Number Placeholder 3">
            <a:extLst>
              <a:ext uri="{FF2B5EF4-FFF2-40B4-BE49-F238E27FC236}">
                <a16:creationId xmlns:a16="http://schemas.microsoft.com/office/drawing/2014/main" id="{F44CD71A-40D8-4C74-9093-91D8914222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70D86FE1-8B52-43D3-AEA1-105438B7BFE7}" type="slidenum">
              <a:rPr lang="en-US" altLang="zh-TW" sz="1400" smtClean="0">
                <a:solidFill>
                  <a:schemeClr val="tx2"/>
                </a:solidFill>
                <a:latin typeface="Verdana" panose="020B0604030504040204" pitchFamily="34" charset="0"/>
              </a:rPr>
              <a:pPr>
                <a:spcBef>
                  <a:spcPct val="0"/>
                </a:spcBef>
                <a:buClrTx/>
                <a:buSzTx/>
                <a:buFontTx/>
                <a:buNone/>
              </a:pPr>
              <a:t>15</a:t>
            </a:fld>
            <a:endParaRPr lang="en-US" altLang="zh-TW" sz="1400">
              <a:solidFill>
                <a:schemeClr val="tx2"/>
              </a:solidFill>
              <a:latin typeface="Verdana" panose="020B0604030504040204" pitchFamily="34" charset="0"/>
            </a:endParaRPr>
          </a:p>
        </p:txBody>
      </p:sp>
      <p:grpSp>
        <p:nvGrpSpPr>
          <p:cNvPr id="45062" name="Group 4">
            <a:extLst>
              <a:ext uri="{FF2B5EF4-FFF2-40B4-BE49-F238E27FC236}">
                <a16:creationId xmlns:a16="http://schemas.microsoft.com/office/drawing/2014/main" id="{511727B4-CEA2-49B7-99FA-7CBC1FE27999}"/>
              </a:ext>
            </a:extLst>
          </p:cNvPr>
          <p:cNvGrpSpPr>
            <a:grpSpLocks/>
          </p:cNvGrpSpPr>
          <p:nvPr/>
        </p:nvGrpSpPr>
        <p:grpSpPr bwMode="auto">
          <a:xfrm>
            <a:off x="463550" y="1184275"/>
            <a:ext cx="6842125" cy="2805113"/>
            <a:chOff x="1242120" y="1581348"/>
            <a:chExt cx="6339780" cy="2981523"/>
          </a:xfrm>
        </p:grpSpPr>
        <p:pic>
          <p:nvPicPr>
            <p:cNvPr id="45063" name="Picture 5">
              <a:extLst>
                <a:ext uri="{FF2B5EF4-FFF2-40B4-BE49-F238E27FC236}">
                  <a16:creationId xmlns:a16="http://schemas.microsoft.com/office/drawing/2014/main" id="{F699F85B-D64D-430E-8A35-868DF102C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120" y="1581348"/>
              <a:ext cx="60198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6">
              <a:extLst>
                <a:ext uri="{FF2B5EF4-FFF2-40B4-BE49-F238E27FC236}">
                  <a16:creationId xmlns:a16="http://schemas.microsoft.com/office/drawing/2014/main" id="{E4816C19-BCB7-490A-8AEA-D7EB6AF1639B}"/>
                </a:ext>
              </a:extLst>
            </p:cNvPr>
            <p:cNvSpPr txBox="1">
              <a:spLocks noChangeArrowheads="1"/>
            </p:cNvSpPr>
            <p:nvPr/>
          </p:nvSpPr>
          <p:spPr bwMode="auto">
            <a:xfrm>
              <a:off x="1562100" y="4193539"/>
              <a:ext cx="6019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r>
                <a:rPr lang="en-US" altLang="en-US"/>
                <a:t>Generalized block diagram of Space Diversity</a:t>
              </a:r>
              <a:endParaRPr lang="en-IN" altLang="en-US"/>
            </a:p>
          </p:txBody>
        </p:sp>
      </p:grpSp>
      <p:pic>
        <p:nvPicPr>
          <p:cNvPr id="2" name="Picture 4" descr="SRM Logo - Srm logo png 7 » PNG Image">
            <a:extLst>
              <a:ext uri="{FF2B5EF4-FFF2-40B4-BE49-F238E27FC236}">
                <a16:creationId xmlns:a16="http://schemas.microsoft.com/office/drawing/2014/main" id="{715CEF4B-A2A4-4DAD-8CB5-B170BF631840}"/>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710A3F4-B4E4-4EF0-A0AA-2709332D0699}"/>
              </a:ext>
            </a:extLst>
          </p:cNvPr>
          <p:cNvSpPr>
            <a:spLocks noGrp="1"/>
          </p:cNvSpPr>
          <p:nvPr>
            <p:ph type="title"/>
          </p:nvPr>
        </p:nvSpPr>
        <p:spPr/>
        <p:txBody>
          <a:bodyPr/>
          <a:lstStyle/>
          <a:p>
            <a:pPr eaLnBrk="1" hangingPunct="1">
              <a:defRPr/>
            </a:pPr>
            <a:r>
              <a:rPr lang="en-US" altLang="en-US" b="1" dirty="0">
                <a:solidFill>
                  <a:srgbClr val="0A2090"/>
                </a:solidFill>
                <a:latin typeface="+mn-lt"/>
                <a:ea typeface="標楷體" pitchFamily="65" charset="-128"/>
              </a:rPr>
              <a:t>Selection Diversity</a:t>
            </a:r>
          </a:p>
        </p:txBody>
      </p:sp>
      <p:pic>
        <p:nvPicPr>
          <p:cNvPr id="49155" name="Content Placeholder 6">
            <a:extLst>
              <a:ext uri="{FF2B5EF4-FFF2-40B4-BE49-F238E27FC236}">
                <a16:creationId xmlns:a16="http://schemas.microsoft.com/office/drawing/2014/main" id="{98A7FE75-604A-4CA9-A485-7A530D65B491}"/>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612775" y="1268413"/>
            <a:ext cx="8229600" cy="4762500"/>
          </a:xfrm>
        </p:spPr>
      </p:pic>
      <p:sp>
        <p:nvSpPr>
          <p:cNvPr id="49156" name="Slide Number Placeholder 3">
            <a:extLst>
              <a:ext uri="{FF2B5EF4-FFF2-40B4-BE49-F238E27FC236}">
                <a16:creationId xmlns:a16="http://schemas.microsoft.com/office/drawing/2014/main" id="{69E90230-5D50-4853-8CF7-2AF70F01D2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90B78E41-7499-44B9-983D-94518343184B}" type="slidenum">
              <a:rPr lang="en-US" altLang="zh-TW" sz="1400" smtClean="0">
                <a:solidFill>
                  <a:schemeClr val="tx2"/>
                </a:solidFill>
                <a:latin typeface="Verdana" panose="020B0604030504040204" pitchFamily="34" charset="0"/>
              </a:rPr>
              <a:pPr>
                <a:spcBef>
                  <a:spcPct val="0"/>
                </a:spcBef>
                <a:buClrTx/>
                <a:buSzTx/>
                <a:buFontTx/>
                <a:buNone/>
              </a:pPr>
              <a:t>16</a:t>
            </a:fld>
            <a:endParaRPr lang="en-US" altLang="zh-TW" sz="1400">
              <a:solidFill>
                <a:schemeClr val="tx2"/>
              </a:solidFill>
              <a:latin typeface="Verdana" panose="020B0604030504040204" pitchFamily="34" charset="0"/>
            </a:endParaRPr>
          </a:p>
        </p:txBody>
      </p:sp>
      <p:pic>
        <p:nvPicPr>
          <p:cNvPr id="2" name="Picture 4" descr="SRM Logo - Srm logo png 7 » PNG Image">
            <a:extLst>
              <a:ext uri="{FF2B5EF4-FFF2-40B4-BE49-F238E27FC236}">
                <a16:creationId xmlns:a16="http://schemas.microsoft.com/office/drawing/2014/main" id="{6A3F12EB-4DA7-4D90-B79E-A04907B757B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5562092-1C5F-488A-B052-53D36B3ACFDE}"/>
              </a:ext>
            </a:extLst>
          </p:cNvPr>
          <p:cNvSpPr>
            <a:spLocks noGrp="1"/>
          </p:cNvSpPr>
          <p:nvPr>
            <p:ph type="title"/>
          </p:nvPr>
        </p:nvSpPr>
        <p:spPr/>
        <p:txBody>
          <a:bodyPr/>
          <a:lstStyle/>
          <a:p>
            <a:pPr eaLnBrk="1" hangingPunct="1">
              <a:defRPr/>
            </a:pPr>
            <a:r>
              <a:rPr lang="en-US" altLang="en-US" b="1" dirty="0">
                <a:solidFill>
                  <a:srgbClr val="0A2090"/>
                </a:solidFill>
                <a:latin typeface="+mn-lt"/>
                <a:ea typeface="標楷體" pitchFamily="65" charset="-128"/>
              </a:rPr>
              <a:t>Selection Combining</a:t>
            </a:r>
          </a:p>
        </p:txBody>
      </p:sp>
      <p:sp>
        <p:nvSpPr>
          <p:cNvPr id="6" name="Content Placeholder 5">
            <a:extLst>
              <a:ext uri="{FF2B5EF4-FFF2-40B4-BE49-F238E27FC236}">
                <a16:creationId xmlns:a16="http://schemas.microsoft.com/office/drawing/2014/main" id="{33DCB1C6-F665-4013-9207-C026018D1744}"/>
              </a:ext>
            </a:extLst>
          </p:cNvPr>
          <p:cNvSpPr>
            <a:spLocks noGrp="1"/>
          </p:cNvSpPr>
          <p:nvPr>
            <p:ph sz="quarter" idx="1"/>
          </p:nvPr>
        </p:nvSpPr>
        <p:spPr>
          <a:xfrm>
            <a:off x="457200" y="1219200"/>
            <a:ext cx="8229600" cy="4937125"/>
          </a:xfrm>
        </p:spPr>
        <p:txBody>
          <a:bodyPr/>
          <a:lstStyle/>
          <a:p>
            <a:pPr>
              <a:defRPr/>
            </a:pPr>
            <a:r>
              <a:rPr lang="en-US" dirty="0"/>
              <a:t>Select the Strongest Signal</a:t>
            </a:r>
          </a:p>
          <a:p>
            <a:pPr>
              <a:defRPr/>
            </a:pPr>
            <a:r>
              <a:rPr lang="en-US" dirty="0"/>
              <a:t>The receiver branch having the highest instantaneous SNR is connected to the demodulator.</a:t>
            </a:r>
          </a:p>
          <a:p>
            <a:pPr marL="0" indent="0">
              <a:buFont typeface="Wingdings 3" panose="05040102010807070707" pitchFamily="18" charset="2"/>
              <a:buNone/>
              <a:defRPr/>
            </a:pPr>
            <a:endParaRPr lang="en-IN" dirty="0"/>
          </a:p>
        </p:txBody>
      </p:sp>
      <p:sp>
        <p:nvSpPr>
          <p:cNvPr id="51204" name="Slide Number Placeholder 3">
            <a:extLst>
              <a:ext uri="{FF2B5EF4-FFF2-40B4-BE49-F238E27FC236}">
                <a16:creationId xmlns:a16="http://schemas.microsoft.com/office/drawing/2014/main" id="{4D16704B-F3F7-4784-884B-322AB8722E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C54751AD-058C-4FBD-8F00-BB72DD5CE478}" type="slidenum">
              <a:rPr lang="en-US" altLang="zh-TW" sz="1400" smtClean="0">
                <a:solidFill>
                  <a:schemeClr val="tx2"/>
                </a:solidFill>
                <a:latin typeface="Verdana" panose="020B0604030504040204" pitchFamily="34" charset="0"/>
              </a:rPr>
              <a:pPr>
                <a:spcBef>
                  <a:spcPct val="0"/>
                </a:spcBef>
                <a:buClrTx/>
                <a:buSzTx/>
                <a:buFontTx/>
                <a:buNone/>
              </a:pPr>
              <a:t>17</a:t>
            </a:fld>
            <a:endParaRPr lang="en-US" altLang="zh-TW" sz="1400">
              <a:solidFill>
                <a:schemeClr val="tx2"/>
              </a:solidFill>
              <a:latin typeface="Verdana" panose="020B0604030504040204" pitchFamily="34" charset="0"/>
            </a:endParaRPr>
          </a:p>
        </p:txBody>
      </p:sp>
      <p:pic>
        <p:nvPicPr>
          <p:cNvPr id="51205" name="Picture 4">
            <a:extLst>
              <a:ext uri="{FF2B5EF4-FFF2-40B4-BE49-F238E27FC236}">
                <a16:creationId xmlns:a16="http://schemas.microsoft.com/office/drawing/2014/main" id="{6A9F5B6D-4D10-4844-8BD7-1F0F291E4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887663"/>
            <a:ext cx="7011987"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4" descr="SRM Logo - Srm logo png 7 » PNG Image">
            <a:extLst>
              <a:ext uri="{FF2B5EF4-FFF2-40B4-BE49-F238E27FC236}">
                <a16:creationId xmlns:a16="http://schemas.microsoft.com/office/drawing/2014/main" id="{68EF2F63-492D-46DA-B151-A075A7D6B37E}"/>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61F0-ADC0-4123-8CAF-DFABE3B12A16}"/>
              </a:ext>
            </a:extLst>
          </p:cNvPr>
          <p:cNvSpPr>
            <a:spLocks noGrp="1"/>
          </p:cNvSpPr>
          <p:nvPr>
            <p:ph type="title"/>
          </p:nvPr>
        </p:nvSpPr>
        <p:spPr/>
        <p:txBody>
          <a:bodyPr/>
          <a:lstStyle/>
          <a:p>
            <a:pPr>
              <a:defRPr/>
            </a:pPr>
            <a:r>
              <a:rPr lang="en-US" altLang="en-US" b="1" dirty="0">
                <a:solidFill>
                  <a:srgbClr val="0A2090"/>
                </a:solidFill>
                <a:latin typeface="+mn-lt"/>
                <a:ea typeface="標楷體" pitchFamily="65" charset="-128"/>
              </a:rPr>
              <a:t>Selection Combining</a:t>
            </a:r>
            <a:endParaRPr lang="en-IN" b="1" dirty="0">
              <a:solidFill>
                <a:srgbClr val="0A2090"/>
              </a:solidFill>
            </a:endParaRPr>
          </a:p>
        </p:txBody>
      </p:sp>
      <p:sp>
        <p:nvSpPr>
          <p:cNvPr id="53251" name="Content Placeholder 2">
            <a:extLst>
              <a:ext uri="{FF2B5EF4-FFF2-40B4-BE49-F238E27FC236}">
                <a16:creationId xmlns:a16="http://schemas.microsoft.com/office/drawing/2014/main" id="{E0D60BEF-244F-4D51-9222-E78BF49737B2}"/>
              </a:ext>
            </a:extLst>
          </p:cNvPr>
          <p:cNvSpPr>
            <a:spLocks noGrp="1"/>
          </p:cNvSpPr>
          <p:nvPr>
            <p:ph sz="quarter" idx="1"/>
          </p:nvPr>
        </p:nvSpPr>
        <p:spPr>
          <a:xfrm>
            <a:off x="457200" y="1219200"/>
            <a:ext cx="8229600" cy="4937125"/>
          </a:xfrm>
        </p:spPr>
        <p:txBody>
          <a:bodyPr/>
          <a:lstStyle/>
          <a:p>
            <a:endParaRPr lang="en-IN" altLang="en-US">
              <a:ea typeface="新細明體" panose="02020500000000000000" pitchFamily="18" charset="-120"/>
            </a:endParaRPr>
          </a:p>
        </p:txBody>
      </p:sp>
      <p:sp>
        <p:nvSpPr>
          <p:cNvPr id="53252" name="Slide Number Placeholder 3">
            <a:extLst>
              <a:ext uri="{FF2B5EF4-FFF2-40B4-BE49-F238E27FC236}">
                <a16:creationId xmlns:a16="http://schemas.microsoft.com/office/drawing/2014/main" id="{7B410C93-72CB-4CE6-B69C-3C74F4028FA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fld id="{2449C21E-6DCC-43E5-B3DC-4C96CD4C648C}" type="slidenum">
              <a:rPr kumimoji="0" lang="en-US" altLang="zh-TW" smtClean="0">
                <a:solidFill>
                  <a:schemeClr val="tx2"/>
                </a:solidFill>
              </a:rPr>
              <a:pPr/>
              <a:t>18</a:t>
            </a:fld>
            <a:endParaRPr kumimoji="0" lang="en-US" altLang="zh-TW">
              <a:solidFill>
                <a:schemeClr val="tx2"/>
              </a:solidFill>
            </a:endParaRPr>
          </a:p>
        </p:txBody>
      </p:sp>
      <p:pic>
        <p:nvPicPr>
          <p:cNvPr id="53253" name="Picture 4">
            <a:extLst>
              <a:ext uri="{FF2B5EF4-FFF2-40B4-BE49-F238E27FC236}">
                <a16:creationId xmlns:a16="http://schemas.microsoft.com/office/drawing/2014/main" id="{F9EFE45B-7DE7-4729-854F-D802A55BE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343025"/>
            <a:ext cx="8237537"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SRM Logo - Srm logo png 7 » PNG Image">
            <a:extLst>
              <a:ext uri="{FF2B5EF4-FFF2-40B4-BE49-F238E27FC236}">
                <a16:creationId xmlns:a16="http://schemas.microsoft.com/office/drawing/2014/main" id="{9CBFEB21-502F-48BD-A524-2B440F23AE4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61F0-ADC0-4123-8CAF-DFABE3B12A16}"/>
              </a:ext>
            </a:extLst>
          </p:cNvPr>
          <p:cNvSpPr>
            <a:spLocks noGrp="1"/>
          </p:cNvSpPr>
          <p:nvPr>
            <p:ph type="title"/>
          </p:nvPr>
        </p:nvSpPr>
        <p:spPr/>
        <p:txBody>
          <a:bodyPr/>
          <a:lstStyle/>
          <a:p>
            <a:pPr>
              <a:defRPr/>
            </a:pPr>
            <a:r>
              <a:rPr lang="en-US" altLang="en-US" b="1" dirty="0">
                <a:solidFill>
                  <a:srgbClr val="0A2090"/>
                </a:solidFill>
                <a:latin typeface="+mn-lt"/>
                <a:ea typeface="標楷體" pitchFamily="65" charset="-128"/>
              </a:rPr>
              <a:t>Selection Combining</a:t>
            </a:r>
            <a:endParaRPr lang="en-IN" b="1" dirty="0">
              <a:solidFill>
                <a:srgbClr val="0A2090"/>
              </a:solidFill>
            </a:endParaRPr>
          </a:p>
        </p:txBody>
      </p:sp>
      <p:sp>
        <p:nvSpPr>
          <p:cNvPr id="53251" name="Content Placeholder 2">
            <a:extLst>
              <a:ext uri="{FF2B5EF4-FFF2-40B4-BE49-F238E27FC236}">
                <a16:creationId xmlns:a16="http://schemas.microsoft.com/office/drawing/2014/main" id="{E0D60BEF-244F-4D51-9222-E78BF49737B2}"/>
              </a:ext>
            </a:extLst>
          </p:cNvPr>
          <p:cNvSpPr>
            <a:spLocks noGrp="1"/>
          </p:cNvSpPr>
          <p:nvPr>
            <p:ph sz="quarter" idx="1"/>
          </p:nvPr>
        </p:nvSpPr>
        <p:spPr>
          <a:xfrm>
            <a:off x="457200" y="1219200"/>
            <a:ext cx="8229600" cy="4937125"/>
          </a:xfrm>
        </p:spPr>
        <p:txBody>
          <a:bodyPr/>
          <a:lstStyle/>
          <a:p>
            <a:pPr marL="354965" marR="234315" lvl="0" indent="-342900" algn="just"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lang="en-US" sz="2400" i="0" u="none" strike="noStrike" kern="1200" cap="none" spc="0" normalizeH="0" baseline="0" noProof="0" dirty="0">
                <a:ln>
                  <a:noFill/>
                </a:ln>
                <a:solidFill>
                  <a:prstClr val="black"/>
                </a:solidFill>
                <a:effectLst/>
                <a:uLnTx/>
                <a:uFillTx/>
                <a:ea typeface="+mn-ea"/>
                <a:cs typeface="Times New Roman"/>
              </a:rPr>
              <a:t>In </a:t>
            </a:r>
            <a:r>
              <a:rPr kumimoji="0" lang="en-US" sz="2400" i="0" u="none" strike="noStrike" kern="1200" cap="none" spc="-5" normalizeH="0" baseline="0" noProof="0" dirty="0">
                <a:ln>
                  <a:noFill/>
                </a:ln>
                <a:solidFill>
                  <a:prstClr val="black"/>
                </a:solidFill>
                <a:effectLst/>
                <a:uLnTx/>
                <a:uFillTx/>
                <a:ea typeface="+mn-ea"/>
                <a:cs typeface="Times New Roman"/>
              </a:rPr>
              <a:t>selection combining </a:t>
            </a:r>
            <a:r>
              <a:rPr kumimoji="0" lang="en-US" sz="2400" i="0" u="none" strike="noStrike" kern="1200" cap="none" spc="0" normalizeH="0" baseline="0" noProof="0" dirty="0">
                <a:ln>
                  <a:noFill/>
                </a:ln>
                <a:solidFill>
                  <a:prstClr val="black"/>
                </a:solidFill>
                <a:effectLst/>
                <a:uLnTx/>
                <a:uFillTx/>
                <a:ea typeface="+mn-ea"/>
                <a:cs typeface="Times New Roman"/>
              </a:rPr>
              <a:t>(SC), the </a:t>
            </a:r>
            <a:r>
              <a:rPr kumimoji="0" lang="en-US" sz="2400" i="0" u="none" strike="noStrike" kern="1200" cap="none" spc="-5" normalizeH="0" baseline="0" noProof="0" dirty="0">
                <a:ln>
                  <a:noFill/>
                </a:ln>
                <a:solidFill>
                  <a:prstClr val="black"/>
                </a:solidFill>
                <a:effectLst/>
                <a:uLnTx/>
                <a:uFillTx/>
                <a:ea typeface="+mn-ea"/>
                <a:cs typeface="Times New Roman"/>
              </a:rPr>
              <a:t>combiner </a:t>
            </a:r>
            <a:r>
              <a:rPr kumimoji="0" lang="en-US" sz="2400" i="0" u="none" strike="noStrike" kern="1200" cap="none" spc="0" normalizeH="0" baseline="0" noProof="0" dirty="0">
                <a:ln>
                  <a:noFill/>
                </a:ln>
                <a:solidFill>
                  <a:prstClr val="black"/>
                </a:solidFill>
                <a:effectLst/>
                <a:uLnTx/>
                <a:uFillTx/>
                <a:ea typeface="+mn-ea"/>
                <a:cs typeface="Times New Roman"/>
              </a:rPr>
              <a:t>outputs  the </a:t>
            </a:r>
            <a:r>
              <a:rPr kumimoji="0" lang="en-US" sz="2400" i="0" u="none" strike="noStrike" kern="1200" cap="none" spc="-5" normalizeH="0" baseline="0" noProof="0" dirty="0">
                <a:ln>
                  <a:noFill/>
                </a:ln>
                <a:solidFill>
                  <a:prstClr val="black"/>
                </a:solidFill>
                <a:effectLst/>
                <a:uLnTx/>
                <a:uFillTx/>
                <a:ea typeface="+mn-ea"/>
                <a:cs typeface="Times New Roman"/>
              </a:rPr>
              <a:t>signal </a:t>
            </a:r>
            <a:r>
              <a:rPr kumimoji="0" lang="en-US" sz="2400" i="0" u="none" strike="noStrike" kern="1200" cap="none" spc="0" normalizeH="0" baseline="0" noProof="0" dirty="0">
                <a:ln>
                  <a:noFill/>
                </a:ln>
                <a:solidFill>
                  <a:prstClr val="black"/>
                </a:solidFill>
                <a:effectLst/>
                <a:uLnTx/>
                <a:uFillTx/>
                <a:ea typeface="+mn-ea"/>
                <a:cs typeface="Times New Roman"/>
              </a:rPr>
              <a:t>on the </a:t>
            </a:r>
            <a:r>
              <a:rPr kumimoji="0" lang="en-US" sz="2400" i="0" u="none" strike="noStrike" kern="1200" cap="none" spc="-5" normalizeH="0" baseline="0" noProof="0" dirty="0">
                <a:ln>
                  <a:noFill/>
                </a:ln>
                <a:solidFill>
                  <a:prstClr val="black"/>
                </a:solidFill>
                <a:effectLst/>
                <a:uLnTx/>
                <a:uFillTx/>
                <a:ea typeface="+mn-ea"/>
                <a:cs typeface="Times New Roman"/>
              </a:rPr>
              <a:t>branch with </a:t>
            </a:r>
            <a:r>
              <a:rPr kumimoji="0" lang="en-US" sz="2400" i="0" u="none" strike="noStrike" kern="1200" cap="none" spc="0" normalizeH="0" baseline="0" noProof="0" dirty="0">
                <a:ln>
                  <a:noFill/>
                </a:ln>
                <a:solidFill>
                  <a:prstClr val="black"/>
                </a:solidFill>
                <a:effectLst/>
                <a:uLnTx/>
                <a:uFillTx/>
                <a:ea typeface="+mn-ea"/>
                <a:cs typeface="Times New Roman"/>
              </a:rPr>
              <a:t>the </a:t>
            </a:r>
            <a:r>
              <a:rPr kumimoji="0" lang="en-US" sz="2400" i="0" u="none" strike="noStrike" kern="1200" cap="none" spc="-5" normalizeH="0" baseline="0" noProof="0" dirty="0">
                <a:ln>
                  <a:noFill/>
                </a:ln>
                <a:solidFill>
                  <a:prstClr val="black"/>
                </a:solidFill>
                <a:effectLst/>
                <a:uLnTx/>
                <a:uFillTx/>
                <a:ea typeface="+mn-ea"/>
                <a:cs typeface="Times New Roman"/>
              </a:rPr>
              <a:t>highest</a:t>
            </a:r>
            <a:r>
              <a:rPr kumimoji="0" lang="en-US" sz="2400" i="0" u="none" strike="noStrike" kern="1200" cap="none" spc="-10" normalizeH="0" baseline="0" noProof="0" dirty="0">
                <a:ln>
                  <a:noFill/>
                </a:ln>
                <a:solidFill>
                  <a:prstClr val="black"/>
                </a:solidFill>
                <a:effectLst/>
                <a:uLnTx/>
                <a:uFillTx/>
                <a:ea typeface="+mn-ea"/>
                <a:cs typeface="Times New Roman"/>
              </a:rPr>
              <a:t> </a:t>
            </a:r>
            <a:r>
              <a:rPr kumimoji="0" lang="en-US" sz="2400" i="0" u="none" strike="noStrike" kern="1200" cap="none" spc="0" normalizeH="0" baseline="0" noProof="0" dirty="0">
                <a:ln>
                  <a:noFill/>
                </a:ln>
                <a:solidFill>
                  <a:prstClr val="black"/>
                </a:solidFill>
                <a:effectLst/>
                <a:uLnTx/>
                <a:uFillTx/>
                <a:ea typeface="+mn-ea"/>
                <a:cs typeface="Times New Roman"/>
              </a:rPr>
              <a:t>SNR </a:t>
            </a:r>
          </a:p>
          <a:p>
            <a:pPr marL="354965" marR="5080" lvl="0" indent="-342900" algn="just"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endParaRPr kumimoji="0" lang="en-US" sz="2400" i="0" u="none" strike="noStrike" kern="1200" cap="none" spc="-5" normalizeH="0" baseline="0" noProof="0" dirty="0">
              <a:ln>
                <a:noFill/>
              </a:ln>
              <a:solidFill>
                <a:prstClr val="black"/>
              </a:solidFill>
              <a:effectLst/>
              <a:uLnTx/>
              <a:uFillTx/>
              <a:ea typeface="+mn-ea"/>
              <a:cs typeface="Times New Roman"/>
            </a:endParaRPr>
          </a:p>
          <a:p>
            <a:pPr marL="354965" marR="5080" lvl="0" indent="-342900" algn="just"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lang="en-US" sz="2400" i="0" u="none" strike="noStrike" kern="1200" cap="none" spc="-5" normalizeH="0" baseline="0" noProof="0" dirty="0">
                <a:ln>
                  <a:noFill/>
                </a:ln>
                <a:solidFill>
                  <a:prstClr val="black"/>
                </a:solidFill>
                <a:effectLst/>
                <a:uLnTx/>
                <a:uFillTx/>
                <a:ea typeface="+mn-ea"/>
                <a:cs typeface="Times New Roman"/>
              </a:rPr>
              <a:t>Since only </a:t>
            </a:r>
            <a:r>
              <a:rPr kumimoji="0" lang="en-US" sz="2400" i="0" u="none" strike="noStrike" kern="1200" cap="none" spc="0" normalizeH="0" baseline="0" noProof="0" dirty="0">
                <a:ln>
                  <a:noFill/>
                </a:ln>
                <a:solidFill>
                  <a:prstClr val="black"/>
                </a:solidFill>
                <a:effectLst/>
                <a:uLnTx/>
                <a:uFillTx/>
                <a:ea typeface="+mn-ea"/>
                <a:cs typeface="Times New Roman"/>
              </a:rPr>
              <a:t>one </a:t>
            </a:r>
            <a:r>
              <a:rPr kumimoji="0" lang="en-US" sz="2400" i="0" u="none" strike="noStrike" kern="1200" cap="none" spc="-5" normalizeH="0" baseline="0" noProof="0" dirty="0">
                <a:ln>
                  <a:noFill/>
                </a:ln>
                <a:solidFill>
                  <a:prstClr val="black"/>
                </a:solidFill>
                <a:effectLst/>
                <a:uLnTx/>
                <a:uFillTx/>
                <a:ea typeface="+mn-ea"/>
                <a:cs typeface="Times New Roman"/>
              </a:rPr>
              <a:t>branch is used </a:t>
            </a:r>
            <a:r>
              <a:rPr kumimoji="0" lang="en-US" sz="2400" i="0" u="none" strike="noStrike" kern="1200" cap="none" spc="0" normalizeH="0" baseline="0" noProof="0" dirty="0">
                <a:ln>
                  <a:noFill/>
                </a:ln>
                <a:solidFill>
                  <a:prstClr val="black"/>
                </a:solidFill>
                <a:effectLst/>
                <a:uLnTx/>
                <a:uFillTx/>
                <a:ea typeface="+mn-ea"/>
                <a:cs typeface="Times New Roman"/>
              </a:rPr>
              <a:t>at a </a:t>
            </a:r>
            <a:r>
              <a:rPr kumimoji="0" lang="en-US" sz="2400" i="0" u="none" strike="noStrike" kern="1200" cap="none" spc="-5" normalizeH="0" baseline="0" noProof="0" dirty="0">
                <a:ln>
                  <a:noFill/>
                </a:ln>
                <a:solidFill>
                  <a:prstClr val="black"/>
                </a:solidFill>
                <a:effectLst/>
                <a:uLnTx/>
                <a:uFillTx/>
                <a:ea typeface="+mn-ea"/>
                <a:cs typeface="Times New Roman"/>
              </a:rPr>
              <a:t>time, </a:t>
            </a:r>
            <a:r>
              <a:rPr kumimoji="0" lang="en-US" sz="2400" i="0" u="none" strike="noStrike" kern="1200" cap="none" spc="0" normalizeH="0" baseline="0" noProof="0" dirty="0">
                <a:ln>
                  <a:noFill/>
                </a:ln>
                <a:solidFill>
                  <a:prstClr val="black"/>
                </a:solidFill>
                <a:effectLst/>
                <a:uLnTx/>
                <a:uFillTx/>
                <a:ea typeface="+mn-ea"/>
                <a:cs typeface="Times New Roman"/>
              </a:rPr>
              <a:t>SC </a:t>
            </a:r>
            <a:r>
              <a:rPr kumimoji="0" lang="en-US" sz="2400" i="0" u="none" strike="noStrike" kern="1200" cap="none" spc="-5" normalizeH="0" baseline="0" noProof="0" dirty="0">
                <a:ln>
                  <a:noFill/>
                </a:ln>
                <a:solidFill>
                  <a:prstClr val="black"/>
                </a:solidFill>
                <a:effectLst/>
                <a:uLnTx/>
                <a:uFillTx/>
                <a:ea typeface="+mn-ea"/>
                <a:cs typeface="Times New Roman"/>
              </a:rPr>
              <a:t>often </a:t>
            </a:r>
            <a:r>
              <a:rPr kumimoji="0" lang="en-US" sz="2400" i="0" u="none" strike="noStrike" kern="1200" cap="none" spc="-15" normalizeH="0" baseline="0" noProof="0" dirty="0">
                <a:ln>
                  <a:noFill/>
                </a:ln>
                <a:solidFill>
                  <a:prstClr val="black"/>
                </a:solidFill>
                <a:effectLst/>
                <a:uLnTx/>
                <a:uFillTx/>
                <a:ea typeface="+mn-ea"/>
                <a:cs typeface="Times New Roman"/>
              </a:rPr>
              <a:t>requires </a:t>
            </a:r>
            <a:r>
              <a:rPr kumimoji="0" lang="en-US" sz="2400" i="0" u="none" strike="noStrike" kern="1200" cap="none" spc="0" normalizeH="0" baseline="0" noProof="0" dirty="0">
                <a:ln>
                  <a:noFill/>
                </a:ln>
                <a:solidFill>
                  <a:prstClr val="black"/>
                </a:solidFill>
                <a:effectLst/>
                <a:uLnTx/>
                <a:uFillTx/>
                <a:ea typeface="+mn-ea"/>
                <a:cs typeface="Times New Roman"/>
              </a:rPr>
              <a:t>just one </a:t>
            </a:r>
            <a:r>
              <a:rPr kumimoji="0" lang="en-US" sz="2400" i="0" u="none" strike="noStrike" kern="1200" cap="none" spc="-10" normalizeH="0" baseline="0" noProof="0" dirty="0">
                <a:ln>
                  <a:noFill/>
                </a:ln>
                <a:solidFill>
                  <a:prstClr val="black"/>
                </a:solidFill>
                <a:effectLst/>
                <a:uLnTx/>
                <a:uFillTx/>
                <a:ea typeface="+mn-ea"/>
                <a:cs typeface="Times New Roman"/>
              </a:rPr>
              <a:t>receiver  </a:t>
            </a:r>
            <a:r>
              <a:rPr kumimoji="0" lang="en-US" sz="2400" i="0" u="none" strike="noStrike" kern="1200" cap="none" spc="0" normalizeH="0" baseline="0" noProof="0" dirty="0">
                <a:ln>
                  <a:noFill/>
                </a:ln>
                <a:solidFill>
                  <a:prstClr val="black"/>
                </a:solidFill>
                <a:effectLst/>
                <a:uLnTx/>
                <a:uFillTx/>
                <a:ea typeface="+mn-ea"/>
                <a:cs typeface="Times New Roman"/>
              </a:rPr>
              <a:t>that </a:t>
            </a:r>
            <a:r>
              <a:rPr kumimoji="0" lang="en-US" sz="2400" i="0" u="none" strike="noStrike" kern="1200" cap="none" spc="-5" normalizeH="0" baseline="0" noProof="0" dirty="0">
                <a:ln>
                  <a:noFill/>
                </a:ln>
                <a:solidFill>
                  <a:prstClr val="black"/>
                </a:solidFill>
                <a:effectLst/>
                <a:uLnTx/>
                <a:uFillTx/>
                <a:ea typeface="+mn-ea"/>
                <a:cs typeface="Times New Roman"/>
              </a:rPr>
              <a:t>is switched into </a:t>
            </a:r>
            <a:r>
              <a:rPr kumimoji="0" lang="en-US" sz="2400" i="0" u="none" strike="noStrike" kern="1200" cap="none" spc="0" normalizeH="0" baseline="0" noProof="0" dirty="0">
                <a:ln>
                  <a:noFill/>
                </a:ln>
                <a:solidFill>
                  <a:prstClr val="black"/>
                </a:solidFill>
                <a:effectLst/>
                <a:uLnTx/>
                <a:uFillTx/>
                <a:ea typeface="+mn-ea"/>
                <a:cs typeface="Times New Roman"/>
              </a:rPr>
              <a:t>the </a:t>
            </a:r>
            <a:r>
              <a:rPr kumimoji="0" lang="en-US" sz="2400" i="0" u="none" strike="noStrike" kern="1200" cap="none" spc="-5" normalizeH="0" baseline="0" noProof="0" dirty="0">
                <a:ln>
                  <a:noFill/>
                </a:ln>
                <a:solidFill>
                  <a:prstClr val="black"/>
                </a:solidFill>
                <a:effectLst/>
                <a:uLnTx/>
                <a:uFillTx/>
                <a:ea typeface="+mn-ea"/>
                <a:cs typeface="Times New Roman"/>
              </a:rPr>
              <a:t>active antenna</a:t>
            </a:r>
            <a:r>
              <a:rPr kumimoji="0" lang="en-US" sz="2400" i="0" u="none" strike="noStrike" kern="1200" cap="none" spc="10" normalizeH="0" baseline="0" noProof="0" dirty="0">
                <a:ln>
                  <a:noFill/>
                </a:ln>
                <a:solidFill>
                  <a:prstClr val="black"/>
                </a:solidFill>
                <a:effectLst/>
                <a:uLnTx/>
                <a:uFillTx/>
                <a:ea typeface="+mn-ea"/>
                <a:cs typeface="Times New Roman"/>
              </a:rPr>
              <a:t> </a:t>
            </a:r>
            <a:r>
              <a:rPr kumimoji="0" lang="en-US" sz="2400" i="0" u="none" strike="noStrike" kern="1200" cap="none" spc="-5" normalizeH="0" baseline="0" noProof="0" dirty="0">
                <a:ln>
                  <a:noFill/>
                </a:ln>
                <a:solidFill>
                  <a:prstClr val="black"/>
                </a:solidFill>
                <a:effectLst/>
                <a:uLnTx/>
                <a:uFillTx/>
                <a:ea typeface="+mn-ea"/>
                <a:cs typeface="Times New Roman"/>
              </a:rPr>
              <a:t>branch.</a:t>
            </a:r>
            <a:endParaRPr kumimoji="0" lang="en-US" sz="2400" i="0" u="none" strike="noStrike" kern="1200" cap="none" spc="0" normalizeH="0" baseline="0" noProof="0" dirty="0">
              <a:ln>
                <a:noFill/>
              </a:ln>
              <a:solidFill>
                <a:prstClr val="black"/>
              </a:solidFill>
              <a:effectLst/>
              <a:uLnTx/>
              <a:uFillTx/>
              <a:ea typeface="+mn-ea"/>
              <a:cs typeface="Times New Roman"/>
            </a:endParaRPr>
          </a:p>
          <a:p>
            <a:pPr marL="354965" marR="101600" lvl="0" indent="-342900" algn="just"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endParaRPr kumimoji="0" lang="en-US" sz="2400" i="0" u="none" strike="noStrike" kern="1200" cap="none" spc="-25" normalizeH="0" baseline="0" noProof="0" dirty="0">
              <a:ln>
                <a:noFill/>
              </a:ln>
              <a:effectLst/>
              <a:uLnTx/>
              <a:uFillTx/>
              <a:ea typeface="+mn-ea"/>
              <a:cs typeface="Times New Roman"/>
            </a:endParaRPr>
          </a:p>
          <a:p>
            <a:pPr marL="354965" marR="101600" lvl="0" indent="-342900" algn="just"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lang="en-US" sz="2400" i="0" u="none" strike="noStrike" kern="1200" cap="none" spc="-25" normalizeH="0" baseline="0" noProof="0" dirty="0">
                <a:ln>
                  <a:noFill/>
                </a:ln>
                <a:effectLst/>
                <a:uLnTx/>
                <a:uFillTx/>
                <a:ea typeface="+mn-ea"/>
                <a:cs typeface="Times New Roman"/>
              </a:rPr>
              <a:t>However, </a:t>
            </a:r>
            <a:r>
              <a:rPr kumimoji="0" lang="en-US" sz="2400" i="0" u="none" strike="noStrike" kern="1200" cap="none" spc="0" normalizeH="0" baseline="0" noProof="0" dirty="0">
                <a:ln>
                  <a:noFill/>
                </a:ln>
                <a:effectLst/>
                <a:uLnTx/>
                <a:uFillTx/>
                <a:ea typeface="+mn-ea"/>
                <a:cs typeface="Times New Roman"/>
              </a:rPr>
              <a:t>a </a:t>
            </a:r>
            <a:r>
              <a:rPr kumimoji="0" lang="en-US" sz="2400" i="0" u="none" strike="noStrike" kern="1200" cap="none" spc="-5" normalizeH="0" baseline="0" noProof="0" dirty="0">
                <a:ln>
                  <a:noFill/>
                </a:ln>
                <a:effectLst/>
                <a:uLnTx/>
                <a:uFillTx/>
                <a:ea typeface="+mn-ea"/>
                <a:cs typeface="Times New Roman"/>
              </a:rPr>
              <a:t>dedicated </a:t>
            </a:r>
            <a:r>
              <a:rPr kumimoji="0" lang="en-US" sz="2400" i="0" u="none" strike="noStrike" kern="1200" cap="none" spc="-10" normalizeH="0" baseline="0" noProof="0" dirty="0">
                <a:ln>
                  <a:noFill/>
                </a:ln>
                <a:effectLst/>
                <a:uLnTx/>
                <a:uFillTx/>
                <a:ea typeface="+mn-ea"/>
                <a:cs typeface="Times New Roman"/>
              </a:rPr>
              <a:t>receiver </a:t>
            </a:r>
            <a:r>
              <a:rPr kumimoji="0" lang="en-US" sz="2400" i="0" u="none" strike="noStrike" kern="1200" cap="none" spc="0" normalizeH="0" baseline="0" noProof="0" dirty="0">
                <a:ln>
                  <a:noFill/>
                </a:ln>
                <a:effectLst/>
                <a:uLnTx/>
                <a:uFillTx/>
                <a:ea typeface="+mn-ea"/>
                <a:cs typeface="Times New Roman"/>
              </a:rPr>
              <a:t>on </a:t>
            </a:r>
            <a:r>
              <a:rPr kumimoji="0" lang="en-US" sz="2400" i="0" u="none" strike="noStrike" kern="1200" cap="none" spc="-5" normalizeH="0" baseline="0" noProof="0" dirty="0">
                <a:ln>
                  <a:noFill/>
                </a:ln>
                <a:effectLst/>
                <a:uLnTx/>
                <a:uFillTx/>
                <a:ea typeface="+mn-ea"/>
                <a:cs typeface="Times New Roman"/>
              </a:rPr>
              <a:t>each antenna branch </a:t>
            </a:r>
            <a:r>
              <a:rPr kumimoji="0" lang="en-US" sz="2400" i="0" u="none" strike="noStrike" kern="1200" cap="none" spc="0" normalizeH="0" baseline="0" noProof="0" dirty="0">
                <a:ln>
                  <a:noFill/>
                </a:ln>
                <a:effectLst/>
                <a:uLnTx/>
                <a:uFillTx/>
                <a:ea typeface="+mn-ea"/>
                <a:cs typeface="Times New Roman"/>
              </a:rPr>
              <a:t>may be </a:t>
            </a:r>
            <a:r>
              <a:rPr kumimoji="0" lang="en-US" sz="2400" i="0" u="none" strike="noStrike" kern="1200" cap="none" spc="-5" normalizeH="0" baseline="0" noProof="0" dirty="0">
                <a:ln>
                  <a:noFill/>
                </a:ln>
                <a:effectLst/>
                <a:uLnTx/>
                <a:uFillTx/>
                <a:ea typeface="+mn-ea"/>
                <a:cs typeface="Times New Roman"/>
              </a:rPr>
              <a:t>needed </a:t>
            </a:r>
            <a:r>
              <a:rPr kumimoji="0" lang="en-US" sz="2400" i="0" u="none" strike="noStrike" kern="1200" cap="none" spc="0" normalizeH="0" baseline="0" noProof="0" dirty="0">
                <a:ln>
                  <a:noFill/>
                </a:ln>
                <a:effectLst/>
                <a:uLnTx/>
                <a:uFillTx/>
                <a:ea typeface="+mn-ea"/>
                <a:cs typeface="Times New Roman"/>
              </a:rPr>
              <a:t>for  </a:t>
            </a:r>
            <a:r>
              <a:rPr kumimoji="0" lang="en-US" sz="2400" i="0" u="none" strike="noStrike" kern="1200" cap="none" spc="-5" normalizeH="0" baseline="0" noProof="0" dirty="0">
                <a:ln>
                  <a:noFill/>
                </a:ln>
                <a:effectLst/>
                <a:uLnTx/>
                <a:uFillTx/>
                <a:ea typeface="+mn-ea"/>
                <a:cs typeface="Times New Roman"/>
              </a:rPr>
              <a:t>systems </a:t>
            </a:r>
            <a:r>
              <a:rPr kumimoji="0" lang="en-US" sz="2400" i="0" u="none" strike="noStrike" kern="1200" cap="none" spc="0" normalizeH="0" baseline="0" noProof="0" dirty="0">
                <a:ln>
                  <a:noFill/>
                </a:ln>
                <a:effectLst/>
                <a:uLnTx/>
                <a:uFillTx/>
                <a:ea typeface="+mn-ea"/>
                <a:cs typeface="Times New Roman"/>
              </a:rPr>
              <a:t>that </a:t>
            </a:r>
            <a:r>
              <a:rPr kumimoji="0" lang="en-US" sz="2400" i="0" u="none" strike="noStrike" kern="1200" cap="none" spc="-5" normalizeH="0" baseline="0" noProof="0" dirty="0">
                <a:ln>
                  <a:noFill/>
                </a:ln>
                <a:effectLst/>
                <a:uLnTx/>
                <a:uFillTx/>
                <a:ea typeface="+mn-ea"/>
                <a:cs typeface="Times New Roman"/>
              </a:rPr>
              <a:t>transmit continuously in order </a:t>
            </a:r>
            <a:r>
              <a:rPr kumimoji="0" lang="en-US" sz="2400" i="0" u="none" strike="noStrike" kern="1200" cap="none" spc="0" normalizeH="0" baseline="0" noProof="0" dirty="0">
                <a:ln>
                  <a:noFill/>
                </a:ln>
                <a:effectLst/>
                <a:uLnTx/>
                <a:uFillTx/>
                <a:ea typeface="+mn-ea"/>
                <a:cs typeface="Times New Roman"/>
              </a:rPr>
              <a:t>to </a:t>
            </a:r>
            <a:r>
              <a:rPr kumimoji="0" lang="en-US" sz="2400" i="0" u="none" strike="noStrike" kern="1200" cap="none" spc="-5" normalizeH="0" baseline="0" noProof="0" dirty="0">
                <a:ln>
                  <a:noFill/>
                </a:ln>
                <a:effectLst/>
                <a:uLnTx/>
                <a:uFillTx/>
                <a:ea typeface="+mn-ea"/>
                <a:cs typeface="Times New Roman"/>
              </a:rPr>
              <a:t>simultaneously </a:t>
            </a:r>
            <a:r>
              <a:rPr kumimoji="0" lang="en-US" sz="2400" i="0" u="none" strike="noStrike" kern="1200" cap="none" spc="0" normalizeH="0" baseline="0" noProof="0" dirty="0">
                <a:ln>
                  <a:noFill/>
                </a:ln>
                <a:effectLst/>
                <a:uLnTx/>
                <a:uFillTx/>
                <a:ea typeface="+mn-ea"/>
                <a:cs typeface="Times New Roman"/>
              </a:rPr>
              <a:t>and  </a:t>
            </a:r>
            <a:r>
              <a:rPr kumimoji="0" lang="en-US" sz="2400" i="0" u="none" strike="noStrike" kern="1200" cap="none" spc="-5" normalizeH="0" baseline="0" noProof="0" dirty="0">
                <a:ln>
                  <a:noFill/>
                </a:ln>
                <a:effectLst/>
                <a:uLnTx/>
                <a:uFillTx/>
                <a:ea typeface="+mn-ea"/>
                <a:cs typeface="Times New Roman"/>
              </a:rPr>
              <a:t>continuously monitor </a:t>
            </a:r>
            <a:r>
              <a:rPr kumimoji="0" lang="en-US" sz="2400" i="0" u="none" strike="noStrike" kern="1200" cap="none" spc="0" normalizeH="0" baseline="0" noProof="0" dirty="0">
                <a:ln>
                  <a:noFill/>
                </a:ln>
                <a:effectLst/>
                <a:uLnTx/>
                <a:uFillTx/>
                <a:ea typeface="+mn-ea"/>
                <a:cs typeface="Times New Roman"/>
              </a:rPr>
              <a:t>SNR on </a:t>
            </a:r>
            <a:r>
              <a:rPr kumimoji="0" lang="en-US" sz="2400" i="0" u="none" strike="noStrike" kern="1200" cap="none" spc="-5" normalizeH="0" baseline="0" noProof="0" dirty="0">
                <a:ln>
                  <a:noFill/>
                </a:ln>
                <a:effectLst/>
                <a:uLnTx/>
                <a:uFillTx/>
                <a:ea typeface="+mn-ea"/>
                <a:cs typeface="Times New Roman"/>
              </a:rPr>
              <a:t>each</a:t>
            </a:r>
            <a:r>
              <a:rPr kumimoji="0" lang="en-US" sz="2400" i="0" u="none" strike="noStrike" kern="1200" cap="none" spc="-30" normalizeH="0" baseline="0" noProof="0" dirty="0">
                <a:ln>
                  <a:noFill/>
                </a:ln>
                <a:effectLst/>
                <a:uLnTx/>
                <a:uFillTx/>
                <a:ea typeface="+mn-ea"/>
                <a:cs typeface="Times New Roman"/>
              </a:rPr>
              <a:t> </a:t>
            </a:r>
            <a:r>
              <a:rPr kumimoji="0" lang="en-US" sz="2400" i="0" u="none" strike="noStrike" kern="1200" cap="none" spc="-5" normalizeH="0" baseline="0" noProof="0" dirty="0">
                <a:ln>
                  <a:noFill/>
                </a:ln>
                <a:effectLst/>
                <a:uLnTx/>
                <a:uFillTx/>
                <a:ea typeface="+mn-ea"/>
                <a:cs typeface="Times New Roman"/>
              </a:rPr>
              <a:t>branch.</a:t>
            </a:r>
            <a:endParaRPr kumimoji="0" lang="en-US" sz="2400" i="0" u="none" strike="noStrike" kern="1200" cap="none" spc="0" normalizeH="0" baseline="0" noProof="0" dirty="0">
              <a:ln>
                <a:noFill/>
              </a:ln>
              <a:effectLst/>
              <a:uLnTx/>
              <a:uFillTx/>
              <a:ea typeface="+mn-ea"/>
              <a:cs typeface="Times New Roman"/>
            </a:endParaRPr>
          </a:p>
          <a:p>
            <a:pPr marL="0" indent="0">
              <a:buNone/>
            </a:pPr>
            <a:endParaRPr lang="en-IN" altLang="en-US" sz="2400" dirty="0">
              <a:ea typeface="新細明體" panose="02020500000000000000" pitchFamily="18" charset="-120"/>
            </a:endParaRPr>
          </a:p>
        </p:txBody>
      </p:sp>
      <p:sp>
        <p:nvSpPr>
          <p:cNvPr id="53252" name="Slide Number Placeholder 3">
            <a:extLst>
              <a:ext uri="{FF2B5EF4-FFF2-40B4-BE49-F238E27FC236}">
                <a16:creationId xmlns:a16="http://schemas.microsoft.com/office/drawing/2014/main" id="{7B410C93-72CB-4CE6-B69C-3C74F4028FA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fld id="{2449C21E-6DCC-43E5-B3DC-4C96CD4C648C}" type="slidenum">
              <a:rPr kumimoji="0" lang="en-US" altLang="zh-TW" smtClean="0">
                <a:solidFill>
                  <a:schemeClr val="tx2"/>
                </a:solidFill>
              </a:rPr>
              <a:pPr/>
              <a:t>19</a:t>
            </a:fld>
            <a:endParaRPr kumimoji="0" lang="en-US" altLang="zh-TW">
              <a:solidFill>
                <a:schemeClr val="tx2"/>
              </a:solidFill>
            </a:endParaRPr>
          </a:p>
        </p:txBody>
      </p:sp>
      <p:pic>
        <p:nvPicPr>
          <p:cNvPr id="3" name="Picture 4" descr="SRM Logo - Srm logo png 7 » PNG Image">
            <a:extLst>
              <a:ext uri="{FF2B5EF4-FFF2-40B4-BE49-F238E27FC236}">
                <a16:creationId xmlns:a16="http://schemas.microsoft.com/office/drawing/2014/main" id="{9CBFEB21-502F-48BD-A524-2B440F23AE4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6">
            <a:extLst>
              <a:ext uri="{FF2B5EF4-FFF2-40B4-BE49-F238E27FC236}">
                <a16:creationId xmlns:a16="http://schemas.microsoft.com/office/drawing/2014/main" id="{E2E82AC2-A92E-4305-A069-FE0FC34D3A89}"/>
              </a:ext>
            </a:extLst>
          </p:cNvPr>
          <p:cNvSpPr/>
          <p:nvPr/>
        </p:nvSpPr>
        <p:spPr>
          <a:xfrm>
            <a:off x="6156176" y="1628800"/>
            <a:ext cx="618150" cy="303072"/>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7319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5C06ECEA-22EF-409B-B1FD-7DEEDDAAB5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50"/>
              </a:spcBef>
              <a:buClr>
                <a:schemeClr val="accent1"/>
              </a:buClr>
              <a:buSzPct val="76000"/>
              <a:buFont typeface="Wingdings 3" panose="05040102010807070707" pitchFamily="18" charset="2"/>
              <a:buChar char=""/>
              <a:defRPr sz="1950">
                <a:solidFill>
                  <a:schemeClr val="tx1"/>
                </a:solidFill>
                <a:latin typeface="Gill Sans MT" panose="020B0502020104020203" pitchFamily="34" charset="0"/>
                <a:ea typeface="新細明體" panose="02020500000000000000" pitchFamily="18" charset="-120"/>
              </a:defRPr>
            </a:lvl1pPr>
            <a:lvl2pPr marL="557213" indent="-214313">
              <a:spcBef>
                <a:spcPts val="375"/>
              </a:spcBef>
              <a:buClr>
                <a:schemeClr val="accent2"/>
              </a:buClr>
              <a:buSzPct val="76000"/>
              <a:buFont typeface="Wingdings 3" panose="05040102010807070707" pitchFamily="18" charset="2"/>
              <a:buChar char=""/>
              <a:defRPr sz="1725">
                <a:solidFill>
                  <a:schemeClr val="tx2"/>
                </a:solidFill>
                <a:latin typeface="Gill Sans MT" panose="020B0502020104020203" pitchFamily="34" charset="0"/>
                <a:ea typeface="新細明體" panose="02020500000000000000" pitchFamily="18" charset="-120"/>
              </a:defRPr>
            </a:lvl2pPr>
            <a:lvl3pPr marL="857250" indent="-171450">
              <a:spcBef>
                <a:spcPts val="375"/>
              </a:spcBef>
              <a:buClr>
                <a:srgbClr val="BCBCBC"/>
              </a:buClr>
              <a:buSzPct val="76000"/>
              <a:buFont typeface="Wingdings 3" panose="05040102010807070707" pitchFamily="18" charset="2"/>
              <a:buChar char=""/>
              <a:defRPr sz="1500">
                <a:solidFill>
                  <a:schemeClr val="tx1"/>
                </a:solidFill>
                <a:latin typeface="Gill Sans MT" panose="020B0502020104020203" pitchFamily="34" charset="0"/>
                <a:ea typeface="新細明體" panose="02020500000000000000" pitchFamily="18" charset="-120"/>
              </a:defRPr>
            </a:lvl3pPr>
            <a:lvl4pPr marL="1200150" indent="-171450">
              <a:spcBef>
                <a:spcPts val="300"/>
              </a:spcBef>
              <a:buClr>
                <a:srgbClr val="8BA2B4"/>
              </a:buClr>
              <a:buSzPct val="70000"/>
              <a:buFont typeface="Wingdings" panose="05000000000000000000" pitchFamily="2" charset="2"/>
              <a:buChar char=""/>
              <a:defRPr sz="1500">
                <a:solidFill>
                  <a:schemeClr val="tx1"/>
                </a:solidFill>
                <a:latin typeface="Gill Sans MT" panose="020B0502020104020203" pitchFamily="34" charset="0"/>
                <a:ea typeface="新細明體" panose="02020500000000000000" pitchFamily="18" charset="-120"/>
              </a:defRPr>
            </a:lvl4pPr>
            <a:lvl5pPr marL="1543050" indent="-171450">
              <a:spcBef>
                <a:spcPts val="225"/>
              </a:spcBef>
              <a:buClr>
                <a:schemeClr val="accent2"/>
              </a:buClr>
              <a:buSzPct val="70000"/>
              <a:buFont typeface="Wingdings" panose="05000000000000000000" pitchFamily="2" charset="2"/>
              <a:buChar char=""/>
              <a:defRPr sz="1200">
                <a:solidFill>
                  <a:schemeClr val="tx1"/>
                </a:solidFill>
                <a:latin typeface="Gill Sans MT" panose="020B0502020104020203" pitchFamily="34" charset="0"/>
                <a:ea typeface="新細明體" panose="02020500000000000000" pitchFamily="18" charset="-120"/>
              </a:defRPr>
            </a:lvl5pPr>
            <a:lvl6pPr marL="1885950" indent="-171450" eaLnBrk="0" fontAlgn="base" hangingPunct="0">
              <a:spcBef>
                <a:spcPts val="225"/>
              </a:spcBef>
              <a:spcAft>
                <a:spcPct val="0"/>
              </a:spcAft>
              <a:buClr>
                <a:schemeClr val="accent2"/>
              </a:buClr>
              <a:buSzPct val="70000"/>
              <a:buFont typeface="Wingdings" panose="05000000000000000000" pitchFamily="2" charset="2"/>
              <a:buChar char=""/>
              <a:defRPr sz="1200">
                <a:solidFill>
                  <a:schemeClr val="tx1"/>
                </a:solidFill>
                <a:latin typeface="Gill Sans MT" panose="020B0502020104020203" pitchFamily="34" charset="0"/>
                <a:ea typeface="新細明體" panose="02020500000000000000" pitchFamily="18" charset="-120"/>
              </a:defRPr>
            </a:lvl6pPr>
            <a:lvl7pPr marL="2228850" indent="-171450" eaLnBrk="0" fontAlgn="base" hangingPunct="0">
              <a:spcBef>
                <a:spcPts val="225"/>
              </a:spcBef>
              <a:spcAft>
                <a:spcPct val="0"/>
              </a:spcAft>
              <a:buClr>
                <a:schemeClr val="accent2"/>
              </a:buClr>
              <a:buSzPct val="70000"/>
              <a:buFont typeface="Wingdings" panose="05000000000000000000" pitchFamily="2" charset="2"/>
              <a:buChar char=""/>
              <a:defRPr sz="1200">
                <a:solidFill>
                  <a:schemeClr val="tx1"/>
                </a:solidFill>
                <a:latin typeface="Gill Sans MT" panose="020B0502020104020203" pitchFamily="34" charset="0"/>
                <a:ea typeface="新細明體" panose="02020500000000000000" pitchFamily="18" charset="-120"/>
              </a:defRPr>
            </a:lvl7pPr>
            <a:lvl8pPr marL="2571750" indent="-171450" eaLnBrk="0" fontAlgn="base" hangingPunct="0">
              <a:spcBef>
                <a:spcPts val="225"/>
              </a:spcBef>
              <a:spcAft>
                <a:spcPct val="0"/>
              </a:spcAft>
              <a:buClr>
                <a:schemeClr val="accent2"/>
              </a:buClr>
              <a:buSzPct val="70000"/>
              <a:buFont typeface="Wingdings" panose="05000000000000000000" pitchFamily="2" charset="2"/>
              <a:buChar char=""/>
              <a:defRPr sz="1200">
                <a:solidFill>
                  <a:schemeClr val="tx1"/>
                </a:solidFill>
                <a:latin typeface="Gill Sans MT" panose="020B0502020104020203" pitchFamily="34" charset="0"/>
                <a:ea typeface="新細明體" panose="02020500000000000000" pitchFamily="18" charset="-120"/>
              </a:defRPr>
            </a:lvl8pPr>
            <a:lvl9pPr marL="2914650" indent="-171450" eaLnBrk="0" fontAlgn="base" hangingPunct="0">
              <a:spcBef>
                <a:spcPts val="225"/>
              </a:spcBef>
              <a:spcAft>
                <a:spcPct val="0"/>
              </a:spcAft>
              <a:buClr>
                <a:schemeClr val="accent2"/>
              </a:buClr>
              <a:buSzPct val="70000"/>
              <a:buFont typeface="Wingdings" panose="05000000000000000000" pitchFamily="2" charset="2"/>
              <a:buChar char=""/>
              <a:defRPr sz="1200">
                <a:solidFill>
                  <a:schemeClr val="tx1"/>
                </a:solidFill>
                <a:latin typeface="Gill Sans MT" panose="020B0502020104020203" pitchFamily="34" charset="0"/>
                <a:ea typeface="新細明體" panose="02020500000000000000" pitchFamily="18" charset="-120"/>
              </a:defRPr>
            </a:lvl9pPr>
          </a:lstStyle>
          <a:p>
            <a:pPr defTabSz="685800" eaLnBrk="1" fontAlgn="auto" hangingPunct="1">
              <a:spcBef>
                <a:spcPct val="0"/>
              </a:spcBef>
              <a:spcAft>
                <a:spcPts val="0"/>
              </a:spcAft>
              <a:buClrTx/>
              <a:buSzTx/>
              <a:buNone/>
            </a:pPr>
            <a:fld id="{0F762915-3A3A-466C-8C08-2A6208BF4C73}" type="slidenum">
              <a:rPr kumimoji="0" lang="en-US" altLang="zh-TW" sz="1050">
                <a:solidFill>
                  <a:srgbClr val="44546A"/>
                </a:solidFill>
                <a:latin typeface="Verdana" panose="020B0604030504040204" pitchFamily="34" charset="0"/>
              </a:rPr>
              <a:pPr defTabSz="685800" eaLnBrk="1" fontAlgn="auto" hangingPunct="1">
                <a:spcBef>
                  <a:spcPct val="0"/>
                </a:spcBef>
                <a:spcAft>
                  <a:spcPts val="0"/>
                </a:spcAft>
                <a:buClrTx/>
                <a:buSzTx/>
                <a:buNone/>
              </a:pPr>
              <a:t>2</a:t>
            </a:fld>
            <a:endParaRPr kumimoji="0" lang="en-US" altLang="zh-TW" sz="1050" dirty="0">
              <a:solidFill>
                <a:srgbClr val="44546A"/>
              </a:solidFill>
              <a:latin typeface="Verdana" panose="020B0604030504040204" pitchFamily="34" charset="0"/>
            </a:endParaRPr>
          </a:p>
        </p:txBody>
      </p:sp>
      <p:sp>
        <p:nvSpPr>
          <p:cNvPr id="17412" name="TextBox 5">
            <a:extLst>
              <a:ext uri="{FF2B5EF4-FFF2-40B4-BE49-F238E27FC236}">
                <a16:creationId xmlns:a16="http://schemas.microsoft.com/office/drawing/2014/main" id="{36D876B4-9D8A-4C01-A234-D8343C0015CE}"/>
              </a:ext>
            </a:extLst>
          </p:cNvPr>
          <p:cNvSpPr txBox="1">
            <a:spLocks noChangeArrowheads="1"/>
          </p:cNvSpPr>
          <p:nvPr/>
        </p:nvSpPr>
        <p:spPr bwMode="auto">
          <a:xfrm>
            <a:off x="1601391" y="1554768"/>
            <a:ext cx="58852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pPr algn="ctr" defTabSz="685800" eaLnBrk="1" fontAlgn="auto" hangingPunct="1">
              <a:spcBef>
                <a:spcPts val="0"/>
              </a:spcBef>
              <a:spcAft>
                <a:spcPts val="0"/>
              </a:spcAft>
            </a:pPr>
            <a:r>
              <a:rPr lang="en-US" altLang="zh-TW" sz="3000" dirty="0">
                <a:solidFill>
                  <a:srgbClr val="0070C0"/>
                </a:solidFill>
                <a:latin typeface="Times New Roman" panose="02020603050405020304" pitchFamily="18" charset="0"/>
                <a:cs typeface="Times New Roman" panose="02020603050405020304" pitchFamily="18" charset="0"/>
              </a:rPr>
              <a:t>WEEK-1</a:t>
            </a:r>
            <a:endParaRPr lang="en-IN" altLang="en-US" sz="3000" dirty="0">
              <a:solidFill>
                <a:srgbClr val="0070C0"/>
              </a:solidFill>
            </a:endParaRPr>
          </a:p>
        </p:txBody>
      </p:sp>
      <p:sp>
        <p:nvSpPr>
          <p:cNvPr id="17413" name="TextBox 9">
            <a:extLst>
              <a:ext uri="{FF2B5EF4-FFF2-40B4-BE49-F238E27FC236}">
                <a16:creationId xmlns:a16="http://schemas.microsoft.com/office/drawing/2014/main" id="{679B9B4B-E863-41C2-A429-5437A1D0A088}"/>
              </a:ext>
            </a:extLst>
          </p:cNvPr>
          <p:cNvSpPr txBox="1">
            <a:spLocks noChangeArrowheads="1"/>
          </p:cNvSpPr>
          <p:nvPr/>
        </p:nvSpPr>
        <p:spPr bwMode="auto">
          <a:xfrm>
            <a:off x="450056" y="2342451"/>
            <a:ext cx="8501063"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pPr defTabSz="685800" eaLnBrk="1" fontAlgn="auto" hangingPunct="1">
              <a:spcBef>
                <a:spcPts val="0"/>
              </a:spcBef>
              <a:spcAft>
                <a:spcPts val="0"/>
              </a:spcAft>
            </a:pPr>
            <a:r>
              <a:rPr lang="en-US" altLang="en-US" sz="2700" dirty="0">
                <a:solidFill>
                  <a:prstClr val="black"/>
                </a:solidFill>
                <a:latin typeface="Gill Sans MT" panose="020B0502020104020203" pitchFamily="34" charset="0"/>
              </a:rPr>
              <a:t>Introduction to diversity, equalization and capacity, Space diversity, Scanning diversity, Maximal ratio combiner, Equal gain diversity</a:t>
            </a:r>
            <a:endParaRPr lang="en-IN" altLang="en-US" sz="2700" dirty="0">
              <a:solidFill>
                <a:prstClr val="black"/>
              </a:solidFill>
            </a:endParaRPr>
          </a:p>
        </p:txBody>
      </p:sp>
      <p:pic>
        <p:nvPicPr>
          <p:cNvPr id="2" name="Picture 4" descr="SRM Logo - Srm logo png 7 » PNG Image">
            <a:extLst>
              <a:ext uri="{FF2B5EF4-FFF2-40B4-BE49-F238E27FC236}">
                <a16:creationId xmlns:a16="http://schemas.microsoft.com/office/drawing/2014/main" id="{C8E38270-A201-4327-A7FF-BE983815A76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70870" y="1023618"/>
            <a:ext cx="1390355" cy="46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798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4BD46C0-24C3-4C65-81A8-F2905E1BD201}"/>
              </a:ext>
            </a:extLst>
          </p:cNvPr>
          <p:cNvSpPr>
            <a:spLocks noGrp="1"/>
          </p:cNvSpPr>
          <p:nvPr>
            <p:ph type="title"/>
          </p:nvPr>
        </p:nvSpPr>
        <p:spPr/>
        <p:txBody>
          <a:bodyPr/>
          <a:lstStyle/>
          <a:p>
            <a:pPr eaLnBrk="1" hangingPunct="1">
              <a:defRPr/>
            </a:pPr>
            <a:r>
              <a:rPr lang="en-US" altLang="en-US" b="1" dirty="0">
                <a:solidFill>
                  <a:srgbClr val="0A2090"/>
                </a:solidFill>
                <a:latin typeface="+mn-lt"/>
                <a:ea typeface="標楷體" pitchFamily="65" charset="-128"/>
              </a:rPr>
              <a:t>Feedback or Scanning Combining </a:t>
            </a:r>
          </a:p>
        </p:txBody>
      </p:sp>
      <p:pic>
        <p:nvPicPr>
          <p:cNvPr id="2" name="Content Placeholder 1">
            <a:extLst>
              <a:ext uri="{FF2B5EF4-FFF2-40B4-BE49-F238E27FC236}">
                <a16:creationId xmlns:a16="http://schemas.microsoft.com/office/drawing/2014/main" id="{523102C8-A66E-40A9-8D3E-DB3F0C64777C}"/>
              </a:ext>
            </a:extLst>
          </p:cNvPr>
          <p:cNvPicPr>
            <a:picLocks noGrp="1" noChangeAspect="1"/>
          </p:cNvPicPr>
          <p:nvPr>
            <p:ph sz="quarter" idx="1"/>
          </p:nvPr>
        </p:nvPicPr>
        <p:blipFill>
          <a:blip r:embed="rId3"/>
          <a:stretch>
            <a:fillRect/>
          </a:stretch>
        </p:blipFill>
        <p:spPr>
          <a:xfrm>
            <a:off x="2597424" y="3483362"/>
            <a:ext cx="5678290" cy="2872988"/>
          </a:xfrm>
          <a:prstGeom prst="rect">
            <a:avLst/>
          </a:prstGeom>
        </p:spPr>
      </p:pic>
      <p:sp>
        <p:nvSpPr>
          <p:cNvPr id="54276" name="Slide Number Placeholder 3">
            <a:extLst>
              <a:ext uri="{FF2B5EF4-FFF2-40B4-BE49-F238E27FC236}">
                <a16:creationId xmlns:a16="http://schemas.microsoft.com/office/drawing/2014/main" id="{F2D25A3A-FF91-46B3-96CB-381ED8BBF8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DC383637-AC46-4E54-8929-392F6A0EC7A2}" type="slidenum">
              <a:rPr lang="en-US" altLang="zh-TW" sz="1400" smtClean="0">
                <a:solidFill>
                  <a:schemeClr val="tx2"/>
                </a:solidFill>
                <a:latin typeface="Verdana" panose="020B0604030504040204" pitchFamily="34" charset="0"/>
              </a:rPr>
              <a:pPr>
                <a:spcBef>
                  <a:spcPct val="0"/>
                </a:spcBef>
                <a:buClrTx/>
                <a:buSzTx/>
                <a:buFontTx/>
                <a:buNone/>
              </a:pPr>
              <a:t>20</a:t>
            </a:fld>
            <a:endParaRPr lang="en-US" altLang="zh-TW" sz="1400">
              <a:solidFill>
                <a:schemeClr val="tx2"/>
              </a:solidFill>
              <a:latin typeface="Verdana" panose="020B0604030504040204" pitchFamily="34" charset="0"/>
            </a:endParaRPr>
          </a:p>
        </p:txBody>
      </p:sp>
      <p:sp>
        <p:nvSpPr>
          <p:cNvPr id="3" name="TextBox 2">
            <a:extLst>
              <a:ext uri="{FF2B5EF4-FFF2-40B4-BE49-F238E27FC236}">
                <a16:creationId xmlns:a16="http://schemas.microsoft.com/office/drawing/2014/main" id="{C278A5A4-298D-4718-B778-39DB215E1DF6}"/>
              </a:ext>
            </a:extLst>
          </p:cNvPr>
          <p:cNvSpPr txBox="1"/>
          <p:nvPr/>
        </p:nvSpPr>
        <p:spPr>
          <a:xfrm>
            <a:off x="251520" y="1370256"/>
            <a:ext cx="8229600" cy="1938992"/>
          </a:xfrm>
          <a:prstGeom prst="rect">
            <a:avLst/>
          </a:prstGeom>
          <a:noFill/>
        </p:spPr>
        <p:txBody>
          <a:bodyPr wrap="square" rtlCol="0">
            <a:spAutoFit/>
          </a:bodyPr>
          <a:lstStyle/>
          <a:p>
            <a:pPr marL="800100" lvl="1" indent="-342900" algn="just" eaLnBrk="1" hangingPunct="1">
              <a:buClr>
                <a:schemeClr val="tx1">
                  <a:lumMod val="85000"/>
                  <a:lumOff val="15000"/>
                </a:schemeClr>
              </a:buClr>
              <a:buFont typeface="Wingdings" panose="05000000000000000000" pitchFamily="2" charset="2"/>
              <a:buChar char="Ø"/>
            </a:pPr>
            <a:r>
              <a:rPr lang="en-US" altLang="zh-TW" sz="2400" dirty="0">
                <a:latin typeface="+mn-lt"/>
              </a:rPr>
              <a:t>Scan each antenna until a signal is found that is above predetermined threshold</a:t>
            </a:r>
          </a:p>
          <a:p>
            <a:pPr marL="800100" lvl="1" indent="-342900" algn="just" eaLnBrk="1" hangingPunct="1">
              <a:buClr>
                <a:schemeClr val="tx1">
                  <a:lumMod val="85000"/>
                  <a:lumOff val="15000"/>
                </a:schemeClr>
              </a:buClr>
              <a:buFont typeface="Wingdings" panose="05000000000000000000" pitchFamily="2" charset="2"/>
              <a:buChar char="Ø"/>
            </a:pPr>
            <a:r>
              <a:rPr lang="en-US" altLang="zh-TW" sz="2400" dirty="0">
                <a:latin typeface="+mn-lt"/>
              </a:rPr>
              <a:t>If signal drops below threshold → rescan</a:t>
            </a:r>
          </a:p>
          <a:p>
            <a:pPr marL="800100" lvl="1" indent="-342900" algn="just" eaLnBrk="1" hangingPunct="1">
              <a:buClr>
                <a:schemeClr val="tx1">
                  <a:lumMod val="85000"/>
                  <a:lumOff val="15000"/>
                </a:schemeClr>
              </a:buClr>
              <a:buFont typeface="Wingdings" panose="05000000000000000000" pitchFamily="2" charset="2"/>
              <a:buChar char="Ø"/>
            </a:pPr>
            <a:r>
              <a:rPr lang="en-US" altLang="zh-TW" sz="2400" dirty="0">
                <a:latin typeface="+mn-lt"/>
              </a:rPr>
              <a:t>Only one Rx is required (since only receiving one signal at a time), so less costly → still need multiple antennas</a:t>
            </a:r>
          </a:p>
        </p:txBody>
      </p:sp>
      <p:pic>
        <p:nvPicPr>
          <p:cNvPr id="4" name="Picture 4" descr="SRM Logo - Srm logo png 7 » PNG Image">
            <a:extLst>
              <a:ext uri="{FF2B5EF4-FFF2-40B4-BE49-F238E27FC236}">
                <a16:creationId xmlns:a16="http://schemas.microsoft.com/office/drawing/2014/main" id="{CD386A0A-5B73-4CE3-96A9-263D5B7F95DF}"/>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31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4BD46C0-24C3-4C65-81A8-F2905E1BD201}"/>
              </a:ext>
            </a:extLst>
          </p:cNvPr>
          <p:cNvSpPr>
            <a:spLocks noGrp="1"/>
          </p:cNvSpPr>
          <p:nvPr>
            <p:ph type="title"/>
          </p:nvPr>
        </p:nvSpPr>
        <p:spPr/>
        <p:txBody>
          <a:bodyPr/>
          <a:lstStyle/>
          <a:p>
            <a:pPr eaLnBrk="1" hangingPunct="1">
              <a:defRPr/>
            </a:pPr>
            <a:r>
              <a:rPr lang="en-US" altLang="en-US" b="1" dirty="0">
                <a:solidFill>
                  <a:srgbClr val="0A2090"/>
                </a:solidFill>
                <a:latin typeface="+mn-lt"/>
                <a:ea typeface="標楷體" pitchFamily="65" charset="-128"/>
              </a:rPr>
              <a:t>Maximum Ratio Combining (MRC)</a:t>
            </a:r>
          </a:p>
        </p:txBody>
      </p:sp>
      <p:sp>
        <p:nvSpPr>
          <p:cNvPr id="6" name="Content Placeholder 5">
            <a:extLst>
              <a:ext uri="{FF2B5EF4-FFF2-40B4-BE49-F238E27FC236}">
                <a16:creationId xmlns:a16="http://schemas.microsoft.com/office/drawing/2014/main" id="{7A6F7A91-374C-4031-8189-15182FCC9420}"/>
              </a:ext>
            </a:extLst>
          </p:cNvPr>
          <p:cNvSpPr>
            <a:spLocks noGrp="1"/>
          </p:cNvSpPr>
          <p:nvPr>
            <p:ph sz="quarter" idx="1"/>
          </p:nvPr>
        </p:nvSpPr>
        <p:spPr>
          <a:xfrm>
            <a:off x="457200" y="1219200"/>
            <a:ext cx="8229600" cy="4937125"/>
          </a:xfrm>
        </p:spPr>
        <p:txBody>
          <a:bodyPr/>
          <a:lstStyle/>
          <a:p>
            <a:pPr>
              <a:buClr>
                <a:srgbClr val="002060"/>
              </a:buClr>
              <a:buFont typeface="Wingdings" panose="05000000000000000000" pitchFamily="2" charset="2"/>
              <a:buChar char="Ø"/>
              <a:defRPr/>
            </a:pPr>
            <a:r>
              <a:rPr lang="en-US" dirty="0"/>
              <a:t>Weight branches for maximum SNR</a:t>
            </a:r>
          </a:p>
          <a:p>
            <a:pPr>
              <a:buClr>
                <a:srgbClr val="002060"/>
              </a:buClr>
              <a:buFont typeface="Wingdings" panose="05000000000000000000" pitchFamily="2" charset="2"/>
              <a:buChar char="Ø"/>
              <a:defRPr/>
            </a:pPr>
            <a:r>
              <a:rPr lang="en-US" dirty="0"/>
              <a:t>MRC produces an output SNR equal to sum of the individual SNR.</a:t>
            </a:r>
          </a:p>
          <a:p>
            <a:pPr>
              <a:buClr>
                <a:srgbClr val="002060"/>
              </a:buClr>
              <a:buFont typeface="Wingdings" panose="05000000000000000000" pitchFamily="2" charset="2"/>
              <a:buChar char="Ø"/>
              <a:defRPr/>
            </a:pPr>
            <a:r>
              <a:rPr lang="en-US" i="1" dirty="0"/>
              <a:t>It produces an output with an acceptable SNR even when none of the individual signals are themselves acceptable. </a:t>
            </a:r>
          </a:p>
          <a:p>
            <a:pPr marL="0" indent="0">
              <a:buFont typeface="Wingdings 3" panose="05040102010807070707" pitchFamily="18" charset="2"/>
              <a:buNone/>
              <a:defRPr/>
            </a:pPr>
            <a:endParaRPr lang="en-IN" i="1" dirty="0"/>
          </a:p>
        </p:txBody>
      </p:sp>
      <p:sp>
        <p:nvSpPr>
          <p:cNvPr id="54276" name="Slide Number Placeholder 3">
            <a:extLst>
              <a:ext uri="{FF2B5EF4-FFF2-40B4-BE49-F238E27FC236}">
                <a16:creationId xmlns:a16="http://schemas.microsoft.com/office/drawing/2014/main" id="{F2D25A3A-FF91-46B3-96CB-381ED8BBF8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DC383637-AC46-4E54-8929-392F6A0EC7A2}" type="slidenum">
              <a:rPr lang="en-US" altLang="zh-TW" sz="1400" smtClean="0">
                <a:solidFill>
                  <a:schemeClr val="tx2"/>
                </a:solidFill>
                <a:latin typeface="Verdana" panose="020B0604030504040204" pitchFamily="34" charset="0"/>
              </a:rPr>
              <a:pPr>
                <a:spcBef>
                  <a:spcPct val="0"/>
                </a:spcBef>
                <a:buClrTx/>
                <a:buSzTx/>
                <a:buFontTx/>
                <a:buNone/>
              </a:pPr>
              <a:t>21</a:t>
            </a:fld>
            <a:endParaRPr lang="en-US" altLang="zh-TW" sz="1400">
              <a:solidFill>
                <a:schemeClr val="tx2"/>
              </a:solidFill>
              <a:latin typeface="Verdana" panose="020B0604030504040204" pitchFamily="34" charset="0"/>
            </a:endParaRPr>
          </a:p>
        </p:txBody>
      </p:sp>
      <p:grpSp>
        <p:nvGrpSpPr>
          <p:cNvPr id="54277" name="Group 3">
            <a:extLst>
              <a:ext uri="{FF2B5EF4-FFF2-40B4-BE49-F238E27FC236}">
                <a16:creationId xmlns:a16="http://schemas.microsoft.com/office/drawing/2014/main" id="{7686D86E-3C0F-4AA5-83B5-9F079B2952C2}"/>
              </a:ext>
            </a:extLst>
          </p:cNvPr>
          <p:cNvGrpSpPr>
            <a:grpSpLocks/>
          </p:cNvGrpSpPr>
          <p:nvPr/>
        </p:nvGrpSpPr>
        <p:grpSpPr bwMode="auto">
          <a:xfrm>
            <a:off x="1922644" y="3429000"/>
            <a:ext cx="6785049" cy="2490829"/>
            <a:chOff x="1966663" y="3334067"/>
            <a:chExt cx="7177337" cy="2981608"/>
          </a:xfrm>
        </p:grpSpPr>
        <p:pic>
          <p:nvPicPr>
            <p:cNvPr id="54278" name="Picture 1">
              <a:extLst>
                <a:ext uri="{FF2B5EF4-FFF2-40B4-BE49-F238E27FC236}">
                  <a16:creationId xmlns:a16="http://schemas.microsoft.com/office/drawing/2014/main" id="{C2993411-FB81-4655-9A44-7853EF356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663" y="3334067"/>
              <a:ext cx="6720137" cy="298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2">
              <a:extLst>
                <a:ext uri="{FF2B5EF4-FFF2-40B4-BE49-F238E27FC236}">
                  <a16:creationId xmlns:a16="http://schemas.microsoft.com/office/drawing/2014/main" id="{C83BC4AE-A8C1-4AA3-B76E-83B5E478B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9272" y="3645024"/>
              <a:ext cx="228472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Picture 4" descr="SRM Logo - Srm logo png 7 » PNG Image">
            <a:extLst>
              <a:ext uri="{FF2B5EF4-FFF2-40B4-BE49-F238E27FC236}">
                <a16:creationId xmlns:a16="http://schemas.microsoft.com/office/drawing/2014/main" id="{02F308EF-23B0-425F-9146-E6D8F557B62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4853B7A-4D4C-4644-B464-B0F0C89C57E2}"/>
              </a:ext>
            </a:extLst>
          </p:cNvPr>
          <p:cNvSpPr txBox="1"/>
          <p:nvPr/>
        </p:nvSpPr>
        <p:spPr>
          <a:xfrm>
            <a:off x="436307" y="3789040"/>
            <a:ext cx="1810544" cy="1754326"/>
          </a:xfrm>
          <a:prstGeom prst="rect">
            <a:avLst/>
          </a:prstGeom>
          <a:noFill/>
        </p:spPr>
        <p:txBody>
          <a:bodyPr wrap="square">
            <a:spAutoFit/>
          </a:bodyPr>
          <a:lstStyle/>
          <a:p>
            <a:pPr eaLnBrk="1" hangingPunct="1"/>
            <a:r>
              <a:rPr lang="en-US" altLang="zh-TW" b="1" i="1" dirty="0">
                <a:solidFill>
                  <a:srgbClr val="002060"/>
                </a:solidFill>
                <a:latin typeface="+mn-lt"/>
              </a:rPr>
              <a:t>Select </a:t>
            </a:r>
            <a:r>
              <a:rPr lang="en-US" altLang="zh-TW" i="1" dirty="0">
                <a:solidFill>
                  <a:srgbClr val="002060"/>
                </a:solidFill>
                <a:latin typeface="+mn-lt"/>
              </a:rPr>
              <a:t>path with best SNR or </a:t>
            </a:r>
            <a:r>
              <a:rPr lang="en-US" altLang="zh-TW" b="1" i="1" dirty="0">
                <a:solidFill>
                  <a:srgbClr val="002060"/>
                </a:solidFill>
                <a:latin typeface="+mn-lt"/>
              </a:rPr>
              <a:t>combine </a:t>
            </a:r>
            <a:r>
              <a:rPr lang="en-US" altLang="zh-TW" i="1" dirty="0">
                <a:solidFill>
                  <a:srgbClr val="002060"/>
                </a:solidFill>
                <a:latin typeface="+mn-lt"/>
              </a:rPr>
              <a:t>multiple paths to improve overall SNR performance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4BD46C0-24C3-4C65-81A8-F2905E1BD201}"/>
              </a:ext>
            </a:extLst>
          </p:cNvPr>
          <p:cNvSpPr>
            <a:spLocks noGrp="1"/>
          </p:cNvSpPr>
          <p:nvPr>
            <p:ph type="title"/>
          </p:nvPr>
        </p:nvSpPr>
        <p:spPr/>
        <p:txBody>
          <a:bodyPr/>
          <a:lstStyle/>
          <a:p>
            <a:pPr eaLnBrk="1" hangingPunct="1">
              <a:defRPr/>
            </a:pPr>
            <a:r>
              <a:rPr lang="en-US" altLang="en-US" b="1" dirty="0">
                <a:solidFill>
                  <a:srgbClr val="0A2090"/>
                </a:solidFill>
                <a:latin typeface="+mn-lt"/>
                <a:ea typeface="標楷體" pitchFamily="65" charset="-128"/>
              </a:rPr>
              <a:t>Maximal Ratio Combining (MRC)</a:t>
            </a:r>
          </a:p>
        </p:txBody>
      </p:sp>
      <p:sp>
        <p:nvSpPr>
          <p:cNvPr id="6" name="Content Placeholder 5">
            <a:extLst>
              <a:ext uri="{FF2B5EF4-FFF2-40B4-BE49-F238E27FC236}">
                <a16:creationId xmlns:a16="http://schemas.microsoft.com/office/drawing/2014/main" id="{7A6F7A91-374C-4031-8189-15182FCC9420}"/>
              </a:ext>
            </a:extLst>
          </p:cNvPr>
          <p:cNvSpPr>
            <a:spLocks noGrp="1"/>
          </p:cNvSpPr>
          <p:nvPr>
            <p:ph sz="quarter" idx="1"/>
          </p:nvPr>
        </p:nvSpPr>
        <p:spPr>
          <a:xfrm>
            <a:off x="457200" y="1095216"/>
            <a:ext cx="8229600" cy="4937125"/>
          </a:xfrm>
        </p:spPr>
        <p:txBody>
          <a:bodyPr/>
          <a:lstStyle/>
          <a:p>
            <a:pPr eaLnBrk="1" hangingPunct="1"/>
            <a:r>
              <a:rPr lang="en-US" altLang="zh-TW" sz="2400" dirty="0"/>
              <a:t>MRC Impairments</a:t>
            </a:r>
            <a:r>
              <a:rPr lang="en-US" altLang="zh-TW" dirty="0"/>
              <a:t>:</a:t>
            </a:r>
          </a:p>
          <a:p>
            <a:pPr lvl="3" eaLnBrk="1" hangingPunct="1">
              <a:buNone/>
            </a:pPr>
            <a:r>
              <a:rPr lang="en-US" altLang="zh-TW" sz="2200" dirty="0">
                <a:solidFill>
                  <a:schemeClr val="tx1"/>
                </a:solidFill>
              </a:rPr>
              <a:t>1) ACI/CCI → system generated interference</a:t>
            </a:r>
          </a:p>
          <a:p>
            <a:pPr lvl="3" eaLnBrk="1" hangingPunct="1">
              <a:buNone/>
            </a:pPr>
            <a:r>
              <a:rPr lang="en-US" altLang="zh-TW" sz="2200" dirty="0">
                <a:solidFill>
                  <a:schemeClr val="tx1"/>
                </a:solidFill>
              </a:rPr>
              <a:t>2) Shadowing → large-scale path loss from LOS obstructions</a:t>
            </a:r>
          </a:p>
          <a:p>
            <a:pPr lvl="3" eaLnBrk="1" hangingPunct="1">
              <a:buNone/>
            </a:pPr>
            <a:r>
              <a:rPr lang="en-US" altLang="zh-TW" sz="2200" dirty="0">
                <a:solidFill>
                  <a:schemeClr val="tx1"/>
                </a:solidFill>
              </a:rPr>
              <a:t>3) Multipath Fading → rapid small-scale signal variations</a:t>
            </a:r>
          </a:p>
          <a:p>
            <a:pPr lvl="3" eaLnBrk="1" hangingPunct="1">
              <a:lnSpc>
                <a:spcPct val="120000"/>
              </a:lnSpc>
              <a:buNone/>
            </a:pPr>
            <a:r>
              <a:rPr lang="en-US" altLang="zh-TW" sz="2200" dirty="0">
                <a:solidFill>
                  <a:schemeClr val="tx1"/>
                </a:solidFill>
              </a:rPr>
              <a:t>4) Doppler Spread → due to motion of mobile unit</a:t>
            </a:r>
          </a:p>
          <a:p>
            <a:pPr eaLnBrk="1" hangingPunct="1">
              <a:lnSpc>
                <a:spcPct val="120000"/>
              </a:lnSpc>
            </a:pPr>
            <a:r>
              <a:rPr lang="en-US" altLang="zh-TW" sz="1800" i="1" dirty="0"/>
              <a:t>These can lead to significant distortion or attenuation of Rx signal : </a:t>
            </a:r>
            <a:r>
              <a:rPr lang="en-US" altLang="zh-TW" sz="1800" b="1" i="1" dirty="0"/>
              <a:t>Degrade Bit Error Rate (BER) </a:t>
            </a:r>
            <a:r>
              <a:rPr lang="en-US" altLang="zh-TW" sz="1800" i="1" dirty="0"/>
              <a:t>of digitally modulated signal</a:t>
            </a:r>
          </a:p>
          <a:p>
            <a:pPr marL="0" indent="0">
              <a:buFont typeface="Wingdings 3" panose="05040102010807070707" pitchFamily="18" charset="2"/>
              <a:buNone/>
              <a:defRPr/>
            </a:pPr>
            <a:endParaRPr lang="en-IN" i="1" dirty="0"/>
          </a:p>
        </p:txBody>
      </p:sp>
      <p:sp>
        <p:nvSpPr>
          <p:cNvPr id="54276" name="Slide Number Placeholder 3">
            <a:extLst>
              <a:ext uri="{FF2B5EF4-FFF2-40B4-BE49-F238E27FC236}">
                <a16:creationId xmlns:a16="http://schemas.microsoft.com/office/drawing/2014/main" id="{F2D25A3A-FF91-46B3-96CB-381ED8BBF8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DC383637-AC46-4E54-8929-392F6A0EC7A2}" type="slidenum">
              <a:rPr lang="en-US" altLang="zh-TW" sz="1400" smtClean="0">
                <a:solidFill>
                  <a:schemeClr val="tx2"/>
                </a:solidFill>
                <a:latin typeface="Verdana" panose="020B0604030504040204" pitchFamily="34" charset="0"/>
              </a:rPr>
              <a:pPr>
                <a:spcBef>
                  <a:spcPct val="0"/>
                </a:spcBef>
                <a:buClrTx/>
                <a:buSzTx/>
                <a:buFontTx/>
                <a:buNone/>
              </a:pPr>
              <a:t>22</a:t>
            </a:fld>
            <a:endParaRPr lang="en-US" altLang="zh-TW" sz="1400">
              <a:solidFill>
                <a:schemeClr val="tx2"/>
              </a:solidFill>
              <a:latin typeface="Verdana" panose="020B0604030504040204" pitchFamily="34" charset="0"/>
            </a:endParaRPr>
          </a:p>
        </p:txBody>
      </p:sp>
      <p:sp>
        <p:nvSpPr>
          <p:cNvPr id="8" name="Slide Number Placeholder 3">
            <a:extLst>
              <a:ext uri="{FF2B5EF4-FFF2-40B4-BE49-F238E27FC236}">
                <a16:creationId xmlns:a16="http://schemas.microsoft.com/office/drawing/2014/main" id="{5E99B7CD-AAE5-4529-9B0D-3D6B1DA50D1C}"/>
              </a:ext>
            </a:extLst>
          </p:cNvPr>
          <p:cNvSpPr txBox="1">
            <a:spLocks/>
          </p:cNvSpPr>
          <p:nvPr/>
        </p:nvSpPr>
        <p:spPr bwMode="auto">
          <a:xfrm>
            <a:off x="765175" y="65087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TW"/>
            </a:defPPr>
            <a:lvl1pPr algn="l" rtl="0" eaLnBrk="1" fontAlgn="base" hangingPunct="1">
              <a:spcBef>
                <a:spcPts val="600"/>
              </a:spcBef>
              <a:spcAft>
                <a:spcPct val="0"/>
              </a:spcAft>
              <a:buClr>
                <a:schemeClr val="accent1"/>
              </a:buClr>
              <a:buSzPct val="76000"/>
              <a:buFont typeface="Wingdings 3" panose="05040102010807070707" pitchFamily="18" charset="2"/>
              <a:buChar char=""/>
              <a:defRPr kumimoji="0" sz="2600" kern="1200">
                <a:solidFill>
                  <a:schemeClr val="tx1"/>
                </a:solidFill>
                <a:latin typeface="Gill Sans MT" panose="020B0502020104020203" pitchFamily="34" charset="0"/>
                <a:ea typeface="新細明體" panose="02020500000000000000" pitchFamily="18" charset="-120"/>
                <a:cs typeface="+mn-cs"/>
              </a:defRPr>
            </a:lvl1pPr>
            <a:lvl2pPr marL="742950" indent="-285750" algn="l" rtl="0" eaLnBrk="0" fontAlgn="base" hangingPunct="0">
              <a:spcBef>
                <a:spcPts val="500"/>
              </a:spcBef>
              <a:spcAft>
                <a:spcPct val="0"/>
              </a:spcAft>
              <a:buClr>
                <a:schemeClr val="accent2"/>
              </a:buClr>
              <a:buSzPct val="76000"/>
              <a:buFont typeface="Wingdings 3" panose="05040102010807070707" pitchFamily="18" charset="2"/>
              <a:buChar char=""/>
              <a:defRPr kumimoji="1" sz="2300" kern="1200">
                <a:solidFill>
                  <a:schemeClr val="tx2"/>
                </a:solidFill>
                <a:latin typeface="Gill Sans MT" panose="020B0502020104020203" pitchFamily="34" charset="0"/>
                <a:ea typeface="新細明體" panose="02020500000000000000" pitchFamily="18" charset="-120"/>
                <a:cs typeface="+mn-cs"/>
              </a:defRPr>
            </a:lvl2pPr>
            <a:lvl3pPr marL="1143000" indent="-228600" algn="l" rtl="0" eaLnBrk="0" fontAlgn="base" hangingPunct="0">
              <a:spcBef>
                <a:spcPts val="500"/>
              </a:spcBef>
              <a:spcAft>
                <a:spcPct val="0"/>
              </a:spcAft>
              <a:buClr>
                <a:srgbClr val="BCBCBC"/>
              </a:buClr>
              <a:buSzPct val="76000"/>
              <a:buFont typeface="Wingdings 3" panose="05040102010807070707" pitchFamily="18" charset="2"/>
              <a:buChar char=""/>
              <a:defRPr kumimoji="1" sz="2000" kern="1200">
                <a:solidFill>
                  <a:schemeClr val="tx1"/>
                </a:solidFill>
                <a:latin typeface="Gill Sans MT" panose="020B0502020104020203" pitchFamily="34" charset="0"/>
                <a:ea typeface="新細明體" panose="02020500000000000000" pitchFamily="18" charset="-120"/>
                <a:cs typeface="+mn-cs"/>
              </a:defRPr>
            </a:lvl3pPr>
            <a:lvl4pPr marL="1600200" indent="-228600" algn="l" rtl="0" eaLnBrk="0" fontAlgn="base" hangingPunct="0">
              <a:spcBef>
                <a:spcPts val="400"/>
              </a:spcBef>
              <a:spcAft>
                <a:spcPct val="0"/>
              </a:spcAft>
              <a:buClr>
                <a:srgbClr val="8BA2B4"/>
              </a:buClr>
              <a:buSzPct val="70000"/>
              <a:buFont typeface="Wingdings" panose="05000000000000000000" pitchFamily="2" charset="2"/>
              <a:buChar char=""/>
              <a:defRPr kumimoji="1" sz="2000" kern="1200">
                <a:solidFill>
                  <a:schemeClr val="tx1"/>
                </a:solidFill>
                <a:latin typeface="Gill Sans MT" panose="020B0502020104020203" pitchFamily="34" charset="0"/>
                <a:ea typeface="新細明體" panose="02020500000000000000" pitchFamily="18" charset="-120"/>
                <a:cs typeface="+mn-cs"/>
              </a:defRPr>
            </a:lvl4pPr>
            <a:lvl5pPr marL="2057400" indent="-228600" algn="l" rtl="0" eaLnBrk="0" fontAlgn="base" hangingPunct="0">
              <a:spcBef>
                <a:spcPts val="300"/>
              </a:spcBef>
              <a:spcAft>
                <a:spcPct val="0"/>
              </a:spcAft>
              <a:buClr>
                <a:schemeClr val="accent2"/>
              </a:buClr>
              <a:buSzPct val="70000"/>
              <a:buFont typeface="Wingdings" panose="05000000000000000000" pitchFamily="2" charset="2"/>
              <a:buChar char=""/>
              <a:defRPr kumimoji="1" sz="1600" kern="1200">
                <a:solidFill>
                  <a:schemeClr val="tx1"/>
                </a:solidFill>
                <a:latin typeface="Gill Sans MT" panose="020B0502020104020203" pitchFamily="34" charset="0"/>
                <a:ea typeface="新細明體" panose="02020500000000000000" pitchFamily="18" charset="-120"/>
                <a:cs typeface="+mn-cs"/>
              </a:defRPr>
            </a:lvl5pPr>
            <a:lvl6pPr marL="2514600" indent="-228600" algn="l" defTabSz="914400" rtl="0" eaLnBrk="0" fontAlgn="base" latinLnBrk="0" hangingPunct="0">
              <a:spcBef>
                <a:spcPts val="300"/>
              </a:spcBef>
              <a:spcAft>
                <a:spcPct val="0"/>
              </a:spcAft>
              <a:buClr>
                <a:schemeClr val="accent2"/>
              </a:buClr>
              <a:buSzPct val="70000"/>
              <a:buFont typeface="Wingdings" panose="05000000000000000000" pitchFamily="2" charset="2"/>
              <a:buChar char=""/>
              <a:defRPr kumimoji="1" sz="1600" kern="1200">
                <a:solidFill>
                  <a:schemeClr val="tx1"/>
                </a:solidFill>
                <a:latin typeface="Gill Sans MT" panose="020B0502020104020203" pitchFamily="34" charset="0"/>
                <a:ea typeface="新細明體" panose="02020500000000000000" pitchFamily="18" charset="-120"/>
                <a:cs typeface="+mn-cs"/>
              </a:defRPr>
            </a:lvl6pPr>
            <a:lvl7pPr marL="2971800" indent="-228600" algn="l" defTabSz="914400" rtl="0" eaLnBrk="0" fontAlgn="base" latinLnBrk="0" hangingPunct="0">
              <a:spcBef>
                <a:spcPts val="300"/>
              </a:spcBef>
              <a:spcAft>
                <a:spcPct val="0"/>
              </a:spcAft>
              <a:buClr>
                <a:schemeClr val="accent2"/>
              </a:buClr>
              <a:buSzPct val="70000"/>
              <a:buFont typeface="Wingdings" panose="05000000000000000000" pitchFamily="2" charset="2"/>
              <a:buChar char=""/>
              <a:defRPr kumimoji="1" sz="1600" kern="1200">
                <a:solidFill>
                  <a:schemeClr val="tx1"/>
                </a:solidFill>
                <a:latin typeface="Gill Sans MT" panose="020B0502020104020203" pitchFamily="34" charset="0"/>
                <a:ea typeface="新細明體" panose="02020500000000000000" pitchFamily="18" charset="-120"/>
                <a:cs typeface="+mn-cs"/>
              </a:defRPr>
            </a:lvl7pPr>
            <a:lvl8pPr marL="3429000" indent="-228600" algn="l" defTabSz="914400" rtl="0" eaLnBrk="0" fontAlgn="base" latinLnBrk="0" hangingPunct="0">
              <a:spcBef>
                <a:spcPts val="300"/>
              </a:spcBef>
              <a:spcAft>
                <a:spcPct val="0"/>
              </a:spcAft>
              <a:buClr>
                <a:schemeClr val="accent2"/>
              </a:buClr>
              <a:buSzPct val="70000"/>
              <a:buFont typeface="Wingdings" panose="05000000000000000000" pitchFamily="2" charset="2"/>
              <a:buChar char=""/>
              <a:defRPr kumimoji="1" sz="1600" kern="1200">
                <a:solidFill>
                  <a:schemeClr val="tx1"/>
                </a:solidFill>
                <a:latin typeface="Gill Sans MT" panose="020B0502020104020203" pitchFamily="34" charset="0"/>
                <a:ea typeface="新細明體" panose="02020500000000000000" pitchFamily="18" charset="-120"/>
                <a:cs typeface="+mn-cs"/>
              </a:defRPr>
            </a:lvl8pPr>
            <a:lvl9pPr marL="3886200" indent="-228600" algn="l" defTabSz="914400" rtl="0" eaLnBrk="0" fontAlgn="base" latinLnBrk="0" hangingPunct="0">
              <a:spcBef>
                <a:spcPts val="300"/>
              </a:spcBef>
              <a:spcAft>
                <a:spcPct val="0"/>
              </a:spcAft>
              <a:buClr>
                <a:schemeClr val="accent2"/>
              </a:buClr>
              <a:buSzPct val="70000"/>
              <a:buFont typeface="Wingdings" panose="05000000000000000000" pitchFamily="2" charset="2"/>
              <a:buChar char=""/>
              <a:defRPr kumimoji="1" sz="1600" kern="1200">
                <a:solidFill>
                  <a:schemeClr val="tx1"/>
                </a:solidFill>
                <a:latin typeface="Gill Sans MT" panose="020B0502020104020203" pitchFamily="34" charset="0"/>
                <a:ea typeface="新細明體" panose="02020500000000000000" pitchFamily="18" charset="-120"/>
                <a:cs typeface="+mn-cs"/>
              </a:defRPr>
            </a:lvl9pPr>
          </a:lstStyle>
          <a:p>
            <a:pPr>
              <a:spcBef>
                <a:spcPct val="0"/>
              </a:spcBef>
              <a:buClrTx/>
              <a:buSzTx/>
              <a:buFontTx/>
              <a:buNone/>
            </a:pPr>
            <a:fld id="{DC383637-AC46-4E54-8929-392F6A0EC7A2}" type="slidenum">
              <a:rPr lang="en-US" altLang="zh-TW" sz="1400" smtClean="0">
                <a:solidFill>
                  <a:schemeClr val="tx2"/>
                </a:solidFill>
                <a:latin typeface="Verdana" panose="020B0604030504040204" pitchFamily="34" charset="0"/>
              </a:rPr>
              <a:pPr>
                <a:spcBef>
                  <a:spcPct val="0"/>
                </a:spcBef>
                <a:buClrTx/>
                <a:buSzTx/>
                <a:buFontTx/>
                <a:buNone/>
              </a:pPr>
              <a:t>22</a:t>
            </a:fld>
            <a:endParaRPr lang="en-US" altLang="zh-TW" sz="1400">
              <a:solidFill>
                <a:schemeClr val="tx2"/>
              </a:solidFill>
              <a:latin typeface="Verdana" panose="020B0604030504040204" pitchFamily="34" charset="0"/>
            </a:endParaRPr>
          </a:p>
        </p:txBody>
      </p:sp>
      <p:pic>
        <p:nvPicPr>
          <p:cNvPr id="2" name="Picture 1">
            <a:extLst>
              <a:ext uri="{FF2B5EF4-FFF2-40B4-BE49-F238E27FC236}">
                <a16:creationId xmlns:a16="http://schemas.microsoft.com/office/drawing/2014/main" id="{15C8C677-BE96-434B-B1DF-1BCE8769E3CE}"/>
              </a:ext>
            </a:extLst>
          </p:cNvPr>
          <p:cNvPicPr>
            <a:picLocks noChangeAspect="1"/>
          </p:cNvPicPr>
          <p:nvPr/>
        </p:nvPicPr>
        <p:blipFill>
          <a:blip r:embed="rId3"/>
          <a:stretch>
            <a:fillRect/>
          </a:stretch>
        </p:blipFill>
        <p:spPr>
          <a:xfrm>
            <a:off x="1475656" y="3804794"/>
            <a:ext cx="6305550" cy="2551556"/>
          </a:xfrm>
          <a:prstGeom prst="rect">
            <a:avLst/>
          </a:prstGeom>
        </p:spPr>
      </p:pic>
      <p:sp>
        <p:nvSpPr>
          <p:cNvPr id="3" name="TextBox 2">
            <a:extLst>
              <a:ext uri="{FF2B5EF4-FFF2-40B4-BE49-F238E27FC236}">
                <a16:creationId xmlns:a16="http://schemas.microsoft.com/office/drawing/2014/main" id="{A4505907-D8F6-4A50-9343-DEB83CED2391}"/>
              </a:ext>
            </a:extLst>
          </p:cNvPr>
          <p:cNvSpPr txBox="1"/>
          <p:nvPr/>
        </p:nvSpPr>
        <p:spPr>
          <a:xfrm>
            <a:off x="3059832" y="6319087"/>
            <a:ext cx="2698944" cy="338554"/>
          </a:xfrm>
          <a:prstGeom prst="rect">
            <a:avLst/>
          </a:prstGeom>
          <a:noFill/>
        </p:spPr>
        <p:txBody>
          <a:bodyPr wrap="none" rtlCol="0">
            <a:spAutoFit/>
          </a:bodyPr>
          <a:lstStyle/>
          <a:p>
            <a:r>
              <a:rPr lang="en-US" sz="1600" dirty="0"/>
              <a:t>Maximal Ratio Combiner</a:t>
            </a:r>
            <a:endParaRPr lang="en-IN" sz="1600" dirty="0"/>
          </a:p>
        </p:txBody>
      </p:sp>
      <p:pic>
        <p:nvPicPr>
          <p:cNvPr id="4" name="Picture 4" descr="SRM Logo - Srm logo png 7 » PNG Image">
            <a:extLst>
              <a:ext uri="{FF2B5EF4-FFF2-40B4-BE49-F238E27FC236}">
                <a16:creationId xmlns:a16="http://schemas.microsoft.com/office/drawing/2014/main" id="{F0CD2DEC-73FB-46BE-92A2-BE31835D7B0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26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2901" y="950678"/>
            <a:ext cx="8016875" cy="635000"/>
          </a:xfrm>
          <a:prstGeom prst="rect">
            <a:avLst/>
          </a:prstGeom>
        </p:spPr>
        <p:txBody>
          <a:bodyPr vert="horz" wrap="square" lIns="0" tIns="12700" rIns="0" bIns="0" rtlCol="0">
            <a:spAutoFit/>
          </a:bodyPr>
          <a:lstStyle/>
          <a:p>
            <a:pPr marL="355600" marR="5080" lvl="0" indent="-342900" algn="l" defTabSz="914400" rtl="0" eaLnBrk="1" fontAlgn="auto" latinLnBrk="0" hangingPunct="1">
              <a:lnSpc>
                <a:spcPct val="100000"/>
              </a:lnSpc>
              <a:spcBef>
                <a:spcPts val="100"/>
              </a:spcBef>
              <a:spcAft>
                <a:spcPts val="0"/>
              </a:spcAft>
              <a:buClrTx/>
              <a:buSzTx/>
              <a:buFont typeface="Arial"/>
              <a:buChar char="•"/>
              <a:tabLst>
                <a:tab pos="354965" algn="l"/>
                <a:tab pos="355600" algn="l"/>
                <a:tab pos="2479040" algn="l"/>
              </a:tabLst>
              <a:defRPr/>
            </a:pP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In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maximal ratio combining (MRC)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the output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is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a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weighted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sum of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all  branches,</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so</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the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in </a:t>
            </a:r>
            <a:r>
              <a:rPr kumimoji="0" sz="2000" i="0" u="none" strike="noStrike" kern="1200" cap="none" spc="-15" normalizeH="0" baseline="0" noProof="0" dirty="0">
                <a:ln>
                  <a:noFill/>
                </a:ln>
                <a:solidFill>
                  <a:prstClr val="black"/>
                </a:solidFill>
                <a:effectLst/>
                <a:uLnTx/>
                <a:uFillTx/>
                <a:latin typeface="Gill Sans MT" panose="020B0502020104020203" pitchFamily="34" charset="0"/>
                <a:cs typeface="Times New Roman"/>
              </a:rPr>
              <a:t>are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all</a:t>
            </a:r>
            <a:r>
              <a:rPr kumimoji="0" sz="2000" i="0" u="none" strike="noStrike" kern="1200" cap="none" spc="10"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10" normalizeH="0" baseline="0" noProof="0" dirty="0">
                <a:ln>
                  <a:noFill/>
                </a:ln>
                <a:solidFill>
                  <a:prstClr val="black"/>
                </a:solidFill>
                <a:effectLst/>
                <a:uLnTx/>
                <a:uFillTx/>
                <a:latin typeface="Gill Sans MT" panose="020B0502020104020203" pitchFamily="34" charset="0"/>
                <a:cs typeface="Times New Roman"/>
              </a:rPr>
              <a:t>nonzero.</a:t>
            </a:r>
            <a:endPar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endParaRPr>
          </a:p>
        </p:txBody>
      </p:sp>
      <p:sp>
        <p:nvSpPr>
          <p:cNvPr id="3" name="object 3"/>
          <p:cNvSpPr txBox="1"/>
          <p:nvPr/>
        </p:nvSpPr>
        <p:spPr>
          <a:xfrm>
            <a:off x="6020787" y="2210236"/>
            <a:ext cx="63500" cy="281305"/>
          </a:xfrm>
          <a:prstGeom prst="rect">
            <a:avLst/>
          </a:prstGeom>
        </p:spPr>
        <p:txBody>
          <a:bodyPr vert="horz" wrap="square" lIns="0" tIns="0" rIns="0" bIns="0" rtlCol="0">
            <a:spAutoFit/>
          </a:bodyPr>
          <a:lstStyle/>
          <a:p>
            <a:pPr marL="0" marR="0" lvl="0" indent="0" algn="l" defTabSz="914400" rtl="0" eaLnBrk="1" fontAlgn="auto" latinLnBrk="0" hangingPunct="1">
              <a:lnSpc>
                <a:spcPts val="2180"/>
              </a:lnSpc>
              <a:spcBef>
                <a:spcPts val="0"/>
              </a:spcBef>
              <a:spcAft>
                <a:spcPts val="0"/>
              </a:spcAft>
              <a:buClrTx/>
              <a:buSzTx/>
              <a:buFontTx/>
              <a:buNone/>
              <a:tabLst/>
              <a:defRPr/>
            </a:pPr>
            <a:r>
              <a:rPr kumimoji="0" sz="2000" b="1"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a:rPr>
              <a:t>.</a:t>
            </a:r>
            <a:endParaRPr kumimoji="0" sz="2000" b="0" i="0" u="none" strike="noStrike" kern="1200" cap="none" spc="0" normalizeH="0" baseline="0" noProof="0">
              <a:ln>
                <a:noFill/>
              </a:ln>
              <a:solidFill>
                <a:prstClr val="black"/>
              </a:solidFill>
              <a:effectLst/>
              <a:uLnTx/>
              <a:uFillTx/>
              <a:latin typeface="Times New Roman"/>
              <a:ea typeface="新細明體" panose="02020500000000000000" pitchFamily="18" charset="-120"/>
              <a:cs typeface="Times New Roman"/>
            </a:endParaRPr>
          </a:p>
        </p:txBody>
      </p:sp>
      <p:sp>
        <p:nvSpPr>
          <p:cNvPr id="4" name="object 4"/>
          <p:cNvSpPr txBox="1"/>
          <p:nvPr/>
        </p:nvSpPr>
        <p:spPr>
          <a:xfrm>
            <a:off x="4422581" y="1865078"/>
            <a:ext cx="4224020" cy="320601"/>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b="1" i="0" u="none" strike="noStrike" kern="1200" cap="none" spc="-5" normalizeH="0" baseline="0" noProof="0" dirty="0">
                <a:ln>
                  <a:noFill/>
                </a:ln>
                <a:solidFill>
                  <a:prstClr val="black"/>
                </a:solidFill>
                <a:effectLst/>
                <a:uLnTx/>
                <a:uFillTx/>
                <a:latin typeface="Times New Roman"/>
                <a:ea typeface="新細明體" panose="02020500000000000000" pitchFamily="18" charset="-120"/>
                <a:cs typeface="Times New Roman"/>
              </a:rPr>
              <a:t>in each branch yields </a:t>
            </a:r>
            <a:r>
              <a:rPr kumimoji="0" sz="2000" b="1"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a:rPr>
              <a:t>a total </a:t>
            </a:r>
            <a:r>
              <a:rPr kumimoji="0" sz="2000" b="1" i="0" u="none" strike="noStrike" kern="1200" cap="none" spc="-5" normalizeH="0" baseline="0" noProof="0" dirty="0">
                <a:ln>
                  <a:noFill/>
                </a:ln>
                <a:solidFill>
                  <a:prstClr val="black"/>
                </a:solidFill>
                <a:effectLst/>
                <a:uLnTx/>
                <a:uFillTx/>
                <a:latin typeface="Times New Roman"/>
                <a:ea typeface="新細明體" panose="02020500000000000000" pitchFamily="18" charset="-120"/>
                <a:cs typeface="Times New Roman"/>
              </a:rPr>
              <a:t>noise</a:t>
            </a:r>
            <a:r>
              <a:rPr kumimoji="0" sz="2000" b="1" i="0" u="none" strike="noStrike" kern="1200" cap="none" spc="-10" normalizeH="0" baseline="0" noProof="0" dirty="0">
                <a:ln>
                  <a:noFill/>
                </a:ln>
                <a:solidFill>
                  <a:prstClr val="black"/>
                </a:solidFill>
                <a:effectLst/>
                <a:uLnTx/>
                <a:uFillTx/>
                <a:latin typeface="Times New Roman"/>
                <a:ea typeface="新細明體" panose="02020500000000000000" pitchFamily="18" charset="-120"/>
                <a:cs typeface="Times New Roman"/>
              </a:rPr>
              <a:t> </a:t>
            </a:r>
            <a:r>
              <a:rPr kumimoji="0" sz="2000" b="1" i="0" u="none" strike="noStrike" kern="1200" cap="none" spc="-5" normalizeH="0" baseline="0" noProof="0" dirty="0">
                <a:ln>
                  <a:noFill/>
                </a:ln>
                <a:solidFill>
                  <a:prstClr val="black"/>
                </a:solidFill>
                <a:effectLst/>
                <a:uLnTx/>
                <a:uFillTx/>
                <a:latin typeface="Times New Roman"/>
                <a:ea typeface="新細明體" panose="02020500000000000000" pitchFamily="18" charset="-120"/>
                <a:cs typeface="Times New Roman"/>
              </a:rPr>
              <a:t>PSD</a:t>
            </a:r>
            <a:endParaRPr kumimoji="0" sz="20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a:endParaRPr>
          </a:p>
        </p:txBody>
      </p:sp>
      <p:sp>
        <p:nvSpPr>
          <p:cNvPr id="5" name="object 5"/>
          <p:cNvSpPr txBox="1"/>
          <p:nvPr/>
        </p:nvSpPr>
        <p:spPr>
          <a:xfrm>
            <a:off x="452901" y="1560278"/>
            <a:ext cx="6713855" cy="1243930"/>
          </a:xfrm>
          <a:prstGeom prst="rect">
            <a:avLst/>
          </a:prstGeom>
        </p:spPr>
        <p:txBody>
          <a:bodyPr vert="horz" wrap="square" lIns="0" tIns="12700" rIns="0" bIns="0" rtlCol="0">
            <a:spAutoFit/>
          </a:bodyPr>
          <a:lstStyle/>
          <a:p>
            <a:pPr marL="355600" marR="0" lvl="0" indent="-342900" algn="l" defTabSz="914400" rtl="0" eaLnBrk="1" fontAlgn="auto" latinLnBrk="0" hangingPunct="1">
              <a:lnSpc>
                <a:spcPct val="100000"/>
              </a:lnSpc>
              <a:spcBef>
                <a:spcPts val="100"/>
              </a:spcBef>
              <a:spcAft>
                <a:spcPts val="0"/>
              </a:spcAft>
              <a:buClrTx/>
              <a:buSzTx/>
              <a:buFont typeface="Arial"/>
              <a:buChar char="•"/>
              <a:tabLst>
                <a:tab pos="354965" algn="l"/>
                <a:tab pos="355600" algn="l"/>
                <a:tab pos="6637020" algn="l"/>
              </a:tabLst>
              <a:defRPr/>
            </a:pP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The</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 e</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nv</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el</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ope</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of the</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 c</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omb</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i</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n</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e</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r</a:t>
            </a:r>
            <a:r>
              <a:rPr kumimoji="0" sz="2000" i="0" u="none" strike="noStrike" kern="1200" cap="none" spc="-40"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output w</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il</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l</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be	.</a:t>
            </a:r>
          </a:p>
          <a:p>
            <a:pPr marL="354965" marR="3104515" lvl="0" indent="-354965"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Assuming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the same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noise</a:t>
            </a:r>
            <a:r>
              <a:rPr kumimoji="0" sz="2000" i="0" u="none" strike="noStrike" kern="1200" cap="none" spc="-45"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PSD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at the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combiner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output</a:t>
            </a:r>
            <a:r>
              <a:rPr kumimoji="0" sz="2000" i="0" u="none" strike="noStrike" kern="1200" cap="none" spc="-90"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of</a:t>
            </a:r>
          </a:p>
          <a:p>
            <a:pPr marL="266700" marR="0" lvl="0" indent="0" algn="l" defTabSz="914400" rtl="0" eaLnBrk="1" fontAlgn="auto" latinLnBrk="0" hangingPunct="1">
              <a:lnSpc>
                <a:spcPct val="100000"/>
              </a:lnSpc>
              <a:spcBef>
                <a:spcPts val="0"/>
              </a:spcBef>
              <a:spcAft>
                <a:spcPts val="0"/>
              </a:spcAft>
              <a:buClrTx/>
              <a:buSzTx/>
              <a:buFontTx/>
              <a:buNone/>
              <a:tabLst/>
              <a:defRPr/>
            </a:pPr>
            <a:r>
              <a:rPr kumimoji="0" lang="en-IN"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Thus, the output SNR of the </a:t>
            </a:r>
            <a:r>
              <a:rPr kumimoji="0" lang="en-IN"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combiner</a:t>
            </a:r>
            <a:r>
              <a:rPr kumimoji="0" lang="en-IN" sz="2000" i="0" u="none" strike="noStrike" kern="1200" cap="none" spc="-50" normalizeH="0" baseline="0" noProof="0" dirty="0">
                <a:ln>
                  <a:noFill/>
                </a:ln>
                <a:solidFill>
                  <a:prstClr val="black"/>
                </a:solidFill>
                <a:effectLst/>
                <a:uLnTx/>
                <a:uFillTx/>
                <a:latin typeface="Gill Sans MT" panose="020B0502020104020203" pitchFamily="34" charset="0"/>
                <a:cs typeface="Times New Roman"/>
              </a:rPr>
              <a:t> </a:t>
            </a:r>
            <a:r>
              <a:rPr kumimoji="0" lang="en-IN"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is</a:t>
            </a:r>
            <a:endParaRPr kumimoji="0" lang="en-IN"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endParaRPr>
          </a:p>
        </p:txBody>
      </p:sp>
      <p:sp>
        <p:nvSpPr>
          <p:cNvPr id="7" name="object 7"/>
          <p:cNvSpPr/>
          <p:nvPr/>
        </p:nvSpPr>
        <p:spPr>
          <a:xfrm>
            <a:off x="2624685" y="1378291"/>
            <a:ext cx="243446" cy="15799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8" name="object 8"/>
          <p:cNvSpPr/>
          <p:nvPr/>
        </p:nvSpPr>
        <p:spPr>
          <a:xfrm>
            <a:off x="5625694" y="1576673"/>
            <a:ext cx="1425893" cy="356647"/>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9" name="object 9"/>
          <p:cNvSpPr/>
          <p:nvPr/>
        </p:nvSpPr>
        <p:spPr>
          <a:xfrm>
            <a:off x="4034462" y="1957795"/>
            <a:ext cx="293807" cy="212083"/>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0" name="object 10"/>
          <p:cNvSpPr/>
          <p:nvPr/>
        </p:nvSpPr>
        <p:spPr>
          <a:xfrm>
            <a:off x="3619208" y="2221778"/>
            <a:ext cx="2052360" cy="317168"/>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1" name="object 11"/>
          <p:cNvSpPr/>
          <p:nvPr/>
        </p:nvSpPr>
        <p:spPr>
          <a:xfrm>
            <a:off x="647567" y="2183221"/>
            <a:ext cx="505728" cy="312515"/>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2" name="object 12"/>
          <p:cNvSpPr/>
          <p:nvPr/>
        </p:nvSpPr>
        <p:spPr>
          <a:xfrm>
            <a:off x="2712527" y="3013338"/>
            <a:ext cx="3231484" cy="851759"/>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3" name="object 13"/>
          <p:cNvSpPr txBox="1"/>
          <p:nvPr/>
        </p:nvSpPr>
        <p:spPr>
          <a:xfrm>
            <a:off x="517576" y="3998766"/>
            <a:ext cx="4700270" cy="320601"/>
          </a:xfrm>
          <a:prstGeom prst="rect">
            <a:avLst/>
          </a:prstGeom>
        </p:spPr>
        <p:txBody>
          <a:bodyPr vert="horz" wrap="square" lIns="0" tIns="12700" rIns="0" bIns="0" rtlCol="0">
            <a:spAutoFit/>
          </a:bodyPr>
          <a:lstStyle/>
          <a:p>
            <a:pPr marL="355600" marR="0" lvl="0" indent="-342900" algn="l" defTabSz="914400" rtl="0" eaLnBrk="1" fontAlgn="auto" latinLnBrk="0" hangingPunct="1">
              <a:lnSpc>
                <a:spcPct val="100000"/>
              </a:lnSpc>
              <a:spcBef>
                <a:spcPts val="100"/>
              </a:spcBef>
              <a:spcAft>
                <a:spcPts val="0"/>
              </a:spcAft>
              <a:buClrTx/>
              <a:buSzTx/>
              <a:buFont typeface="Arial"/>
              <a:buChar char="•"/>
              <a:tabLst>
                <a:tab pos="354965" algn="l"/>
                <a:tab pos="355600" algn="l"/>
                <a:tab pos="3368040" algn="l"/>
              </a:tabLst>
              <a:defRPr/>
            </a:pP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The goal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is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to</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chose</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 the	to</a:t>
            </a:r>
            <a:r>
              <a:rPr kumimoji="0" sz="2000" i="0" u="none" strike="noStrike" kern="1200" cap="none" spc="-60"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maximize</a:t>
            </a:r>
            <a:endParaRPr kumimoji="0" sz="2000" i="0" u="none" strike="noStrike" kern="1200" cap="none" spc="0" normalizeH="0" baseline="0" noProof="0">
              <a:ln>
                <a:noFill/>
              </a:ln>
              <a:solidFill>
                <a:prstClr val="black"/>
              </a:solidFill>
              <a:effectLst/>
              <a:uLnTx/>
              <a:uFillTx/>
              <a:latin typeface="Gill Sans MT" panose="020B0502020104020203" pitchFamily="34" charset="0"/>
              <a:cs typeface="Times New Roman"/>
            </a:endParaRPr>
          </a:p>
        </p:txBody>
      </p:sp>
      <p:sp>
        <p:nvSpPr>
          <p:cNvPr id="14" name="object 14"/>
          <p:cNvSpPr txBox="1"/>
          <p:nvPr/>
        </p:nvSpPr>
        <p:spPr>
          <a:xfrm>
            <a:off x="5636496" y="3998766"/>
            <a:ext cx="3116580" cy="320601"/>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15" normalizeH="0" baseline="0" noProof="0" dirty="0">
                <a:ln>
                  <a:noFill/>
                </a:ln>
                <a:solidFill>
                  <a:prstClr val="black"/>
                </a:solidFill>
                <a:effectLst/>
                <a:uLnTx/>
                <a:uFillTx/>
                <a:latin typeface="Gill Sans MT" panose="020B0502020104020203" pitchFamily="34" charset="0"/>
                <a:cs typeface="Times New Roman"/>
              </a:rPr>
              <a:t>Intuitively,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branches with</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a</a:t>
            </a:r>
            <a:endParaRPr kumimoji="0" sz="2000" i="0" u="none" strike="noStrike" kern="1200" cap="none" spc="0" normalizeH="0" baseline="0" noProof="0">
              <a:ln>
                <a:noFill/>
              </a:ln>
              <a:solidFill>
                <a:prstClr val="black"/>
              </a:solidFill>
              <a:effectLst/>
              <a:uLnTx/>
              <a:uFillTx/>
              <a:latin typeface="Gill Sans MT" panose="020B0502020104020203" pitchFamily="34" charset="0"/>
              <a:cs typeface="Times New Roman"/>
            </a:endParaRPr>
          </a:p>
        </p:txBody>
      </p:sp>
      <p:sp>
        <p:nvSpPr>
          <p:cNvPr id="15" name="object 15"/>
          <p:cNvSpPr txBox="1"/>
          <p:nvPr/>
        </p:nvSpPr>
        <p:spPr>
          <a:xfrm>
            <a:off x="860476" y="4303566"/>
            <a:ext cx="7952740" cy="320601"/>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high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SNR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should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be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weighted </a:t>
            </a:r>
            <a:r>
              <a:rPr kumimoji="0" sz="2000" i="0" u="none" strike="noStrike" kern="1200" cap="none" spc="-10" normalizeH="0" baseline="0" noProof="0" dirty="0">
                <a:ln>
                  <a:noFill/>
                </a:ln>
                <a:solidFill>
                  <a:prstClr val="black"/>
                </a:solidFill>
                <a:effectLst/>
                <a:uLnTx/>
                <a:uFillTx/>
                <a:latin typeface="Gill Sans MT" panose="020B0502020104020203" pitchFamily="34" charset="0"/>
                <a:cs typeface="Times New Roman"/>
              </a:rPr>
              <a:t>more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than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branches with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a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low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SNR, so</a:t>
            </a:r>
            <a:r>
              <a:rPr kumimoji="0" sz="2000" i="0" u="none" strike="noStrike" kern="1200" cap="none" spc="40"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the</a:t>
            </a:r>
            <a:endParaRPr kumimoji="0" sz="2000" i="0" u="none" strike="noStrike" kern="1200" cap="none" spc="0" normalizeH="0" baseline="0" noProof="0">
              <a:ln>
                <a:noFill/>
              </a:ln>
              <a:solidFill>
                <a:prstClr val="black"/>
              </a:solidFill>
              <a:effectLst/>
              <a:uLnTx/>
              <a:uFillTx/>
              <a:latin typeface="Gill Sans MT" panose="020B0502020104020203" pitchFamily="34" charset="0"/>
              <a:cs typeface="Times New Roman"/>
            </a:endParaRPr>
          </a:p>
        </p:txBody>
      </p:sp>
      <p:sp>
        <p:nvSpPr>
          <p:cNvPr id="16" name="object 16"/>
          <p:cNvSpPr txBox="1"/>
          <p:nvPr/>
        </p:nvSpPr>
        <p:spPr>
          <a:xfrm>
            <a:off x="860476" y="4608366"/>
            <a:ext cx="5892165" cy="320601"/>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1211580" algn="l"/>
              </a:tabLst>
              <a:defRPr/>
            </a:pP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weights	should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be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proportional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to the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branch</a:t>
            </a:r>
            <a:r>
              <a:rPr kumimoji="0" sz="2000" i="0" u="none" strike="noStrike" kern="1200" cap="none" spc="-50"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SNRs</a:t>
            </a:r>
          </a:p>
        </p:txBody>
      </p:sp>
      <p:sp>
        <p:nvSpPr>
          <p:cNvPr id="17" name="object 17"/>
          <p:cNvSpPr txBox="1"/>
          <p:nvPr/>
        </p:nvSpPr>
        <p:spPr>
          <a:xfrm>
            <a:off x="7489064" y="4608366"/>
            <a:ext cx="88900" cy="3302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b="1"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a:rPr>
              <a:t>.</a:t>
            </a:r>
            <a:endParaRPr kumimoji="0" sz="2000" b="0" i="0" u="none" strike="noStrike" kern="1200" cap="none" spc="0" normalizeH="0" baseline="0" noProof="0">
              <a:ln>
                <a:noFill/>
              </a:ln>
              <a:solidFill>
                <a:prstClr val="black"/>
              </a:solidFill>
              <a:effectLst/>
              <a:uLnTx/>
              <a:uFillTx/>
              <a:latin typeface="Times New Roman"/>
              <a:ea typeface="新細明體" panose="02020500000000000000" pitchFamily="18" charset="-120"/>
              <a:cs typeface="Times New Roman"/>
            </a:endParaRPr>
          </a:p>
        </p:txBody>
      </p:sp>
      <p:sp>
        <p:nvSpPr>
          <p:cNvPr id="18" name="object 18"/>
          <p:cNvSpPr txBox="1"/>
          <p:nvPr/>
        </p:nvSpPr>
        <p:spPr>
          <a:xfrm>
            <a:off x="517576" y="4913165"/>
            <a:ext cx="4420870" cy="635000"/>
          </a:xfrm>
          <a:prstGeom prst="rect">
            <a:avLst/>
          </a:prstGeom>
        </p:spPr>
        <p:txBody>
          <a:bodyPr vert="horz" wrap="square" lIns="0" tIns="12700" rIns="0" bIns="0" rtlCol="0">
            <a:spAutoFit/>
          </a:bodyPr>
          <a:lstStyle/>
          <a:p>
            <a:pPr marL="354965" marR="5080" lvl="0" indent="-342900" algn="l" defTabSz="914400" rtl="0" eaLnBrk="1" fontAlgn="auto" latinLnBrk="0" hangingPunct="1">
              <a:lnSpc>
                <a:spcPct val="100000"/>
              </a:lnSpc>
              <a:spcBef>
                <a:spcPts val="100"/>
              </a:spcBef>
              <a:spcAft>
                <a:spcPts val="0"/>
              </a:spcAft>
              <a:buClrTx/>
              <a:buSzTx/>
              <a:buFont typeface="Arial"/>
              <a:buChar char="•"/>
              <a:tabLst>
                <a:tab pos="354965" algn="l"/>
                <a:tab pos="355600" algn="l"/>
              </a:tabLst>
              <a:defRPr/>
            </a:pP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Solving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for the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optimal weights yields  combiner </a:t>
            </a: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SNR</a:t>
            </a:r>
            <a:r>
              <a:rPr kumimoji="0" sz="2000" i="0" u="none" strike="noStrike" kern="1200" cap="none" spc="-40"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5" normalizeH="0" baseline="0" noProof="0" dirty="0">
                <a:ln>
                  <a:noFill/>
                </a:ln>
                <a:solidFill>
                  <a:prstClr val="black"/>
                </a:solidFill>
                <a:effectLst/>
                <a:uLnTx/>
                <a:uFillTx/>
                <a:latin typeface="Gill Sans MT" panose="020B0502020104020203" pitchFamily="34" charset="0"/>
                <a:cs typeface="Times New Roman"/>
              </a:rPr>
              <a:t>becomes</a:t>
            </a:r>
            <a:endParaRPr kumimoji="0" sz="2000" i="0" u="none" strike="noStrike" kern="1200" cap="none" spc="0" normalizeH="0" baseline="0" noProof="0">
              <a:ln>
                <a:noFill/>
              </a:ln>
              <a:solidFill>
                <a:prstClr val="black"/>
              </a:solidFill>
              <a:effectLst/>
              <a:uLnTx/>
              <a:uFillTx/>
              <a:latin typeface="Gill Sans MT" panose="020B0502020104020203" pitchFamily="34" charset="0"/>
              <a:cs typeface="Times New Roman"/>
            </a:endParaRPr>
          </a:p>
        </p:txBody>
      </p:sp>
      <p:sp>
        <p:nvSpPr>
          <p:cNvPr id="19" name="object 19"/>
          <p:cNvSpPr txBox="1"/>
          <p:nvPr/>
        </p:nvSpPr>
        <p:spPr>
          <a:xfrm>
            <a:off x="6373336" y="4913165"/>
            <a:ext cx="1983105" cy="628377"/>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 and the</a:t>
            </a:r>
            <a:r>
              <a:rPr kumimoji="0" sz="2000" i="0" u="none" strike="noStrike" kern="1200" cap="none" spc="-65" normalizeH="0" baseline="0" noProof="0" dirty="0">
                <a:ln>
                  <a:noFill/>
                </a:ln>
                <a:solidFill>
                  <a:prstClr val="black"/>
                </a:solidFill>
                <a:effectLst/>
                <a:uLnTx/>
                <a:uFillTx/>
                <a:latin typeface="Gill Sans MT" panose="020B0502020104020203" pitchFamily="34" charset="0"/>
                <a:cs typeface="Times New Roman"/>
              </a:rPr>
              <a:t> </a:t>
            </a:r>
            <a:r>
              <a:rPr kumimoji="0" sz="2000" i="0" u="none" strike="noStrike" kern="1200" cap="none" spc="-10" normalizeH="0" baseline="0" noProof="0" dirty="0">
                <a:ln>
                  <a:noFill/>
                </a:ln>
                <a:solidFill>
                  <a:prstClr val="black"/>
                </a:solidFill>
                <a:effectLst/>
                <a:uLnTx/>
                <a:uFillTx/>
                <a:latin typeface="Gill Sans MT" panose="020B0502020104020203" pitchFamily="34" charset="0"/>
                <a:cs typeface="Times New Roman"/>
              </a:rPr>
              <a:t>resulting</a:t>
            </a:r>
            <a:endParaRPr kumimoji="0" sz="2000" i="0" u="none" strike="noStrike" kern="1200" cap="none" spc="0" normalizeH="0" baseline="0" noProof="0">
              <a:ln>
                <a:noFill/>
              </a:ln>
              <a:solidFill>
                <a:prstClr val="black"/>
              </a:solidFill>
              <a:effectLst/>
              <a:uLnTx/>
              <a:uFillTx/>
              <a:latin typeface="Gill Sans MT" panose="020B0502020104020203" pitchFamily="34" charset="0"/>
              <a:cs typeface="Times New Roman"/>
            </a:endParaRPr>
          </a:p>
          <a:p>
            <a:pPr marL="252095" marR="0" lvl="0" indent="0" algn="l" defTabSz="914400" rtl="0" eaLnBrk="1" fontAlgn="auto" latinLnBrk="0" hangingPunct="1">
              <a:lnSpc>
                <a:spcPct val="100000"/>
              </a:lnSpc>
              <a:spcBef>
                <a:spcPts val="0"/>
              </a:spcBef>
              <a:spcAft>
                <a:spcPts val="0"/>
              </a:spcAft>
              <a:buClrTx/>
              <a:buSzTx/>
              <a:buFontTx/>
              <a:buNone/>
              <a:tabLst/>
              <a:defRPr/>
            </a:pP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a:t>
            </a:r>
            <a:endParaRPr kumimoji="0" sz="2000" i="0" u="none" strike="noStrike" kern="1200" cap="none" spc="0" normalizeH="0" baseline="0" noProof="0">
              <a:ln>
                <a:noFill/>
              </a:ln>
              <a:solidFill>
                <a:prstClr val="black"/>
              </a:solidFill>
              <a:effectLst/>
              <a:uLnTx/>
              <a:uFillTx/>
              <a:latin typeface="Gill Sans MT" panose="020B0502020104020203" pitchFamily="34" charset="0"/>
              <a:cs typeface="Times New Roman"/>
            </a:endParaRPr>
          </a:p>
        </p:txBody>
      </p:sp>
      <p:sp>
        <p:nvSpPr>
          <p:cNvPr id="20" name="object 20"/>
          <p:cNvSpPr txBox="1"/>
          <p:nvPr/>
        </p:nvSpPr>
        <p:spPr>
          <a:xfrm>
            <a:off x="517576" y="5522766"/>
            <a:ext cx="7491095" cy="635000"/>
          </a:xfrm>
          <a:prstGeom prst="rect">
            <a:avLst/>
          </a:prstGeom>
        </p:spPr>
        <p:txBody>
          <a:bodyPr vert="horz" wrap="square" lIns="0" tIns="12700" rIns="0" bIns="0" rtlCol="0">
            <a:spAutoFit/>
          </a:bodyPr>
          <a:lstStyle/>
          <a:p>
            <a:pPr marL="354965" marR="5080" lvl="0" indent="-342900" algn="l" defTabSz="914400" rtl="0" eaLnBrk="1" fontAlgn="auto" latinLnBrk="0" hangingPunct="1">
              <a:lnSpc>
                <a:spcPct val="100000"/>
              </a:lnSpc>
              <a:spcBef>
                <a:spcPts val="100"/>
              </a:spcBef>
              <a:spcAft>
                <a:spcPts val="0"/>
              </a:spcAft>
              <a:buClrTx/>
              <a:buSzTx/>
              <a:buFont typeface="Arial"/>
              <a:buChar char="•"/>
              <a:tabLst>
                <a:tab pos="354965" algn="l"/>
                <a:tab pos="355600" algn="l"/>
              </a:tabLst>
              <a:defRPr/>
            </a:pPr>
            <a:r>
              <a:rPr kumimoji="0" sz="2000" i="0" u="none" strike="noStrike" kern="1200" cap="none" spc="0" normalizeH="0" baseline="0" noProof="0" dirty="0">
                <a:ln>
                  <a:noFill/>
                </a:ln>
                <a:solidFill>
                  <a:prstClr val="black"/>
                </a:solidFill>
                <a:effectLst/>
                <a:uLnTx/>
                <a:uFillTx/>
                <a:latin typeface="Gill Sans MT" panose="020B0502020104020203" pitchFamily="34" charset="0"/>
                <a:cs typeface="Times New Roman"/>
              </a:rPr>
              <a:t>Thus, </a:t>
            </a:r>
            <a:r>
              <a:rPr kumimoji="0" sz="2000" i="0" u="none" strike="noStrike" kern="1200" cap="none" spc="0" normalizeH="0" baseline="0" noProof="0" dirty="0">
                <a:ln>
                  <a:noFill/>
                </a:ln>
                <a:solidFill>
                  <a:srgbClr val="0070C0"/>
                </a:solidFill>
                <a:effectLst/>
                <a:uLnTx/>
                <a:uFillTx/>
                <a:latin typeface="Gill Sans MT" panose="020B0502020104020203" pitchFamily="34" charset="0"/>
                <a:cs typeface="Times New Roman"/>
              </a:rPr>
              <a:t>the SNR of the </a:t>
            </a:r>
            <a:r>
              <a:rPr kumimoji="0" sz="2000" i="0" u="none" strike="noStrike" kern="1200" cap="none" spc="-5" normalizeH="0" baseline="0" noProof="0" dirty="0">
                <a:ln>
                  <a:noFill/>
                </a:ln>
                <a:solidFill>
                  <a:srgbClr val="0070C0"/>
                </a:solidFill>
                <a:effectLst/>
                <a:uLnTx/>
                <a:uFillTx/>
                <a:latin typeface="Gill Sans MT" panose="020B0502020104020203" pitchFamily="34" charset="0"/>
                <a:cs typeface="Times New Roman"/>
              </a:rPr>
              <a:t>combiner </a:t>
            </a:r>
            <a:r>
              <a:rPr kumimoji="0" sz="2000" i="0" u="none" strike="noStrike" kern="1200" cap="none" spc="0" normalizeH="0" baseline="0" noProof="0" dirty="0">
                <a:ln>
                  <a:noFill/>
                </a:ln>
                <a:solidFill>
                  <a:srgbClr val="0070C0"/>
                </a:solidFill>
                <a:effectLst/>
                <a:uLnTx/>
                <a:uFillTx/>
                <a:latin typeface="Gill Sans MT" panose="020B0502020104020203" pitchFamily="34" charset="0"/>
                <a:cs typeface="Times New Roman"/>
              </a:rPr>
              <a:t>output </a:t>
            </a:r>
            <a:r>
              <a:rPr kumimoji="0" sz="2000" i="0" u="none" strike="noStrike" kern="1200" cap="none" spc="-5" normalizeH="0" baseline="0" noProof="0" dirty="0">
                <a:ln>
                  <a:noFill/>
                </a:ln>
                <a:solidFill>
                  <a:srgbClr val="0070C0"/>
                </a:solidFill>
                <a:effectLst/>
                <a:uLnTx/>
                <a:uFillTx/>
                <a:latin typeface="Gill Sans MT" panose="020B0502020104020203" pitchFamily="34" charset="0"/>
                <a:cs typeface="Times New Roman"/>
              </a:rPr>
              <a:t>is </a:t>
            </a:r>
            <a:r>
              <a:rPr kumimoji="0" sz="2000" i="0" u="none" strike="noStrike" kern="1200" cap="none" spc="0" normalizeH="0" baseline="0" noProof="0" dirty="0">
                <a:ln>
                  <a:noFill/>
                </a:ln>
                <a:solidFill>
                  <a:srgbClr val="0070C0"/>
                </a:solidFill>
                <a:effectLst/>
                <a:uLnTx/>
                <a:uFillTx/>
                <a:latin typeface="Gill Sans MT" panose="020B0502020104020203" pitchFamily="34" charset="0"/>
                <a:cs typeface="Times New Roman"/>
              </a:rPr>
              <a:t>the sum of SNRs on</a:t>
            </a:r>
            <a:r>
              <a:rPr kumimoji="0" sz="2000" i="0" u="none" strike="noStrike" kern="1200" cap="none" spc="-110" normalizeH="0" baseline="0" noProof="0" dirty="0">
                <a:ln>
                  <a:noFill/>
                </a:ln>
                <a:solidFill>
                  <a:srgbClr val="0070C0"/>
                </a:solidFill>
                <a:effectLst/>
                <a:uLnTx/>
                <a:uFillTx/>
                <a:latin typeface="Gill Sans MT" panose="020B0502020104020203" pitchFamily="34" charset="0"/>
                <a:cs typeface="Times New Roman"/>
              </a:rPr>
              <a:t> </a:t>
            </a:r>
            <a:r>
              <a:rPr kumimoji="0" sz="2000" i="0" u="none" strike="noStrike" kern="1200" cap="none" spc="-5" normalizeH="0" baseline="0" noProof="0" dirty="0">
                <a:ln>
                  <a:noFill/>
                </a:ln>
                <a:solidFill>
                  <a:srgbClr val="0070C0"/>
                </a:solidFill>
                <a:effectLst/>
                <a:uLnTx/>
                <a:uFillTx/>
                <a:latin typeface="Gill Sans MT" panose="020B0502020104020203" pitchFamily="34" charset="0"/>
                <a:cs typeface="Times New Roman"/>
              </a:rPr>
              <a:t>each  branch.</a:t>
            </a:r>
            <a:endParaRPr kumimoji="0" sz="2000" i="0" u="none" strike="noStrike" kern="1200" cap="none" spc="0" normalizeH="0" baseline="0" noProof="0" dirty="0">
              <a:ln>
                <a:noFill/>
              </a:ln>
              <a:solidFill>
                <a:srgbClr val="0070C0"/>
              </a:solidFill>
              <a:effectLst/>
              <a:uLnTx/>
              <a:uFillTx/>
              <a:latin typeface="Gill Sans MT" panose="020B0502020104020203" pitchFamily="34" charset="0"/>
              <a:cs typeface="Times New Roman"/>
            </a:endParaRPr>
          </a:p>
        </p:txBody>
      </p:sp>
      <p:sp>
        <p:nvSpPr>
          <p:cNvPr id="21" name="object 21"/>
          <p:cNvSpPr/>
          <p:nvPr/>
        </p:nvSpPr>
        <p:spPr>
          <a:xfrm>
            <a:off x="3433740" y="4128949"/>
            <a:ext cx="369924" cy="166891"/>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22" name="object 22"/>
          <p:cNvSpPr/>
          <p:nvPr/>
        </p:nvSpPr>
        <p:spPr>
          <a:xfrm>
            <a:off x="5290937" y="4120548"/>
            <a:ext cx="303430" cy="168431"/>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23" name="object 23"/>
          <p:cNvSpPr/>
          <p:nvPr/>
        </p:nvSpPr>
        <p:spPr>
          <a:xfrm>
            <a:off x="1777638" y="4664464"/>
            <a:ext cx="225121" cy="268497"/>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24" name="object 24"/>
          <p:cNvSpPr/>
          <p:nvPr/>
        </p:nvSpPr>
        <p:spPr>
          <a:xfrm>
            <a:off x="6811337" y="4595424"/>
            <a:ext cx="654239" cy="320124"/>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25" name="object 25"/>
          <p:cNvSpPr/>
          <p:nvPr/>
        </p:nvSpPr>
        <p:spPr>
          <a:xfrm>
            <a:off x="5041084" y="4970601"/>
            <a:ext cx="1260968" cy="281030"/>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26" name="object 26"/>
          <p:cNvSpPr/>
          <p:nvPr/>
        </p:nvSpPr>
        <p:spPr>
          <a:xfrm>
            <a:off x="3482167" y="5234308"/>
            <a:ext cx="3135476" cy="351814"/>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ts val="1300"/>
              </a:lnSpc>
              <a:spcBef>
                <a:spcPts val="0"/>
              </a:spcBef>
              <a:spcAft>
                <a:spcPts val="0"/>
              </a:spcAft>
              <a:buClrTx/>
              <a:buSzTx/>
              <a:buFontTx/>
              <a:buNone/>
              <a:tabLst/>
              <a:defRPr/>
            </a:pPr>
            <a:fld id="{81D60167-4931-47E6-BA6A-407CBD079E47}" type="slidenum">
              <a:rPr kumimoji="0" sz="1200" b="0" i="1" u="none" strike="noStrike" kern="1200" cap="none" spc="0" normalizeH="0" baseline="0" noProof="0" dirty="0">
                <a:ln>
                  <a:noFill/>
                </a:ln>
                <a:solidFill>
                  <a:srgbClr val="898989"/>
                </a:solidFill>
                <a:effectLst/>
                <a:uLnTx/>
                <a:uFillTx/>
                <a:latin typeface="PMingLiU"/>
                <a:ea typeface="新細明體" panose="02020500000000000000" pitchFamily="18" charset="-120"/>
              </a:rPr>
              <a:pPr marL="25400" marR="0" lvl="0" indent="0" algn="l" defTabSz="914400" rtl="0" eaLnBrk="1" fontAlgn="auto" latinLnBrk="0" hangingPunct="1">
                <a:lnSpc>
                  <a:spcPts val="1300"/>
                </a:lnSpc>
                <a:spcBef>
                  <a:spcPts val="0"/>
                </a:spcBef>
                <a:spcAft>
                  <a:spcPts val="0"/>
                </a:spcAft>
                <a:buClrTx/>
                <a:buSzTx/>
                <a:buFontTx/>
                <a:buNone/>
                <a:tabLst/>
                <a:defRPr/>
              </a:pPr>
              <a:t>23</a:t>
            </a:fld>
            <a:endParaRPr kumimoji="0" sz="1200" b="0" i="1" u="none" strike="noStrike" kern="1200" cap="none" spc="0" normalizeH="0" baseline="0" noProof="0" dirty="0">
              <a:ln>
                <a:noFill/>
              </a:ln>
              <a:solidFill>
                <a:srgbClr val="898989"/>
              </a:solidFill>
              <a:effectLst/>
              <a:uLnTx/>
              <a:uFillTx/>
              <a:latin typeface="PMingLiU"/>
              <a:ea typeface="新細明體" panose="02020500000000000000" pitchFamily="18" charset="-120"/>
            </a:endParaRPr>
          </a:p>
        </p:txBody>
      </p:sp>
      <p:sp>
        <p:nvSpPr>
          <p:cNvPr id="33" name="Rectangle 2">
            <a:extLst>
              <a:ext uri="{FF2B5EF4-FFF2-40B4-BE49-F238E27FC236}">
                <a16:creationId xmlns:a16="http://schemas.microsoft.com/office/drawing/2014/main" id="{905F11B6-8DB6-4898-8631-22EBDCFFAA45}"/>
              </a:ext>
            </a:extLst>
          </p:cNvPr>
          <p:cNvSpPr>
            <a:spLocks noGrp="1"/>
          </p:cNvSpPr>
          <p:nvPr>
            <p:ph type="title"/>
          </p:nvPr>
        </p:nvSpPr>
        <p:spPr>
          <a:xfrm>
            <a:off x="583616" y="478035"/>
            <a:ext cx="8229600" cy="990600"/>
          </a:xfrm>
        </p:spPr>
        <p:txBody>
          <a:bodyPr/>
          <a:lstStyle/>
          <a:p>
            <a:pPr eaLnBrk="1" hangingPunct="1">
              <a:defRPr/>
            </a:pPr>
            <a:r>
              <a:rPr lang="en-US" altLang="en-US" b="1" dirty="0">
                <a:solidFill>
                  <a:srgbClr val="0A2090"/>
                </a:solidFill>
                <a:latin typeface="+mn-lt"/>
                <a:ea typeface="標楷體" pitchFamily="65" charset="-128"/>
              </a:rPr>
              <a:t>Maximal Ratio Combining (MRC)</a:t>
            </a:r>
          </a:p>
        </p:txBody>
      </p:sp>
      <p:pic>
        <p:nvPicPr>
          <p:cNvPr id="34" name="Picture 4" descr="SRM Logo - Srm logo png 7 » PNG Image">
            <a:extLst>
              <a:ext uri="{FF2B5EF4-FFF2-40B4-BE49-F238E27FC236}">
                <a16:creationId xmlns:a16="http://schemas.microsoft.com/office/drawing/2014/main" id="{178FA163-F0FF-4DF5-8849-E0676B2C2402}"/>
              </a:ext>
            </a:extLst>
          </p:cNvPr>
          <p:cNvPicPr>
            <a:picLocks noChangeAspect="1" noChangeArrowheads="1"/>
          </p:cNvPicPr>
          <p:nvPr/>
        </p:nvPicPr>
        <p:blipFill>
          <a:blip r:embed="rId14"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0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F8EB18A-A335-4747-B347-910414B61261}"/>
              </a:ext>
            </a:extLst>
          </p:cNvPr>
          <p:cNvSpPr>
            <a:spLocks noGrp="1"/>
          </p:cNvSpPr>
          <p:nvPr>
            <p:ph type="title"/>
          </p:nvPr>
        </p:nvSpPr>
        <p:spPr/>
        <p:txBody>
          <a:bodyPr/>
          <a:lstStyle/>
          <a:p>
            <a:pPr eaLnBrk="1" hangingPunct="1">
              <a:defRPr/>
            </a:pPr>
            <a:r>
              <a:rPr lang="en-US" altLang="en-US" b="1" dirty="0">
                <a:solidFill>
                  <a:srgbClr val="0A2090"/>
                </a:solidFill>
                <a:latin typeface="+mn-lt"/>
                <a:ea typeface="標楷體" pitchFamily="65" charset="-128"/>
              </a:rPr>
              <a:t>Equal Gain Combining (EGC)</a:t>
            </a:r>
          </a:p>
        </p:txBody>
      </p:sp>
      <p:sp>
        <p:nvSpPr>
          <p:cNvPr id="6" name="Content Placeholder 5">
            <a:extLst>
              <a:ext uri="{FF2B5EF4-FFF2-40B4-BE49-F238E27FC236}">
                <a16:creationId xmlns:a16="http://schemas.microsoft.com/office/drawing/2014/main" id="{2C284380-E266-47E8-B0A2-E1ACB06F61F7}"/>
              </a:ext>
            </a:extLst>
          </p:cNvPr>
          <p:cNvSpPr>
            <a:spLocks noGrp="1"/>
          </p:cNvSpPr>
          <p:nvPr>
            <p:ph sz="quarter" idx="1"/>
          </p:nvPr>
        </p:nvSpPr>
        <p:spPr>
          <a:xfrm>
            <a:off x="444421" y="1143000"/>
            <a:ext cx="8095928" cy="5130824"/>
          </a:xfrm>
        </p:spPr>
        <p:txBody>
          <a:bodyPr/>
          <a:lstStyle/>
          <a:p>
            <a:pPr>
              <a:buClr>
                <a:schemeClr val="bg2">
                  <a:lumMod val="25000"/>
                </a:schemeClr>
              </a:buClr>
              <a:buFont typeface="Wingdings" panose="05000000000000000000" pitchFamily="2" charset="2"/>
              <a:buChar char="Ø"/>
              <a:defRPr/>
            </a:pPr>
            <a:r>
              <a:rPr lang="en-US" sz="2800" dirty="0"/>
              <a:t>Simplified Method of Maximal Ratio Combining</a:t>
            </a:r>
          </a:p>
          <a:p>
            <a:pPr>
              <a:buClr>
                <a:schemeClr val="bg2">
                  <a:lumMod val="25000"/>
                </a:schemeClr>
              </a:buClr>
              <a:buFont typeface="Wingdings" panose="05000000000000000000" pitchFamily="2" charset="2"/>
              <a:buChar char="Ø"/>
              <a:defRPr/>
            </a:pPr>
            <a:r>
              <a:rPr lang="en-US" sz="2800" dirty="0"/>
              <a:t>Combine multiple signals into one</a:t>
            </a:r>
          </a:p>
          <a:p>
            <a:pPr>
              <a:buClr>
                <a:schemeClr val="bg2">
                  <a:lumMod val="25000"/>
                </a:schemeClr>
              </a:buClr>
              <a:buFont typeface="Wingdings" panose="05000000000000000000" pitchFamily="2" charset="2"/>
              <a:buChar char="Ø"/>
              <a:defRPr/>
            </a:pPr>
            <a:r>
              <a:rPr lang="en-US" sz="2800" dirty="0"/>
              <a:t>The phase is adjusted for each receive signal so that</a:t>
            </a:r>
          </a:p>
          <a:p>
            <a:pPr lvl="3">
              <a:buClr>
                <a:schemeClr val="bg2">
                  <a:lumMod val="25000"/>
                </a:schemeClr>
              </a:buClr>
              <a:buFont typeface="Wingdings" panose="05000000000000000000" pitchFamily="2" charset="2"/>
              <a:buChar char="ü"/>
              <a:defRPr/>
            </a:pPr>
            <a:r>
              <a:rPr lang="en-US" sz="2800" dirty="0"/>
              <a:t>The signal from each branch are co-phased</a:t>
            </a:r>
            <a:r>
              <a:rPr lang="en-US" sz="2200" dirty="0"/>
              <a:t> </a:t>
            </a:r>
          </a:p>
          <a:p>
            <a:pPr lvl="3">
              <a:buClr>
                <a:schemeClr val="bg2">
                  <a:lumMod val="25000"/>
                </a:schemeClr>
              </a:buClr>
              <a:buFont typeface="Wingdings" panose="05000000000000000000" pitchFamily="2" charset="2"/>
              <a:buChar char="ü"/>
              <a:defRPr/>
            </a:pPr>
            <a:r>
              <a:rPr lang="en-US" sz="2800" dirty="0"/>
              <a:t>Vectors add in-phase</a:t>
            </a:r>
          </a:p>
          <a:p>
            <a:pPr>
              <a:buClr>
                <a:schemeClr val="bg2">
                  <a:lumMod val="25000"/>
                </a:schemeClr>
              </a:buClr>
              <a:buFont typeface="Wingdings" panose="05000000000000000000" pitchFamily="2" charset="2"/>
              <a:buChar char="Ø"/>
              <a:defRPr/>
            </a:pPr>
            <a:r>
              <a:rPr lang="en-US" sz="2800" dirty="0"/>
              <a:t>Coherent combining of all branches with equal gain</a:t>
            </a:r>
          </a:p>
          <a:p>
            <a:pPr>
              <a:buClr>
                <a:schemeClr val="bg2">
                  <a:lumMod val="25000"/>
                </a:schemeClr>
              </a:buClr>
              <a:buFont typeface="Wingdings" panose="05000000000000000000" pitchFamily="2" charset="2"/>
              <a:buChar char="Ø"/>
              <a:defRPr/>
            </a:pPr>
            <a:r>
              <a:rPr lang="en-US" b="1" i="1" dirty="0"/>
              <a:t>Basic concept</a:t>
            </a:r>
          </a:p>
          <a:p>
            <a:pPr lvl="3">
              <a:buClr>
                <a:schemeClr val="bg2">
                  <a:lumMod val="25000"/>
                </a:schemeClr>
              </a:buClr>
              <a:buFont typeface="Wingdings" panose="05000000000000000000" pitchFamily="2" charset="2"/>
              <a:buChar char="ü"/>
              <a:defRPr/>
            </a:pPr>
            <a:r>
              <a:rPr lang="en-US" sz="2800" dirty="0"/>
              <a:t>Each branch signal is rotated by</a:t>
            </a:r>
          </a:p>
          <a:p>
            <a:pPr lvl="3">
              <a:buClr>
                <a:schemeClr val="bg2">
                  <a:lumMod val="25000"/>
                </a:schemeClr>
              </a:buClr>
              <a:buFont typeface="Wingdings" panose="05000000000000000000" pitchFamily="2" charset="2"/>
              <a:buChar char="ü"/>
              <a:defRPr/>
            </a:pPr>
            <a:r>
              <a:rPr lang="en-US" sz="2800" dirty="0"/>
              <a:t>All branch signals are then added</a:t>
            </a:r>
            <a:endParaRPr lang="en-IN" sz="2800" dirty="0"/>
          </a:p>
        </p:txBody>
      </p:sp>
      <p:sp>
        <p:nvSpPr>
          <p:cNvPr id="56324" name="Slide Number Placeholder 3">
            <a:extLst>
              <a:ext uri="{FF2B5EF4-FFF2-40B4-BE49-F238E27FC236}">
                <a16:creationId xmlns:a16="http://schemas.microsoft.com/office/drawing/2014/main" id="{17925F87-2673-44ED-B994-8EA29F3D7E3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017E671B-4D68-477C-9905-0CA17BA3D2E4}" type="slidenum">
              <a:rPr lang="en-US" altLang="zh-TW" sz="1400" smtClean="0">
                <a:solidFill>
                  <a:schemeClr val="tx2"/>
                </a:solidFill>
                <a:latin typeface="Verdana" panose="020B0604030504040204" pitchFamily="34" charset="0"/>
              </a:rPr>
              <a:pPr>
                <a:spcBef>
                  <a:spcPct val="0"/>
                </a:spcBef>
                <a:buClrTx/>
                <a:buSzTx/>
                <a:buFontTx/>
                <a:buNone/>
              </a:pPr>
              <a:t>24</a:t>
            </a:fld>
            <a:endParaRPr lang="en-US" altLang="zh-TW" sz="1400">
              <a:solidFill>
                <a:schemeClr val="tx2"/>
              </a:solidFill>
              <a:latin typeface="Verdana" panose="020B0604030504040204" pitchFamily="34" charset="0"/>
            </a:endParaRPr>
          </a:p>
        </p:txBody>
      </p:sp>
      <p:pic>
        <p:nvPicPr>
          <p:cNvPr id="56325" name="Picture 1">
            <a:extLst>
              <a:ext uri="{FF2B5EF4-FFF2-40B4-BE49-F238E27FC236}">
                <a16:creationId xmlns:a16="http://schemas.microsoft.com/office/drawing/2014/main" id="{3DA5EE3D-3AD7-4D12-8CE8-01E71C25D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4725144"/>
            <a:ext cx="8191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4" descr="SRM Logo - Srm logo png 7 » PNG Image">
            <a:extLst>
              <a:ext uri="{FF2B5EF4-FFF2-40B4-BE49-F238E27FC236}">
                <a16:creationId xmlns:a16="http://schemas.microsoft.com/office/drawing/2014/main" id="{68B2F43D-917B-464F-BC03-C8F5AA906C2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F8EB18A-A335-4747-B347-910414B61261}"/>
              </a:ext>
            </a:extLst>
          </p:cNvPr>
          <p:cNvSpPr>
            <a:spLocks noGrp="1"/>
          </p:cNvSpPr>
          <p:nvPr>
            <p:ph type="title"/>
          </p:nvPr>
        </p:nvSpPr>
        <p:spPr/>
        <p:txBody>
          <a:bodyPr/>
          <a:lstStyle/>
          <a:p>
            <a:pPr eaLnBrk="1" hangingPunct="1">
              <a:defRPr/>
            </a:pPr>
            <a:r>
              <a:rPr lang="en-US" altLang="en-US" b="1" dirty="0">
                <a:solidFill>
                  <a:srgbClr val="0A2090"/>
                </a:solidFill>
                <a:latin typeface="+mn-lt"/>
                <a:ea typeface="標楷體" pitchFamily="65" charset="-128"/>
              </a:rPr>
              <a:t>Equal Gain Combining (EGC)</a:t>
            </a:r>
          </a:p>
        </p:txBody>
      </p:sp>
      <p:sp>
        <p:nvSpPr>
          <p:cNvPr id="56324" name="Slide Number Placeholder 3">
            <a:extLst>
              <a:ext uri="{FF2B5EF4-FFF2-40B4-BE49-F238E27FC236}">
                <a16:creationId xmlns:a16="http://schemas.microsoft.com/office/drawing/2014/main" id="{17925F87-2673-44ED-B994-8EA29F3D7E3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017E671B-4D68-477C-9905-0CA17BA3D2E4}" type="slidenum">
              <a:rPr lang="en-US" altLang="zh-TW" sz="1400" smtClean="0">
                <a:solidFill>
                  <a:schemeClr val="tx2"/>
                </a:solidFill>
                <a:latin typeface="Verdana" panose="020B0604030504040204" pitchFamily="34" charset="0"/>
              </a:rPr>
              <a:pPr>
                <a:spcBef>
                  <a:spcPct val="0"/>
                </a:spcBef>
                <a:buClrTx/>
                <a:buSzTx/>
                <a:buFontTx/>
                <a:buNone/>
              </a:pPr>
              <a:t>25</a:t>
            </a:fld>
            <a:endParaRPr lang="en-US" altLang="zh-TW" sz="1400">
              <a:solidFill>
                <a:schemeClr val="tx2"/>
              </a:solidFill>
              <a:latin typeface="Verdana" panose="020B0604030504040204" pitchFamily="34" charset="0"/>
            </a:endParaRPr>
          </a:p>
        </p:txBody>
      </p:sp>
      <p:pic>
        <p:nvPicPr>
          <p:cNvPr id="110594" name="Picture 2">
            <a:extLst>
              <a:ext uri="{FF2B5EF4-FFF2-40B4-BE49-F238E27FC236}">
                <a16:creationId xmlns:a16="http://schemas.microsoft.com/office/drawing/2014/main" id="{A8B3553E-7722-4E30-B4DD-6157EB695CDC}"/>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816210" y="2731742"/>
            <a:ext cx="3402683"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10596" name="Picture 4">
            <a:extLst>
              <a:ext uri="{FF2B5EF4-FFF2-40B4-BE49-F238E27FC236}">
                <a16:creationId xmlns:a16="http://schemas.microsoft.com/office/drawing/2014/main" id="{02145DEB-2C09-4E35-8C85-354AFECD3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905" y="2750204"/>
            <a:ext cx="2880320" cy="2574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A8F0B6F-2B3D-4EDC-B133-322B61A92EE9}"/>
              </a:ext>
            </a:extLst>
          </p:cNvPr>
          <p:cNvSpPr txBox="1"/>
          <p:nvPr/>
        </p:nvSpPr>
        <p:spPr>
          <a:xfrm>
            <a:off x="492292" y="1251304"/>
            <a:ext cx="8556497" cy="1569660"/>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mn-lt"/>
              </a:rPr>
              <a:t>In EGC, each signal branch weighted with the same factor, irrespective of the signal amplitude. </a:t>
            </a:r>
          </a:p>
          <a:p>
            <a:pPr marL="342900" indent="-342900">
              <a:buFont typeface="Wingdings" panose="05000000000000000000" pitchFamily="2" charset="2"/>
              <a:buChar char="Ø"/>
            </a:pPr>
            <a:r>
              <a:rPr lang="en-US" sz="2400" dirty="0">
                <a:latin typeface="+mn-lt"/>
              </a:rPr>
              <a:t>However, co-phasing of all signal is needed to avoid signal cancellation.</a:t>
            </a:r>
            <a:endParaRPr lang="en-IN" sz="2400" dirty="0">
              <a:latin typeface="+mn-lt"/>
            </a:endParaRPr>
          </a:p>
        </p:txBody>
      </p:sp>
      <p:sp>
        <p:nvSpPr>
          <p:cNvPr id="13" name="TextBox 12">
            <a:extLst>
              <a:ext uri="{FF2B5EF4-FFF2-40B4-BE49-F238E27FC236}">
                <a16:creationId xmlns:a16="http://schemas.microsoft.com/office/drawing/2014/main" id="{216EB0CE-AE18-4B52-A3BB-AAE6BC9ED661}"/>
              </a:ext>
            </a:extLst>
          </p:cNvPr>
          <p:cNvSpPr txBox="1"/>
          <p:nvPr/>
        </p:nvSpPr>
        <p:spPr>
          <a:xfrm>
            <a:off x="457200" y="5248416"/>
            <a:ext cx="8074025" cy="923330"/>
          </a:xfrm>
          <a:prstGeom prst="rect">
            <a:avLst/>
          </a:prstGeom>
          <a:noFill/>
        </p:spPr>
        <p:txBody>
          <a:bodyPr wrap="square">
            <a:spAutoFit/>
          </a:bodyPr>
          <a:lstStyle/>
          <a:p>
            <a:pPr marL="285750" indent="-285750">
              <a:buFont typeface="Wingdings" panose="05000000000000000000" pitchFamily="2" charset="2"/>
              <a:buChar char="Ø"/>
            </a:pPr>
            <a:r>
              <a:rPr lang="en-US" dirty="0">
                <a:latin typeface="+mn-lt"/>
              </a:rPr>
              <a:t>EGC is simpler to implement than MRC.</a:t>
            </a:r>
          </a:p>
          <a:p>
            <a:pPr marL="285750" indent="-285750">
              <a:buFont typeface="Wingdings" panose="05000000000000000000" pitchFamily="2" charset="2"/>
              <a:buChar char="Ø"/>
            </a:pPr>
            <a:r>
              <a:rPr lang="en-US" dirty="0">
                <a:latin typeface="+mn-lt"/>
              </a:rPr>
              <a:t>The adaptively controller amplifiers / attenuators are not needed. </a:t>
            </a:r>
          </a:p>
          <a:p>
            <a:pPr marL="285750" indent="-285750">
              <a:buFont typeface="Wingdings" panose="05000000000000000000" pitchFamily="2" charset="2"/>
              <a:buChar char="Ø"/>
            </a:pPr>
            <a:r>
              <a:rPr lang="en-US" dirty="0">
                <a:latin typeface="+mn-lt"/>
              </a:rPr>
              <a:t>No channel amplitude estimation is needed.</a:t>
            </a:r>
            <a:endParaRPr lang="en-IN" dirty="0">
              <a:latin typeface="+mn-lt"/>
            </a:endParaRPr>
          </a:p>
        </p:txBody>
      </p:sp>
      <p:sp>
        <p:nvSpPr>
          <p:cNvPr id="15" name="Arrow: Right 14">
            <a:extLst>
              <a:ext uri="{FF2B5EF4-FFF2-40B4-BE49-F238E27FC236}">
                <a16:creationId xmlns:a16="http://schemas.microsoft.com/office/drawing/2014/main" id="{04449072-A0D4-49B7-98F8-766002826297}"/>
              </a:ext>
            </a:extLst>
          </p:cNvPr>
          <p:cNvSpPr/>
          <p:nvPr/>
        </p:nvSpPr>
        <p:spPr>
          <a:xfrm>
            <a:off x="4338492" y="3833453"/>
            <a:ext cx="864096" cy="2880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4" descr="SRM Logo - Srm logo png 7 » PNG Image">
            <a:extLst>
              <a:ext uri="{FF2B5EF4-FFF2-40B4-BE49-F238E27FC236}">
                <a16:creationId xmlns:a16="http://schemas.microsoft.com/office/drawing/2014/main" id="{92B9E43C-2E07-4CE4-9245-45B549ABB7C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845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8F378D4-2758-46C6-A7A9-F47C60B6F59B}"/>
              </a:ext>
            </a:extLst>
          </p:cNvPr>
          <p:cNvSpPr>
            <a:spLocks noGrp="1"/>
          </p:cNvSpPr>
          <p:nvPr>
            <p:ph type="title"/>
          </p:nvPr>
        </p:nvSpPr>
        <p:spPr/>
        <p:txBody>
          <a:bodyPr/>
          <a:lstStyle/>
          <a:p>
            <a:pPr eaLnBrk="1" hangingPunct="1"/>
            <a:r>
              <a:rPr lang="en-US" altLang="en-US" dirty="0">
                <a:solidFill>
                  <a:srgbClr val="0070C0"/>
                </a:solidFill>
                <a:ea typeface="標楷體" pitchFamily="65" charset="-128"/>
              </a:rPr>
              <a:t>Problem</a:t>
            </a:r>
          </a:p>
        </p:txBody>
      </p:sp>
      <p:sp>
        <p:nvSpPr>
          <p:cNvPr id="60419" name="Slide Number Placeholder 3">
            <a:extLst>
              <a:ext uri="{FF2B5EF4-FFF2-40B4-BE49-F238E27FC236}">
                <a16:creationId xmlns:a16="http://schemas.microsoft.com/office/drawing/2014/main" id="{DD46210D-C9AB-4BB8-B798-93E9C90304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ED1247F3-0FB7-444B-9394-7A26B13D4F9B}" type="slidenum">
              <a:rPr lang="en-US" altLang="zh-TW" sz="1400" smtClean="0">
                <a:solidFill>
                  <a:schemeClr val="tx2"/>
                </a:solidFill>
                <a:latin typeface="Verdana" panose="020B0604030504040204" pitchFamily="34" charset="0"/>
              </a:rPr>
              <a:pPr>
                <a:spcBef>
                  <a:spcPct val="0"/>
                </a:spcBef>
                <a:buClrTx/>
                <a:buSzTx/>
                <a:buFontTx/>
                <a:buNone/>
              </a:pPr>
              <a:t>26</a:t>
            </a:fld>
            <a:endParaRPr lang="en-US" altLang="zh-TW" sz="1400">
              <a:solidFill>
                <a:schemeClr val="tx2"/>
              </a:solidFill>
              <a:latin typeface="Verdana" panose="020B0604030504040204" pitchFamily="34" charset="0"/>
            </a:endParaRPr>
          </a:p>
        </p:txBody>
      </p:sp>
      <p:pic>
        <p:nvPicPr>
          <p:cNvPr id="60420" name="Picture 4">
            <a:extLst>
              <a:ext uri="{FF2B5EF4-FFF2-40B4-BE49-F238E27FC236}">
                <a16:creationId xmlns:a16="http://schemas.microsoft.com/office/drawing/2014/main" id="{50941632-EC50-462A-AFF9-7FD68C900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41438"/>
            <a:ext cx="8135937"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4" descr="SRM Logo - Srm logo png 7 » PNG Image">
            <a:extLst>
              <a:ext uri="{FF2B5EF4-FFF2-40B4-BE49-F238E27FC236}">
                <a16:creationId xmlns:a16="http://schemas.microsoft.com/office/drawing/2014/main" id="{5AE276C2-EF2B-468B-98C2-FA4F793E9336}"/>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8097-521A-409E-89FE-8545A42AB413}"/>
              </a:ext>
            </a:extLst>
          </p:cNvPr>
          <p:cNvSpPr>
            <a:spLocks noGrp="1"/>
          </p:cNvSpPr>
          <p:nvPr>
            <p:ph type="title"/>
          </p:nvPr>
        </p:nvSpPr>
        <p:spPr/>
        <p:txBody>
          <a:bodyPr/>
          <a:lstStyle/>
          <a:p>
            <a:r>
              <a:rPr lang="en-US" b="1" dirty="0">
                <a:solidFill>
                  <a:srgbClr val="0A2090"/>
                </a:solidFill>
              </a:rPr>
              <a:t>Frequency Diversity</a:t>
            </a:r>
            <a:endParaRPr lang="en-IN" b="1" dirty="0">
              <a:solidFill>
                <a:srgbClr val="0A2090"/>
              </a:solidFill>
            </a:endParaRPr>
          </a:p>
        </p:txBody>
      </p:sp>
      <p:sp>
        <p:nvSpPr>
          <p:cNvPr id="3" name="Content Placeholder 2">
            <a:extLst>
              <a:ext uri="{FF2B5EF4-FFF2-40B4-BE49-F238E27FC236}">
                <a16:creationId xmlns:a16="http://schemas.microsoft.com/office/drawing/2014/main" id="{531B6F42-0B6C-4067-AD43-DFC2EF28947E}"/>
              </a:ext>
            </a:extLst>
          </p:cNvPr>
          <p:cNvSpPr>
            <a:spLocks noGrp="1"/>
          </p:cNvSpPr>
          <p:nvPr>
            <p:ph sz="quarter" idx="1"/>
          </p:nvPr>
        </p:nvSpPr>
        <p:spPr/>
        <p:txBody>
          <a:bodyPr/>
          <a:lstStyle/>
          <a:p>
            <a:r>
              <a:rPr lang="en-US" dirty="0"/>
              <a:t>The same information signal is transmitted and received simultaneously on two or more independent fading carrier frequency.</a:t>
            </a:r>
          </a:p>
          <a:p>
            <a:r>
              <a:rPr lang="en-US" dirty="0"/>
              <a:t>Basic Idea : If the frequencies are separated by more than the coherence bandwidth of the channel, then the same fading is not experienced.</a:t>
            </a:r>
          </a:p>
          <a:p>
            <a:r>
              <a:rPr lang="en-US" dirty="0"/>
              <a:t>This techniques requires spare BW, as many as receiver as their channel used for frequency diversity, each one is tuned to different frequencies.</a:t>
            </a:r>
          </a:p>
          <a:p>
            <a:r>
              <a:rPr lang="en-US" dirty="0"/>
              <a:t>Expensive with respect to bandwidth.</a:t>
            </a:r>
          </a:p>
          <a:p>
            <a:endParaRPr lang="en-IN" dirty="0"/>
          </a:p>
        </p:txBody>
      </p:sp>
      <p:sp>
        <p:nvSpPr>
          <p:cNvPr id="4" name="Slide Number Placeholder 3">
            <a:extLst>
              <a:ext uri="{FF2B5EF4-FFF2-40B4-BE49-F238E27FC236}">
                <a16:creationId xmlns:a16="http://schemas.microsoft.com/office/drawing/2014/main" id="{3F2BBF86-D312-406E-9C16-85BA6FEB1286}"/>
              </a:ext>
            </a:extLst>
          </p:cNvPr>
          <p:cNvSpPr>
            <a:spLocks noGrp="1"/>
          </p:cNvSpPr>
          <p:nvPr>
            <p:ph type="sldNum" sz="quarter" idx="12"/>
          </p:nvPr>
        </p:nvSpPr>
        <p:spPr/>
        <p:txBody>
          <a:bodyPr/>
          <a:lstStyle/>
          <a:p>
            <a:pPr fontAlgn="base">
              <a:spcBef>
                <a:spcPct val="0"/>
              </a:spcBef>
              <a:spcAft>
                <a:spcPct val="0"/>
              </a:spcAft>
              <a:defRPr/>
            </a:pPr>
            <a:fld id="{781C62C1-39ED-4CAA-A9DE-1125D7D9B9BA}" type="slidenum">
              <a:rPr lang="en-US" altLang="zh-TW">
                <a:solidFill>
                  <a:srgbClr val="464653"/>
                </a:solidFill>
                <a:latin typeface="Verdana" panose="020B0604030504040204" pitchFamily="34" charset="0"/>
                <a:ea typeface="新細明體" panose="02020500000000000000" pitchFamily="18" charset="-120"/>
              </a:rPr>
              <a:pPr fontAlgn="base">
                <a:spcBef>
                  <a:spcPct val="0"/>
                </a:spcBef>
                <a:spcAft>
                  <a:spcPct val="0"/>
                </a:spcAft>
                <a:defRPr/>
              </a:pPr>
              <a:t>27</a:t>
            </a:fld>
            <a:endParaRPr lang="en-US" altLang="zh-TW">
              <a:solidFill>
                <a:srgbClr val="464653"/>
              </a:solidFill>
              <a:latin typeface="Verdan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3590427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8097-521A-409E-89FE-8545A42AB413}"/>
              </a:ext>
            </a:extLst>
          </p:cNvPr>
          <p:cNvSpPr>
            <a:spLocks noGrp="1"/>
          </p:cNvSpPr>
          <p:nvPr>
            <p:ph type="title"/>
          </p:nvPr>
        </p:nvSpPr>
        <p:spPr/>
        <p:txBody>
          <a:bodyPr/>
          <a:lstStyle/>
          <a:p>
            <a:r>
              <a:rPr lang="en-US" b="1" dirty="0">
                <a:solidFill>
                  <a:srgbClr val="0A2090"/>
                </a:solidFill>
              </a:rPr>
              <a:t>Frequency Diversity</a:t>
            </a:r>
            <a:endParaRPr lang="en-IN" b="1" dirty="0">
              <a:solidFill>
                <a:srgbClr val="0A2090"/>
              </a:solidFill>
            </a:endParaRPr>
          </a:p>
        </p:txBody>
      </p:sp>
      <p:pic>
        <p:nvPicPr>
          <p:cNvPr id="5" name="Content Placeholder 4">
            <a:extLst>
              <a:ext uri="{FF2B5EF4-FFF2-40B4-BE49-F238E27FC236}">
                <a16:creationId xmlns:a16="http://schemas.microsoft.com/office/drawing/2014/main" id="{2706D689-B6B5-4755-B310-D157C24C0C11}"/>
              </a:ext>
            </a:extLst>
          </p:cNvPr>
          <p:cNvPicPr>
            <a:picLocks noGrp="1" noChangeAspect="1"/>
          </p:cNvPicPr>
          <p:nvPr>
            <p:ph sz="quarter" idx="1"/>
          </p:nvPr>
        </p:nvPicPr>
        <p:blipFill>
          <a:blip r:embed="rId3"/>
          <a:stretch>
            <a:fillRect/>
          </a:stretch>
        </p:blipFill>
        <p:spPr>
          <a:xfrm>
            <a:off x="3152070" y="3996585"/>
            <a:ext cx="4633669" cy="1616063"/>
          </a:xfrm>
          <a:prstGeom prst="rect">
            <a:avLst/>
          </a:prstGeom>
        </p:spPr>
      </p:pic>
      <p:sp>
        <p:nvSpPr>
          <p:cNvPr id="4" name="Slide Number Placeholder 3">
            <a:extLst>
              <a:ext uri="{FF2B5EF4-FFF2-40B4-BE49-F238E27FC236}">
                <a16:creationId xmlns:a16="http://schemas.microsoft.com/office/drawing/2014/main" id="{3F2BBF86-D312-406E-9C16-85BA6FEB1286}"/>
              </a:ext>
            </a:extLst>
          </p:cNvPr>
          <p:cNvSpPr>
            <a:spLocks noGrp="1"/>
          </p:cNvSpPr>
          <p:nvPr>
            <p:ph type="sldNum" sz="quarter" idx="12"/>
          </p:nvPr>
        </p:nvSpPr>
        <p:spPr/>
        <p:txBody>
          <a:bodyPr/>
          <a:lstStyle/>
          <a:p>
            <a:pPr fontAlgn="base">
              <a:spcBef>
                <a:spcPct val="0"/>
              </a:spcBef>
              <a:spcAft>
                <a:spcPct val="0"/>
              </a:spcAft>
              <a:defRPr/>
            </a:pPr>
            <a:fld id="{781C62C1-39ED-4CAA-A9DE-1125D7D9B9BA}" type="slidenum">
              <a:rPr lang="en-US" altLang="zh-TW">
                <a:solidFill>
                  <a:srgbClr val="464653"/>
                </a:solidFill>
                <a:latin typeface="Verdana" panose="020B0604030504040204" pitchFamily="34" charset="0"/>
                <a:ea typeface="新細明體" panose="02020500000000000000" pitchFamily="18" charset="-120"/>
              </a:rPr>
              <a:pPr fontAlgn="base">
                <a:spcBef>
                  <a:spcPct val="0"/>
                </a:spcBef>
                <a:spcAft>
                  <a:spcPct val="0"/>
                </a:spcAft>
                <a:defRPr/>
              </a:pPr>
              <a:t>28</a:t>
            </a:fld>
            <a:endParaRPr lang="en-US" altLang="zh-TW">
              <a:solidFill>
                <a:srgbClr val="464653"/>
              </a:solidFill>
              <a:latin typeface="Verdana" panose="020B0604030504040204" pitchFamily="34" charset="0"/>
              <a:ea typeface="新細明體" panose="02020500000000000000" pitchFamily="18" charset="-120"/>
            </a:endParaRPr>
          </a:p>
        </p:txBody>
      </p:sp>
      <p:sp>
        <p:nvSpPr>
          <p:cNvPr id="7" name="TextBox 6">
            <a:extLst>
              <a:ext uri="{FF2B5EF4-FFF2-40B4-BE49-F238E27FC236}">
                <a16:creationId xmlns:a16="http://schemas.microsoft.com/office/drawing/2014/main" id="{100C0002-31D2-4AAF-9A24-96E897CD7475}"/>
              </a:ext>
            </a:extLst>
          </p:cNvPr>
          <p:cNvSpPr txBox="1"/>
          <p:nvPr/>
        </p:nvSpPr>
        <p:spPr>
          <a:xfrm>
            <a:off x="1119913" y="1556792"/>
            <a:ext cx="6642738" cy="2862322"/>
          </a:xfrm>
          <a:prstGeom prst="rect">
            <a:avLst/>
          </a:prstGeom>
          <a:noFill/>
        </p:spPr>
        <p:txBody>
          <a:bodyPr wrap="square">
            <a:spAutoFit/>
          </a:bodyPr>
          <a:lstStyle/>
          <a:p>
            <a:pPr marL="257175" indent="-257175">
              <a:buFont typeface="Wingdings" panose="05000000000000000000" pitchFamily="2" charset="2"/>
              <a:buChar char="Ø"/>
            </a:pPr>
            <a:r>
              <a:rPr lang="en-US" dirty="0">
                <a:solidFill>
                  <a:prstClr val="black"/>
                </a:solidFill>
                <a:latin typeface="Gill Sans MT"/>
              </a:rPr>
              <a:t>Allows the transmission of the same message signal at different carrier frequencies. </a:t>
            </a:r>
          </a:p>
          <a:p>
            <a:pPr marL="257175" indent="-257175">
              <a:buFont typeface="Wingdings" panose="05000000000000000000" pitchFamily="2" charset="2"/>
              <a:buChar char="Ø"/>
            </a:pPr>
            <a:r>
              <a:rPr lang="en-US" dirty="0">
                <a:solidFill>
                  <a:prstClr val="black"/>
                </a:solidFill>
                <a:latin typeface="Gill Sans MT"/>
              </a:rPr>
              <a:t>In order for the received signals to be statistically independent or at least uncorrelated, the carrier frequencies must have a separation that is greater than the coherence bandwidth of the radio channel. </a:t>
            </a:r>
          </a:p>
          <a:p>
            <a:pPr marL="257175" indent="-257175">
              <a:buFont typeface="Wingdings" panose="05000000000000000000" pitchFamily="2" charset="2"/>
              <a:buChar char="Ø"/>
            </a:pPr>
            <a:r>
              <a:rPr lang="en-US" i="1" dirty="0">
                <a:solidFill>
                  <a:prstClr val="black"/>
                </a:solidFill>
                <a:latin typeface="Gill Sans MT"/>
              </a:rPr>
              <a:t>The coherence bandwidth depends on the multipath delay spread of the channel</a:t>
            </a:r>
            <a:r>
              <a:rPr lang="en-US" dirty="0">
                <a:solidFill>
                  <a:prstClr val="black"/>
                </a:solidFill>
                <a:latin typeface="Gill Sans MT"/>
              </a:rPr>
              <a:t>. </a:t>
            </a:r>
          </a:p>
          <a:p>
            <a:pPr marL="257175" indent="-257175">
              <a:buFont typeface="Wingdings" panose="05000000000000000000" pitchFamily="2" charset="2"/>
              <a:buChar char="Ø"/>
            </a:pPr>
            <a:r>
              <a:rPr lang="en-US" dirty="0">
                <a:solidFill>
                  <a:prstClr val="black"/>
                </a:solidFill>
                <a:latin typeface="Gill Sans MT"/>
              </a:rPr>
              <a:t>One limitation of this technique is the ability of the receiver to pick up all these signals </a:t>
            </a:r>
            <a:endParaRPr lang="en-IN" dirty="0">
              <a:solidFill>
                <a:prstClr val="black"/>
              </a:solidFill>
              <a:latin typeface="Gill Sans MT"/>
            </a:endParaRPr>
          </a:p>
        </p:txBody>
      </p:sp>
    </p:spTree>
    <p:extLst>
      <p:ext uri="{BB962C8B-B14F-4D97-AF65-F5344CB8AC3E}">
        <p14:creationId xmlns:p14="http://schemas.microsoft.com/office/powerpoint/2010/main" val="464956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8097-521A-409E-89FE-8545A42AB413}"/>
              </a:ext>
            </a:extLst>
          </p:cNvPr>
          <p:cNvSpPr>
            <a:spLocks noGrp="1"/>
          </p:cNvSpPr>
          <p:nvPr>
            <p:ph type="title"/>
          </p:nvPr>
        </p:nvSpPr>
        <p:spPr/>
        <p:txBody>
          <a:bodyPr/>
          <a:lstStyle/>
          <a:p>
            <a:r>
              <a:rPr lang="en-US" b="1" dirty="0">
                <a:solidFill>
                  <a:srgbClr val="0A2090"/>
                </a:solidFill>
              </a:rPr>
              <a:t>Frequency Diversity</a:t>
            </a:r>
            <a:endParaRPr lang="en-IN" b="1" dirty="0">
              <a:solidFill>
                <a:srgbClr val="0A2090"/>
              </a:solidFill>
            </a:endParaRPr>
          </a:p>
        </p:txBody>
      </p:sp>
      <p:sp>
        <p:nvSpPr>
          <p:cNvPr id="4" name="Slide Number Placeholder 3">
            <a:extLst>
              <a:ext uri="{FF2B5EF4-FFF2-40B4-BE49-F238E27FC236}">
                <a16:creationId xmlns:a16="http://schemas.microsoft.com/office/drawing/2014/main" id="{3F2BBF86-D312-406E-9C16-85BA6FEB1286}"/>
              </a:ext>
            </a:extLst>
          </p:cNvPr>
          <p:cNvSpPr>
            <a:spLocks noGrp="1"/>
          </p:cNvSpPr>
          <p:nvPr>
            <p:ph type="sldNum" sz="quarter" idx="12"/>
          </p:nvPr>
        </p:nvSpPr>
        <p:spPr/>
        <p:txBody>
          <a:bodyPr/>
          <a:lstStyle/>
          <a:p>
            <a:pPr fontAlgn="base">
              <a:spcBef>
                <a:spcPct val="0"/>
              </a:spcBef>
              <a:spcAft>
                <a:spcPct val="0"/>
              </a:spcAft>
              <a:defRPr/>
            </a:pPr>
            <a:fld id="{781C62C1-39ED-4CAA-A9DE-1125D7D9B9BA}" type="slidenum">
              <a:rPr lang="en-US" altLang="zh-TW">
                <a:solidFill>
                  <a:srgbClr val="464653"/>
                </a:solidFill>
                <a:latin typeface="Verdana" panose="020B0604030504040204" pitchFamily="34" charset="0"/>
                <a:ea typeface="新細明體" panose="02020500000000000000" pitchFamily="18" charset="-120"/>
              </a:rPr>
              <a:pPr fontAlgn="base">
                <a:spcBef>
                  <a:spcPct val="0"/>
                </a:spcBef>
                <a:spcAft>
                  <a:spcPct val="0"/>
                </a:spcAft>
                <a:defRPr/>
              </a:pPr>
              <a:t>29</a:t>
            </a:fld>
            <a:endParaRPr lang="en-US" altLang="zh-TW">
              <a:solidFill>
                <a:srgbClr val="464653"/>
              </a:solidFill>
              <a:latin typeface="Verdana" panose="020B0604030504040204" pitchFamily="34" charset="0"/>
              <a:ea typeface="新細明體" panose="02020500000000000000" pitchFamily="18" charset="-120"/>
            </a:endParaRPr>
          </a:p>
        </p:txBody>
      </p:sp>
      <p:sp>
        <p:nvSpPr>
          <p:cNvPr id="3" name="Content Placeholder 2">
            <a:extLst>
              <a:ext uri="{FF2B5EF4-FFF2-40B4-BE49-F238E27FC236}">
                <a16:creationId xmlns:a16="http://schemas.microsoft.com/office/drawing/2014/main" id="{299B14EA-0F86-453D-A0BF-0A4C237E5806}"/>
              </a:ext>
            </a:extLst>
          </p:cNvPr>
          <p:cNvSpPr>
            <a:spLocks noGrp="1"/>
          </p:cNvSpPr>
          <p:nvPr>
            <p:ph sz="quarter" idx="1"/>
          </p:nvPr>
        </p:nvSpPr>
        <p:spPr>
          <a:xfrm>
            <a:off x="1485900" y="1728040"/>
            <a:ext cx="6172200" cy="2629458"/>
          </a:xfrm>
        </p:spPr>
        <p:txBody>
          <a:bodyPr/>
          <a:lstStyle/>
          <a:p>
            <a:r>
              <a:rPr lang="en-US" dirty="0"/>
              <a:t>It is not common to actually repeat the same message signal at two different frequencies, as this would greatly </a:t>
            </a:r>
            <a:r>
              <a:rPr lang="en-US" i="1" dirty="0">
                <a:solidFill>
                  <a:srgbClr val="7030A0"/>
                </a:solidFill>
              </a:rPr>
              <a:t>decrease</a:t>
            </a:r>
            <a:r>
              <a:rPr lang="en-US" dirty="0">
                <a:solidFill>
                  <a:srgbClr val="7030A0"/>
                </a:solidFill>
              </a:rPr>
              <a:t> </a:t>
            </a:r>
            <a:r>
              <a:rPr lang="en-US" i="1" dirty="0">
                <a:solidFill>
                  <a:srgbClr val="7030A0"/>
                </a:solidFill>
              </a:rPr>
              <a:t>spectral efficiency</a:t>
            </a:r>
            <a:r>
              <a:rPr lang="en-US" dirty="0"/>
              <a:t>. </a:t>
            </a:r>
          </a:p>
          <a:p>
            <a:pPr marL="0" indent="0">
              <a:buNone/>
            </a:pPr>
            <a:endParaRPr lang="en-US" dirty="0"/>
          </a:p>
          <a:p>
            <a:r>
              <a:rPr lang="en-US" dirty="0"/>
              <a:t>Instead, the signal is spread over a large bandwidth, so parts of the signal are conveyed by different frequency components.</a:t>
            </a:r>
            <a:endParaRPr lang="en-IN" dirty="0"/>
          </a:p>
        </p:txBody>
      </p:sp>
      <p:pic>
        <p:nvPicPr>
          <p:cNvPr id="6" name="Picture 4" descr="SRM Logo - Srm logo png 7 » PNG Image">
            <a:extLst>
              <a:ext uri="{FF2B5EF4-FFF2-40B4-BE49-F238E27FC236}">
                <a16:creationId xmlns:a16="http://schemas.microsoft.com/office/drawing/2014/main" id="{C0E98262-6C83-4253-B4CA-C63D2E647FF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251612" y="404664"/>
            <a:ext cx="1532804" cy="51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7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E636029-1087-4041-9BF2-AECF75047985}"/>
              </a:ext>
            </a:extLst>
          </p:cNvPr>
          <p:cNvSpPr>
            <a:spLocks noGrp="1"/>
          </p:cNvSpPr>
          <p:nvPr>
            <p:ph type="title"/>
          </p:nvPr>
        </p:nvSpPr>
        <p:spPr/>
        <p:txBody>
          <a:bodyPr/>
          <a:lstStyle/>
          <a:p>
            <a:pPr eaLnBrk="1" hangingPunct="1">
              <a:defRPr/>
            </a:pPr>
            <a:r>
              <a:rPr lang="en-US" altLang="en-US" b="1" dirty="0">
                <a:solidFill>
                  <a:srgbClr val="002060"/>
                </a:solidFill>
                <a:latin typeface="+mn-lt"/>
                <a:ea typeface="標楷體" pitchFamily="65" charset="-128"/>
              </a:rPr>
              <a:t>Diversity - Introduction</a:t>
            </a:r>
          </a:p>
        </p:txBody>
      </p:sp>
      <p:sp>
        <p:nvSpPr>
          <p:cNvPr id="21507" name="Slide Number Placeholder 3">
            <a:extLst>
              <a:ext uri="{FF2B5EF4-FFF2-40B4-BE49-F238E27FC236}">
                <a16:creationId xmlns:a16="http://schemas.microsoft.com/office/drawing/2014/main" id="{FF228974-B57B-478C-B54F-75C5199E03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48B6D642-9DF1-45C2-9DCE-3B091A6C8788}" type="slidenum">
              <a:rPr lang="en-US" altLang="zh-TW" sz="1400" smtClean="0">
                <a:solidFill>
                  <a:schemeClr val="tx2"/>
                </a:solidFill>
                <a:latin typeface="Verdana" panose="020B0604030504040204" pitchFamily="34" charset="0"/>
              </a:rPr>
              <a:pPr>
                <a:spcBef>
                  <a:spcPct val="0"/>
                </a:spcBef>
                <a:buClrTx/>
                <a:buSzTx/>
                <a:buFontTx/>
                <a:buNone/>
              </a:pPr>
              <a:t>3</a:t>
            </a:fld>
            <a:endParaRPr lang="en-US" altLang="zh-TW" sz="1400">
              <a:solidFill>
                <a:schemeClr val="tx2"/>
              </a:solidFill>
              <a:latin typeface="Verdana" panose="020B0604030504040204" pitchFamily="34" charset="0"/>
            </a:endParaRPr>
          </a:p>
        </p:txBody>
      </p:sp>
      <p:sp>
        <p:nvSpPr>
          <p:cNvPr id="25604" name="Content Placeholder 2">
            <a:extLst>
              <a:ext uri="{FF2B5EF4-FFF2-40B4-BE49-F238E27FC236}">
                <a16:creationId xmlns:a16="http://schemas.microsoft.com/office/drawing/2014/main" id="{46690FAC-7107-4C89-81A1-A0FBA2E0BD79}"/>
              </a:ext>
            </a:extLst>
          </p:cNvPr>
          <p:cNvSpPr>
            <a:spLocks noGrp="1"/>
          </p:cNvSpPr>
          <p:nvPr>
            <p:ph sz="quarter" idx="1"/>
          </p:nvPr>
        </p:nvSpPr>
        <p:spPr>
          <a:xfrm>
            <a:off x="457200" y="1219200"/>
            <a:ext cx="8229600" cy="5137150"/>
          </a:xfrm>
        </p:spPr>
        <p:txBody>
          <a:bodyPr/>
          <a:lstStyle/>
          <a:p>
            <a:pPr algn="just" eaLnBrk="1" hangingPunct="1">
              <a:buFont typeface="Wingdings" panose="05000000000000000000" pitchFamily="2" charset="2"/>
              <a:buChar char="Ø"/>
              <a:defRPr/>
            </a:pPr>
            <a:r>
              <a:rPr lang="en-US" altLang="en-US" sz="2400" b="1" dirty="0">
                <a:ea typeface="新細明體" panose="02020500000000000000" pitchFamily="18" charset="-120"/>
              </a:rPr>
              <a:t>Diversity</a:t>
            </a:r>
            <a:r>
              <a:rPr lang="en-US" altLang="en-US" sz="2400" dirty="0">
                <a:ea typeface="新細明體" panose="02020500000000000000" pitchFamily="18" charset="-120"/>
              </a:rPr>
              <a:t> – a powerful communication receiver technique that provides wireless link improvement at a relatively low cost.</a:t>
            </a:r>
          </a:p>
          <a:p>
            <a:pPr eaLnBrk="1" hangingPunct="1">
              <a:buFont typeface="Wingdings" panose="05000000000000000000" pitchFamily="2" charset="2"/>
              <a:buChar char="Ø"/>
              <a:defRPr/>
            </a:pPr>
            <a:endParaRPr lang="en-US" altLang="en-US" sz="1100" dirty="0">
              <a:ea typeface="新細明體" panose="02020500000000000000" pitchFamily="18" charset="-120"/>
            </a:endParaRPr>
          </a:p>
          <a:p>
            <a:pPr marL="342900" lvl="1" indent="-342900" algn="just" eaLnBrk="1" hangingPunct="1">
              <a:spcBef>
                <a:spcPts val="600"/>
              </a:spcBef>
              <a:buFont typeface="Wingdings" panose="05000000000000000000" pitchFamily="2" charset="2"/>
              <a:buChar char="Ø"/>
              <a:defRPr/>
            </a:pPr>
            <a:r>
              <a:rPr lang="en-US" sz="2400" dirty="0">
                <a:solidFill>
                  <a:schemeClr val="tx1"/>
                </a:solidFill>
                <a:ea typeface="新細明體" panose="02020500000000000000" pitchFamily="18" charset="-120"/>
              </a:rPr>
              <a:t>Diversity techniques </a:t>
            </a:r>
            <a:r>
              <a:rPr lang="en-US" sz="2400" dirty="0">
                <a:solidFill>
                  <a:schemeClr val="tx1"/>
                </a:solidFill>
              </a:rPr>
              <a:t>are used in wireless communications systems to primarily to </a:t>
            </a:r>
            <a:r>
              <a:rPr lang="en-US" sz="2400" i="1" dirty="0">
                <a:solidFill>
                  <a:srgbClr val="002060"/>
                </a:solidFill>
              </a:rPr>
              <a:t>improve performance over a fading radio channel </a:t>
            </a:r>
          </a:p>
          <a:p>
            <a:pPr marL="171450" lvl="1" indent="-171450" algn="just" eaLnBrk="1" hangingPunct="1">
              <a:spcBef>
                <a:spcPts val="600"/>
              </a:spcBef>
              <a:buFont typeface="Wingdings" panose="05000000000000000000" pitchFamily="2" charset="2"/>
              <a:buChar char="Ø"/>
              <a:defRPr/>
            </a:pPr>
            <a:endParaRPr lang="en-US" sz="1100" dirty="0">
              <a:solidFill>
                <a:schemeClr val="tx1"/>
              </a:solidFill>
            </a:endParaRPr>
          </a:p>
          <a:p>
            <a:pPr marL="342900" lvl="1" indent="-342900" algn="just" eaLnBrk="1" hangingPunct="1">
              <a:spcBef>
                <a:spcPts val="600"/>
              </a:spcBef>
              <a:buFont typeface="Wingdings" panose="05000000000000000000" pitchFamily="2" charset="2"/>
              <a:buChar char="Ø"/>
              <a:defRPr/>
            </a:pPr>
            <a:r>
              <a:rPr lang="en-US" altLang="en-US" sz="2400" dirty="0">
                <a:solidFill>
                  <a:schemeClr val="tx1"/>
                </a:solidFill>
                <a:ea typeface="新細明體" panose="02020500000000000000" pitchFamily="18" charset="-120"/>
              </a:rPr>
              <a:t>The receiver is provided with multiple copies of the same information signal which are transmitted over two or more communication channels. </a:t>
            </a:r>
          </a:p>
          <a:p>
            <a:pPr marL="171450" lvl="1" indent="-171450" algn="just" eaLnBrk="1" hangingPunct="1">
              <a:spcBef>
                <a:spcPts val="600"/>
              </a:spcBef>
              <a:buFont typeface="Wingdings" panose="05000000000000000000" pitchFamily="2" charset="2"/>
              <a:buChar char="Ø"/>
              <a:defRPr/>
            </a:pPr>
            <a:endParaRPr lang="en-US" altLang="en-US" sz="1000" dirty="0">
              <a:solidFill>
                <a:schemeClr val="tx1"/>
              </a:solidFill>
              <a:ea typeface="新細明體" panose="02020500000000000000" pitchFamily="18" charset="-120"/>
            </a:endParaRPr>
          </a:p>
          <a:p>
            <a:pPr marL="342900" lvl="1" indent="-342900" algn="just" eaLnBrk="1" hangingPunct="1">
              <a:spcBef>
                <a:spcPts val="600"/>
              </a:spcBef>
              <a:buFont typeface="Wingdings" panose="05000000000000000000" pitchFamily="2" charset="2"/>
              <a:buChar char="Ø"/>
              <a:defRPr/>
            </a:pPr>
            <a:r>
              <a:rPr lang="en-US" altLang="en-US" sz="2400" dirty="0">
                <a:solidFill>
                  <a:srgbClr val="002060"/>
                </a:solidFill>
                <a:ea typeface="新細明體" panose="02020500000000000000" pitchFamily="18" charset="-120"/>
              </a:rPr>
              <a:t>Basic idea of diversity is repetition or redundancy of information. </a:t>
            </a:r>
          </a:p>
          <a:p>
            <a:pPr marL="0" lvl="1" indent="0" eaLnBrk="1" hangingPunct="1">
              <a:spcBef>
                <a:spcPts val="600"/>
              </a:spcBef>
              <a:buFont typeface="Wingdings 3" panose="05040102010807070707" pitchFamily="18" charset="2"/>
              <a:buNone/>
              <a:defRPr/>
            </a:pPr>
            <a:r>
              <a:rPr lang="en-US" altLang="en-US" sz="2400" dirty="0">
                <a:solidFill>
                  <a:schemeClr val="tx1"/>
                </a:solidFill>
                <a:ea typeface="新細明體" panose="02020500000000000000" pitchFamily="18" charset="-120"/>
              </a:rPr>
              <a:t>	</a:t>
            </a:r>
            <a:r>
              <a:rPr lang="en-US" altLang="en-US" sz="2400" dirty="0">
                <a:ea typeface="新細明體" panose="02020500000000000000" pitchFamily="18" charset="-120"/>
              </a:rPr>
              <a:t>		</a:t>
            </a:r>
          </a:p>
          <a:p>
            <a:pPr eaLnBrk="1" hangingPunct="1">
              <a:buFont typeface="Wingdings" panose="05000000000000000000" pitchFamily="2" charset="2"/>
              <a:buNone/>
              <a:defRPr/>
            </a:pPr>
            <a:endParaRPr lang="en-US" altLang="en-US" dirty="0">
              <a:ea typeface="新細明體" panose="02020500000000000000" pitchFamily="18" charset="-120"/>
            </a:endParaRPr>
          </a:p>
        </p:txBody>
      </p:sp>
      <p:pic>
        <p:nvPicPr>
          <p:cNvPr id="2" name="Picture 4" descr="SRM Logo - Srm logo png 7 » PNG Image">
            <a:extLst>
              <a:ext uri="{FF2B5EF4-FFF2-40B4-BE49-F238E27FC236}">
                <a16:creationId xmlns:a16="http://schemas.microsoft.com/office/drawing/2014/main" id="{5CA159BD-B722-4D93-815D-2EDB96F1B4E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880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95479D6-C854-4363-834E-7F849D26BA2C}"/>
              </a:ext>
            </a:extLst>
          </p:cNvPr>
          <p:cNvSpPr>
            <a:spLocks noGrp="1"/>
          </p:cNvSpPr>
          <p:nvPr>
            <p:ph type="title"/>
          </p:nvPr>
        </p:nvSpPr>
        <p:spPr/>
        <p:txBody>
          <a:bodyPr/>
          <a:lstStyle/>
          <a:p>
            <a:pPr eaLnBrk="1" hangingPunct="1"/>
            <a:r>
              <a:rPr lang="en-US" altLang="zh-TW" sz="2550" b="1" dirty="0">
                <a:solidFill>
                  <a:srgbClr val="0A2090"/>
                </a:solidFill>
              </a:rPr>
              <a:t>Time Diversity</a:t>
            </a:r>
          </a:p>
        </p:txBody>
      </p:sp>
      <p:sp>
        <p:nvSpPr>
          <p:cNvPr id="78851" name="Slide Number Placeholder 3">
            <a:extLst>
              <a:ext uri="{FF2B5EF4-FFF2-40B4-BE49-F238E27FC236}">
                <a16:creationId xmlns:a16="http://schemas.microsoft.com/office/drawing/2014/main" id="{0143D4C8-39C9-437C-8732-6B1044CAA9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50"/>
              </a:spcBef>
              <a:buClr>
                <a:schemeClr val="accent1"/>
              </a:buClr>
              <a:buSzPct val="76000"/>
              <a:buFont typeface="Wingdings 3" panose="05040102010807070707" pitchFamily="18" charset="2"/>
              <a:buChar char=""/>
              <a:defRPr sz="1950">
                <a:solidFill>
                  <a:schemeClr val="tx1"/>
                </a:solidFill>
                <a:latin typeface="Gill Sans MT" panose="020B0502020104020203" pitchFamily="34" charset="0"/>
                <a:ea typeface="新細明體" panose="02020500000000000000" pitchFamily="18" charset="-120"/>
              </a:defRPr>
            </a:lvl1pPr>
            <a:lvl2pPr marL="557213" indent="-214313">
              <a:spcBef>
                <a:spcPts val="375"/>
              </a:spcBef>
              <a:buClr>
                <a:schemeClr val="accent2"/>
              </a:buClr>
              <a:buSzPct val="76000"/>
              <a:buFont typeface="Wingdings 3" panose="05040102010807070707" pitchFamily="18" charset="2"/>
              <a:buChar char=""/>
              <a:defRPr sz="1725">
                <a:solidFill>
                  <a:schemeClr val="tx2"/>
                </a:solidFill>
                <a:latin typeface="Gill Sans MT" panose="020B0502020104020203" pitchFamily="34" charset="0"/>
                <a:ea typeface="新細明體" panose="02020500000000000000" pitchFamily="18" charset="-120"/>
              </a:defRPr>
            </a:lvl2pPr>
            <a:lvl3pPr marL="857250" indent="-171450">
              <a:spcBef>
                <a:spcPts val="375"/>
              </a:spcBef>
              <a:buClr>
                <a:srgbClr val="BCBCBC"/>
              </a:buClr>
              <a:buSzPct val="76000"/>
              <a:buFont typeface="Wingdings 3" panose="05040102010807070707" pitchFamily="18" charset="2"/>
              <a:buChar char=""/>
              <a:defRPr sz="1500">
                <a:solidFill>
                  <a:schemeClr val="tx1"/>
                </a:solidFill>
                <a:latin typeface="Gill Sans MT" panose="020B0502020104020203" pitchFamily="34" charset="0"/>
                <a:ea typeface="新細明體" panose="02020500000000000000" pitchFamily="18" charset="-120"/>
              </a:defRPr>
            </a:lvl3pPr>
            <a:lvl4pPr marL="1200150" indent="-171450">
              <a:spcBef>
                <a:spcPts val="300"/>
              </a:spcBef>
              <a:buClr>
                <a:srgbClr val="8BA2B4"/>
              </a:buClr>
              <a:buSzPct val="70000"/>
              <a:buFont typeface="Wingdings" panose="05000000000000000000" pitchFamily="2" charset="2"/>
              <a:buChar char=""/>
              <a:defRPr sz="1500">
                <a:solidFill>
                  <a:schemeClr val="tx1"/>
                </a:solidFill>
                <a:latin typeface="Gill Sans MT" panose="020B0502020104020203" pitchFamily="34" charset="0"/>
                <a:ea typeface="新細明體" panose="02020500000000000000" pitchFamily="18" charset="-120"/>
              </a:defRPr>
            </a:lvl4pPr>
            <a:lvl5pPr marL="1543050" indent="-171450">
              <a:spcBef>
                <a:spcPts val="225"/>
              </a:spcBef>
              <a:buClr>
                <a:schemeClr val="accent2"/>
              </a:buClr>
              <a:buSzPct val="70000"/>
              <a:buFont typeface="Wingdings" panose="05000000000000000000" pitchFamily="2" charset="2"/>
              <a:buChar char=""/>
              <a:defRPr sz="1200">
                <a:solidFill>
                  <a:schemeClr val="tx1"/>
                </a:solidFill>
                <a:latin typeface="Gill Sans MT" panose="020B0502020104020203" pitchFamily="34" charset="0"/>
                <a:ea typeface="新細明體" panose="02020500000000000000" pitchFamily="18" charset="-120"/>
              </a:defRPr>
            </a:lvl5pPr>
            <a:lvl6pPr marL="1885950" indent="-171450" eaLnBrk="0" fontAlgn="base" hangingPunct="0">
              <a:spcBef>
                <a:spcPts val="225"/>
              </a:spcBef>
              <a:spcAft>
                <a:spcPct val="0"/>
              </a:spcAft>
              <a:buClr>
                <a:schemeClr val="accent2"/>
              </a:buClr>
              <a:buSzPct val="70000"/>
              <a:buFont typeface="Wingdings" panose="05000000000000000000" pitchFamily="2" charset="2"/>
              <a:buChar char=""/>
              <a:defRPr sz="1200">
                <a:solidFill>
                  <a:schemeClr val="tx1"/>
                </a:solidFill>
                <a:latin typeface="Gill Sans MT" panose="020B0502020104020203" pitchFamily="34" charset="0"/>
                <a:ea typeface="新細明體" panose="02020500000000000000" pitchFamily="18" charset="-120"/>
              </a:defRPr>
            </a:lvl6pPr>
            <a:lvl7pPr marL="2228850" indent="-171450" eaLnBrk="0" fontAlgn="base" hangingPunct="0">
              <a:spcBef>
                <a:spcPts val="225"/>
              </a:spcBef>
              <a:spcAft>
                <a:spcPct val="0"/>
              </a:spcAft>
              <a:buClr>
                <a:schemeClr val="accent2"/>
              </a:buClr>
              <a:buSzPct val="70000"/>
              <a:buFont typeface="Wingdings" panose="05000000000000000000" pitchFamily="2" charset="2"/>
              <a:buChar char=""/>
              <a:defRPr sz="1200">
                <a:solidFill>
                  <a:schemeClr val="tx1"/>
                </a:solidFill>
                <a:latin typeface="Gill Sans MT" panose="020B0502020104020203" pitchFamily="34" charset="0"/>
                <a:ea typeface="新細明體" panose="02020500000000000000" pitchFamily="18" charset="-120"/>
              </a:defRPr>
            </a:lvl7pPr>
            <a:lvl8pPr marL="2571750" indent="-171450" eaLnBrk="0" fontAlgn="base" hangingPunct="0">
              <a:spcBef>
                <a:spcPts val="225"/>
              </a:spcBef>
              <a:spcAft>
                <a:spcPct val="0"/>
              </a:spcAft>
              <a:buClr>
                <a:schemeClr val="accent2"/>
              </a:buClr>
              <a:buSzPct val="70000"/>
              <a:buFont typeface="Wingdings" panose="05000000000000000000" pitchFamily="2" charset="2"/>
              <a:buChar char=""/>
              <a:defRPr sz="1200">
                <a:solidFill>
                  <a:schemeClr val="tx1"/>
                </a:solidFill>
                <a:latin typeface="Gill Sans MT" panose="020B0502020104020203" pitchFamily="34" charset="0"/>
                <a:ea typeface="新細明體" panose="02020500000000000000" pitchFamily="18" charset="-120"/>
              </a:defRPr>
            </a:lvl8pPr>
            <a:lvl9pPr marL="2914650" indent="-171450" eaLnBrk="0" fontAlgn="base" hangingPunct="0">
              <a:spcBef>
                <a:spcPts val="225"/>
              </a:spcBef>
              <a:spcAft>
                <a:spcPct val="0"/>
              </a:spcAft>
              <a:buClr>
                <a:schemeClr val="accent2"/>
              </a:buClr>
              <a:buSzPct val="70000"/>
              <a:buFont typeface="Wingdings" panose="05000000000000000000" pitchFamily="2" charset="2"/>
              <a:buChar char=""/>
              <a:defRPr sz="1200">
                <a:solidFill>
                  <a:schemeClr val="tx1"/>
                </a:solidFill>
                <a:latin typeface="Gill Sans MT" panose="020B0502020104020203" pitchFamily="34" charset="0"/>
                <a:ea typeface="新細明體" panose="02020500000000000000" pitchFamily="18" charset="-120"/>
              </a:defRPr>
            </a:lvl9pPr>
          </a:lstStyle>
          <a:p>
            <a:pPr fontAlgn="base">
              <a:spcBef>
                <a:spcPct val="0"/>
              </a:spcBef>
              <a:spcAft>
                <a:spcPct val="0"/>
              </a:spcAft>
              <a:buClrTx/>
              <a:buSzTx/>
              <a:buNone/>
            </a:pPr>
            <a:fld id="{5BDC1FE6-0865-4162-B517-8D33198D21FE}" type="slidenum">
              <a:rPr lang="en-US" altLang="zh-TW" sz="1050">
                <a:solidFill>
                  <a:srgbClr val="464653"/>
                </a:solidFill>
                <a:latin typeface="Verdana" panose="020B0604030504040204" pitchFamily="34" charset="0"/>
              </a:rPr>
              <a:pPr fontAlgn="base">
                <a:spcBef>
                  <a:spcPct val="0"/>
                </a:spcBef>
                <a:spcAft>
                  <a:spcPct val="0"/>
                </a:spcAft>
                <a:buClrTx/>
                <a:buSzTx/>
                <a:buNone/>
              </a:pPr>
              <a:t>30</a:t>
            </a:fld>
            <a:endParaRPr lang="en-US" altLang="zh-TW" sz="1050">
              <a:solidFill>
                <a:srgbClr val="464653"/>
              </a:solidFill>
              <a:latin typeface="Verdana" panose="020B0604030504040204" pitchFamily="34" charset="0"/>
            </a:endParaRPr>
          </a:p>
        </p:txBody>
      </p:sp>
      <p:sp>
        <p:nvSpPr>
          <p:cNvPr id="78852" name="Rectangle 3">
            <a:extLst>
              <a:ext uri="{FF2B5EF4-FFF2-40B4-BE49-F238E27FC236}">
                <a16:creationId xmlns:a16="http://schemas.microsoft.com/office/drawing/2014/main" id="{79C9C718-67D9-4630-955F-1A093C9A9C38}"/>
              </a:ext>
            </a:extLst>
          </p:cNvPr>
          <p:cNvSpPr>
            <a:spLocks noGrp="1"/>
          </p:cNvSpPr>
          <p:nvPr>
            <p:ph sz="quarter" idx="1"/>
          </p:nvPr>
        </p:nvSpPr>
        <p:spPr>
          <a:xfrm>
            <a:off x="1485900" y="1771651"/>
            <a:ext cx="6172200" cy="3702844"/>
          </a:xfrm>
        </p:spPr>
        <p:txBody>
          <a:bodyPr/>
          <a:lstStyle/>
          <a:p>
            <a:pPr eaLnBrk="1" hangingPunct="1">
              <a:spcBef>
                <a:spcPts val="1350"/>
              </a:spcBef>
            </a:pPr>
            <a:r>
              <a:rPr lang="en-US" altLang="zh-TW" sz="1800" dirty="0"/>
              <a:t>Repeatedly transmits information at the time spacing that exceeds the coherence time of the channel. </a:t>
            </a:r>
          </a:p>
          <a:p>
            <a:pPr eaLnBrk="1" hangingPunct="1">
              <a:spcBef>
                <a:spcPts val="1350"/>
              </a:spcBef>
            </a:pPr>
            <a:r>
              <a:rPr lang="en-US" sz="1800" dirty="0"/>
              <a:t>The time interval depends on the fading rate, and increases with the decrease in the rate of fading.</a:t>
            </a:r>
            <a:endParaRPr lang="en-US" altLang="zh-TW" sz="1800" dirty="0"/>
          </a:p>
          <a:p>
            <a:pPr eaLnBrk="1" hangingPunct="1">
              <a:spcBef>
                <a:spcPts val="1350"/>
              </a:spcBef>
            </a:pPr>
            <a:r>
              <a:rPr lang="en-US" altLang="zh-TW" sz="1800" dirty="0"/>
              <a:t>Multiple repetitions of the signals will be received with independent fading conditions, thereby providing diversity. </a:t>
            </a:r>
          </a:p>
          <a:p>
            <a:pPr eaLnBrk="1" hangingPunct="1">
              <a:spcBef>
                <a:spcPts val="1350"/>
              </a:spcBef>
            </a:pPr>
            <a:r>
              <a:rPr lang="en-US" altLang="zh-TW" sz="1800" dirty="0"/>
              <a:t>Our modern implementation of time diversity involves the use of RAKE receiver for spread spectrum CDMA.</a:t>
            </a:r>
          </a:p>
          <a:p>
            <a:pPr lvl="1" eaLnBrk="1" hangingPunct="1"/>
            <a:endParaRPr lang="en-US" altLang="zh-TW" dirty="0"/>
          </a:p>
          <a:p>
            <a:pPr marL="205979" lvl="1" indent="0" eaLnBrk="1" hangingPunct="1">
              <a:buNone/>
            </a:pPr>
            <a:r>
              <a:rPr lang="en-US" altLang="zh-TW" sz="1500" i="1" dirty="0">
                <a:solidFill>
                  <a:srgbClr val="7030A0"/>
                </a:solidFill>
              </a:rPr>
              <a:t>Note : Coherence Time is the time over which a fading signal can be considered to have similar characteristics)</a:t>
            </a:r>
          </a:p>
          <a:p>
            <a:pPr lvl="1" eaLnBrk="1" hangingPunct="1"/>
            <a:endParaRPr lang="en-US" altLang="zh-TW"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81CA-8360-407C-8D38-45C58A99D45B}"/>
              </a:ext>
            </a:extLst>
          </p:cNvPr>
          <p:cNvSpPr>
            <a:spLocks noGrp="1"/>
          </p:cNvSpPr>
          <p:nvPr>
            <p:ph type="title"/>
          </p:nvPr>
        </p:nvSpPr>
        <p:spPr/>
        <p:txBody>
          <a:bodyPr/>
          <a:lstStyle/>
          <a:p>
            <a:r>
              <a:rPr lang="en-US" dirty="0">
                <a:solidFill>
                  <a:srgbClr val="002060"/>
                </a:solidFill>
              </a:rPr>
              <a:t>Self Test</a:t>
            </a:r>
            <a:endParaRPr lang="en-IN" dirty="0">
              <a:solidFill>
                <a:srgbClr val="002060"/>
              </a:solidFill>
            </a:endParaRPr>
          </a:p>
        </p:txBody>
      </p:sp>
      <p:sp>
        <p:nvSpPr>
          <p:cNvPr id="3" name="Content Placeholder 2">
            <a:extLst>
              <a:ext uri="{FF2B5EF4-FFF2-40B4-BE49-F238E27FC236}">
                <a16:creationId xmlns:a16="http://schemas.microsoft.com/office/drawing/2014/main" id="{F029EC0D-B544-4ABE-A69F-F572B87AAF1D}"/>
              </a:ext>
            </a:extLst>
          </p:cNvPr>
          <p:cNvSpPr>
            <a:spLocks noGrp="1"/>
          </p:cNvSpPr>
          <p:nvPr>
            <p:ph sz="quarter" idx="1"/>
          </p:nvPr>
        </p:nvSpPr>
        <p:spPr>
          <a:xfrm>
            <a:off x="513184" y="1143000"/>
            <a:ext cx="8307288" cy="5213350"/>
          </a:xfrm>
        </p:spPr>
        <p:txBody>
          <a:bodyPr/>
          <a:lstStyle/>
          <a:p>
            <a:pPr>
              <a:buFont typeface="Wingdings" panose="05000000000000000000" pitchFamily="2" charset="2"/>
              <a:buChar char="ü"/>
            </a:pPr>
            <a:r>
              <a:rPr lang="en-US" sz="2200" dirty="0"/>
              <a:t>Space diversity s also known as ________ diversity.</a:t>
            </a:r>
          </a:p>
          <a:p>
            <a:pPr marL="0" indent="0">
              <a:buNone/>
            </a:pPr>
            <a:r>
              <a:rPr lang="en-US" sz="2200" dirty="0"/>
              <a:t>	</a:t>
            </a:r>
            <a:r>
              <a:rPr lang="en-US" sz="2200" dirty="0">
                <a:solidFill>
                  <a:srgbClr val="0070C0"/>
                </a:solidFill>
              </a:rPr>
              <a:t>a) Antenna 	</a:t>
            </a:r>
            <a:r>
              <a:rPr lang="en-US" sz="2200" dirty="0"/>
              <a:t>		b) Time</a:t>
            </a:r>
          </a:p>
          <a:p>
            <a:pPr marL="0" indent="0">
              <a:buNone/>
            </a:pPr>
            <a:r>
              <a:rPr lang="en-US" sz="2200" dirty="0"/>
              <a:t>	c) Frequency			d) Polarization</a:t>
            </a:r>
          </a:p>
          <a:p>
            <a:pPr>
              <a:buFont typeface="Wingdings" panose="05000000000000000000" pitchFamily="2" charset="2"/>
              <a:buChar char="ü"/>
            </a:pPr>
            <a:r>
              <a:rPr lang="en-US" sz="2200" dirty="0"/>
              <a:t>Which of the following is not a category of space diversity technique?</a:t>
            </a:r>
          </a:p>
          <a:p>
            <a:pPr marL="0" indent="0">
              <a:buNone/>
            </a:pPr>
            <a:r>
              <a:rPr lang="en-US" sz="2200" dirty="0"/>
              <a:t>	a) Selection diversity		</a:t>
            </a:r>
            <a:r>
              <a:rPr lang="en-US" sz="2200" dirty="0">
                <a:solidFill>
                  <a:srgbClr val="0070C0"/>
                </a:solidFill>
              </a:rPr>
              <a:t>b) Time diversity</a:t>
            </a:r>
          </a:p>
          <a:p>
            <a:pPr marL="0" indent="0">
              <a:buNone/>
            </a:pPr>
            <a:r>
              <a:rPr lang="en-US" sz="2200" dirty="0"/>
              <a:t>	c) Feedback diversity		d) Equal gain diversity</a:t>
            </a:r>
          </a:p>
          <a:p>
            <a:pPr>
              <a:buFont typeface="Wingdings" panose="05000000000000000000" pitchFamily="2" charset="2"/>
              <a:buChar char="ü"/>
            </a:pPr>
            <a:r>
              <a:rPr lang="en-US" sz="2200" dirty="0"/>
              <a:t>In selection diversity, the gain of each diversity branch provides different SNR.</a:t>
            </a:r>
          </a:p>
          <a:p>
            <a:pPr marL="0" indent="0">
              <a:buNone/>
            </a:pPr>
            <a:r>
              <a:rPr lang="en-US" sz="2200" dirty="0"/>
              <a:t>	a) True				</a:t>
            </a:r>
            <a:r>
              <a:rPr lang="en-US" sz="2200" dirty="0">
                <a:solidFill>
                  <a:srgbClr val="0070C0"/>
                </a:solidFill>
              </a:rPr>
              <a:t>b) False</a:t>
            </a:r>
          </a:p>
          <a:p>
            <a:pPr>
              <a:buFont typeface="Wingdings" panose="05000000000000000000" pitchFamily="2" charset="2"/>
              <a:buChar char="ü"/>
            </a:pPr>
            <a:r>
              <a:rPr lang="en-US" sz="2200" dirty="0"/>
              <a:t>In maximal ratio combining, the output SNR is equal to ______</a:t>
            </a:r>
          </a:p>
          <a:p>
            <a:pPr marL="0" indent="0">
              <a:buNone/>
            </a:pPr>
            <a:r>
              <a:rPr lang="en-US" sz="2200" dirty="0"/>
              <a:t>	a) Mean of all individual SNRs	b) Maximum of all SNRs</a:t>
            </a:r>
          </a:p>
          <a:p>
            <a:pPr marL="0" indent="0">
              <a:buNone/>
            </a:pPr>
            <a:r>
              <a:rPr lang="en-US" sz="2200" dirty="0">
                <a:solidFill>
                  <a:srgbClr val="0070C0"/>
                </a:solidFill>
              </a:rPr>
              <a:t>	c) Sum of individual SNR	</a:t>
            </a:r>
            <a:r>
              <a:rPr lang="en-US" sz="2200" dirty="0"/>
              <a:t>d) Minimum of all SNRs</a:t>
            </a:r>
          </a:p>
        </p:txBody>
      </p:sp>
      <p:sp>
        <p:nvSpPr>
          <p:cNvPr id="4" name="Slide Number Placeholder 3">
            <a:extLst>
              <a:ext uri="{FF2B5EF4-FFF2-40B4-BE49-F238E27FC236}">
                <a16:creationId xmlns:a16="http://schemas.microsoft.com/office/drawing/2014/main" id="{2C13ECF2-E26A-44B8-B06C-F3F7D68A17FF}"/>
              </a:ext>
            </a:extLst>
          </p:cNvPr>
          <p:cNvSpPr>
            <a:spLocks noGrp="1"/>
          </p:cNvSpPr>
          <p:nvPr>
            <p:ph type="sldNum" sz="quarter" idx="12"/>
          </p:nvPr>
        </p:nvSpPr>
        <p:spPr/>
        <p:txBody>
          <a:bodyPr/>
          <a:lstStyle/>
          <a:p>
            <a:pPr>
              <a:defRPr/>
            </a:pPr>
            <a:fld id="{781C62C1-39ED-4CAA-A9DE-1125D7D9B9BA}" type="slidenum">
              <a:rPr lang="en-US" altLang="zh-TW" smtClean="0"/>
              <a:pPr>
                <a:defRPr/>
              </a:pPr>
              <a:t>31</a:t>
            </a:fld>
            <a:endParaRPr lang="en-US" altLang="zh-TW"/>
          </a:p>
        </p:txBody>
      </p:sp>
    </p:spTree>
    <p:extLst>
      <p:ext uri="{BB962C8B-B14F-4D97-AF65-F5344CB8AC3E}">
        <p14:creationId xmlns:p14="http://schemas.microsoft.com/office/powerpoint/2010/main" val="415460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23FF4CB-7769-4EE3-BD10-C052A4DC341D}"/>
              </a:ext>
            </a:extLst>
          </p:cNvPr>
          <p:cNvSpPr>
            <a:spLocks noGrp="1"/>
          </p:cNvSpPr>
          <p:nvPr>
            <p:ph type="title"/>
          </p:nvPr>
        </p:nvSpPr>
        <p:spPr/>
        <p:txBody>
          <a:bodyPr/>
          <a:lstStyle/>
          <a:p>
            <a:pPr eaLnBrk="1" hangingPunct="1">
              <a:defRPr/>
            </a:pPr>
            <a:r>
              <a:rPr lang="en-US" altLang="en-US" b="1" dirty="0">
                <a:solidFill>
                  <a:srgbClr val="002060"/>
                </a:solidFill>
                <a:latin typeface="+mn-lt"/>
                <a:ea typeface="標楷體" pitchFamily="65" charset="-128"/>
              </a:rPr>
              <a:t>Diversity - Introduction</a:t>
            </a:r>
            <a:endParaRPr lang="en-US" altLang="en-US" dirty="0">
              <a:ea typeface="標楷體" pitchFamily="65" charset="-128"/>
            </a:endParaRPr>
          </a:p>
        </p:txBody>
      </p:sp>
      <p:sp>
        <p:nvSpPr>
          <p:cNvPr id="18435" name="Slide Number Placeholder 3">
            <a:extLst>
              <a:ext uri="{FF2B5EF4-FFF2-40B4-BE49-F238E27FC236}">
                <a16:creationId xmlns:a16="http://schemas.microsoft.com/office/drawing/2014/main" id="{B5606300-B26E-4A84-A04C-C417EBD58B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18FD794B-08CA-4689-993B-68751732CF38}" type="slidenum">
              <a:rPr lang="en-US" altLang="zh-TW" sz="1400" smtClean="0">
                <a:solidFill>
                  <a:schemeClr val="tx2"/>
                </a:solidFill>
                <a:latin typeface="Verdana" panose="020B0604030504040204" pitchFamily="34" charset="0"/>
              </a:rPr>
              <a:pPr>
                <a:spcBef>
                  <a:spcPct val="0"/>
                </a:spcBef>
                <a:buClrTx/>
                <a:buSzTx/>
                <a:buFontTx/>
                <a:buNone/>
              </a:pPr>
              <a:t>4</a:t>
            </a:fld>
            <a:endParaRPr lang="en-US" altLang="zh-TW" sz="1400">
              <a:solidFill>
                <a:schemeClr val="tx2"/>
              </a:solidFill>
              <a:latin typeface="Verdana" panose="020B0604030504040204" pitchFamily="34" charset="0"/>
            </a:endParaRPr>
          </a:p>
        </p:txBody>
      </p:sp>
      <p:sp>
        <p:nvSpPr>
          <p:cNvPr id="18436" name="Content Placeholder 2">
            <a:extLst>
              <a:ext uri="{FF2B5EF4-FFF2-40B4-BE49-F238E27FC236}">
                <a16:creationId xmlns:a16="http://schemas.microsoft.com/office/drawing/2014/main" id="{74C0AE38-430B-42A3-A203-BF8CF6BE2B32}"/>
              </a:ext>
            </a:extLst>
          </p:cNvPr>
          <p:cNvSpPr>
            <a:spLocks noGrp="1"/>
          </p:cNvSpPr>
          <p:nvPr>
            <p:ph sz="quarter" idx="1"/>
          </p:nvPr>
        </p:nvSpPr>
        <p:spPr>
          <a:xfrm>
            <a:off x="457200" y="1219200"/>
            <a:ext cx="8229600" cy="5137150"/>
          </a:xfrm>
        </p:spPr>
        <p:txBody>
          <a:bodyPr/>
          <a:lstStyle/>
          <a:p>
            <a:pPr marL="161925" lvl="1" eaLnBrk="1" hangingPunct="1">
              <a:spcBef>
                <a:spcPct val="0"/>
              </a:spcBef>
              <a:buFont typeface="Wingdings" panose="05000000000000000000" pitchFamily="2" charset="2"/>
              <a:buNone/>
            </a:pPr>
            <a:r>
              <a:rPr lang="en-US" altLang="en-US" sz="2400">
                <a:solidFill>
                  <a:srgbClr val="00B050"/>
                </a:solidFill>
                <a:ea typeface="新細明體" panose="02020500000000000000" pitchFamily="18" charset="-120"/>
              </a:rPr>
              <a:t>	Different techniques that improves mobile radio-link performance without </a:t>
            </a:r>
          </a:p>
          <a:p>
            <a:pPr marL="576263" lvl="2" eaLnBrk="1" hangingPunct="1">
              <a:buFontTx/>
              <a:buChar char="•"/>
            </a:pPr>
            <a:r>
              <a:rPr lang="en-US" altLang="en-US">
                <a:ea typeface="新細明體" panose="02020500000000000000" pitchFamily="18" charset="-120"/>
              </a:rPr>
              <a:t>altering air interface</a:t>
            </a:r>
          </a:p>
          <a:p>
            <a:pPr marL="576263" lvl="2" eaLnBrk="1" hangingPunct="1">
              <a:buFontTx/>
              <a:buChar char="•"/>
            </a:pPr>
            <a:r>
              <a:rPr lang="en-US" altLang="en-US">
                <a:ea typeface="新細明體" panose="02020500000000000000" pitchFamily="18" charset="-120"/>
              </a:rPr>
              <a:t>increasing transmit power </a:t>
            </a:r>
          </a:p>
          <a:p>
            <a:pPr marL="576263" lvl="2" eaLnBrk="1" hangingPunct="1">
              <a:buFontTx/>
              <a:buChar char="•"/>
            </a:pPr>
            <a:r>
              <a:rPr lang="en-US" altLang="en-US">
                <a:ea typeface="新細明體" panose="02020500000000000000" pitchFamily="18" charset="-120"/>
              </a:rPr>
              <a:t>increasing bandwidth</a:t>
            </a:r>
          </a:p>
          <a:p>
            <a:pPr marL="161925" lvl="1" eaLnBrk="1" hangingPunct="1"/>
            <a:r>
              <a:rPr lang="en-US" altLang="en-US" sz="2400">
                <a:solidFill>
                  <a:srgbClr val="0000FF"/>
                </a:solidFill>
                <a:ea typeface="新細明體" panose="02020500000000000000" pitchFamily="18" charset="-120"/>
              </a:rPr>
              <a:t>1. Diversity</a:t>
            </a:r>
            <a:r>
              <a:rPr lang="en-US" altLang="en-US" sz="2400">
                <a:ea typeface="新細明體" panose="02020500000000000000" pitchFamily="18" charset="-120"/>
              </a:rPr>
              <a:t> - </a:t>
            </a:r>
            <a:r>
              <a:rPr lang="en-US" altLang="en-US" sz="2400">
                <a:solidFill>
                  <a:schemeClr val="tx1"/>
                </a:solidFill>
                <a:ea typeface="新細明體" panose="02020500000000000000" pitchFamily="18" charset="-120"/>
              </a:rPr>
              <a:t>used to reduce depth and duration of fades due 		  to motion</a:t>
            </a:r>
          </a:p>
          <a:p>
            <a:pPr marL="161925" lvl="1" eaLnBrk="1" hangingPunct="1"/>
            <a:r>
              <a:rPr lang="en-US" altLang="en-US" sz="2000">
                <a:solidFill>
                  <a:srgbClr val="0000FF"/>
                </a:solidFill>
                <a:ea typeface="新細明體" panose="02020500000000000000" pitchFamily="18" charset="-120"/>
              </a:rPr>
              <a:t>2</a:t>
            </a:r>
            <a:r>
              <a:rPr lang="en-US" altLang="en-US" sz="2400">
                <a:solidFill>
                  <a:srgbClr val="0000FF"/>
                </a:solidFill>
                <a:ea typeface="新細明體" panose="02020500000000000000" pitchFamily="18" charset="-120"/>
              </a:rPr>
              <a:t>. Equalization - </a:t>
            </a:r>
            <a:r>
              <a:rPr lang="en-US" altLang="en-US" sz="2400">
                <a:solidFill>
                  <a:schemeClr val="tx1"/>
                </a:solidFill>
                <a:ea typeface="新細明體" panose="02020500000000000000" pitchFamily="18" charset="-120"/>
              </a:rPr>
              <a:t>used to counter Inter-Symbol Interference 		    (ISI) - time dispersion</a:t>
            </a:r>
          </a:p>
          <a:p>
            <a:pPr marL="161925" lvl="1" eaLnBrk="1" hangingPunct="1"/>
            <a:r>
              <a:rPr lang="en-US" altLang="en-US" sz="2400">
                <a:solidFill>
                  <a:srgbClr val="0000FF"/>
                </a:solidFill>
                <a:ea typeface="新細明體" panose="02020500000000000000" pitchFamily="18" charset="-120"/>
              </a:rPr>
              <a:t>3. Channel Coding -</a:t>
            </a:r>
            <a:r>
              <a:rPr lang="en-US" altLang="en-US" sz="2100">
                <a:ea typeface="新細明體" panose="02020500000000000000" pitchFamily="18" charset="-120"/>
              </a:rPr>
              <a:t>	</a:t>
            </a:r>
            <a:r>
              <a:rPr lang="en-US" altLang="en-US" sz="2400">
                <a:solidFill>
                  <a:schemeClr val="tx1"/>
                </a:solidFill>
                <a:ea typeface="新細明體" panose="02020500000000000000" pitchFamily="18" charset="-120"/>
              </a:rPr>
              <a:t>coded bits to improve small-scale link 		  	performance</a:t>
            </a:r>
          </a:p>
          <a:p>
            <a:pPr eaLnBrk="1" hangingPunct="1">
              <a:buFont typeface="Wingdings 3" panose="05040102010807070707" pitchFamily="18" charset="2"/>
              <a:buNone/>
            </a:pPr>
            <a:r>
              <a:rPr lang="en-US" altLang="en-US" sz="2400">
                <a:ea typeface="新細明體" panose="02020500000000000000" pitchFamily="18" charset="-120"/>
              </a:rPr>
              <a:t>These techniques are used to </a:t>
            </a:r>
            <a:r>
              <a:rPr lang="en-US" altLang="en-US" sz="2400" b="1" i="1">
                <a:ea typeface="新細明體" panose="02020500000000000000" pitchFamily="18" charset="-120"/>
              </a:rPr>
              <a:t>improve Rx signal quality and lower BER,</a:t>
            </a:r>
            <a:r>
              <a:rPr lang="en-US" altLang="en-US" sz="2400">
                <a:ea typeface="新細明體" panose="02020500000000000000" pitchFamily="18" charset="-120"/>
              </a:rPr>
              <a:t> which can be u</a:t>
            </a:r>
            <a:r>
              <a:rPr lang="en-US" altLang="zh-TW" sz="2400"/>
              <a:t>sed independently or together</a:t>
            </a:r>
          </a:p>
          <a:p>
            <a:pPr eaLnBrk="1" hangingPunct="1">
              <a:buFont typeface="Wingdings" panose="05000000000000000000" pitchFamily="2" charset="2"/>
              <a:buNone/>
            </a:pPr>
            <a:endParaRPr lang="en-US" altLang="en-US">
              <a:ea typeface="新細明體" panose="02020500000000000000" pitchFamily="18" charset="-120"/>
            </a:endParaRPr>
          </a:p>
          <a:p>
            <a:pPr eaLnBrk="1" hangingPunct="1">
              <a:buFont typeface="Wingdings" panose="05000000000000000000" pitchFamily="2" charset="2"/>
              <a:buNone/>
            </a:pPr>
            <a:endParaRPr lang="en-US" altLang="en-US">
              <a:ea typeface="新細明體" panose="02020500000000000000" pitchFamily="18" charset="-120"/>
            </a:endParaRPr>
          </a:p>
          <a:p>
            <a:pPr eaLnBrk="1" hangingPunct="1">
              <a:buFont typeface="Wingdings" panose="05000000000000000000" pitchFamily="2" charset="2"/>
              <a:buNone/>
            </a:pPr>
            <a:endParaRPr lang="en-US" altLang="en-US">
              <a:ea typeface="新細明體" panose="02020500000000000000" pitchFamily="18" charset="-120"/>
            </a:endParaRPr>
          </a:p>
        </p:txBody>
      </p:sp>
      <p:pic>
        <p:nvPicPr>
          <p:cNvPr id="2" name="Picture 4" descr="SRM Logo - Srm logo png 7 » PNG Image">
            <a:extLst>
              <a:ext uri="{FF2B5EF4-FFF2-40B4-BE49-F238E27FC236}">
                <a16:creationId xmlns:a16="http://schemas.microsoft.com/office/drawing/2014/main" id="{E0A2DE1D-98DB-415F-B4B5-114A9C7D42C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5349C64-9DAE-44D2-8A9F-BDB0909ED7B4}"/>
              </a:ext>
            </a:extLst>
          </p:cNvPr>
          <p:cNvSpPr>
            <a:spLocks noGrp="1"/>
          </p:cNvSpPr>
          <p:nvPr>
            <p:ph type="title"/>
          </p:nvPr>
        </p:nvSpPr>
        <p:spPr/>
        <p:txBody>
          <a:bodyPr/>
          <a:lstStyle/>
          <a:p>
            <a:pPr eaLnBrk="1" hangingPunct="1"/>
            <a:r>
              <a:rPr lang="en-US" altLang="en-US" b="1" dirty="0">
                <a:solidFill>
                  <a:srgbClr val="002060"/>
                </a:solidFill>
                <a:latin typeface="+mn-lt"/>
                <a:ea typeface="標楷體" pitchFamily="65" charset="-128"/>
              </a:rPr>
              <a:t>Diversity - Introduction</a:t>
            </a:r>
            <a:endParaRPr lang="en-US" altLang="en-US" dirty="0">
              <a:ea typeface="標楷體" pitchFamily="65" charset="-128"/>
            </a:endParaRPr>
          </a:p>
        </p:txBody>
      </p:sp>
      <p:sp>
        <p:nvSpPr>
          <p:cNvPr id="19459" name="Slide Number Placeholder 3">
            <a:extLst>
              <a:ext uri="{FF2B5EF4-FFF2-40B4-BE49-F238E27FC236}">
                <a16:creationId xmlns:a16="http://schemas.microsoft.com/office/drawing/2014/main" id="{836E8C6B-40A1-4112-9317-7ACCBB95D8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82093F6D-FA53-406B-A7F6-6D7962155237}" type="slidenum">
              <a:rPr lang="en-US" altLang="zh-TW" sz="1400" smtClean="0">
                <a:solidFill>
                  <a:schemeClr val="tx2"/>
                </a:solidFill>
                <a:latin typeface="Verdana" panose="020B0604030504040204" pitchFamily="34" charset="0"/>
              </a:rPr>
              <a:pPr>
                <a:spcBef>
                  <a:spcPct val="0"/>
                </a:spcBef>
                <a:buClrTx/>
                <a:buSzTx/>
                <a:buFontTx/>
                <a:buNone/>
              </a:pPr>
              <a:t>5</a:t>
            </a:fld>
            <a:endParaRPr lang="en-US" altLang="zh-TW" sz="1400">
              <a:solidFill>
                <a:schemeClr val="tx2"/>
              </a:solidFill>
              <a:latin typeface="Verdana" panose="020B0604030504040204" pitchFamily="34" charset="0"/>
            </a:endParaRPr>
          </a:p>
        </p:txBody>
      </p:sp>
      <p:sp>
        <p:nvSpPr>
          <p:cNvPr id="19460" name="Rectangle 3">
            <a:extLst>
              <a:ext uri="{FF2B5EF4-FFF2-40B4-BE49-F238E27FC236}">
                <a16:creationId xmlns:a16="http://schemas.microsoft.com/office/drawing/2014/main" id="{3FF6CB8A-A9F5-453B-9795-F9D57E927E4F}"/>
              </a:ext>
            </a:extLst>
          </p:cNvPr>
          <p:cNvSpPr>
            <a:spLocks noGrp="1"/>
          </p:cNvSpPr>
          <p:nvPr>
            <p:ph sz="quarter" idx="1"/>
          </p:nvPr>
        </p:nvSpPr>
        <p:spPr>
          <a:xfrm>
            <a:off x="430425" y="1337580"/>
            <a:ext cx="8001000" cy="4824189"/>
          </a:xfrm>
        </p:spPr>
        <p:txBody>
          <a:bodyPr/>
          <a:lstStyle/>
          <a:p>
            <a:pPr eaLnBrk="1" hangingPunct="1">
              <a:buFont typeface="Wingdings" panose="05000000000000000000" pitchFamily="2" charset="2"/>
              <a:buChar char="Ø"/>
            </a:pPr>
            <a:r>
              <a:rPr lang="en-US" altLang="zh-TW" dirty="0"/>
              <a:t>These techniques improve mobile radio link performance</a:t>
            </a:r>
          </a:p>
          <a:p>
            <a:pPr eaLnBrk="1" hangingPunct="1">
              <a:buFont typeface="Wingdings" panose="05000000000000000000" pitchFamily="2" charset="2"/>
              <a:buChar char="Ø"/>
            </a:pPr>
            <a:endParaRPr lang="en-US" altLang="zh-TW" sz="1200" dirty="0"/>
          </a:p>
          <a:p>
            <a:pPr lvl="1" algn="just" eaLnBrk="1" hangingPunct="1">
              <a:buFont typeface="Wingdings" panose="05000000000000000000" pitchFamily="2" charset="2"/>
              <a:buChar char="Ø"/>
            </a:pPr>
            <a:r>
              <a:rPr lang="en-US" altLang="zh-TW" dirty="0">
                <a:solidFill>
                  <a:srgbClr val="002060"/>
                </a:solidFill>
              </a:rPr>
              <a:t>Effectiveness of each varies widely in practical wireless systems</a:t>
            </a:r>
          </a:p>
          <a:p>
            <a:pPr lvl="1" eaLnBrk="1" hangingPunct="1">
              <a:buFont typeface="Wingdings" panose="05000000000000000000" pitchFamily="2" charset="2"/>
              <a:buChar char="Ø"/>
            </a:pPr>
            <a:r>
              <a:rPr lang="en-US" altLang="zh-TW" dirty="0">
                <a:solidFill>
                  <a:srgbClr val="002060"/>
                </a:solidFill>
              </a:rPr>
              <a:t>Cost and complexity are also important issues</a:t>
            </a:r>
          </a:p>
        </p:txBody>
      </p:sp>
      <p:pic>
        <p:nvPicPr>
          <p:cNvPr id="2" name="Picture 4" descr="SRM Logo - Srm logo png 7 » PNG Image">
            <a:extLst>
              <a:ext uri="{FF2B5EF4-FFF2-40B4-BE49-F238E27FC236}">
                <a16:creationId xmlns:a16="http://schemas.microsoft.com/office/drawing/2014/main" id="{302E3593-C5F1-4778-9835-CEE90F6E12B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AB12F3F-E7A0-4E1C-A00E-CDD2AB088333}"/>
              </a:ext>
            </a:extLst>
          </p:cNvPr>
          <p:cNvSpPr>
            <a:spLocks noGrp="1"/>
          </p:cNvSpPr>
          <p:nvPr>
            <p:ph type="title"/>
          </p:nvPr>
        </p:nvSpPr>
        <p:spPr>
          <a:xfrm>
            <a:off x="572407" y="228600"/>
            <a:ext cx="8229600" cy="990600"/>
          </a:xfrm>
        </p:spPr>
        <p:txBody>
          <a:bodyPr/>
          <a:lstStyle/>
          <a:p>
            <a:pPr eaLnBrk="1" hangingPunct="1">
              <a:defRPr/>
            </a:pPr>
            <a:r>
              <a:rPr lang="en-US" altLang="en-US" b="1" dirty="0">
                <a:solidFill>
                  <a:srgbClr val="002060"/>
                </a:solidFill>
                <a:latin typeface="+mn-lt"/>
                <a:ea typeface="標楷體" pitchFamily="65" charset="-128"/>
              </a:rPr>
              <a:t>Diversity Concept</a:t>
            </a:r>
          </a:p>
        </p:txBody>
      </p:sp>
      <p:sp>
        <p:nvSpPr>
          <p:cNvPr id="23555" name="Content Placeholder 2">
            <a:extLst>
              <a:ext uri="{FF2B5EF4-FFF2-40B4-BE49-F238E27FC236}">
                <a16:creationId xmlns:a16="http://schemas.microsoft.com/office/drawing/2014/main" id="{EF6609A2-8782-4E7D-BD2F-533975488C63}"/>
              </a:ext>
            </a:extLst>
          </p:cNvPr>
          <p:cNvSpPr>
            <a:spLocks noGrp="1"/>
          </p:cNvSpPr>
          <p:nvPr>
            <p:ph sz="quarter" idx="1"/>
          </p:nvPr>
        </p:nvSpPr>
        <p:spPr>
          <a:xfrm>
            <a:off x="457200" y="1219200"/>
            <a:ext cx="8229600" cy="4937125"/>
          </a:xfrm>
        </p:spPr>
        <p:txBody>
          <a:bodyPr/>
          <a:lstStyle/>
          <a:p>
            <a:pPr algn="just">
              <a:buFont typeface="Wingdings" panose="05000000000000000000" pitchFamily="2" charset="2"/>
              <a:buChar char="Ø"/>
            </a:pPr>
            <a:r>
              <a:rPr lang="en-US" altLang="en-US" sz="2400" dirty="0">
                <a:ea typeface="新細明體" panose="02020500000000000000" pitchFamily="18" charset="-120"/>
              </a:rPr>
              <a:t>If one radio path undergoes a deep fade, another independent path may have a strong signal</a:t>
            </a:r>
          </a:p>
          <a:p>
            <a:pPr algn="just">
              <a:buFont typeface="Wingdings" panose="05000000000000000000" pitchFamily="2" charset="2"/>
              <a:buChar char="Ø"/>
            </a:pPr>
            <a:endParaRPr lang="en-US" altLang="en-US" sz="2400" dirty="0">
              <a:ea typeface="新細明體" panose="02020500000000000000" pitchFamily="18" charset="-120"/>
            </a:endParaRPr>
          </a:p>
          <a:p>
            <a:pPr algn="just">
              <a:buFont typeface="Wingdings" panose="05000000000000000000" pitchFamily="2" charset="2"/>
              <a:buChar char="Ø"/>
            </a:pPr>
            <a:r>
              <a:rPr lang="en-US" altLang="en-US" sz="2400" dirty="0">
                <a:ea typeface="新細明體" panose="02020500000000000000" pitchFamily="18" charset="-120"/>
              </a:rPr>
              <a:t>By having more than one path to select from, both the instantaneous and average SNRs at the receiver may be improved</a:t>
            </a:r>
          </a:p>
          <a:p>
            <a:endParaRPr lang="en-IN" altLang="en-US" dirty="0">
              <a:ea typeface="新細明體" panose="02020500000000000000" pitchFamily="18" charset="-120"/>
            </a:endParaRPr>
          </a:p>
        </p:txBody>
      </p:sp>
      <p:sp>
        <p:nvSpPr>
          <p:cNvPr id="23556" name="Slide Number Placeholder 3">
            <a:extLst>
              <a:ext uri="{FF2B5EF4-FFF2-40B4-BE49-F238E27FC236}">
                <a16:creationId xmlns:a16="http://schemas.microsoft.com/office/drawing/2014/main" id="{A01BB5D6-E4EB-4EB8-AB19-A7078E22D2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fld id="{D15EB96C-C294-4D8E-B5A1-18D9A412DBC8}" type="slidenum">
              <a:rPr kumimoji="0" lang="en-US" altLang="zh-TW" smtClean="0">
                <a:solidFill>
                  <a:schemeClr val="tx2"/>
                </a:solidFill>
              </a:rPr>
              <a:pPr/>
              <a:t>6</a:t>
            </a:fld>
            <a:endParaRPr kumimoji="0" lang="en-US" altLang="zh-TW">
              <a:solidFill>
                <a:schemeClr val="tx2"/>
              </a:solidFill>
            </a:endParaRPr>
          </a:p>
        </p:txBody>
      </p:sp>
      <p:pic>
        <p:nvPicPr>
          <p:cNvPr id="2" name="Picture 5">
            <a:extLst>
              <a:ext uri="{FF2B5EF4-FFF2-40B4-BE49-F238E27FC236}">
                <a16:creationId xmlns:a16="http://schemas.microsoft.com/office/drawing/2014/main" id="{48B28F3C-E18A-4748-ACDF-7EB701F93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676" y="3573016"/>
            <a:ext cx="5832648" cy="235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SRM Logo - Srm logo png 7 » PNG Image">
            <a:extLst>
              <a:ext uri="{FF2B5EF4-FFF2-40B4-BE49-F238E27FC236}">
                <a16:creationId xmlns:a16="http://schemas.microsoft.com/office/drawing/2014/main" id="{C9DE424A-6CF6-4DAF-BDB8-2B5679A4907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DB79F23-77AF-4E82-BC72-28605749578B}"/>
              </a:ext>
            </a:extLst>
          </p:cNvPr>
          <p:cNvSpPr>
            <a:spLocks noGrp="1"/>
          </p:cNvSpPr>
          <p:nvPr>
            <p:ph type="title"/>
          </p:nvPr>
        </p:nvSpPr>
        <p:spPr>
          <a:xfrm>
            <a:off x="612775" y="228600"/>
            <a:ext cx="8229600" cy="990600"/>
          </a:xfrm>
        </p:spPr>
        <p:txBody>
          <a:bodyPr/>
          <a:lstStyle/>
          <a:p>
            <a:pPr eaLnBrk="1" hangingPunct="1">
              <a:defRPr/>
            </a:pPr>
            <a:r>
              <a:rPr lang="en-US" altLang="en-US" b="1" dirty="0">
                <a:solidFill>
                  <a:srgbClr val="002060"/>
                </a:solidFill>
                <a:latin typeface="+mn-lt"/>
                <a:ea typeface="標楷體" pitchFamily="65" charset="-128"/>
              </a:rPr>
              <a:t>Diversity Types</a:t>
            </a:r>
          </a:p>
        </p:txBody>
      </p:sp>
      <p:sp>
        <p:nvSpPr>
          <p:cNvPr id="24579" name="Content Placeholder 2">
            <a:extLst>
              <a:ext uri="{FF2B5EF4-FFF2-40B4-BE49-F238E27FC236}">
                <a16:creationId xmlns:a16="http://schemas.microsoft.com/office/drawing/2014/main" id="{7929F712-C685-4AF8-9DD0-E43AFD4C0E5A}"/>
              </a:ext>
            </a:extLst>
          </p:cNvPr>
          <p:cNvSpPr>
            <a:spLocks noGrp="1"/>
          </p:cNvSpPr>
          <p:nvPr>
            <p:ph sz="quarter" idx="1"/>
          </p:nvPr>
        </p:nvSpPr>
        <p:spPr>
          <a:xfrm>
            <a:off x="457200" y="1219200"/>
            <a:ext cx="8229600" cy="4937125"/>
          </a:xfrm>
        </p:spPr>
        <p:txBody>
          <a:bodyPr/>
          <a:lstStyle/>
          <a:p>
            <a:pPr marL="0" indent="0" algn="just">
              <a:buFont typeface="Wingdings 3" panose="05040102010807070707" pitchFamily="18" charset="2"/>
              <a:buNone/>
              <a:defRPr/>
            </a:pPr>
            <a:endParaRPr lang="en-US" altLang="en-US" sz="3000" dirty="0">
              <a:ea typeface="新細明體" panose="02020500000000000000" pitchFamily="18" charset="-120"/>
            </a:endParaRPr>
          </a:p>
          <a:p>
            <a:pPr algn="just">
              <a:defRPr/>
            </a:pPr>
            <a:endParaRPr lang="en-US" altLang="en-US" dirty="0">
              <a:ea typeface="新細明體" panose="02020500000000000000" pitchFamily="18" charset="-120"/>
            </a:endParaRPr>
          </a:p>
          <a:p>
            <a:pPr>
              <a:defRPr/>
            </a:pPr>
            <a:endParaRPr lang="en-IN" altLang="en-US" dirty="0">
              <a:ea typeface="新細明體" panose="02020500000000000000" pitchFamily="18" charset="-120"/>
            </a:endParaRPr>
          </a:p>
        </p:txBody>
      </p:sp>
      <p:sp>
        <p:nvSpPr>
          <p:cNvPr id="24580" name="Slide Number Placeholder 3">
            <a:extLst>
              <a:ext uri="{FF2B5EF4-FFF2-40B4-BE49-F238E27FC236}">
                <a16:creationId xmlns:a16="http://schemas.microsoft.com/office/drawing/2014/main" id="{F8183308-B821-4DC2-A83A-9F1F48D427E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FEC6ACFA-F0B4-404C-99EF-18A0ED0FE2DE}" type="slidenum">
              <a:rPr lang="en-US" altLang="zh-TW" sz="1400" smtClean="0">
                <a:solidFill>
                  <a:schemeClr val="tx2"/>
                </a:solidFill>
                <a:latin typeface="Verdana" panose="020B0604030504040204" pitchFamily="34" charset="0"/>
              </a:rPr>
              <a:pPr>
                <a:spcBef>
                  <a:spcPct val="0"/>
                </a:spcBef>
                <a:buClrTx/>
                <a:buSzTx/>
                <a:buFontTx/>
                <a:buNone/>
              </a:pPr>
              <a:t>7</a:t>
            </a:fld>
            <a:endParaRPr lang="en-US" altLang="zh-TW" sz="1400">
              <a:solidFill>
                <a:schemeClr val="tx2"/>
              </a:solidFill>
              <a:latin typeface="Verdana" panose="020B0604030504040204" pitchFamily="34" charset="0"/>
            </a:endParaRPr>
          </a:p>
        </p:txBody>
      </p:sp>
      <p:graphicFrame>
        <p:nvGraphicFramePr>
          <p:cNvPr id="2" name="Diagram 1">
            <a:extLst>
              <a:ext uri="{FF2B5EF4-FFF2-40B4-BE49-F238E27FC236}">
                <a16:creationId xmlns:a16="http://schemas.microsoft.com/office/drawing/2014/main" id="{19531E12-0879-4885-AB98-A0B8B9249727}"/>
              </a:ext>
            </a:extLst>
          </p:cNvPr>
          <p:cNvGraphicFramePr/>
          <p:nvPr/>
        </p:nvGraphicFramePr>
        <p:xfrm>
          <a:off x="457200" y="332656"/>
          <a:ext cx="8003232" cy="3484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A0D8BD27-B2D8-4573-8338-39360A207D3B}"/>
              </a:ext>
            </a:extLst>
          </p:cNvPr>
          <p:cNvGraphicFramePr/>
          <p:nvPr/>
        </p:nvGraphicFramePr>
        <p:xfrm>
          <a:off x="457200" y="2903896"/>
          <a:ext cx="8003232" cy="38479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Picture 4" descr="SRM Logo - Srm logo png 7 » PNG Image">
            <a:extLst>
              <a:ext uri="{FF2B5EF4-FFF2-40B4-BE49-F238E27FC236}">
                <a16:creationId xmlns:a16="http://schemas.microsoft.com/office/drawing/2014/main" id="{074B52F5-8FA3-472F-965F-32E0F0E62066}"/>
              </a:ext>
            </a:extLst>
          </p:cNvPr>
          <p:cNvPicPr>
            <a:picLocks noChangeAspect="1" noChangeArrowheads="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5CFA977-E3E7-4F20-810A-3A45915A2557}"/>
              </a:ext>
            </a:extLst>
          </p:cNvPr>
          <p:cNvSpPr>
            <a:spLocks noGrp="1"/>
          </p:cNvSpPr>
          <p:nvPr>
            <p:ph type="title"/>
          </p:nvPr>
        </p:nvSpPr>
        <p:spPr/>
        <p:txBody>
          <a:bodyPr/>
          <a:lstStyle/>
          <a:p>
            <a:pPr eaLnBrk="1" hangingPunct="1"/>
            <a:r>
              <a:rPr lang="en-US" altLang="en-US" b="1" dirty="0">
                <a:solidFill>
                  <a:srgbClr val="002060"/>
                </a:solidFill>
                <a:latin typeface="+mn-lt"/>
                <a:ea typeface="標楷體" pitchFamily="65" charset="-128"/>
              </a:rPr>
              <a:t>Diversity Types</a:t>
            </a:r>
            <a:endParaRPr lang="en-IN" altLang="en-US" b="1" dirty="0">
              <a:solidFill>
                <a:srgbClr val="002060"/>
              </a:solidFill>
              <a:latin typeface="+mn-lt"/>
              <a:ea typeface="標楷體" pitchFamily="65" charset="-128"/>
            </a:endParaRPr>
          </a:p>
        </p:txBody>
      </p:sp>
      <p:sp>
        <p:nvSpPr>
          <p:cNvPr id="25603" name="Content Placeholder 2">
            <a:extLst>
              <a:ext uri="{FF2B5EF4-FFF2-40B4-BE49-F238E27FC236}">
                <a16:creationId xmlns:a16="http://schemas.microsoft.com/office/drawing/2014/main" id="{52B0C17F-1D27-4DCF-9A21-985513615A4A}"/>
              </a:ext>
            </a:extLst>
          </p:cNvPr>
          <p:cNvSpPr>
            <a:spLocks noGrp="1"/>
          </p:cNvSpPr>
          <p:nvPr>
            <p:ph sz="quarter" idx="1"/>
          </p:nvPr>
        </p:nvSpPr>
        <p:spPr>
          <a:xfrm>
            <a:off x="488950" y="1143000"/>
            <a:ext cx="8197850" cy="5213350"/>
          </a:xfrm>
        </p:spPr>
        <p:txBody>
          <a:bodyPr/>
          <a:lstStyle/>
          <a:p>
            <a:pPr algn="just"/>
            <a:r>
              <a:rPr lang="en-US" altLang="en-US">
                <a:ea typeface="新細明體" panose="02020500000000000000" pitchFamily="18" charset="-120"/>
              </a:rPr>
              <a:t>Diversity to mitigate the effects of shadowing from buildings and objects is called </a:t>
            </a:r>
            <a:r>
              <a:rPr lang="en-US" altLang="en-US">
                <a:solidFill>
                  <a:srgbClr val="0070C0"/>
                </a:solidFill>
                <a:ea typeface="新細明體" panose="02020500000000000000" pitchFamily="18" charset="-120"/>
              </a:rPr>
              <a:t>macrodiversity.</a:t>
            </a:r>
          </a:p>
          <a:p>
            <a:endParaRPr lang="en-US" altLang="en-US">
              <a:solidFill>
                <a:srgbClr val="0070C0"/>
              </a:solidFill>
              <a:ea typeface="新細明體" panose="02020500000000000000" pitchFamily="18" charset="-120"/>
            </a:endParaRPr>
          </a:p>
          <a:p>
            <a:endParaRPr lang="en-US" altLang="en-US">
              <a:ea typeface="新細明體" panose="02020500000000000000" pitchFamily="18" charset="-120"/>
            </a:endParaRPr>
          </a:p>
          <a:p>
            <a:endParaRPr lang="en-US" altLang="en-US">
              <a:ea typeface="新細明體" panose="02020500000000000000" pitchFamily="18" charset="-120"/>
            </a:endParaRPr>
          </a:p>
          <a:p>
            <a:endParaRPr lang="en-US" altLang="en-US">
              <a:ea typeface="新細明體" panose="02020500000000000000" pitchFamily="18" charset="-120"/>
            </a:endParaRPr>
          </a:p>
          <a:p>
            <a:pPr algn="just"/>
            <a:r>
              <a:rPr lang="en-US" altLang="en-US">
                <a:ea typeface="新細明體" panose="02020500000000000000" pitchFamily="18" charset="-120"/>
              </a:rPr>
              <a:t>Diversity techniques that mitigate the effect of multipath fading are called </a:t>
            </a:r>
            <a:r>
              <a:rPr lang="en-US" altLang="en-US">
                <a:solidFill>
                  <a:srgbClr val="0070C0"/>
                </a:solidFill>
                <a:ea typeface="新細明體" panose="02020500000000000000" pitchFamily="18" charset="-120"/>
              </a:rPr>
              <a:t>microdiversity.</a:t>
            </a:r>
            <a:endParaRPr lang="en-US" altLang="en-US">
              <a:ea typeface="新細明體" panose="02020500000000000000" pitchFamily="18" charset="-120"/>
            </a:endParaRPr>
          </a:p>
          <a:p>
            <a:endParaRPr lang="en-IN" altLang="en-US">
              <a:solidFill>
                <a:srgbClr val="0070C0"/>
              </a:solidFill>
              <a:ea typeface="新細明體" panose="02020500000000000000" pitchFamily="18" charset="-120"/>
            </a:endParaRPr>
          </a:p>
        </p:txBody>
      </p:sp>
      <p:sp>
        <p:nvSpPr>
          <p:cNvPr id="25604" name="Slide Number Placeholder 3">
            <a:extLst>
              <a:ext uri="{FF2B5EF4-FFF2-40B4-BE49-F238E27FC236}">
                <a16:creationId xmlns:a16="http://schemas.microsoft.com/office/drawing/2014/main" id="{2B480559-F82D-4F86-93BA-089A276EDD5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fld id="{B8686E47-0E1A-4324-9002-403C1A6C6F32}" type="slidenum">
              <a:rPr kumimoji="0" lang="en-US" altLang="zh-TW" smtClean="0">
                <a:solidFill>
                  <a:schemeClr val="tx2"/>
                </a:solidFill>
              </a:rPr>
              <a:pPr/>
              <a:t>8</a:t>
            </a:fld>
            <a:endParaRPr kumimoji="0" lang="en-US" altLang="zh-TW">
              <a:solidFill>
                <a:schemeClr val="tx2"/>
              </a:solidFill>
            </a:endParaRPr>
          </a:p>
        </p:txBody>
      </p:sp>
      <p:pic>
        <p:nvPicPr>
          <p:cNvPr id="25605" name="Picture 4">
            <a:extLst>
              <a:ext uri="{FF2B5EF4-FFF2-40B4-BE49-F238E27FC236}">
                <a16:creationId xmlns:a16="http://schemas.microsoft.com/office/drawing/2014/main" id="{007F70B6-3886-4316-A1F5-8D9C10920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133600"/>
            <a:ext cx="5649912"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6" name="Group 14">
            <a:extLst>
              <a:ext uri="{FF2B5EF4-FFF2-40B4-BE49-F238E27FC236}">
                <a16:creationId xmlns:a16="http://schemas.microsoft.com/office/drawing/2014/main" id="{6A91D0DE-6487-4009-83BD-7D6733C3D4CD}"/>
              </a:ext>
            </a:extLst>
          </p:cNvPr>
          <p:cNvGrpSpPr>
            <a:grpSpLocks/>
          </p:cNvGrpSpPr>
          <p:nvPr/>
        </p:nvGrpSpPr>
        <p:grpSpPr bwMode="auto">
          <a:xfrm>
            <a:off x="5724525" y="4514850"/>
            <a:ext cx="2232025" cy="1841500"/>
            <a:chOff x="6084169" y="4410100"/>
            <a:chExt cx="2232248" cy="1842127"/>
          </a:xfrm>
        </p:grpSpPr>
        <p:sp>
          <p:nvSpPr>
            <p:cNvPr id="7" name="Rectangle 6">
              <a:extLst>
                <a:ext uri="{FF2B5EF4-FFF2-40B4-BE49-F238E27FC236}">
                  <a16:creationId xmlns:a16="http://schemas.microsoft.com/office/drawing/2014/main" id="{55D5D543-E952-4C76-B47A-B676B68C4CCD}"/>
                </a:ext>
              </a:extLst>
            </p:cNvPr>
            <p:cNvSpPr/>
            <p:nvPr/>
          </p:nvSpPr>
          <p:spPr>
            <a:xfrm>
              <a:off x="6371536" y="4410100"/>
              <a:ext cx="1689269" cy="40971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Mobile</a:t>
              </a:r>
              <a:endParaRPr lang="en-IN" dirty="0">
                <a:solidFill>
                  <a:schemeClr val="tx1"/>
                </a:solidFill>
              </a:endParaRPr>
            </a:p>
          </p:txBody>
        </p:sp>
        <p:sp>
          <p:nvSpPr>
            <p:cNvPr id="8" name="Rectangle 7">
              <a:extLst>
                <a:ext uri="{FF2B5EF4-FFF2-40B4-BE49-F238E27FC236}">
                  <a16:creationId xmlns:a16="http://schemas.microsoft.com/office/drawing/2014/main" id="{B04F012D-B2A5-496F-89D2-195DFF6E8E97}"/>
                </a:ext>
              </a:extLst>
            </p:cNvPr>
            <p:cNvSpPr/>
            <p:nvPr/>
          </p:nvSpPr>
          <p:spPr>
            <a:xfrm>
              <a:off x="6084169" y="5829808"/>
              <a:ext cx="2232248" cy="42241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BS Receiver</a:t>
              </a:r>
              <a:endParaRPr lang="en-IN" dirty="0"/>
            </a:p>
          </p:txBody>
        </p:sp>
        <p:sp>
          <p:nvSpPr>
            <p:cNvPr id="10" name="Right Brace 9">
              <a:extLst>
                <a:ext uri="{FF2B5EF4-FFF2-40B4-BE49-F238E27FC236}">
                  <a16:creationId xmlns:a16="http://schemas.microsoft.com/office/drawing/2014/main" id="{E3215F0C-BC2A-4AF0-8E47-F4C85859F37E}"/>
                </a:ext>
              </a:extLst>
            </p:cNvPr>
            <p:cNvSpPr/>
            <p:nvPr/>
          </p:nvSpPr>
          <p:spPr>
            <a:xfrm rot="16200000">
              <a:off x="6985115" y="4179248"/>
              <a:ext cx="424006" cy="1727373"/>
            </a:xfrm>
            <a:prstGeom prst="rightBrace">
              <a:avLst>
                <a:gd name="adj1" fmla="val 8333"/>
                <a:gd name="adj2" fmla="val 52179"/>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p>
          </p:txBody>
        </p:sp>
        <p:cxnSp>
          <p:nvCxnSpPr>
            <p:cNvPr id="12" name="Straight Connector 11">
              <a:extLst>
                <a:ext uri="{FF2B5EF4-FFF2-40B4-BE49-F238E27FC236}">
                  <a16:creationId xmlns:a16="http://schemas.microsoft.com/office/drawing/2014/main" id="{13B99118-5710-4A2D-A924-E77B4F4BD9EB}"/>
                </a:ext>
              </a:extLst>
            </p:cNvPr>
            <p:cNvCxnSpPr/>
            <p:nvPr/>
          </p:nvCxnSpPr>
          <p:spPr>
            <a:xfrm>
              <a:off x="8060804" y="5372453"/>
              <a:ext cx="0" cy="4573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E8EBB2-FDA2-431D-BC49-0005BD804F8E}"/>
                </a:ext>
              </a:extLst>
            </p:cNvPr>
            <p:cNvCxnSpPr/>
            <p:nvPr/>
          </p:nvCxnSpPr>
          <p:spPr>
            <a:xfrm>
              <a:off x="6333432" y="5372453"/>
              <a:ext cx="0" cy="45735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612" name="TextBox 13">
              <a:extLst>
                <a:ext uri="{FF2B5EF4-FFF2-40B4-BE49-F238E27FC236}">
                  <a16:creationId xmlns:a16="http://schemas.microsoft.com/office/drawing/2014/main" id="{734C3693-FC7B-4D32-9CBD-D0AE6C2FBCA2}"/>
                </a:ext>
              </a:extLst>
            </p:cNvPr>
            <p:cNvSpPr txBox="1">
              <a:spLocks noChangeArrowheads="1"/>
            </p:cNvSpPr>
            <p:nvPr/>
          </p:nvSpPr>
          <p:spPr bwMode="auto">
            <a:xfrm>
              <a:off x="6568572" y="5404011"/>
              <a:ext cx="12961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r>
                <a:rPr lang="en-US" altLang="en-US"/>
                <a:t>Antennas</a:t>
              </a:r>
              <a:endParaRPr lang="en-IN" altLang="en-US"/>
            </a:p>
          </p:txBody>
        </p:sp>
      </p:grpSp>
      <p:pic>
        <p:nvPicPr>
          <p:cNvPr id="2" name="Picture 4" descr="SRM Logo - Srm logo png 7 » PNG Image">
            <a:extLst>
              <a:ext uri="{FF2B5EF4-FFF2-40B4-BE49-F238E27FC236}">
                <a16:creationId xmlns:a16="http://schemas.microsoft.com/office/drawing/2014/main" id="{06AE5C02-0521-4785-8F8E-7B9AA165565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D7B3FD2-1634-49C6-B6F0-0746CA055321}"/>
              </a:ext>
            </a:extLst>
          </p:cNvPr>
          <p:cNvSpPr>
            <a:spLocks noGrp="1"/>
          </p:cNvSpPr>
          <p:nvPr>
            <p:ph type="title"/>
          </p:nvPr>
        </p:nvSpPr>
        <p:spPr/>
        <p:txBody>
          <a:bodyPr/>
          <a:lstStyle/>
          <a:p>
            <a:pPr eaLnBrk="1" hangingPunct="1">
              <a:defRPr/>
            </a:pPr>
            <a:r>
              <a:rPr lang="en-US" altLang="en-US" b="1" dirty="0">
                <a:solidFill>
                  <a:srgbClr val="002060"/>
                </a:solidFill>
                <a:latin typeface="+mn-lt"/>
                <a:ea typeface="標楷體" pitchFamily="65" charset="-128"/>
              </a:rPr>
              <a:t>Diversity Techniques </a:t>
            </a:r>
          </a:p>
        </p:txBody>
      </p:sp>
      <p:sp>
        <p:nvSpPr>
          <p:cNvPr id="26627" name="Slide Number Placeholder 3">
            <a:extLst>
              <a:ext uri="{FF2B5EF4-FFF2-40B4-BE49-F238E27FC236}">
                <a16:creationId xmlns:a16="http://schemas.microsoft.com/office/drawing/2014/main" id="{CF559D12-A8EA-4451-9F56-1414EE9251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新細明體" panose="02020500000000000000" pitchFamily="18" charset="-12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新細明體" panose="02020500000000000000" pitchFamily="18" charset="-12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新細明體" panose="02020500000000000000" pitchFamily="18" charset="-12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新細明體" panose="02020500000000000000" pitchFamily="18" charset="-12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新細明體" panose="02020500000000000000" pitchFamily="18" charset="-120"/>
              </a:defRPr>
            </a:lvl9pPr>
          </a:lstStyle>
          <a:p>
            <a:pPr>
              <a:spcBef>
                <a:spcPct val="0"/>
              </a:spcBef>
              <a:buClrTx/>
              <a:buSzTx/>
              <a:buFontTx/>
              <a:buNone/>
            </a:pPr>
            <a:fld id="{E080E462-8DE0-45B8-9423-BE56696F6670}" type="slidenum">
              <a:rPr lang="en-US" altLang="zh-TW" sz="1400" smtClean="0">
                <a:solidFill>
                  <a:schemeClr val="tx2"/>
                </a:solidFill>
                <a:latin typeface="Verdana" panose="020B0604030504040204" pitchFamily="34" charset="0"/>
              </a:rPr>
              <a:pPr>
                <a:spcBef>
                  <a:spcPct val="0"/>
                </a:spcBef>
                <a:buClrTx/>
                <a:buSzTx/>
                <a:buFontTx/>
                <a:buNone/>
              </a:pPr>
              <a:t>9</a:t>
            </a:fld>
            <a:endParaRPr lang="en-US" altLang="zh-TW" sz="1400">
              <a:solidFill>
                <a:schemeClr val="tx2"/>
              </a:solidFill>
              <a:latin typeface="Verdana" panose="020B0604030504040204" pitchFamily="34" charset="0"/>
            </a:endParaRPr>
          </a:p>
        </p:txBody>
      </p:sp>
      <p:sp>
        <p:nvSpPr>
          <p:cNvPr id="25604" name="Content Placeholder 2">
            <a:extLst>
              <a:ext uri="{FF2B5EF4-FFF2-40B4-BE49-F238E27FC236}">
                <a16:creationId xmlns:a16="http://schemas.microsoft.com/office/drawing/2014/main" id="{8EDB4570-A0F3-4C1A-92E1-A6834AEA8D3D}"/>
              </a:ext>
            </a:extLst>
          </p:cNvPr>
          <p:cNvSpPr>
            <a:spLocks noGrp="1"/>
          </p:cNvSpPr>
          <p:nvPr>
            <p:ph sz="quarter" idx="1"/>
          </p:nvPr>
        </p:nvSpPr>
        <p:spPr>
          <a:xfrm>
            <a:off x="457200" y="1074738"/>
            <a:ext cx="8507413" cy="5378450"/>
          </a:xfrm>
        </p:spPr>
        <p:txBody>
          <a:bodyPr/>
          <a:lstStyle/>
          <a:p>
            <a:pPr marL="0" indent="0" eaLnBrk="1" hangingPunct="1">
              <a:buFont typeface="Wingdings 3" panose="05040102010807070707" pitchFamily="18" charset="2"/>
              <a:buNone/>
              <a:defRPr/>
            </a:pPr>
            <a:r>
              <a:rPr lang="en-US" altLang="en-US" sz="2400" b="1" dirty="0">
                <a:ea typeface="新細明體" panose="02020500000000000000" pitchFamily="18" charset="-120"/>
              </a:rPr>
              <a:t>Diversity</a:t>
            </a:r>
            <a:r>
              <a:rPr lang="en-US" altLang="en-US" sz="2400" dirty="0">
                <a:ea typeface="新細明體" panose="02020500000000000000" pitchFamily="18" charset="-120"/>
              </a:rPr>
              <a:t> – a powerful communication receiver technique that provides wireless link improvement at a relatively low cost.</a:t>
            </a:r>
          </a:p>
          <a:p>
            <a:pPr eaLnBrk="1" hangingPunct="1">
              <a:buFont typeface="Wingdings" panose="05000000000000000000" pitchFamily="2" charset="2"/>
              <a:buChar char="v"/>
              <a:defRPr/>
            </a:pPr>
            <a:r>
              <a:rPr lang="en-US" altLang="en-US" sz="2400" dirty="0">
                <a:ea typeface="新細明體" panose="02020500000000000000" pitchFamily="18" charset="-120"/>
              </a:rPr>
              <a:t>compensates impairments of fading channel.</a:t>
            </a:r>
          </a:p>
          <a:p>
            <a:pPr eaLnBrk="1" hangingPunct="1">
              <a:buFont typeface="Wingdings" panose="05000000000000000000" pitchFamily="2" charset="2"/>
              <a:buChar char="v"/>
              <a:defRPr/>
            </a:pPr>
            <a:r>
              <a:rPr lang="en-US" altLang="zh-TW" sz="2400" dirty="0"/>
              <a:t>Primary goal is to reduce depth and duration of small-scale fades</a:t>
            </a:r>
          </a:p>
          <a:p>
            <a:pPr marL="0" indent="0" eaLnBrk="1" hangingPunct="1">
              <a:buFont typeface="Wingdings 3" panose="05040102010807070707" pitchFamily="18" charset="2"/>
              <a:buNone/>
              <a:defRPr/>
            </a:pPr>
            <a:r>
              <a:rPr lang="en-US" sz="2200" dirty="0">
                <a:solidFill>
                  <a:srgbClr val="3333FF"/>
                </a:solidFill>
                <a:ea typeface="新細明體" panose="02020500000000000000" pitchFamily="18" charset="-120"/>
              </a:rPr>
              <a:t>Diversity techniques are used in wireless communications systems to primarily to improve performance over a fading radio channel </a:t>
            </a:r>
            <a:r>
              <a:rPr lang="en-US" altLang="en-US" dirty="0">
                <a:solidFill>
                  <a:srgbClr val="3333FF"/>
                </a:solidFill>
                <a:ea typeface="新細明體" panose="02020500000000000000" pitchFamily="18" charset="-120"/>
              </a:rPr>
              <a:t>	</a:t>
            </a:r>
          </a:p>
          <a:p>
            <a:pPr lvl="1" eaLnBrk="1" hangingPunct="1">
              <a:defRPr/>
            </a:pPr>
            <a:r>
              <a:rPr lang="en-US" sz="2000" dirty="0">
                <a:solidFill>
                  <a:srgbClr val="3333FF"/>
                </a:solidFill>
                <a:ea typeface="新細明體" panose="02020500000000000000" pitchFamily="18" charset="-120"/>
              </a:rPr>
              <a:t>Requires no training overhead</a:t>
            </a:r>
          </a:p>
          <a:p>
            <a:pPr lvl="1" eaLnBrk="1" hangingPunct="1">
              <a:defRPr/>
            </a:pPr>
            <a:r>
              <a:rPr lang="en-US" sz="2000" dirty="0">
                <a:solidFill>
                  <a:srgbClr val="3333FF"/>
                </a:solidFill>
                <a:ea typeface="新細明體" panose="02020500000000000000" pitchFamily="18" charset="-120"/>
              </a:rPr>
              <a:t>Can provides significant link improvement with little added cost</a:t>
            </a:r>
          </a:p>
          <a:p>
            <a:pPr lvl="1" eaLnBrk="1" hangingPunct="1">
              <a:defRPr/>
            </a:pPr>
            <a:r>
              <a:rPr lang="en-US" sz="2000" dirty="0">
                <a:solidFill>
                  <a:srgbClr val="3333FF"/>
                </a:solidFill>
                <a:ea typeface="新細明體" panose="02020500000000000000" pitchFamily="18" charset="-120"/>
              </a:rPr>
              <a:t>Diversity decisions are made by the Rx, and are unknown to the Tx</a:t>
            </a:r>
          </a:p>
          <a:p>
            <a:pPr lvl="3" eaLnBrk="1" hangingPunct="1">
              <a:buClr>
                <a:srgbClr val="00B050"/>
              </a:buClr>
              <a:buFont typeface="Wingdings" panose="05000000000000000000" pitchFamily="2" charset="2"/>
              <a:buChar char=""/>
              <a:defRPr/>
            </a:pPr>
            <a:r>
              <a:rPr lang="en-US" altLang="en-US" dirty="0">
                <a:solidFill>
                  <a:srgbClr val="00B050"/>
                </a:solidFill>
                <a:ea typeface="新細明體" panose="02020500000000000000" pitchFamily="18" charset="-120"/>
              </a:rPr>
              <a:t>Transmit Diversity</a:t>
            </a:r>
          </a:p>
          <a:p>
            <a:pPr lvl="3" eaLnBrk="1" hangingPunct="1">
              <a:buClr>
                <a:srgbClr val="00B050"/>
              </a:buClr>
              <a:buFont typeface="Wingdings" panose="05000000000000000000" pitchFamily="2" charset="2"/>
              <a:buChar char=""/>
              <a:defRPr/>
            </a:pPr>
            <a:r>
              <a:rPr lang="en-US" altLang="en-US" dirty="0">
                <a:solidFill>
                  <a:srgbClr val="00B050"/>
                </a:solidFill>
                <a:ea typeface="新細明體" panose="02020500000000000000" pitchFamily="18" charset="-120"/>
              </a:rPr>
              <a:t>Spatial Diversity </a:t>
            </a:r>
          </a:p>
          <a:p>
            <a:pPr lvl="3" eaLnBrk="1" hangingPunct="1">
              <a:buClr>
                <a:srgbClr val="00B050"/>
              </a:buClr>
              <a:buFont typeface="Wingdings" panose="05000000000000000000" pitchFamily="2" charset="2"/>
              <a:buChar char=""/>
              <a:defRPr/>
            </a:pPr>
            <a:r>
              <a:rPr lang="en-US" altLang="en-US" dirty="0">
                <a:solidFill>
                  <a:srgbClr val="00B050"/>
                </a:solidFill>
                <a:ea typeface="新細明體" panose="02020500000000000000" pitchFamily="18" charset="-120"/>
              </a:rPr>
              <a:t>Polarization Diversity</a:t>
            </a:r>
          </a:p>
          <a:p>
            <a:pPr lvl="3" eaLnBrk="1" hangingPunct="1">
              <a:buClr>
                <a:srgbClr val="00B050"/>
              </a:buClr>
              <a:buFont typeface="Wingdings" panose="05000000000000000000" pitchFamily="2" charset="2"/>
              <a:buChar char=""/>
              <a:defRPr/>
            </a:pPr>
            <a:r>
              <a:rPr lang="en-US" altLang="en-US" dirty="0">
                <a:solidFill>
                  <a:srgbClr val="00B050"/>
                </a:solidFill>
                <a:ea typeface="新細明體" panose="02020500000000000000" pitchFamily="18" charset="-120"/>
              </a:rPr>
              <a:t>Frequency Diversity</a:t>
            </a:r>
          </a:p>
          <a:p>
            <a:pPr lvl="3" eaLnBrk="1" hangingPunct="1">
              <a:buClr>
                <a:srgbClr val="00B050"/>
              </a:buClr>
              <a:buFont typeface="Wingdings" panose="05000000000000000000" pitchFamily="2" charset="2"/>
              <a:buChar char=""/>
              <a:defRPr/>
            </a:pPr>
            <a:r>
              <a:rPr lang="en-US" altLang="en-US" dirty="0">
                <a:solidFill>
                  <a:srgbClr val="00B050"/>
                </a:solidFill>
                <a:ea typeface="新細明體" panose="02020500000000000000" pitchFamily="18" charset="-120"/>
              </a:rPr>
              <a:t>Time Diversity</a:t>
            </a:r>
          </a:p>
          <a:p>
            <a:pPr eaLnBrk="1" hangingPunct="1">
              <a:buFont typeface="Wingdings" panose="05000000000000000000" pitchFamily="2" charset="2"/>
              <a:buNone/>
              <a:defRPr/>
            </a:pPr>
            <a:endParaRPr lang="en-US" altLang="en-US" dirty="0">
              <a:ea typeface="新細明體" panose="02020500000000000000" pitchFamily="18" charset="-120"/>
            </a:endParaRPr>
          </a:p>
        </p:txBody>
      </p:sp>
      <p:pic>
        <p:nvPicPr>
          <p:cNvPr id="2" name="Picture 4" descr="SRM Logo - Srm logo png 7 » PNG Image">
            <a:extLst>
              <a:ext uri="{FF2B5EF4-FFF2-40B4-BE49-F238E27FC236}">
                <a16:creationId xmlns:a16="http://schemas.microsoft.com/office/drawing/2014/main" id="{830BAF68-1523-488F-8CC7-8963E994E785}"/>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987" y="43942"/>
            <a:ext cx="1083967" cy="365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0</TotalTime>
  <Words>2038</Words>
  <Application>Microsoft Office PowerPoint</Application>
  <PresentationFormat>On-screen Show (4:3)</PresentationFormat>
  <Paragraphs>263</Paragraphs>
  <Slides>31</Slides>
  <Notes>15</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31</vt:i4>
      </vt:variant>
    </vt:vector>
  </HeadingPairs>
  <TitlesOfParts>
    <vt:vector size="51" baseType="lpstr">
      <vt:lpstr>Arial</vt:lpstr>
      <vt:lpstr>Bookman Old Style</vt:lpstr>
      <vt:lpstr>Calibri</vt:lpstr>
      <vt:lpstr>Calibri Light</vt:lpstr>
      <vt:lpstr>Comic Sans MS</vt:lpstr>
      <vt:lpstr>標楷體</vt:lpstr>
      <vt:lpstr>ff13</vt:lpstr>
      <vt:lpstr>Gill Sans MT</vt:lpstr>
      <vt:lpstr>Helvetica Neue</vt:lpstr>
      <vt:lpstr>Lucida Grande</vt:lpstr>
      <vt:lpstr>新細明體</vt:lpstr>
      <vt:lpstr>新細明體</vt:lpstr>
      <vt:lpstr>Source Sans Pro</vt:lpstr>
      <vt:lpstr>Times New Roman</vt:lpstr>
      <vt:lpstr>Verdana</vt:lpstr>
      <vt:lpstr>Wingdings</vt:lpstr>
      <vt:lpstr>Wingdings 3</vt:lpstr>
      <vt:lpstr>Origin</vt:lpstr>
      <vt:lpstr>Office Theme</vt:lpstr>
      <vt:lpstr>1_Office Theme</vt:lpstr>
      <vt:lpstr>PowerPoint Presentation</vt:lpstr>
      <vt:lpstr>PowerPoint Presentation</vt:lpstr>
      <vt:lpstr>Diversity - Introduction</vt:lpstr>
      <vt:lpstr>Diversity - Introduction</vt:lpstr>
      <vt:lpstr>Diversity - Introduction</vt:lpstr>
      <vt:lpstr>Diversity Concept</vt:lpstr>
      <vt:lpstr>Diversity Types</vt:lpstr>
      <vt:lpstr>Diversity Types</vt:lpstr>
      <vt:lpstr>Diversity Techniques </vt:lpstr>
      <vt:lpstr>Key Takeaways </vt:lpstr>
      <vt:lpstr>Diversity Techniques </vt:lpstr>
      <vt:lpstr>Diversity Techniques</vt:lpstr>
      <vt:lpstr>Space Diversity</vt:lpstr>
      <vt:lpstr>Space Diversity Techniques</vt:lpstr>
      <vt:lpstr>Space Diversity</vt:lpstr>
      <vt:lpstr>Selection Diversity</vt:lpstr>
      <vt:lpstr>Selection Combining</vt:lpstr>
      <vt:lpstr>Selection Combining</vt:lpstr>
      <vt:lpstr>Selection Combining</vt:lpstr>
      <vt:lpstr>Feedback or Scanning Combining </vt:lpstr>
      <vt:lpstr>Maximum Ratio Combining (MRC)</vt:lpstr>
      <vt:lpstr>Maximal Ratio Combining (MRC)</vt:lpstr>
      <vt:lpstr>Maximal Ratio Combining (MRC)</vt:lpstr>
      <vt:lpstr>Equal Gain Combining (EGC)</vt:lpstr>
      <vt:lpstr>Equal Gain Combining (EGC)</vt:lpstr>
      <vt:lpstr>Problem</vt:lpstr>
      <vt:lpstr>Frequency Diversity</vt:lpstr>
      <vt:lpstr>Frequency Diversity</vt:lpstr>
      <vt:lpstr>Frequency Diversity</vt:lpstr>
      <vt:lpstr>Time Diversity</vt:lpstr>
      <vt:lpstr>Self Test</vt:lpstr>
    </vt:vector>
  </TitlesOfParts>
  <Company>My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 Diversity</dc:title>
  <dc:creator>victor</dc:creator>
  <cp:lastModifiedBy>Admin</cp:lastModifiedBy>
  <cp:revision>102</cp:revision>
  <dcterms:created xsi:type="dcterms:W3CDTF">2005-01-15T07:16:53Z</dcterms:created>
  <dcterms:modified xsi:type="dcterms:W3CDTF">2021-09-13T14:51:26Z</dcterms:modified>
</cp:coreProperties>
</file>