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ZHEJmPeYi4aNH2gAMl4O4B10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11" Type="http://schemas.openxmlformats.org/officeDocument/2006/relationships/slide" Target="slides/slide7.xml"/><Relationship Id="rId22" Type="http://schemas.openxmlformats.org/officeDocument/2006/relationships/font" Target="fonts/ArialNarrow-boldItalic.fntdata"/><Relationship Id="rId10" Type="http://schemas.openxmlformats.org/officeDocument/2006/relationships/slide" Target="slides/slide6.xml"/><Relationship Id="rId21" Type="http://schemas.openxmlformats.org/officeDocument/2006/relationships/font" Target="fonts/ArialNarr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4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1809505" y="703671"/>
            <a:ext cx="11505063" cy="1004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B620D"/>
              </a:buClr>
              <a:buSzPts val="3200"/>
              <a:buFont typeface="Arial Narrow"/>
              <a:buNone/>
            </a:pPr>
            <a:r>
              <a:rPr b="1" lang="en-US" sz="3200">
                <a:solidFill>
                  <a:srgbClr val="AB620D"/>
                </a:solidFill>
                <a:latin typeface="Arial Narrow"/>
                <a:ea typeface="Arial Narrow"/>
                <a:cs typeface="Arial Narrow"/>
                <a:sym typeface="Arial Narrow"/>
              </a:rPr>
              <a:t>18ECE340T- MACHINE PERCEPTION WITH COGNITION</a:t>
            </a:r>
            <a:endParaRPr sz="3200">
              <a:solidFill>
                <a:srgbClr val="AB620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836383" y="2072085"/>
            <a:ext cx="10350905" cy="202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UNIT-2</a:t>
            </a:r>
            <a:endParaRPr sz="4000">
              <a:solidFill>
                <a:srgbClr val="0070C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r>
              <a:rPr b="1" i="1" lang="en-US" sz="4000">
                <a:solidFill>
                  <a:srgbClr val="BB4DBE"/>
                </a:solidFill>
                <a:latin typeface="Arial Narrow"/>
                <a:ea typeface="Arial Narrow"/>
                <a:cs typeface="Arial Narrow"/>
                <a:sym typeface="Arial Narrow"/>
              </a:rPr>
              <a:t>Centroidal Profiles and Handling occlusions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381087" y="5028522"/>
            <a:ext cx="10406234" cy="1125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6241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rgbClr val="74624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Book: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and Machine Vision by E.R.Davies</a:t>
            </a:r>
            <a:endParaRPr/>
          </a:p>
        </p:txBody>
      </p:sp>
      <p:pic>
        <p:nvPicPr>
          <p:cNvPr descr="C:\Users\admin\Desktop\download.png" id="104" name="Google Shape;104;p1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ctrTitle"/>
          </p:nvPr>
        </p:nvSpPr>
        <p:spPr>
          <a:xfrm>
            <a:off x="1524000" y="1122363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/>
              <a:t>Handling occlusions</a:t>
            </a:r>
            <a:endParaRPr/>
          </a:p>
        </p:txBody>
      </p:sp>
      <p:sp>
        <p:nvSpPr>
          <p:cNvPr id="160" name="Google Shape;160;p10"/>
          <p:cNvSpPr txBox="1"/>
          <p:nvPr>
            <p:ph idx="1" type="subTitle"/>
          </p:nvPr>
        </p:nvSpPr>
        <p:spPr>
          <a:xfrm>
            <a:off x="1524000" y="2057400"/>
            <a:ext cx="9144000" cy="44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TACKLING THE PROBLEMS OF OCCLUSION: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 MAJOR EFFECT OF OCCLUSIONS IS THAT THE PERIMETER OF THE OBJECT IS ALTERED, SO P CAN NO LONGER BE USED TO INDICATE ITS SCALE.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THE OVERALL BOUNDARY IS THAT OF TWO OVERLAPPING OBJECTS, THE OBSERVED PERIMETER PB WILL BE GREATER THAN THE IDEAL PERIMETER PT.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MATCHING A TEMPLATE AGAINST A DISTORTED BOUNDARY.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550" y="4648200"/>
            <a:ext cx="5357812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851079" y="8597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(a) the basic problem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(b) matching in (s, κ) space.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When a boundary B is broken (or partly occluded) but continuous, it is necessary to attempt to match between B and a template T that is doubled to length 2PT, to allow for T being severed at any point.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When carrying out the match, we basically use the difference measure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544" y="4120435"/>
            <a:ext cx="7381876" cy="109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where </a:t>
            </a:r>
            <a:r>
              <a:rPr b="1" lang="en-US"/>
              <a:t>j</a:t>
            </a:r>
            <a:r>
              <a:rPr lang="en-US"/>
              <a:t> and </a:t>
            </a:r>
            <a:r>
              <a:rPr b="1" lang="en-US"/>
              <a:t>k</a:t>
            </a:r>
            <a:r>
              <a:rPr lang="en-US"/>
              <a:t> are the match parameters for orientation and boundary displacement, respectively.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Note that the resulting </a:t>
            </a:r>
            <a:r>
              <a:rPr b="1" lang="en-US"/>
              <a:t>Djk</a:t>
            </a:r>
            <a:r>
              <a:rPr lang="en-US"/>
              <a:t> is roughly proportional to the length L of the boundary over which the fit is reasonable.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Djk appears to </a:t>
            </a:r>
            <a:r>
              <a:rPr lang="en-US">
                <a:solidFill>
                  <a:srgbClr val="FF0000"/>
                </a:solidFill>
              </a:rPr>
              <a:t>improve</a:t>
            </a:r>
            <a:r>
              <a:rPr lang="en-US"/>
              <a:t> as L </a:t>
            </a:r>
            <a:r>
              <a:rPr lang="en-US">
                <a:solidFill>
                  <a:srgbClr val="FF0000"/>
                </a:solidFill>
              </a:rPr>
              <a:t>decreases</a:t>
            </a:r>
            <a:r>
              <a:rPr lang="en-US"/>
              <a:t>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DISADVANTAGE</a:t>
            </a:r>
            <a:r>
              <a:rPr lang="en-US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If the boundary is occluded in more than one place, then L is at most the largest single length of unoccluded boundary (not the total length of unoccluded boundary),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 since the separate segments will in general be “out of phase” with the template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838200" y="10279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ADVANTAGE: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Speed is enhanced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Registration accuracy can be retained or even improved by careful selection of salient features.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PT&lt;PB, and it is necessary to match over a length PT rather than 2PT, since T is no longer periodic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Once various segments have been located, the boundary can be reassembled as closely as possible into its full form,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At that stage defects, occlusions, and other distortions can be recognized overtly and recorded.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Matching a short template to part of a boundary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 short template T, corresponding to part of an idealized boundary, is matched against the observed boundary B.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Strictly speaking, matching in (s, ψ) space is 2-D, although there is very little uncertainty in the vertical (orientation) dimension.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305050"/>
            <a:ext cx="4657725" cy="20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CENTROIDAL PROFILES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DEFINITION</a:t>
            </a:r>
            <a:r>
              <a:rPr lang="en-US"/>
              <a:t>: A method for characterizing and analyzing the shape of an object having a well defined boundary.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centroid of the shape is first determined.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Then a polar (r,θ) plot of the boundary is computed relative to this origin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This plot is the centroidal profile,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ADVANTAGE</a:t>
            </a:r>
            <a:r>
              <a:rPr lang="en-US"/>
              <a:t> of permitting template matching for a 2-D shape to be performed relatively efficiently as a 1-D process.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1524000" y="1122363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/>
              <a:t>CENTROIDAL PROFILES</a:t>
            </a:r>
            <a:endParaRPr/>
          </a:p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1219201" y="1905001"/>
            <a:ext cx="10029824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THE CENTROID OF THE OBJECT IS FIRST LOCATED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 POLAR COORDINATE SYSTEM IS SET UP RELATIVE TO THIS POINT AND THE OBJECT BOUNDARY IS PLOTTED AS AN (R, Θ) GRAPH—OFTEN CALLED A </a:t>
            </a:r>
            <a:r>
              <a:rPr b="1" lang="en-US"/>
              <a:t>“CENTROIDAL PROFILE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CENTROIDAL PROFILES FOR OBJECT RECOGNITION AND SCRUTINY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38" y="3848102"/>
            <a:ext cx="46767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(a) hexagonal nut shape in which one corner has been damaged.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(b) centroidal profile, which permits both straightforward identification of the object and detailed scrutiny of its shape.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4195762"/>
            <a:ext cx="6910388" cy="177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524000" y="1122363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CENTROIDAL PROFILES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CENTROIDAL PROFILES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At this stage, it may be noted that the matching process also leads to the possibility of inspecting the object’s shape as an inherent part of the process.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In </a:t>
            </a:r>
            <a:r>
              <a:rPr b="1" lang="en-US"/>
              <a:t>principle</a:t>
            </a:r>
            <a:r>
              <a:rPr lang="en-US"/>
              <a:t>, this combination of capabilities makes the centroidal profile technique quite powerful.</a:t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PROBLEMS WITH THE CENTROIDAL PROFILE APPROACH</a:t>
            </a:r>
            <a:endParaRPr/>
          </a:p>
        </p:txBody>
      </p:sp>
      <p:pic>
        <p:nvPicPr>
          <p:cNvPr id="136" name="Google Shape;13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886744"/>
            <a:ext cx="67437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748048" y="1394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1" lang="en-US"/>
              <a:t>PROBLEMS WITH THE CENTROIDAL PROFILE APPROACH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748048" y="14650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(a) A circular object with a minor defect on its boundary; its centroidal profile appears beneath it.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(b) The same object, this time with a gross defect: because the centroid is shifted to C0 the whole of the centroidal profile is grossly distorted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</a:t>
            </a:r>
            <a:r>
              <a:rPr b="1" lang="en-US"/>
              <a:t>problem arises </a:t>
            </a:r>
            <a:r>
              <a:rPr lang="en-US"/>
              <a:t>because quantization should ideally be uniform along the θ-axis so that the two templates can be moved conveniently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relative to one another to find the orientation of best match.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Finally, computation times can still be quite significant, so some timesaving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procedure is required.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uneven spacing </a:t>
            </a:r>
            <a:r>
              <a:rPr lang="en-US"/>
              <a:t>of the pixel boundaries along the θ dimension of the (r, θ) graph.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To some extent this problem can be avoided by deciding in advance on the permissible values of θ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and querying a list of boundary points to find which has the closest θ to each permissible value.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4" name="Google Shape;15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" y="365125"/>
            <a:ext cx="10077449" cy="60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2021-08-23T09:34:05Z</dcterms:created>
  <dc:creator>GEETHA P</dc:creator>
</cp:coreProperties>
</file>