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63"/>
  </p:notesMasterIdLst>
  <p:handoutMasterIdLst>
    <p:handoutMasterId r:id="rId64"/>
  </p:handoutMasterIdLst>
  <p:sldIdLst>
    <p:sldId id="256" r:id="rId2"/>
    <p:sldId id="291" r:id="rId3"/>
    <p:sldId id="257" r:id="rId4"/>
    <p:sldId id="263" r:id="rId5"/>
    <p:sldId id="299" r:id="rId6"/>
    <p:sldId id="262" r:id="rId7"/>
    <p:sldId id="258" r:id="rId8"/>
    <p:sldId id="259" r:id="rId9"/>
    <p:sldId id="264" r:id="rId10"/>
    <p:sldId id="265" r:id="rId11"/>
    <p:sldId id="266" r:id="rId12"/>
    <p:sldId id="267" r:id="rId13"/>
    <p:sldId id="268" r:id="rId14"/>
    <p:sldId id="269" r:id="rId15"/>
    <p:sldId id="270" r:id="rId16"/>
    <p:sldId id="260" r:id="rId17"/>
    <p:sldId id="303" r:id="rId18"/>
    <p:sldId id="304" r:id="rId19"/>
    <p:sldId id="307" r:id="rId20"/>
    <p:sldId id="306" r:id="rId21"/>
    <p:sldId id="315" r:id="rId22"/>
    <p:sldId id="316" r:id="rId23"/>
    <p:sldId id="317" r:id="rId24"/>
    <p:sldId id="318" r:id="rId25"/>
    <p:sldId id="305" r:id="rId26"/>
    <p:sldId id="319" r:id="rId27"/>
    <p:sldId id="308" r:id="rId28"/>
    <p:sldId id="310" r:id="rId29"/>
    <p:sldId id="312" r:id="rId30"/>
    <p:sldId id="311" r:id="rId31"/>
    <p:sldId id="309" r:id="rId32"/>
    <p:sldId id="313" r:id="rId33"/>
    <p:sldId id="314" r:id="rId34"/>
    <p:sldId id="302" r:id="rId35"/>
    <p:sldId id="271" r:id="rId36"/>
    <p:sldId id="273" r:id="rId37"/>
    <p:sldId id="274" r:id="rId38"/>
    <p:sldId id="272" r:id="rId39"/>
    <p:sldId id="261" r:id="rId40"/>
    <p:sldId id="298" r:id="rId41"/>
    <p:sldId id="300" r:id="rId42"/>
    <p:sldId id="275" r:id="rId43"/>
    <p:sldId id="285" r:id="rId44"/>
    <p:sldId id="279" r:id="rId45"/>
    <p:sldId id="287" r:id="rId46"/>
    <p:sldId id="277" r:id="rId47"/>
    <p:sldId id="280" r:id="rId48"/>
    <p:sldId id="281" r:id="rId49"/>
    <p:sldId id="276" r:id="rId50"/>
    <p:sldId id="282" r:id="rId51"/>
    <p:sldId id="278" r:id="rId52"/>
    <p:sldId id="288" r:id="rId53"/>
    <p:sldId id="289" r:id="rId54"/>
    <p:sldId id="290" r:id="rId55"/>
    <p:sldId id="292" r:id="rId56"/>
    <p:sldId id="301" r:id="rId57"/>
    <p:sldId id="293" r:id="rId58"/>
    <p:sldId id="294" r:id="rId59"/>
    <p:sldId id="295" r:id="rId60"/>
    <p:sldId id="296" r:id="rId61"/>
    <p:sldId id="297" r:id="rId6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8" d="100"/>
          <a:sy n="68" d="100"/>
        </p:scale>
        <p:origin x="714"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smtClean="0"/>
            </a:lvl1pPr>
          </a:lstStyle>
          <a:p>
            <a:pPr>
              <a:defRPr/>
            </a:pPr>
            <a:endParaRPr lang="en-US"/>
          </a:p>
        </p:txBody>
      </p:sp>
      <p:sp>
        <p:nvSpPr>
          <p:cNvPr id="36867"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smtClean="0"/>
            </a:lvl1pPr>
          </a:lstStyle>
          <a:p>
            <a:pPr>
              <a:defRPr/>
            </a:pPr>
            <a:endParaRPr lang="en-US"/>
          </a:p>
        </p:txBody>
      </p:sp>
      <p:sp>
        <p:nvSpPr>
          <p:cNvPr id="36868"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smtClean="0"/>
            </a:lvl1pPr>
          </a:lstStyle>
          <a:p>
            <a:pPr>
              <a:defRPr/>
            </a:pPr>
            <a:endParaRPr lang="en-US"/>
          </a:p>
        </p:txBody>
      </p:sp>
      <p:sp>
        <p:nvSpPr>
          <p:cNvPr id="36869"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smtClean="0"/>
            </a:lvl1pPr>
          </a:lstStyle>
          <a:p>
            <a:pPr>
              <a:defRPr/>
            </a:pPr>
            <a:fld id="{7AF78A14-98F4-45EB-B42F-B56C98AACEC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25T07:53:44.500"/>
    </inkml:context>
    <inkml:brush xml:id="br0">
      <inkml:brushProperty name="width" value="0.05292" units="cm"/>
      <inkml:brushProperty name="height" value="0.05292" units="cm"/>
      <inkml:brushProperty name="color" value="#0070C0"/>
    </inkml:brush>
  </inkml:definitions>
  <inkml:trace contextRef="#ctx0" brushRef="#br0">1215 5928 0,'0'-24'78,"0"-1"-62,0 0-1,-24 25-15,24-25 0,-25 0 16,-50 25 0,1 25-1,-25 50 1,49-1-1,50 0 17,99 1-17,-24-1 1,24 1 0,-49 24-1,-26-25 1,-48 1-1,-76-1 1,-24-49 0,25-50-1,0-49 1,99 49 0</inkml:trace>
  <inkml:trace contextRef="#ctx0" brushRef="#br0" timeOffset="505.447">1290 6325 0,'25'-25'0,"-1"1"31,-48 24 1,-1 0-17,25 24 1,-25 1-1,25 50 1,0-51 0,0 26-1,50 0 1,-1-50 0,26-25-1,-51-25 1,1-24-1,-25-1 1,-49 26 0,-1 49-1,0 0 1,26 25 0</inkml:trace>
  <inkml:trace contextRef="#ctx0" brushRef="#br0" timeOffset="822.395">1463 5978 0,'0'0'0,"0"-50"16,-24 26-16,24-1 46,0 50-30,0 24 0,24 26-1,-24 49 1,0 0 0,0-100-16,0 100 15,0-49 1,25-26-1,-25-24 1</inkml:trace>
  <inkml:trace contextRef="#ctx0" brushRef="#br0" timeOffset="1314.315">1587 6226 0,'0'-25'16,"0"50"15,0 0 1,0 0-17,25-1 1,-25 26-1,25-25-15,-25 24 16,25 1 0,25-50-1,-26 0 1,1-50 0,-25 26-16,25-26 15,-25 0 1,0 26-1,-25 24 17,25 24-1,0 1-31,0 0 16,0 0-16,-25 49 15,50-24 1,0-1-1</inkml:trace>
  <inkml:trace contextRef="#ctx0" brushRef="#br0" timeOffset="1643.062">1935 6102 0,'0'-25'0,"0"50"93,0 0-77,0 0 0,25 24-16,-1 50 31,-24 1-15,0-76-16,0 1 0</inkml:trace>
  <inkml:trace contextRef="#ctx0" brushRef="#br0" timeOffset="1799.244">1885 6325 0,'25'0'31,"25"0"-15</inkml:trace>
  <inkml:trace contextRef="#ctx0" brushRef="#br0" timeOffset="2021.462">2158 6226 0,'0'0'0,"0"-25"16,-25 25-16,25 25 46,0 0-30,0 24 0,0 51-1,25-76-15,-25 51 16,0-1 0</inkml:trace>
  <inkml:trace contextRef="#ctx0" brushRef="#br0" timeOffset="2149.847">2133 6127 0,'-25'-25'31,"25"0"-31</inkml:trace>
  <inkml:trace contextRef="#ctx0" brushRef="#br0" timeOffset="3027.552">2307 6226 0,'0'25'31,"0"0"-15,-25-1 0,25 26-1,0-25-15,-25 0 0,25 24 16,0 1 0,25-1-1,0-24 1,49-50 15,-24-49-15,-25 24-1,-25 1 1,-50-1 0,0 25-1,26 25-15,-26 0 16,25 0-1,-24 25 1,49 0 0,24-25-1,26 0 1,24-25 0,-24-24-1,0 24 1,-26 25 15,1 0-15,0 25-1,0 24 1,-25 1 0,0-1-1,0-24 1,0-50 15,0 1-15,-25-1-1,25 0-15,0 0 0,25-24 16,24 24 0,-24 0 15,25 25-31,-25 50 15,-25-26 1,25 26-16,-1 24 31,-24-24-15,0-25 0,-24-25-16</inkml:trace>
  <inkml:trace contextRef="#ctx0" brushRef="#br0" timeOffset="3198.513">2902 6152 0</inkml:trace>
  <inkml:trace contextRef="#ctx0" brushRef="#br0" timeOffset="3371.187">2952 6424 0,'-25'0'0,"25"25"47</inkml:trace>
  <inkml:trace contextRef="#ctx0" brushRef="#br0" timeOffset="4325.986">992 7020 0,'-25'0'0,"1"-25"31,48 25 63,1-25-79,-25 0 95,25 25-64,0 0-30,24-24 0,75 24-1,-99 0-15,124-25 16,74 0 0,-173 25-16,223-50 15,-25 25 1,-50 1-1,-74 24 1,-49 0 0</inkml:trace>
  <inkml:trace contextRef="#ctx0" brushRef="#br0" timeOffset="10028.432">1290 7293 0,'0'-25'16,"0"0"0,0 0-16,-25 0 15,25-24 1,-25 24 0,0 25-1,1 0 1,24 25-16,-50 24 15,0 26 17,1 74-17,49 74 1,25-124 0,24-25-1,-24-74-15,49 50 16,50-100-1,-24-24 1,-51 0 0,-24 24-1,-75 0 1,-24 26 0,0 24-1,24 24 1,75-24 31,24-24-32,-24 24 1,25-25-16,-25 25 16,-1 0 15,1 25-16,0 24 1,0 1 0,-25 24-1,25 25 1,-25-49 0,24 0-1</inkml:trace>
  <inkml:trace contextRef="#ctx0" brushRef="#br0" timeOffset="10279.289">1736 7565 0,'0'-24'0,"0"48"0,0-73 0,0 24 16,-24 50-1,24 0 16,0-1-15,0 26 0,0 24-1,24 1 1,-24-50-16,50-1 31,-50 1-31</inkml:trace>
  <inkml:trace contextRef="#ctx0" brushRef="#br0" timeOffset="10422.712">1687 7293 0,'0'0'0,"0"-25"16,-25 25-16</inkml:trace>
  <inkml:trace contextRef="#ctx0" brushRef="#br0" timeOffset="10787.132">1860 7491 0,'0'0'0,"0"25"0,25 0 15,0 49 17,-25-24-17,25 24 1,0-74-16,-25 50 15,24-50 17,-24-25-17,25-25 1,-25 25-16,25-49 16,0 0-1,0 24 1</inkml:trace>
  <inkml:trace contextRef="#ctx0" brushRef="#br0" timeOffset="11740.712">2158 7541 0,'0'24'0,"0"1"15,0 25 16,0-1-15,25 1 0,0-50-1,-1 0 1,26-25 0,-25-49 15,-25-1-16,0 51-15,0-1 16,0 0 0,-25 25 15,-25 25-31,26 24 16,24 1-1,0-25-15,0 24 31,24 26-15,26-50 0,0-25-1,-1-25 1,-24 0-16,25-25 16,-1-24 15,-49 24-16,25 1 1,-25 24 0,0 50 31,0 0-32,0 24 1,0 1-1,25-1 1,-25-24-16,25-25 16,-25 25-1,24-50 1,26-24 0,-25-26-1,25-24 1,-50 74-1,0 50 17,0 0-17,0 0 17,0 49-17,24-49-15,1 49 16,0-24-1,-25-25 1,25-25 0,0-50-1,-1 25 1</inkml:trace>
  <inkml:trace contextRef="#ctx0" brushRef="#br0" timeOffset="13865.169">3249 7466 0,'-24'0'15,"48"0"63,-24-25-78,25 25 16,50-49 0,-1 24-1,0 25 1,-24 0 0,-25 25-1,-25 24 1,-25 1-1,-25 0 1,-24-26 0,24 26-1,26-50 1,48 0 31,1 0-32,0 0 1,49 0 0,-24 0-1,-25 25 1,-25 0-16,25-1 16,-25 1-1,0 0 1,-50 0-1,-24 0 1,24-1 0,25-24-16,-24 0 15,24 0 1</inkml:trace>
  <inkml:trace contextRef="#ctx0" brushRef="#br0" timeOffset="14322.965">4068 7466 0,'0'0'16,"0"-25"-1,0 1 17,0 48 30,-25-24-46,0 25-1,1 0 1,-1 25 0,0-26-16,0 51 15,0-26 1,1 1-1</inkml:trace>
  <inkml:trace contextRef="#ctx0" brushRef="#br0" timeOffset="14655.059">3795 7491 0,'0'-25'31,"0"50"16,0 0-16,25-25-15,0 25 0,0 24-1,24 1 1,26-1 0,-51-24-1</inkml:trace>
  <inkml:trace contextRef="#ctx0" brushRef="#br0" timeOffset="15286.564">4242 7441 0,'0'-24'16,"0"-1"31,24 25-31,1 0-1,25-25 1,-1 25-1,-24 0 1,-25 25 0,0 0-16,25-1 15,-50 26 1,-24-25 0,-1 24-1,0-24 1,75-25 46,0 0-46,0 0 0,0 0-16,24 0 15,1 25 1,-25 25-1,-25-1 1,0 26 0,-50-51-1,0 26 1,-24-50 0,0 0 15,24 0-31</inkml:trace>
  <inkml:trace contextRef="#ctx0" brushRef="#br0" timeOffset="15896.211">4837 7342 0,'0'0'16,"0"25"46,0 0-62,0 0 16,0 24-1,0-24-15,0 49 16,0 1 0,25-26-1</inkml:trace>
  <inkml:trace contextRef="#ctx0" brushRef="#br0" timeOffset="16445.328">4862 7392 0,'0'-25'16,"0"50"15,25-25-15,-1 0-16,26 49 31,0 1-15,-26-50-16,1 50 15,25-26 1,-50 1-1,25-50 1,-1 1 0,26-51-1,-25 1 1,-25 24 0,0 25 15,0 50-16,0 0 17,0 0-32,25 24 15,-1 26 1,-24-50 0,0 24-16,0 26 31,25-26-16</inkml:trace>
  <inkml:trace contextRef="#ctx0" brushRef="#br0" timeOffset="16698.785">5507 7417 0,'0'-25'0,"0"50"62,0-1-46,0 1-16,0 25 16,0-1-1,0-24-15,0 25 16,0-1-1</inkml:trace>
  <inkml:trace contextRef="#ctx0" brushRef="#br0" timeOffset="17477.524">5655 7367 0,'0'0'16,"0"25"47,0 0-48,0-1-15,0 1 16,0 0-16,0 25 15,25 24 1,-25-24 0,0-26-1,0-48 1,0-1 0,-25-25-1,25-49 16,0 49-31,0 26 16,0 48 47,25-24-48,0 50 1,0 24-1,24-24 1,-24-25 0,0-50 15,-25 0-15,0 0-1,50-49-15,-25 24 16,-25 1-1,0 74 64,0-1-64,0 1-15,0 0 16,0 25-16,0 24 31,0-49-15,0 0-16</inkml:trace>
  <inkml:trace contextRef="#ctx0" brushRef="#br0" timeOffset="17970.332">6152 7417 0,'0'-25'31,"-25"25"-31,25 25 47,-25-25-32,0 49-15,25 26 32,-25-26-17,25-24 1,0 25 15,50-26-15,0-24-1,-1 0 1,26-24 0,-51-1-16,1 0 15,0 0-15,0 0 16,-25-24 0,-25 24-1,0 0 1,-24 25-1,-26 0 1,50 0-16,-24 0 16,-1 25-1</inkml:trace>
  <inkml:trace contextRef="#ctx0" brushRef="#br0" timeOffset="19581.86">7144 7268 0,'0'-25'0,"0"0"32,-25 0-17,25 1-15,-25-26 16,-24 25 0,-1 0-1,0 25 1,1 25-1,24 50 1,25 73 0,0-24-1,50 25 1,-26 0 0,-24 0-1,25-25 1,-25-99-16,0 49 15,-25-49 1</inkml:trace>
  <inkml:trace contextRef="#ctx0" brushRef="#br0" timeOffset="19819.99">6796 7590 0,'0'-25'0,"-24"25"16,24 25 31,24-25-47,1 0 15,0 25 1,50-25-16,24-25 31,-74 0-31</inkml:trace>
  <inkml:trace contextRef="#ctx0" brushRef="#br0" timeOffset="20086.468">7243 7069 0,'0'-24'16,"0"48"-16,-25-73 0,0-1 0,1 50 15,24-25 1,0 50 15,0 0-15,0 74 0,0 50-1,24-25 1,1 25-1,-25-124-15,0 74 16,25-50 0</inkml:trace>
  <inkml:trace contextRef="#ctx0" brushRef="#br0" timeOffset="20928.123">7491 7565 0,'0'0'16,"0"-24"-16,-25-1 31,0-25 0,1 50-31,24-25 0,-25 1 31,0 24-15,0 24 0,0 26-1,1-25-15,24 24 16,-25 26 0,50-26-1,24-24 1,-24-25-1,25-49 1,-50 24-16,24 0 16,1 0-16,0-24 15,-25-1 1,0 75 31,0 0-32,0-1 1,0 1 0,50 25-1,-26-25 1,26-1 0,-25-48-1,0-26 1,-1 50-16,1-99 15,0 0 1,-25-25 0,0 49-1,-25 26 1,0 49 0,25 24 15,0 26-16,0 24 1,0-49-16,0 25 16,0-25-16,25 49 15,-25 0 1,25 1 0,-25-26 15,25-49-16</inkml:trace>
  <inkml:trace contextRef="#ctx0" brushRef="#br0" timeOffset="21128.838">7640 7491 0,'0'0'15,"25"0"32,-1-25-47,76 0 32</inkml:trace>
  <inkml:trace contextRef="#ctx0" brushRef="#br0" timeOffset="21586.228">8558 7144 0,'0'0'0,"0"-75"16,-25 1 15,25 24-31,-25 26 16,0 24-1,0 0 1,1 24 0,-51 76-1,75-1 1,0 25 0,0 0-1,25 0 1,0 25-1,-25-75 1,0-49 0</inkml:trace>
  <inkml:trace contextRef="#ctx0" brushRef="#br0" timeOffset="21794.398">8235 7491 0,'0'0'0,"25"-25"31,49 25-15,50 0-1,-74-25-15</inkml:trace>
  <inkml:trace contextRef="#ctx0" brushRef="#br0" timeOffset="22260.726">8806 7367 0,'0'-25'32,"-25"25"-1,0-25-31,0 25 0,0 0 15,25 25 1,-49 0 0,24 25-1,25-1 17,0 26-17,0-26 1,25-24-1,0-25 1,24-50 0,1 1-1,-25-1 1,-1 1 0,-48 73 30,24 1-30,0 25 0,24-1-1,1-24 1,0-25-16,25 0 16</inkml:trace>
  <inkml:trace contextRef="#ctx0" brushRef="#br0" timeOffset="22821.532">9153 7491 0,'25'0'0,"-50"0"0,50-25 0,-25 0 31,0 1-15,0-1 0,-25 25-16,0 0 15,-24 0 1,24 25-1,-25-1 1,25 26 0,0-25-16,25 24 15,0-24 1,50 0 0,-25-25-1,25-25 1,24-49-1,-49-1 1,-25-49 0,0 0-1,0 50 1,-25 24 0,0 50 15,25 25 0,0 0-15,0 49-1,0-49-15,0 50 16,25 24 0,-25-74-16,25 74 15,0-25 16,-1-24-31</inkml:trace>
  <inkml:trace contextRef="#ctx0" brushRef="#br0" timeOffset="23042.324">9376 7466 0,'0'-25'0,"0"50"0,0-74 15,0 73 48,0 1-48,0 0 1,0 0 0,0 0-1,0-1-15</inkml:trace>
  <inkml:trace contextRef="#ctx0" brushRef="#br0" timeOffset="23186.236">9401 7342 0,'0'0'0,"0"-25"15,0 1 16</inkml:trace>
  <inkml:trace contextRef="#ctx0" brushRef="#br0" timeOffset="23681.024">9500 7342 0,'-25'0'32,"25"25"-17,0 0 1,0 0 0,25-25-16,-25 49 15,25 1 1,-25-25-1,0-1 1,0-48 15,0-26-15,0 0 0,0 26-16,0-1 15,0-25 1,25 25-1,0 25 1,24-24-16,1 24 16,-25 24-1,-1 1 1,-24 25 0,0 24 15,0-24-16</inkml:trace>
  <inkml:trace contextRef="#ctx0" brushRef="#br0" timeOffset="24439.088">9971 7466 0,'0'-25'15,"0"1"1,0-1 0,0 0-1,-24 25-15,-1-25 16,0 25 0,-25 0-1,1 25 1,24 25-1,0-1 17,25 1-17,50-50 1,-25 0 15,-1 0-31,1-25 16,-50 50 78,25 0-94,0-1 15,0 1-15,25 0 0,25 74 16,-25 25 15,-1 25-15,1-25-1,-25-25 1,0-74 0,0 25-16,-25-25 31,-24-25-16,-26 0 1,-24-75 0,50 1-1,24-25 1,25 74-16,0-75 16,74 1-1,50 0 1,25 25-1,-99 49-15</inkml:trace>
  <inkml:trace contextRef="#ctx0" brushRef="#br0" timeOffset="26234.889">10790 7491 0,'0'-25'16,"0"0"0,0-24-1,0 24 1,-25 0-16,25 0 16,-49 1-1,-1 24 1,0 24-1,-24 51 1,24-1 0,26 25-1,24-74-15,24 74 16,26-49 0,49-25-1,25-75 1,-25-24-1,25-100 17,-74 25-17,-50-24 1,0 49 0,-25 74-1,0 25 1,1 25-1,-1 75 17,0 49-17,25 25 1,0-25 0,0 24-1,0-24 1,0-74-1,25-100 17,0-24-17,-25 49-15,49-24 16,1-1 0,-25 25-1,-25 50 16,24 25-15,1-1 15,25 1-15,-25-1 0,24-49-1,-24 0-15,25-24 16,-1-26-1,1 0 1,-25-24 0,-25 24-1,0 26 1,-50 24 0,25 24-1,-24 1 1,-1 50-1,50-26 1,0 1 0,25-25-1,0-50 1,49 0 0,-24-49-1,-25 24 1,-25 25-1,0 50 32,0 0-31,0 0 0,0-1-1,24 26 1,1-25-1,0-25-15,0 0 16,0-25 0,-1-49-1,1 74 1,-25-75 0,0 26-1,0 73 48,0 1-63,0 0 15,0 0-15,0 24 16,0 1 0,0-75 30,0 0-30,-25 1 0,25-1-16,0-25 15,25 25 1,0 25 15,0 0-31,0 0 16,-1 50-1,-24 0 1,25-26 0,-25 26-1</inkml:trace>
  <inkml:trace contextRef="#ctx0" brushRef="#br0" timeOffset="27285.449">11832 7491 0,'0'-25'15,"0"50"-15,0-75 0,25 50 63,-25 25-47,24 0-1,-24 25 1,0-26-16,0 1 15,25 0 1,-25-50 15,0 0-15,0 1-16,0-26 16,25 0-1,25 26 1,-26-1-1,1 25 1,-25 25 0,0 24 15,25 1-15,-25-25-16,0 24 15,0-24 1,25 0-1,0-25 1,24 0 0,1-25-1,0-25 1,-26 1 0,1 49-16,-25-50 15,0 25 1,-25 25-1,1 0 17,-1 25-32,0 0 15,25 0 1,0 24 0,0 1-1,50-25 1,-1-25-1,26-25 17,-1-49-17,0-1 1,-24-49 0,-25 0-1,-25 50 1,-25 24-1,25 25 1,-25 1-16,0 24 31,25 24-15,-24 26 0,24 49-1,0 0 1,0 1-1,0-1 1,0-25 0,0-24-1,0-1 1,24-24 0,1-25-1,0 0 1</inkml:trace>
  <inkml:trace contextRef="#ctx0" brushRef="#br0" timeOffset="29766.946">13295 7491 0,'0'-25'16,"0"0"-1,-24 25 63,24 25-62,0 0-16,0 0 0,0 0 16,0-1-16,0 26 15,24-25 1,-24 0-1,50-50 17,-25-25-17,24-24 1,-24-1 0,-25 51-16,25 24 31,-25-25-31,0 50 31,0-1-15,0 1-1,25 50 1,0-75-16,-1 49 16,26-49-1,-25 0 1,24-49-1,-24-1 1,-25-24 0,0 49-16,0-25 15,-25 50 1</inkml:trace>
  <inkml:trace contextRef="#ctx0" brushRef="#br0" timeOffset="29974.018">13841 7342 0,'0'25'63,"0"0"-48,0 24 1,25 26 0,-25-50-16</inkml:trace>
  <inkml:trace contextRef="#ctx0" brushRef="#br0" timeOffset="30117.676">13866 7169 0,'0'-25'16,"0"50"-16,0-75 0,0 25 15</inkml:trace>
  <inkml:trace contextRef="#ctx0" brushRef="#br0" timeOffset="30387.456">14089 7045 0,'0'24'62,"0"1"-46,0 0-16,25 0 0,-25 49 15,0-49 1,25 99-16,-25-25 31,0 0-31,0-49 32</inkml:trace>
  <inkml:trace contextRef="#ctx0" brushRef="#br0" timeOffset="31022.586">13990 7317 0,'0'0'0,"-25"-24"31,50 24-15,0 0-16,-1 0 15,51 0 1,49 0 0,-99 0-16,99-25 15,-75 0 1,-49 0-16,25-24 16,-25-26-1,-49 26 1,24 24-1,0 25 1,25 25 0,0 74-1,0 0 1,0 25 0,25 0-1,-25-50 1,25-49-1,-25-50 17,0-24-17,0 24-15,24-25 32,26 26-17,0-1 1,-26 25-1,26 25 1,-50 24 0,25 1-1,-25-1 1,0-24 0</inkml:trace>
  <inkml:trace contextRef="#ctx0" brushRef="#br0" timeOffset="31309.423">15255 7317 0,'25'0'0,"-25"-24"16,0 48 0,0 1-1,0 0 1,-25 25-16,25-1 31,0 1 0,0-25-31</inkml:trace>
  <inkml:trace contextRef="#ctx0" brushRef="#br0" timeOffset="31674.725">15255 7342 0,'0'-25'16,"0"50"-16,0-74 15,0 24 1,25 25 15,-1 25-15,1-25-16,25 49 15,0 26 1,24-1 0,-24-24-1,-26-26 1,-24-48-1,25-1 1,-25-74 0,0-25-1,0 24 17,0 76-32,0-1 15</inkml:trace>
  <inkml:trace contextRef="#ctx0" brushRef="#br0" timeOffset="32309.278">15776 7417 0,'25'0'16,"-25"-25"-16,0 50 47,0-1-32,0 1 1,0 0-16,0 25 15,-25 24 17,25-49-32,0 24 15,0 1 1,25-25 0,-1-25-1,51 0 16,-75-25-31</inkml:trace>
  <inkml:trace contextRef="#ctx0" brushRef="#br0" timeOffset="32501.083">15825 7541 0,'0'0'0,"-24"0"0,-1 0 16,50 0 15,24 0-15,-24 0-16,25 0 16</inkml:trace>
  <inkml:trace contextRef="#ctx0" brushRef="#br0" timeOffset="32737.805">16272 7342 0,'0'0'0,"25"0"62,-1 0-46,1 0-16,50 0 15,-50 0-15</inkml:trace>
  <inkml:trace contextRef="#ctx0" brushRef="#br0" timeOffset="32960.197">16297 7466 0,'-25'0'0,"25"25"16,-25-25 0,50 0 15,0 0-16,49 0 1,-24 0-16</inkml:trace>
  <inkml:trace contextRef="#ctx0" brushRef="#br0" timeOffset="33625.009">16942 7243 0,'0'-25'16,"0"50"15,0 0 0,0 0-31,24-1 16,-24 1-16,0 0 16,0 49-1,0-49 1,0 0 0,0-75 15,0 1-16,0 24-15,0-49 32,25-1-32,-25 50 31,25 25 0,-25 25-15,25-25-1,-25 25-15,49 49 16,26-24 0,-26 24-1,1-24 1,0-50 0,-26-74 15,1-1-16,-25-49 17,25 25-17,-25 49 1</inkml:trace>
  <inkml:trace contextRef="#ctx0" brushRef="#br0" timeOffset="34036.887">17487 7342 0,'0'25'31,"25"0"-15,0 0-16,0-1 16,-25 1-16,49 25 15,-24-1 17,-25-24-17,0 0-15,0 0 16,0 0-1,-25-25 1,25-25 0,0-25-1,0-24 1,50-1 0,-50 51-1,74-26-15,-49 25 16</inkml:trace>
  <inkml:trace contextRef="#ctx0" brushRef="#br0" timeOffset="34321.716">18107 7218 0,'0'-25'31,"25"25"1,0 0-17,25 25 1,-26-25-16,26 0 15,-25 0 1</inkml:trace>
  <inkml:trace contextRef="#ctx0" brushRef="#br0" timeOffset="34561.498">18033 7392 0,'0'25'0,"0"-50"0,-25 50 16,50-25 15,0 0-15,0 0-1,49 0-15,50-25 16,-74 25-1</inkml:trace>
  <inkml:trace contextRef="#ctx0" brushRef="#br0" timeOffset="39318.606">18728 6995 0,'0'-25'109,"24"25"-109,1 0 16,50-25 0,-1 25-1,25 0 17,-24 25-32,-51 0 15,-24 0 16,0 0-31,-49-1 16,-26 26 0,26-25-1,-1-25 1,75 0 46,0 0-46,0 0 0,24 0-1,50 0 1,-24 25 0,-75-1-16,49 1 15,-49 25 1,0-1-1,-24-24 1,-51 25 0,-24-1-1,-25-24 1,25-25 0,49 0-1,25-25 1,25 1-1</inkml:trace>
  <inkml:trace contextRef="#ctx0" brushRef="#br0" timeOffset="39926.778">20166 7342 0,'0'0'16,"0"-25"0,0 50 15,-25-25-15,1 50-1,-26 49 1</inkml:trace>
  <inkml:trace contextRef="#ctx0" brushRef="#br0" timeOffset="41667.549">20910 6945 0,'0'0'16,"0"-24"0,0 48 62,0 1-63,0 0-15,0 74 16,0-74-16,0 99 31,0-25-31,0-49 16</inkml:trace>
  <inkml:trace contextRef="#ctx0" brushRef="#br0" timeOffset="42031.274">21208 6871 0,'0'-25'0,"0"50"0,0-25 47,0 25-32,25 24 1,-25-24-16,0 25 15,0-25-15,0 74 16,0 0 0,0-25-1,-25-24 1,25 0 0</inkml:trace>
  <inkml:trace contextRef="#ctx0" brushRef="#br0" timeOffset="42347.943">20935 7193 0,'25'0'47,"0"0"-32,0 0-15,49-24 16,50-1-1,-25 0 1,-49 25 0,-25 0-16</inkml:trace>
  <inkml:trace contextRef="#ctx0" brushRef="#br0" timeOffset="42748.475">21704 7119 0,'25'0'47,"0"0"-31,0 0-1,-1 0-15,26 0 32,49-25-17,-49 25 1,-25 0-16</inkml:trace>
  <inkml:trace contextRef="#ctx0" brushRef="#br0" timeOffset="43032.09">21729 7342 0,'-25'0'16,"25"25"-1,25-25 1,25 0 0,-26 0-16,26 0 15,49-25 1,-24 25 0,-26 0-1,-49-25 1,25 25-16</inkml:trace>
  <inkml:trace contextRef="#ctx0" brushRef="#br0" timeOffset="44253.068">23217 6375 0,'25'-25'16,"-50"50"-16,75-50 0,-75 25 78,0 0-62,0 25-16,-49-25 31,49 25-31,-24-25 16,-1 0-1,50 24 1,0 26 15,0 0-15,0-1-1,0 26 1,0-51-16,25 51 16,-25-1-1,25 50 1,-25 50 0,0-50-1,0 25 1,0-25-1,0 0 1,0 0 0,0-99-1,0 123-15,0-23 32,0-26-1,0 0-16,-25 0 1,25-24 0,0-51-16,0 51 15,0 24 1,0-25 0,0 1-1,-25 24 1,25-25-1,0-49-15,0 25 16,0 0 0,0-1-1,0 1 1,0 24 0,-25 1-1,25-1 1,-25 0-1,25-24 1,0-25 0,0 0 15,0-1-15,0 1 15,25-25 16,0 0-32,0 0-15,24 0 16,-24 0-16,99-49 16</inkml:trace>
  <inkml:trace contextRef="#ctx0" brushRef="#br0" timeOffset="45337.524">23589 6772 0,'25'-25'94,"0"25"-78,0 0-16,-1 0 15,1 0 1,25 0-16,-1 25 15,-24-1 1,-25 26 0,-49 25-1,-26-26 17,26 26-32,24-51 0,-25 1 15,75-25 48,0 0-48,49 0 1,-49-25-16,74 25 16,25-24-1,-74-1 1,-25 25-1</inkml:trace>
  <inkml:trace contextRef="#ctx0" brushRef="#br0" timeOffset="46129.989">23738 7541 0,'0'0'0,"-25"0"0,0 0 47,25 24-47,-24 1 15,-1-25 1,0 25-1,0 25 1,0 24 0,25 0-1,0-24 1,25 0 0,25-26-1,-1-24 1,1 0-1,0-24 1,-26-26 0,1 25-1,-25-49 1,0-1 0,0 26-1,-25 24 1,-24 0 15,24 25-31,0 0 16,-24 0-1,24 0 1</inkml:trace>
  <inkml:trace contextRef="#ctx0" brushRef="#br0" timeOffset="46603.504">24110 7813 0,'0'25'0,"-25"-25"15,1 25 1,-1-25 15,50 0 16,-25-25 0</inkml:trace>
  <inkml:trace contextRef="#ctx0" brushRef="#br0" timeOffset="47192.983">24333 7541 0,'0'0'0,"25"0"0,-25-25 15,0 0 1,0 50 15,0 0 0,0-1-31,-25 1 16,25 50 0,0-51-16,0 26 15,-24 24 1,24-49-1,0 50-15,0-51 16,24 1 0,26 0-1,0-50 17,-1 25-17,1-49 16,-25 24-15,-25 0 0,0 0-1,-50 0 1,0 1 0,26 24-16,-26 0 15,0 0 1,50 24-1</inkml:trace>
  <inkml:trace contextRef="#ctx0" brushRef="#br0" timeOffset="48065.182">23416 8830 0,'-25'0'31,"50"0"16,-1 0-31,1 0-16,74-24 16,1 24-1,-51 0 1,-24 0-1,-25-25-15</inkml:trace>
  <inkml:trace contextRef="#ctx0" brushRef="#br0" timeOffset="48604.232">24061 8682 0,'0'-25'0,"-25"25"31,0 25 16,0-1-47,0 1 16,25 50-1,-24-75-15,24 49 16,0-24-16,0 25 16,24-26-1,26 1 1,0-25 15,24-49-15,-24 24-1,-26-25 1,-24-24 0,0 24-1,0 25-15,-49 1 16,24-1-1,-49 25 1,-1 25 0</inkml:trace>
  <inkml:trace contextRef="#ctx0" brushRef="#br0" timeOffset="48938.045">24433 8781 0,'0'25'47,"0"-1"-32,0 1 1,0 0 0,-25-25-1,25-25 48,0 0-48,25 25-15</inkml:trace>
  <inkml:trace contextRef="#ctx0" brushRef="#br0" timeOffset="49319.34">24705 8632 0,'0'-25'0,"0"0"16,0 50 31,0 0-32,0 0-15,0 0 16,0 24-1,0-24-15,-24 25 16,-26 24 0,50-49-1,25-25 32,0 0-47,-1 0 16,1 0-16,74-25 15,-24 25 1</inkml:trace>
  <inkml:trace contextRef="#ctx0" brushRef="#br0" timeOffset="49604.815">24829 8731 0,'-24'0'31,"24"25"1,0 0-17,0 0 1,0-1-16,0 1 15,0 50 1,0-51-16,0 26 16</inkml:trace>
  <inkml:trace contextRef="#ctx0" brushRef="#br0" timeOffset="50880.655">25648 6672 0,'0'25'16,"-25"-25"-1,50 0 48,0 0-63,0 0 16,24 0-1,26 0 1,-51-25-16,51 25 15,-50 0 1,-50 0 31</inkml:trace>
  <inkml:trace contextRef="#ctx0" brushRef="#br0" timeOffset="51467.602">26119 6598 0,'0'-25'15,"0"50"48,0 0-48,-24-25 1,-1 49 0,25-24-16,0 0 0,0 25 15,0 24 1,25-49-1,24-25 1,-24 0 0,49-25 15,-24-25-15,0-24-1,-26 24 1,-24 1-1,0 24 17,-24-25-17,-26 26 1,0 24 0,-24 24-1,24 1 1,26 0-1,-1 0 1</inkml:trace>
  <inkml:trace contextRef="#ctx0" brushRef="#br0" timeOffset="51827.986">26541 6697 0,'-25'0'47,"25"25"-47,-25 0 16,25 0-1,0-1 1,0-48 31,25 24-32,-25-25 1,25 25-16</inkml:trace>
  <inkml:trace contextRef="#ctx0" brushRef="#br0" timeOffset="52334.265">26789 6548 0,'0'0'0,"0"-24"16,0 48 15,0 1-15,0 0-1,-25 0 1,25 0 0,25-25 15,0 0-15,24 0-1,-24 0-15,0 0 16,49 24-1,-49-24 1,0 25 0,-25 0-1,-25 25 1,-24-26 0,-1 26-1,0-25 1,-24-25-1,0 0 1</inkml:trace>
  <inkml:trace contextRef="#ctx0" brushRef="#br0" timeOffset="52695.626">26789 6548 0,'25'0'47,"0"0"-16,-25-24-16,49 24 1,26 0 0,-51 0-16,51-25 15,-1 25 1,-24 0 0</inkml:trace>
  <inkml:trace contextRef="#ctx0" brushRef="#br0" timeOffset="53722.068">26442 7466 0,'0'25'62,"0"0"-15,0 0-47,0-1 16,0 26-1,0-25-15,0 24 16,0 1 0,0 24-1,0-24 1,0-25-1,-25 24-15,25-24 16,0 0 0</inkml:trace>
  <inkml:trace contextRef="#ctx0" brushRef="#br0" timeOffset="55590.386">26541 8756 0,'0'-25'15,"0"0"32,0 1 0,-25 24-47,0 24 47,1-24-31,-1 25-1,0 25 1,0-25-1,25-1 1,-25 1-16,25 0 16,0 0-1,25 0 1,-25-1-16,25 1 16,25 0-1,-1-25 1,1 0-1,-1 0 1,26 0 0,-1 0-1,-49-25 1,0 0 15,0 1-15,-25-1-1,24-25 1,-24 25 0,0 1-1,-24-1 1,-26 0 0,25 0-1,0 0 1,1 25-1,24-24 1,-25 24 0,0 0-1,0 0 1,0 0 15,1 0 0,24-25-31,-25 25 16,0 0 15,0 0-15,25-25 0,-25 25-1,25 25 1,-24-25-1,-1 25 1,0-25 15</inkml:trace>
  <inkml:trace contextRef="#ctx0" brushRef="#br0" timeOffset="57549.895">28724 6400 0,'-25'0'46,"25"24"-30,-25-24 0,0 0-1,1 25 1,-26 25 0,25-1-1,0 1 1,25 0-1,0-26 1,0 26-16,25 0 16,25-26-1,-1-24 1,1-24 0,24-1-1,-24 0 1,0 0-1,-26-24 1,1 24 0,-25 0-1,0-25 1,0 26 15,0-1-15,-25 25 15,25-25-15,-24 0-1,-1 25-15,0-25 32,0 25-17,0 0 16,1 0 1,24-24-17,-25 24-15</inkml:trace>
  <inkml:trace contextRef="#ctx0" brushRef="#br0" timeOffset="59176.433">28873 7789 0,'0'-25'15,"-25"25"32,25-25-31,-25 25 0,0 0-1,25 25-15,-25-25 16,-24 25 15,49-1-31,-25 1 16,0 0-1,0 25 1,25-26 0,-24 26-1,24 0 1,0-1-1,24-24 17,-24 0-17,25-25-15,-25 25 16,25 0 0,0-25 15,24 0-16,-24 0-15,25 0 32,-1 0-17,1 0 1,-25-25 0,0 0-1,-1-25 16,-24 1-15,0 24 0,0-25-1,0 25 1,0 1 0,-24-1-1,-1 0 1,0 0-1,25 0 1,-25 1 0,0-1-1,25 0 17,-24 25-17,24-25 1,-25 25-1,0-25 17,0 25 30,0 25-46</inkml:trace>
  <inkml:trace contextRef="#ctx0" brushRef="#br0" timeOffset="60352.225">28947 8830 0,'0'-24'16,"-25"24"0,0 0-1,1 0 1,-1 24-1,0 1 1,-25 0 0,50 0-16,-24 0 15,-1 49 1,25-24 0,0 24-1,0-49 1,25 0-1,-1 0 1,26-25 0,24 0-1,-24-25 1,-25 0 0,0 0-1,-25 0 16,24-24-15,-24-1 0,0 25-1,0 0 1,-24-24 0,-1 24-1,25 0 1,-25 25-1,0 0-15,0-25 16</inkml:trace>
  <inkml:trace contextRef="#ctx0" brushRef="#br0" timeOffset="60877.327">29220 9128 0,'-25'0'31,"25"25"16,-25-25-15,50 0 61</inkml:trace>
  <inkml:trace contextRef="#ctx0" brushRef="#br0" timeOffset="61623.59">29344 8880 0,'0'-25'78,"25"25"-62,0 0 0,-1 0-1,1 0 1,0 0 0,0 25-1,0 0 1,-25 0-1,0-1 1,0 1 0,0 0-16,-50 25 15,25-1 1,0-24 0,1 0-1,-1-25 1,50 0 15,-1 0-15,26 0-1,-25-25 1,74 25 0,0-25-1,-49 1 16,-1 24-15,-49-25 0,25 25-1,-25-25 17</inkml:trace>
  <inkml:trace contextRef="#ctx0" brushRef="#br0" timeOffset="64659.4">29567 6052 0,'25'0'94,"0"0"-78,0 0-1,-1 0-15,51 25 16,-26-25-1,-24 0-15,0 0 16,25 0 0,-26-25-1,1 25 1,-25 25 62,0 0-62,0 0-1,25 24 1,-25 26 0,0-1-1,25 25 1,-25-74-16,0 50 15,0 24 1,0-25 0,0 25 15,0-24-31,0 24 16,0-74-1,0 74-15,25 0 16,-25 1-1,24-26 1,-24 25 0,0-49-1,0-25 1,0 49 0,0-24-1,0 24 1,25 25-1,-25-74 17,0 25-32,0-1 15,0 1 17,0 0-17,25-1 1,-25 1-1,0-1 1,0-24 0,0 25-1,0-1 1,0-24 0,0 25-1,0-25 1,0-1-1,0 1-15,0 0 16,0 0 15,0 0-15,0-1 0,0 26-1,0 0 1,0-26-1,0 1 1,0 25 0,0-25-1,0-1 1,0 1 0,0 0-1,0 0 1,0 24-1,-25-24 1,25 25 0,0-25-1,0 24 1,0-24 15,0 0-15,0 25 15,0-26-31,0 1 16,0 0-1,0 0 1,0 0 0,0 24-1,0-24 1,0 25-1,0-26 1,0 26 0,0-25-1,25 0 1,-25-1 31,0 1 0,0 0-32,0 0 126,-25-25-63,25 25-78,-25-25 16,-24 0-1,-1 0 1,1 0 0,24 0-1,-25 0-15,1 0 16,-1 0-1,0 0 1,-24 0 0,24 0 15,1 0-15,24-25-1</inkml:trace>
  <inkml:trace contextRef="#ctx0" brushRef="#br0" timeOffset="69708.29">1191 9674 0,'0'-25'16,"0"50"15,0 0 0,0-1-15,0 1 0,0 74-16,0 25 15,24-24 16,-24-26-15</inkml:trace>
  <inkml:trace contextRef="#ctx0" brushRef="#br0" timeOffset="70725.985">868 9649 0,'0'0'16,"0"-25"-16,-25 25 0,50 0 47,0 0-47,99 0 15,-99-25-15,74 25 16,25-24-1,-50-26 1,-49 50-16,0-50 16,0-24 15,-75 0-15,50 49-1,-25-25-15,-24 25 16,24 25-1,25 25 1,0 50 0,25 49-1,0 0 1,-1 24 15,26 1-15,-50-124-16,25 99 15,0-25 1,-25-49 0,0-25-1,0-75 17,0 1-17,0-1-15,0-25 16,24 1-1,1 24 1,25 1 15,-25 49-31,-25 25 16,0 24 15,24 26-15,1-1-1,0 1 1,0-51 0,25 1-1,-1-74 1,1-26 0,-25 1-1,-25-1 1,0 26-1,-25-1 1,0 75 15,25 24-15,0 26 0,0-1-1,25 1 1,24-26-1,1-49 1,-25 0 0</inkml:trace>
  <inkml:trace contextRef="#ctx0" brushRef="#br0" timeOffset="72158.374">2828 9872 0,'0'0'16,"0"-25"-16,0 1 16,0-1-16,-25 0 15,0-25 1,0 50 0,-24 0-1,24 50 1,-25 0-1,25-26-15,1 51 32,24 24-17,49 0 1,1-49 0,49-50-1,-49-25-15</inkml:trace>
  <inkml:trace contextRef="#ctx0" brushRef="#br0" timeOffset="73489.815">3051 9401 0,'0'-25'16,"0"50"-16,0-75 0,0 26 0,0-51 15,-25 50 1,25 75 15,0 24-15,0-24-16,0 74 15,0-74 1,25 123-16,0 26 16,-25-26 15,25-49-16,-25-99 1,0-50 0,0-24-1,0-50 1,24-1 0,1 26-1,25 49 1,-25 0-1,-1 50 1,1 49 0,0 1-1,0-25 1,24-1 0,1-74-1,-25 25 1,24-49-16,1-26 15,-25 26 1,0-26 15,-25 1-15,-25 49 0,0 25-1,-25 25 1,1 49-1,49 1 1,0 24 15,0-25-31,25-74 16,-1 25 0,26-25-16,-25-49 15,0-51 16,-25 26-15,0 24 0,0 25-1,-25 25 1,25 25 0,0 0-1,0 49 1,49 1-1,-49-50 1,25 24 0,0-49-1,0-24 1,0-26 0,-25-25-1,0 1 1,0 24-1,0 26 1,0 48 0,0 1-1,0 25 1,25 24 0,-25 1-1,0-50-15,0 24 16,0-24-1,0-50 1,0-49 0,0-1-1,0 50-15,0-49 16,49 24 15,1 26-15,-1 24-1,-49 49 1,25 1 0,0-50-16,-25 74 15,0 1 1</inkml:trace>
  <inkml:trace contextRef="#ctx0" brushRef="#br0" timeOffset="74535.333">4118 9798 0,'-25'0'32,"25"25"-17,0-1 1,0 1-16,0 0 15,25 49 1,-25 1 0,0-25-1,0-75 17,0 0-17,0-50 1,0 1-1,24 24 1,1 26 0,0 24-1,0 24 1,0 26 0,-1 0-1,1 24 1,0-24-1,0-25 1,0-25 0,24-25-1,-49 0 1,50-25 0,-1 1-1,-24-1 1,-25-24-1,-25 74 17,25-25-32,-24 50 15,-1 24 17,0 1-17,25 24 1,0-49-16,25 25 15,24-25 1,1-25 0,24-25-1,-24-50 1,24 1 0,-74 49-16,0-99 15,0 0 1,0 0-1,-24 74 1,-1 26 15,0 24-15,25 24 0,0 51-1,0 24 1,0 25-1,25-25 1,0 25 0,-25-99-16,24 50 15,26-26 1,-25-49 0,0-25-1,0 25 1</inkml:trace>
  <inkml:trace contextRef="#ctx0" brushRef="#br0" timeOffset="76000.987">5779 9723 0,'0'-24'0,"0"-1"16,-24 25 0,-1-25-1,0 25 1,0 0 0,0 25-1,-24 49 1,-1 1-1,50-51-15,-25 51 16,25-1 0,0-49-16,50 25 15,24-25 1,1-25 0</inkml:trace>
  <inkml:trace contextRef="#ctx0" brushRef="#br0" timeOffset="76936.197">6152 9699 0,'0'-25'0,"0"50"16,0-75-16,-50 50 16,0 0-1,1 0 1,-26 74-1,51 1 1,-1-1 0,25 1-1,25-26 1,-1-49 0,51-49-1,-26-26 1,-24 1-1,0-1 1,-25 26 0,0 74 15,0-1-15,0 76-1,25-26 1,24 0-1,1-24 17,0-75-17,-26-24 1,1-51 0,-25 1-1,0 74-15,0-24 16,0 24-1,0 50 17,25 49-17,0 50 1,0-74-16,-1 74 16,1 99-1,-25-173 1,0 123-16,0-73 15,0-76 1,0-48 0,-49-51-1,24-98 1,25-51 15,0 75-15,25 25 15,49 50-15,-24 49-1,-26 25 1,1 75 0,-25-1-1,0 0 1,-49-24-1,-1-50 1</inkml:trace>
  <inkml:trace contextRef="#ctx0" brushRef="#br0" timeOffset="77445.657">6796 9847 0,'0'0'0,"0"-24"15,0-26 17,-24 0-17,-26 1 1,25 49-1,0 49 1,1 1 0,-1 24-1,25 26 1,25-51 0,-1-24-1,26-50 1,-25-24-1,0-26 1,-25 26 0,0-1-1,0 75 32,0 0-47,0 24 16,0-24-16,24 0 15,26 24 1</inkml:trace>
  <inkml:trace contextRef="#ctx0" brushRef="#br0" timeOffset="77685.845">7094 9748 0,'0'-25'0,"0"1"15,-25 24 1,1 0 0,24 24-1,0 1 1,-25 0-16,25 25 16,0 49-1,0-25 16,49-49-15</inkml:trace>
  <inkml:trace contextRef="#ctx0" brushRef="#br0" timeOffset="77905.106">7243 9823 0,'0'-25'0,"0"0"16,0 50 15,0 0 0,0 24-15,0-24-16,25 25 16,0-26-1,-1-24-15</inkml:trace>
  <inkml:trace contextRef="#ctx0" brushRef="#br0" timeOffset="78046.315">7367 9550 0,'0'-25'0,"0"50"0,-25-75 15</inkml:trace>
  <inkml:trace contextRef="#ctx0" brushRef="#br0" timeOffset="78348.472">7516 9401 0,'0'0'15,"0"25"32,0 0-47,0 24 16,25 75 0,-1 25-1,-24-25 1,25-99-16,-25 49 15,0-24 1,0-25 0,0-50-1</inkml:trace>
  <inkml:trace contextRef="#ctx0" brushRef="#br0" timeOffset="78839.59">7764 9823 0,'0'-25'0,"0"50"16,25-75-16,-25 25 15,0 50 32,0 0-31,0 0 0,0-1-16,0 26 15,0 24 1,24-49-1,1-25 1,25-49 0,-25-26-1,-1 26 1,1-1 0,-25 25-1,0 50 1,0 25 15,0-26-15,0 51-16,0 49 15,0 25 17,0-100-32,0 75 15,0 0 1,0-74-1,-25-25 17,1-50-32</inkml:trace>
  <inkml:trace contextRef="#ctx0" brushRef="#br0" timeOffset="79045.128">7516 9748 0,'0'-25'16,"25"25"15,-1 0-31,51-24 16,-26 24-1</inkml:trace>
  <inkml:trace contextRef="#ctx0" brushRef="#br0" timeOffset="80805.327">8731 9723 0,'0'-24'0,"0"-1"16,0 50 31,0-1-31,0 1-1,0 50 1,0 24-1,0-25 1,25-49 0,0-25-1,24-25 1,1-24 0,-50 24-16,50-50 15,-1 1 1,-24 0-1,-25 24 1,0 75 31,-25-25-47,0 49 16,25 1-1,25 0 1,0-26-1,25 1 1,-25-25 15,-1 0-31,-24 25 16,0 0 0,0 24-1,-24-24 1,-1-25-1</inkml:trace>
  <inkml:trace contextRef="#ctx0" brushRef="#br0" timeOffset="81153.465">8781 9376 0,'0'-25'0,"0"50"16,-25-74-16,25 24 0,0 0 0,0 0 16,25 25-1,24 25 1,1 25 15,-50-1-15,-25 1 15,-24-25-31,-1-25 31,50-50-31,-25 0 32,75 26-17,-25-1 1</inkml:trace>
  <inkml:trace contextRef="#ctx0" brushRef="#br0" timeOffset="82235.373">9947 9823 0,'24'0'15,"-24"-25"16,0 0-15,0-25 0,0 1-1,-24-1 1,-1 50-16,0-25 16,-49 25-1,24 50 1,-24 24-1,49 26 1,25-26 0,0 0-1,74-49 1,1-50 0,-1-24-1,-24-26 1,-1 1-1,-49 24 17,0 75-1,0 0-15,0 49-1,0 75 1,25-99-16,0 74 15,0 124 1,-25-74 0,0-26-1,0-73 1,-50-26 0,0-49 15,-24-99-31,0-25 15,74-25 1,24 1 0,51-1-1,-1 0 1,26 25 0,-76 74-1,26-24 1,-50 24 15,0 1-31,0 73 47,0 1-31,0 25-1,0-25-15,0 49 16,25 0-1,0-24 1,-1-25 0,26-50-1</inkml:trace>
  <inkml:trace contextRef="#ctx0" brushRef="#br0" timeOffset="82584.931">10170 9401 0,'-25'-25'0,"50"50"0,-50-75 16,0 26-16,25-1 31,50 25 0,-25 0-31,-25 25 0,49-1 16,-49 1 0,0 25-1,-74-25 1,24-25 0,1-50-1,49 0 1,0 26-1,49-1 1,-24 25 0</inkml:trace>
  <inkml:trace contextRef="#ctx0" brushRef="#br0" timeOffset="82935.63">10294 9699 0,'25'24'0,"-25"1"15,25-25 1,-25 25-16,24 25 16,1-50-16,0 49 15,0 1 1,-25 24-1,0-49 1,0-50 15,25-24-15,-1 24-16,1-50 31,25-24-31,-1 25 31,-24 49-15</inkml:trace>
  <inkml:trace contextRef="#ctx0" brushRef="#br0" timeOffset="83872.884">10666 9823 0,'0'0'0,"0"24"0,0 1 16,0 0-1,0 0 1,25-25-16,0 0 31,24-50-15,-24 1-1,-25 24-15,25 0 16,-25-25 0,0 26-1,0-1-15,-25 25 16,0 0 0,25 25-1,-49 24 1,24 26-1,25-26 1,0-24-16,25 25 16,-1-50-1,51 0 17,-1-50-17,1 0-15,-1 1 16,-49-1 15,-25 75 32,0 0-48,0 0-15,25-1 16,-25 1-16,0 25 15,0-25 1,0-1 0,0-48-1,-25-1 1,25 0 0,0-49-16,25-1 15,-1 26 1,1 24 15,0 25-31,25 25 16,-25 24-1,-1 26 1,-24-26 15,0 1-15,25-25-1,0-50 17,0 25-17,-25-25-15,49 0 16,1 0-16</inkml:trace>
  <inkml:trace contextRef="#ctx0" brushRef="#br0" timeOffset="84474.307">12030 9351 0,'0'0'0,"0"-24"0,-25-1 16,25 50 31,0-1-31,0 51-1,0 49 1,0-99-16,0 74 15,25 0 1,-25-25 0,0-24-1,0-100 17,0-24-17,0 24 1,25 1-1,25 24 1,-1 25 0,-24-25-16,25 50 15,-25 0 1,-25 24 0,0 1-1,-25 0 16,0-26-31,-50 1 16,26-25 0,24-25-16</inkml:trace>
  <inkml:trace contextRef="#ctx0" brushRef="#br0" timeOffset="84935.689">12378 9624 0,'0'0'0,"24"0"16,-24 25-1,25-25 1,0 74 0,0 1-1,-25-26 1,25-24-1,-1-50 1,1 1 0,0-1-1,25-25 1,-26-24 0,-24 49-1,0 50 16,-24-25-15,24 25-16,-25 24 16,0 50-1,-25 25 1,26 1 15,-1-26-15,25-25-1</inkml:trace>
  <inkml:trace contextRef="#ctx0" brushRef="#br0" timeOffset="85189.153">13221 9872 0,'0'0'0,"25"0"0,-50 0 47,25 25-32,-25 25 1,-25 49-1,1-49-15</inkml:trace>
  <inkml:trace contextRef="#ctx0" brushRef="#br0" timeOffset="92512.515">2629 11361 0,'0'-25'79,"-25"25"-48,25-25-16,-24 25 1,-1 0 0,-25 25-1,1 0 1,24-1-16,-25 26 16,50-25-16,-25 49 15,1 1 1,48 24-1,51 0 1,-1-49 0,-74-26-1,75 1-15,-1-25 16,-49-25 15</inkml:trace>
  <inkml:trace contextRef="#ctx0" brushRef="#br0" timeOffset="92781.431">3051 11609 0,'25'-25'47,"0"25"-47,24 0 16,-49-25-16,75 25 15</inkml:trace>
  <inkml:trace contextRef="#ctx0" brushRef="#br0" timeOffset="93002.451">3125 11782 0,'-24'0'0,"48"0"0,-48 25 15,48-25 48,1 0-48,-25-25-15,75 0 16,-51 25-16,1 0 0</inkml:trace>
  <inkml:trace contextRef="#ctx0" brushRef="#br0" timeOffset="93954.824">3572 11410 0,'0'-25'15,"0"1"-15,0 48 47,0 1-31,0 0-1,25 74-15,-25 0 16,24 25 0,-24-24 15,25-76-31,-25 26 15,25-100 17,0-24-17,25-50 1,-26 25 15,1 74-31,0-49 16,0 49-1,0 25 17,-1 25-17,26 24 1,-50-24-16,50 74 16,24 0-1,-24-49 1,-26-25-1,1-25 1,0-50 0,-25-74-1,0 0 17,0-25-17,-50 25 1,50 75-1,0 24 1</inkml:trace>
  <inkml:trace contextRef="#ctx0" brushRef="#br0" timeOffset="95506.721">4465 11881 0,'0'-24'62,"25"-1"-46,-25 0-16,24-49 16,-24 49-1,0-74-15,0-25 16,0 0 15,-24 24-15,-1 76-1,25-1-15,0 50 47,-25 49-31,25-49-16,-25 49 16,25 50-1,0 0 1,0-99-16,50 99 15,-1 0 1,-24-50 0,25-74-1,-1 0 1,-24-74 0,0-25-1,0 0 1,-25 49-1,0 0 17,0 75 15,0 0-32,0 74 1,0-24-1,25-26 1,24 1 0,-24-50-1,25-50 1,-50-24 0,0-25-1,0 24 1,-50 26-1,0 24 1,1 50 0,24-1 15,25 1-31</inkml:trace>
  <inkml:trace contextRef="#ctx0" brushRef="#br0" timeOffset="96156.946">5110 11832 0,'25'0'0,"-25"-25"16,0-25-1,0 26 1,0-26-1,-25 25 1,0 0 0,0 25 15,0 25-15,1 0-1,-1 49 1,25 1-1,25-26 1,-25-24-16,24 0 16,1 0-16,25-25 15,-25-25 1,-1-49 15,1 24-31,-25 0 31,0 26-15,0-1 0,0 50-1,0-1 1,0 26 0,0 49-1,25 50 1,-25-25-1,0-25 1,0-24 0,-25-50 15,0-1-15,-24-48-1,49-1-15</inkml:trace>
  <inkml:trace contextRef="#ctx0" brushRef="#br0" timeOffset="96758.113">5457 12254 0,'0'-25'31,"0"0"-15,0 0 0,0 0-1,25 25 1,-25-25-1,25 25 1,24-24 0,-24 24-1,-25 24-15,25 1 16,0 0 0,-25 25-1,-25 24 1,-25-24-1,1 24 1,-1-24 0,25-25-1,25-1 1,25-24 31,25-24-47,24 24 15,0-25 1,1 0 0,-50 25 15,-1-25-31</inkml:trace>
  <inkml:trace contextRef="#ctx0" brushRef="#br0" timeOffset="98338.018">6474 11112 0,'0'0'0,"0"-24"32,-25 24-1,0-25-15,1 25-1,-51 25 1,26-1-1,-1 1 1,50 0 0,-25-25-1,25 25-15,0 0 16,0 49 0,0 1 15,0-26-16,25 100 1,0 0 0,0 24-1,-1 26 1,26-1 0,-25 1-1,0-1 1,-1-148-16,-24 123 15,25-24 1,-25-25 0,0-24-1,-25-26 1,25-49 0,0-50 77,25 25-77,0 0-16,49-25 31,50 0-15,0 1-1,-74 24-15,25 0 16,-51 0 0</inkml:trace>
  <inkml:trace contextRef="#ctx0" brushRef="#br0" timeOffset="98907.145">6871 11435 0,'0'-25'31,"0"50"0,0 0-31,0 24 16,0-24-1,25 50-15,0 24 16,-1 25 0,-24-99-1,0 74 1,25-25 0,-25-49-1</inkml:trace>
  <inkml:trace contextRef="#ctx0" brushRef="#br0" timeOffset="99161.735">6747 12129 0,'0'0'0,"0"25"16,25-25-1,24 0 1,-24 0-16,25 0 16,74 0-1,0-25 1,-50 25 0,-49 0-1</inkml:trace>
  <inkml:trace contextRef="#ctx0" brushRef="#br0" timeOffset="99544.491">6747 11534 0,'-25'0'15,"0"-25"17,50 25-17,25-24 1,-1-1-1,-24 0 1,0 0 0,25 25-1,-26 0 17,1 0-32,0 0 15,0 0 1</inkml:trace>
  <inkml:trace contextRef="#ctx0" brushRef="#br0" timeOffset="100494.125">7317 11857 0,'25'24'78,"-25"1"-62,25 0-16,0 25 16,-25-26-16,25 76 15,-25-26 1,0-24 0,0-25-1,0-75 16,-25 50-15,25-99-16,0-1 16,49 51-1,-24 24 17,0 25-17,25 25 1,-1 24-1,-24 26 1,0-26 0,-25 1-1,0-75 32,0-49-31,0-1-1,0 1 1,49 24 0,-24 50-16,0-24 15,25 24 1,-50 49 15,24 26-31,-24 24 16,25-25-1,-25-24 1,25-50 15,0-25-15</inkml:trace>
  <inkml:trace contextRef="#ctx0" brushRef="#br0" timeOffset="101322.848">8657 11534 0,'0'-25'0,"25"25"16,-25 25 30,0 0-30,0 0 0,24 49-16,1 25 15,-25 25 1,25-99 0,-25 25-1,0 24 1,0-49-1</inkml:trace>
  <inkml:trace contextRef="#ctx0" brushRef="#br0" timeOffset="101606.667">8533 11733 0,'-25'0'0,"25"24"32,25-24-1,24 25-15,75-25-16,0-25 31,-49 25-16,-26-24 1,-24 24 15,0 0-31</inkml:trace>
  <inkml:trace contextRef="#ctx0" brushRef="#br0" timeOffset="102256.18">9599 11385 0,'0'0'16,"0"25"31,0 0-32,0 25-15,0 74 31,25-25-31,-25 25 32,0-75-32,0 51 15,0-51 1,0-24-16</inkml:trace>
  <inkml:trace contextRef="#ctx0" brushRef="#br0" timeOffset="102607.618">9599 11559 0,'0'0'0,"-24"-25"0,24-24 16,0-1 0,0 0-1,24 1 1,26 24-1,0 0 1,-1 25 0,1 0 15,24 50-31,-24-1 31,-50-24-31,25 50 16,-25-26-1,-50 26 17,-49-51-17,24 1-15</inkml:trace>
  <inkml:trace contextRef="#ctx0" brushRef="#br0" timeOffset="103322.409">9302 12328 0,'0'25'16,"25"-25"15,49 0-15,75 0 0,24-25-1,-98 25-15,98-25 16,51 0-1,-175 25 1,175-24-16,-26-1 16,-49 0 15,-50 0-15,-49 0-1,-26 25 1</inkml:trace>
  <inkml:trace contextRef="#ctx0" brushRef="#br0" timeOffset="104452.85">9525 12799 0,'0'0'16,"0"-25"-1,-25 50 17,25 0-17,0 0 1,0 24 0,0 51-1,0-26 1,0-24-1,0-75 17,0 0-17,0-49 1,25-26 0,-25 76-16,25-51 15,24 50 1,-24 1-1,0 24 1,0 49 0,24 1-1,-49-25 1,50 49-16,0 0 31,-26-24-15,-24-25-1,25-25 17,-25-25-32,0-49 31,0 49-31,0-74 16,0-25-1,0 49 1,0 26-1,-25 49 1,25 24 0</inkml:trace>
  <inkml:trace contextRef="#ctx0" brushRef="#br0" timeOffset="104877.522">10021 13097 0,'0'25'46,"0"-1"-30,0 1 0,0 0-1,0 0 1,0 0-16,0 49 16,0 1-1,0-1 1,0-24-1,0-1 1,50-49 0,24-25-1,-24 1 1</inkml:trace>
  <inkml:trace contextRef="#ctx0" brushRef="#br0" timeOffset="105112.731">10046 13320 0,'-25'0'16,"25"25"-1,0-50 1,25 25 0,49-25-1,-24 1 1</inkml:trace>
  <inkml:trace contextRef="#ctx0" brushRef="#br0" timeOffset="109001.858">10740 12898 0,'25'0'16,"0"0"15,-25 25-31,25-25 16,0 0 0,24 25-16,-24 25 15,0-1 1,-25 1-1,-25-1 1,-25-24 0,1 0-1,-1-25 1,-24-25 0,24 0 15,50 1-16,-25-26-15,25 25 32,0 0-32,25 1 47,0 24-47,25 0 31,-26 0-31,51 0 15,24-25 1,0 0 0,0 25-1,-49 0 1,-25 0 140,0 0-140</inkml:trace>
  <inkml:trace contextRef="#ctx0" brushRef="#br0" timeOffset="109696.392">11088 12626 0,'-25'0'16,"25"-25"-1,0 0 17,25 25-17,-1 0-15,26-25 16,0 25 0,-25 25-1,-25 25 1,24-26-1,-24 26 17,0-25-32,-49 0 15,24 24 1,0-24 0,25 0-1,-25-25 1,50 0 31,25-25-47,-1 25 15,-24 0-15,25-25 16,24 0 0,1 1-1</inkml:trace>
  <inkml:trace contextRef="#ctx0" brushRef="#br0" timeOffset="111965.848">12402 11683 0,'0'-25'0,"0"0"15,0-24 1,-49 24 0,24 25-1,0 25-15,-49 0 16,-1 24-1,1 50 1,24 25 0,50 0 15,0-74-31,0 49 16,75-24-1,24-75 1,25-25-1,0-25 1,-25-49 0,-24-25-1,-75 99 1,0-99-16,-25 50 16,-50-1-1,1 51 1,0 24 15,49 0-31,-25 24 0,25 1 0</inkml:trace>
  <inkml:trace contextRef="#ctx0" brushRef="#br0" timeOffset="112363.843">12303 12055 0,'25'0'31,"0"0"-15,24 0-1,-24 0-15,25 25 16,-25 24 0,24 1-1,-24 0 1,0 24 0,0-24-1,24-25 1,1-25-1,24-50 1,1 0 0,-26-24-1,-49 49 1</inkml:trace>
  <inkml:trace contextRef="#ctx0" brushRef="#br0" timeOffset="113564.107">12799 10988 0,'0'-24'0,"0"-1"32,-25 25-17,25 25 1,25-25-1,0 0 1,49 24 0,26-24-1,-76 0-15,76 0 16,-1-24 0,-74 24-1,-25 24 48,0 1-48,0 0 1,0 49-16,0 26 31,0 24-15,0 0-16,0-99 15,25 123 1,-25-123 0,0 99-1,24 50 1,-24-1 0,0-24-1,0 25 1,0-149-16,25 124 15,0-1 1,0-24 0,-25-24-1,0 24 1,25-50 0,-25 1-1,24-26 1,-24 1-1,25-1 1,0-24 15,-25 0-31,0 0 32,25-25 30,-25 25-62,0-1 47,-25-24-47,0 0 16,-74 0-1,74 25-15,-49-25 16,-50 0-1,74 0-15,-24 0 16</inkml:trace>
  <inkml:trace contextRef="#ctx0" brushRef="#br0" timeOffset="123801.785">14957 12005 0,'0'25'156,"-25"-25"-141,25 25-15</inkml:trace>
  <inkml:trace contextRef="#ctx0" brushRef="#br0" timeOffset="124222.008">14932 11633 0</inkml:trace>
  <inkml:trace contextRef="#ctx0" brushRef="#br0" timeOffset="124937.477">14957 12030 0,'0'25'62,"-25"-25"-30,1 25-17,-26 49 1,25-49-16,-74 50 15</inkml:trace>
  <inkml:trace contextRef="#ctx0" brushRef="#br0" timeOffset="125683.691">15999 11609 0,'0'-25'0,"0"50"16,0-100-1,0 50 1,-25 25-16,-24 50 31,-26 24-15,50-49-16,1 74 16,-1 50-1,50 0 1,24-75-1,26-49 17,49-25-32,-25-74 15,0-50 17,-74 99-32,0-124 15,-25 25 1,-25 99-1,-25-24-15,-24 24 16,-25 0 0,-1 75-1,26-1 1,49-24 0,0 50-16,1-1 15,24-49 16,24 0-31</inkml:trace>
  <inkml:trace contextRef="#ctx0" brushRef="#br0" timeOffset="126129.657">15875 12055 0,'0'-25'47,"25"25"-47,0-25 15,-1 25 1,1 0-16,0-24 15,49 24 1,-24 49 0,-25 1-1,24 24 1,-24 1 0,0-26-1,0-24 1,24-50-1,1 1 1,0-26 0,-25 0-1,-25 1 1</inkml:trace>
  <inkml:trace contextRef="#ctx0" brushRef="#br0" timeOffset="129230.807">16942 11757 0,'-25'0'0,"25"-24"16,25 24 31,-1 24-31,26-48 15,0 24-31,-1 0 15,-24 0-15,0-25 16,0 25 15,-1 0-31</inkml:trace>
  <inkml:trace contextRef="#ctx0" brushRef="#br0" timeOffset="129595.269">16892 11956 0,'0'0'16,"25"0"31,0 0-31,-1 0-16,1 0 15,0 0-15,49-25 16,1 25-1,-26-25 1,1 25 0,-25 0-1</inkml:trace>
  <inkml:trace contextRef="#ctx0" brushRef="#br0" timeOffset="130886.514">18380 11063 0,'0'0'16,"0"-25"-16,0 0 15,-25 0-15,1 1 16,-1 48 15,25 26-15,0-25-1,-25 49 1,25 26 0,25 48-1,24-73 1,1 49 0,0-25-1,-50-74-15,0 74 16,-25-25-1,-50-24 1,1 0 0,24-50-1,75 0 48,0 24-63,0 1 15,-25 0-15,25 49 16,-25 75 0,0-99-1,-25 148-15,25 1 16,0-1 0,0 1 15,0-150-31,25 125 15,-25 74 1,24-99 0,26-50-1,0-74 1,49-75 0</inkml:trace>
  <inkml:trace contextRef="#ctx0" brushRef="#br0" timeOffset="131571.711">18926 11534 0,'0'-25'0,"-25"25"15,25-24-15,0 48 47,0 1-31,0 74-1,0 1 1,0 24 0,0-75-1,-25 50 1,1-24-1,24-50 1</inkml:trace>
  <inkml:trace contextRef="#ctx0" brushRef="#br0" timeOffset="131889.84">19124 11534 0,'0'0'16,"0"-25"0,0 1-1,0 48 1,0 1 0,0 0-1,25 49 1,-25-49-16,0 50 15,0 24 1,0-74 0,0 74-16,0-25 15,-25-24 17</inkml:trace>
  <inkml:trace contextRef="#ctx0" brushRef="#br0" timeOffset="132079.642">18852 11857 0,'0'0'0,"24"0"31,51-25-16,24 0 1,-74 25 0</inkml:trace>
  <inkml:trace contextRef="#ctx0" brushRef="#br0" timeOffset="132526.128">19670 11509 0,'0'-24'16,"0"48"15,0 1-15,0 25-1,0 49 1,0 25 0,0 0-1,0-25 1,0-49 0</inkml:trace>
  <inkml:trace contextRef="#ctx0" brushRef="#br0" timeOffset="132860.228">19918 11534 0,'0'-25'0,"0"50"0,25-50 31,-25 1-15,0 48 15,0 1-15,0 0-16,0 49 16,0 1-1,0 24 1,0 0-1,0-24 1,-25-1 0</inkml:trace>
  <inkml:trace contextRef="#ctx0" brushRef="#br0" timeOffset="133112.957">19621 11782 0,'-25'0'0,"50"-25"31,24 25-16,-24 0-15,74-24 16,0-1 0,25 0-1,-74 25 1</inkml:trace>
  <inkml:trace contextRef="#ctx0" brushRef="#br0" timeOffset="133493.287">20290 11212 0,'0'-25'16,"0"50"15,0 0-15,0-1 0,25 26-1,-25-25-15,0 24 16,0-24-1,0 25-15,0 24 16,0-49 0,-25-25-1</inkml:trace>
  <inkml:trace contextRef="#ctx0" brushRef="#br0" timeOffset="133809.169">20141 11286 0,'-24'-25'16,"24"1"15,24 24 16,26-25-47,24 25 15,-49-25-15,74 25 16,1-25 15,-26 25-31,-49 0 31</inkml:trace>
  <inkml:trace contextRef="#ctx0" brushRef="#br0" timeOffset="135986.246">22299 11534 0,'0'25'63,"0"0"-63,0 24 31,0-24-31,0 50 16,0 24-1,0-50 1,0 1 0</inkml:trace>
  <inkml:trace contextRef="#ctx0" brushRef="#br0" timeOffset="136525.822">22299 11584 0,'25'0'31,"0"-25"-15,0 25-1,0 0 1,-1 0-16,26 25 16,0 0-1,-26-25-15,51 74 16,-1 0-1,1 26 1,-26-51 0,1-24-1,0 0 1,-26-75 15,1 50-31,-25-49 31,0-26-31,0-24 16,0-25 0,0 50-1,0 49 1,0 0 0,0 50-1</inkml:trace>
  <inkml:trace contextRef="#ctx0" brushRef="#br0" timeOffset="137537.558">23192 11931 0,'0'-25'32,"0"50"-1,0 0 0,0 24-15,0 51-1,0-1 1,0-74-16,0 24 16,0 1-1,0-75 16,0-24-15,0 24-16,0-50 16,0 1 15,25-1-15,-25 51-1,25-26 1,0 50-1,24 0 1,-24 0-16,25 0 16,-1 0-1,-24 50 1,-25-26 0,0 1-1,0 0-15,-49 0 16,-1 0-1,0-1 1,1-24 0,24 0-1,25 25 1,0 0 15,50 0-15,24 0-1,0 24 1,-24-24 0,0 0 15,-26-25-15</inkml:trace>
  <inkml:trace contextRef="#ctx0" brushRef="#br0" timeOffset="138203.102">24705 11509 0,'0'0'0,"-24"0"62,24 25-62,-50-25 16,-24 50 0,49-25-16,-74 24 15,-1 1 1,1-1-1,74-24 1,1-25 0,24 25 31,24 0-32,1-25-15,0 25 16,74 24-1,25 1 1,-99-50-16,74 49 16,-24 1 15,-26-50-15,-24 25-1</inkml:trace>
  <inkml:trace contextRef="#ctx0" brushRef="#br0" timeOffset="138998.477">25251 11708 0,'0'-25'31,"0"50"16,0 0-32,-25-1-15,25 1 16,0 25 0,-24-25-16,24 49 15,0 0 1,0-49-1,0-50 17,-25 1-17,25-51-15,0-24 16,0 25 0,0 24-1,0 0 1,0 75 46,25-25-62,-1 0 16,1 50-16,50-1 31,-1 26-15,-74-50-16,74 24 15,-24-24 1,0-25 0,-1-25-1,-24 0 1,0-74 0,-25 0-1,0 0 1,0 0-1,-25 24 17,25 50-1,0 50-31</inkml:trace>
  <inkml:trace contextRef="#ctx0" brushRef="#br0" timeOffset="139443.649">25921 11757 0,'0'25'78,"0"0"-62,0 0-16,0 0 15,0-1-15,0 26 16,0 24-1,0-24 1,0 24 0,0-49-1,0 25 1,0-25 0,25 0-1,0-25 16,24 0-31,1-25 16</inkml:trace>
  <inkml:trace contextRef="#ctx0" brushRef="#br0" timeOffset="139774.563">25946 12005 0,'0'0'15,"-25"0"-15,25-24 32,25 24 14,0 0-46,-1 0 0,26-25 16,24 25 0,-24-25-1,-25 25 17,0 0-32</inkml:trace>
  <inkml:trace contextRef="#ctx0" brushRef="#br0" timeOffset="141757.563">18876 12898 0,'0'-24'32,"0"48"-17,0 1 17,0 0-32,-24 25 15,24 49 1,0 25-1,-25 0 1,25-99 0,0 74-16,-25-49 31,25-26-15</inkml:trace>
  <inkml:trace contextRef="#ctx0" brushRef="#br0" timeOffset="142137.998">19000 12948 0,'25'-50'31,"0"50"-31,-25 25 32,25-25-17,-25 25-15,0 25 32,0-26-32,0 51 0,0-1 15,0 50 16,0 0-15,-25-49 0,25-26-1,-25-24 17,0-25-32</inkml:trace>
  <inkml:trace contextRef="#ctx0" brushRef="#br0" timeOffset="142376.509">18852 13221 0,'24'0'16,"26"0"0,-25 0-1,49-25-15,50 0 16,-99 25 0,25 0-16</inkml:trace>
  <inkml:trace contextRef="#ctx0" brushRef="#br0" timeOffset="142726.572">19397 12923 0,'25'0'0,"-50"0"0,50-25 15,-25 1 1,0 48 15,0 1-15,0 0 15,25 25-31,-25 24 16,0-24-1,0-26-15,0 1 16,-25 0 0</inkml:trace>
  <inkml:trace contextRef="#ctx0" brushRef="#br0" timeOffset="143041.543">19224 12898 0,'0'0'0,"24"0"62,1 0-62,25-24 16,49-1 0,0 25-1,1 0 1,-76 0 0,1 0-1</inkml:trace>
  <inkml:trace contextRef="#ctx0" brushRef="#br0" timeOffset="143612.557">19893 13171 0,'0'-25'16,"0"1"-1,0 48 48,0 1-63,0 0 16,0 74-1,0 1 1,0 24-1,-24-25 1,24-25 0,-25-49-1</inkml:trace>
  <inkml:trace contextRef="#ctx0" brushRef="#br0" timeOffset="143982.916">20117 13122 0,'0'-25'0,"0"0"31,24 25 0,-24 25-15,25 24 0,-25 1-1,0 25 1,0 24 0,0-74-16,0 74 31,0-25-31,-25-24 15,25-1 17,-24-49-17,24 25-15</inkml:trace>
  <inkml:trace contextRef="#ctx0" brushRef="#br0" timeOffset="144315.617">19869 13444 0,'-25'0'15,"50"0"16,24-25-15,-24 25-16,49 0 16,1-24-1,-1-1 1,1 0 0</inkml:trace>
  <inkml:trace contextRef="#ctx0" brushRef="#br0" timeOffset="146197.065">22423 13072 0,'0'-25'0,"0"0"15,25 25 1,0 0 15,-25 50-15,0 0-1,25-50-15,-25 74 16,0 25 0,0-24-1,-25-26 1,25-24 15</inkml:trace>
  <inkml:trace contextRef="#ctx0" brushRef="#br0" timeOffset="146720.652">22473 13047 0,'0'-25'0,"0"50"0,0-74 16,25 49 0,0 0-1,24 0 17,-24 0-32,25 24 15,-26 1-15,51 0 0,-25 49 16,24 1 15,0-1-15,1 1-1,-26-26 1,-24-49-16,0 0 16,0 0-1,0-24 1,-25-26-1,0-49 1,0-1 0,0 51-1,0-75-15,0 25 16,0 24 15,0 50-15,0 50 31</inkml:trace>
  <inkml:trace contextRef="#ctx0" brushRef="#br0" timeOffset="147709.044">23267 13519 0,'25'0'16,"-25"-25"-16,0 0 15,24 50 17,-24 24-17,0 26 1,0-1-1,-24 25 1,24-74 0,-25 25-16,25-1 15,0-24 32,0-74-31,0-26-1,0 1 1,0-1 0,0 1-1,49 24 1,1 1 15,-25 49-31,24-25 16,26 25-1,-1 25 1,-74 0 0,0 24-1,-25 26 1,-49-51 0,24 1-1,1 0 1,49 0 46,25 0-46,-1-25-16,51 49 16,24 1-1,-25-25 1,-49-25-1,-25 24 1</inkml:trace>
  <inkml:trace contextRef="#ctx0" brushRef="#br0" timeOffset="148518.973">24185 13171 0,'-25'-25'0,"50"50"94,-1-25-94,26 25 16,0 0-1,-26-25-15,51 25 16,-1 0-1,-99-1 64,1-24-79,-1 25 0,-50 0 15,-24 25 1,25 24 15,49-74-31,-25 50 16,50-26-1,-24 1 1</inkml:trace>
  <inkml:trace contextRef="#ctx0" brushRef="#br0" timeOffset="149023.254">23986 13866 0,'-25'0'0,"1"25"31,48-25 16,1 0-32,0 0-15,25 0 16,-26 0-16,26-25 0,49 25 16,0 0-1,25 0 1,-49 0-1,-50 0-15,24 0 16,-24 0 0</inkml:trace>
  <inkml:trace contextRef="#ctx0" brushRef="#br0" timeOffset="149912.552">25177 13146 0,'0'-24'15,"0"48"32,0 1-31,0 0-16,0 25 15,0 74 1,0-75 0,0 1-1,-25-75 17,25 0-17,0-49 1,0-25-1,25 49 1,-25 0 0,0 26 15,25 24-15,-25 24-16,49 1 15,1 25 1,-1 24-1,26 1 17,-75-50-32,74 24 15,-49-24 1,0-25 0,0-50-1,24 1 1,-49-26-1,25 51-15,-25-76 16,25 1 0,-25 25-1,0 24 1</inkml:trace>
  <inkml:trace contextRef="#ctx0" brushRef="#br0" timeOffset="150403.417">25971 13196 0,'-25'0'0,"25"25"62,-25 0-46,25 0-16,0-1 0,0 1 15,0 0-15,0 25 16,-25 24 0,25-24-1,0-1 1,0 1 0,0-1-1,0 1 1,25-25 15,0-25-15,24 0 15,26 0-15,-50-25-1,-1 25-15,1-25 0</inkml:trace>
  <inkml:trace contextRef="#ctx0" brushRef="#br0" timeOffset="150770.625">25822 13494 0,'0'0'0,"-25"-25"31,50 25 16,-1 0-31,26 0-1,25-25-15,-51 25 16,26 0 0,0 0-1,-26 0-15,26 0 16,-25 0 0,24 0-16</inkml:trace>
  <inkml:trace contextRef="#ctx0" brushRef="#br0" timeOffset="155457.791">1538 14387 0,'0'-25'16,"-25"0"-1,25 50 48</inkml:trace>
  <inkml:trace contextRef="#ctx0" brushRef="#br0" timeOffset="155648.922">1240 14784 0,'0'0'0,"-25"0"16</inkml:trace>
  <inkml:trace contextRef="#ctx0" brushRef="#br0" timeOffset="155870.7">1836 14858 0,'0'0'0,"0"-25"0,0 0 31,0 1-15,-25 24-16,25-25 31</inkml:trace>
  <inkml:trace contextRef="#ctx0" brushRef="#br0" timeOffset="156602.239">2803 14387 0,'0'0'0,"0"-25"15,0-50 1,0 26-1,-25 24 1,0 25 15,25 25-15,-49 24-16,-1 51 16,25 24-1,50 0 1,50-25-1,24-25 1,-74-74 0,74 0-16,25-74 31,-50 0-15,-24-50-1,-50 99-15,0-74 16,-25 49-16,0-49 15,0 74-15,-49-50 16,24 51 0,-24 48-1</inkml:trace>
  <inkml:trace contextRef="#ctx0" brushRef="#br0" timeOffset="156934.289">2877 14660 0,'0'-25'15,"0"0"1,25 0 0,0 0 15,25 1-31,-26 24 0,26 49 15,0 1 17,-26-25-32,1 24 15,25 26 17,-25-26-17,-1-24 1,1-50-1,25 0 1</inkml:trace>
  <inkml:trace contextRef="#ctx0" brushRef="#br0" timeOffset="157157.145">3572 14486 0,'25'0'63,"-1"-25"-63,26 25 31,-25-25-31,0 25 0</inkml:trace>
  <inkml:trace contextRef="#ctx0" brushRef="#br0" timeOffset="157391.99">3597 14684 0,'0'0'15,"0"25"-15,-25-25 16,50 0 15,49-25-15,1 1-1,-51 24-15,76-25 16,-51 0 0</inkml:trace>
  <inkml:trace contextRef="#ctx0" brushRef="#br0" timeOffset="158600.351">2778 14238 0,'25'0'16,"-25"-25"-1,25 25 1,0 0 0,-1-25-1,1 25 17,0 0-17,0-25 1,0 25-1,-1 0 79,1 0-31</inkml:trace>
  <inkml:trace contextRef="#ctx0" brushRef="#br0" timeOffset="160320.752">4242 14387 0,'0'-25'16,"0"50"-16,0-75 31,0 75 0,0 0-15,0 24 0,0-24-1,0 50-15,24 73 32,1-48-17,-25-1 1,0-50-1,0-24 1</inkml:trace>
  <inkml:trace contextRef="#ctx0" brushRef="#br0" timeOffset="160668.936">4539 14362 0,'0'-25'16,"0"50"-16,25-50 0,-25 0 15,0 0-15,0 50 32,0 0-17,25 25 1,-25-25-1,25 74 1,-25 50 0,24-50-1,-24 25 1,0-25 15,0-49-31,0-26 16</inkml:trace>
  <inkml:trace contextRef="#ctx0" brushRef="#br0" timeOffset="160935.734">4366 14784 0,'0'0'16,"0"-25"0,24 25 15,26-25-15,0 0-1,24 0 1,0 1-1,-24 24-15</inkml:trace>
  <inkml:trace contextRef="#ctx0" brushRef="#br0" timeOffset="161554.68">5035 14139 0,'0'24'62,"0"1"-46,0 0-1,0 25 1,0-26-16,0 51 16,0-25-1,0-1 1,0-24-1</inkml:trace>
  <inkml:trace contextRef="#ctx0" brushRef="#br0" timeOffset="161845.998">4862 14139 0,'-25'0'16,"50"-25"15,0 25-15,74 0-1,-74-25-15,49 25 16,0-25-1,-24 25 1</inkml:trace>
  <inkml:trace contextRef="#ctx0" brushRef="#br0" timeOffset="162479.913">5482 14362 0,'0'0'0,"0"-25"0,0 0 16,0 50 46,0 0-46,0 0 0,0 0-16,0 49 15,25 75 1,-1-50 0,-24 0-1,0 0 1,0-24-1,0-26 1</inkml:trace>
  <inkml:trace contextRef="#ctx0" brushRef="#br0" timeOffset="162845.006">5730 14436 0,'0'-24'16,"25"-1"-1,-25 50 32,0 24-31,0-24-16,24 25 15,-24 24 1,25 0 0,-25-49-16,25 50 15,-25-51-15,0 51 16,0-1-1,0 1 1,0-51 0,0 1-1</inkml:trace>
  <inkml:trace contextRef="#ctx0" brushRef="#br0" timeOffset="163178.686">5556 14808 0,'0'-24'0,"-25"24"15,50 0 48,-25-25-48,25 25-15,25-25 16,24 25 0,0-25 15,-49 25-31,0 0 15</inkml:trace>
  <inkml:trace contextRef="#ctx0" brushRef="#br0" timeOffset="165965.519">3820 16098 0,'0'-25'0,"0"1"31,25 24 63,0 0-79,-1 0 1,1 0-16,0 0 16,25 0-16</inkml:trace>
  <inkml:trace contextRef="#ctx0" brushRef="#br0" timeOffset="166251.152">3845 16272 0,'25'0'16,"-1"0"-16,1 0 15,25 0 1,-1-25 0,-24 25-1,0-25 1,0 25-16</inkml:trace>
  <inkml:trace contextRef="#ctx0" brushRef="#br0" timeOffset="168021.223">5333 15453 0,'-25'0'62,"25"25"-62,-25-25 16,1 0-16,-1 0 31,0 0-31,0 25 0,0-25 110,25 25-110,0 0 15,-24 24 1,24 1 0,0 24-1,0-49-15,24 49 16,-24-49-1,0 74-15,0 50 16,0-25 0,0 25-1,25 25 1,0-125 0,-25 75-16,0-99 15,25 149 1,-25-25-16,25-25 15,-1 24 17,-24-24-1,25-99-31,-25 75 16,0-1-1,0-74-15,0 24 16,0 1-1,0-25-15,0-1 16,0 51 0,0-1-1,0-24 1,0 24 0,0 25-1,0-24 1,-25-26-1,25 1 1,0-25 31,0 0-16,-24-25-15,24 24-16,0 1 31,0 0-15,0 0-1,0 0 1,0 0 0,0-1-1,0 1 1,0 0-16,0 0 31,24-25 78,1 0-77,0 0-32,74-25 15,50 0 17,-75 0-32</inkml:trace>
  <inkml:trace contextRef="#ctx0" brushRef="#br0" timeOffset="169100.053">5779 15974 0,'0'-25'16,"25"1"47,0 24-63,0 0 15,49-25 1,1 25-1,-1 25 1,-49-1 0,-25 1-16,0 0 15,-25 49 1,-49-24 0,24 0-1,1-26 1,49 1-1,-25-25 1,50 0 15,49 0 1,75-25-17,-75 1 1,-49 24-16,25 0 15,-1 0 1,-24 0-16</inkml:trace>
  <inkml:trace contextRef="#ctx0" brushRef="#br0" timeOffset="169866.475">5655 17066 0,'0'24'16,"-24"-24"-1,24-24 17,24 24-17,1 0 1,0 0-16,49 0 15,1-25 1,-1 25 0,-24 0-1</inkml:trace>
  <inkml:trace contextRef="#ctx0" brushRef="#br0" timeOffset="176259.107">6176 16991 0,'-24'0'32,"24"25"-17,0 0 16,-25-25-31,25 49 16,0 1 0,0 0-1,25-1 1,-1-24 0,26 0-1,0-25 16,-1-25-15,1 0 0,-1 0-1,-49-24 1,0-1 0,0 1-1,0-1 1,-24 50-16,-1-25 15,0 0 1,0 1 0,0 24-1,-24 0 1,24 0 0,0 0-1,0 0 1,25 24 15,-24-24-15,24 25-1,0 0 17,-25-25-32</inkml:trace>
  <inkml:trace contextRef="#ctx0" brushRef="#br0" timeOffset="176842.502">6747 17165 0,'-25'0'15,"0"0"79,0 0-94,25 25 16,25-25 124</inkml:trace>
  <inkml:trace contextRef="#ctx0" brushRef="#br0" timeOffset="177347.298">6945 16966 0,'0'0'0,"0"-24"15,0 48 16,0 1 1,0 0-32,0 0 15,0 0 1,0-1 0,25-24-1,0 25 1,25-25-1,-26 25 1,26 0 15,-25-25-15,0 25 0,-25-1-1,-25 1 1,-25 25-1,1-25 1,-1-1 0,25-24-16</inkml:trace>
  <inkml:trace contextRef="#ctx0" brushRef="#br0" timeOffset="177681.259">6945 17016 0,'0'-25'0,"25"25"63,-25-25-63,50 25 15,24-49 1,1 24 0,-26 0-1,-24 25 1</inkml:trace>
  <inkml:trace contextRef="#ctx0" brushRef="#br0" timeOffset="181807.865">6251 17909 0,'-25'0'47,"0"0"31,0 0-46,25 25-32,-24-25 15,-1 0 1,25 25 0,-25-1-1,25 1 1,0 0-1,-25-25-15,25 25 16,0 0-16,0-1 16,25 26-1,-25-25 1,25 0 0,0-1-1,-1 1 1,1-25-1,0 25 1,25-25 0,-26 0-1,1 0 1,0 0 15,25 0-15,-26-25-1,26 0 1,-25 1 0,-25-1-1,0-25 17,0 1-17,-25 24 1,25 0-1,-25 25-15,25-25 16,-25 25 0,25-25 15,-24 25-15,24-24-1,-25 24 1,0 0 15,0 0-15,0 0-1,25-25 1,-24 25 0,-1 0 15,0 0 16,0 0 0,25 25-1</inkml:trace>
  <inkml:trace contextRef="#ctx0" brushRef="#br0" timeOffset="184335.482">8384 15726 0,'-25'0'15,"25"25"-15,0 0 16,-25 0 0,25 49-1,0-24 1,25 24-1,0-24 1,0-1 0,24-24-1,-24 0 1,0-25 0,0 0-1,24-25-15,1-25 16,-25 26-1,-25-26 1,25 0 15,-1 1-15,-24-1 0,0 1-1,0 24 1,-24 0-1,-1 0 1,25 0 0,-25 1-1,0 24 1,0-25 0,1 25 15,-1 0-16,0 0 17,0 25-17,0-25 1,25 24-16,-24-24 0,-1 25 31,0 0-15,0 0-1,25 0 1</inkml:trace>
  <inkml:trace contextRef="#ctx0" brushRef="#br0" timeOffset="184749.575">8905 15949 0,'0'0'0,"-25"0"16,0 0-1,25 25 17,-25 0-1,25 0-15,0-50 62,0 0-31</inkml:trace>
  <inkml:trace contextRef="#ctx0" brushRef="#br0" timeOffset="185432.756">9203 15577 0,'0'0'0,"0"-24"0,0-1 16,24 25 0,-48 0 31,24 25-32,0-1 1,-25 1-1,25 50 1,-25-1 0,25-49-16,0 49 15,0 1 1,25-1 0,0-24-1,-1-1 1,1-49-1,0 0-15,0 0 16,49-25 0,-24-24-1,-25-1 1,-25 1 15,0-1-15,-25 25-1,0 0 1,-25 25 0,1 0-1,-1 0 1,1 50 0,-26 0-1,50-26 1</inkml:trace>
  <inkml:trace contextRef="#ctx0" brushRef="#br0" timeOffset="187361.292">8756 16892 0,'0'-25'16,"-25"25"46,25 25 48,0 0-95,0 0 1,0-1-16,0 1 15,0 25-15,0-1 32,0-24-32,0 25 15,0 24 1,-25-24 0,25-25-1,25-25 63,-25-25-62</inkml:trace>
  <inkml:trace contextRef="#ctx0" brushRef="#br0" timeOffset="188917.093">8830 18107 0,'-24'0'109,"24"-24"-109,-25 24 31,0 0-15,0 0 15,25 24-31,-25-24 16,1 50-1,-1-25 1,0 0 0,25-1-1,0 1 1,0 0-1,25 0 1,0 0 0,24-1-1,-24-24 1,0 25 0,0-25-1,-1 0 1,26-25-16,0 1 15,-1 24 17,-24-25-17,25 0 1,-50-25 0,25 26-1,-25-26 1,0 25-1,0 0 1,-25 1 0,25-1-16,-25 0 15,0 0 1,0 0 0,-24 1-1,24 24 1,0-25 15,0 25-15,0 0-1,1 0 1,-1 0 15,25 25-31,-25-25 16,0 0-1,25 24 17,-25-24-17,25 25 1,-24-25 0,24 25 15</inkml:trace>
  <inkml:trace contextRef="#ctx0" brushRef="#br0" timeOffset="190442.307">10418 15850 0,'25'0'78,"0"0"-63,24 0 1,-24 0-16,25-25 16,-26 25-16,26-24 15,0 24 1,-26 0 0</inkml:trace>
  <inkml:trace contextRef="#ctx0" brushRef="#br0" timeOffset="191061.413">11088 15677 0,'0'-25'31,"0"50"0,-25-25-15,0 0-16,0 49 16,0 1-1,1 24 1,24-24 0,24-1-1,26 1 1,0-25-1,-1-25 17,1-25-17,-25 25-15,24-50 16,-24 1 0,-25-1-1,0-24 1,-25-1-1,1 26 1,-26 24 0,25 25-1,-25 0 17,1 0-17,24 0 1,0 25-1,25 0 1</inkml:trace>
  <inkml:trace contextRef="#ctx0" brushRef="#br0" timeOffset="191443.674">11534 15850 0,'0'25'46,"0"0"-30,0 0 15,0-50 1,0 0-1</inkml:trace>
  <inkml:trace contextRef="#ctx0" brushRef="#br0" timeOffset="191917.747">11757 15577 0,'0'-24'15,"0"48"32,0 1-31,25 0-1,-25 0-15,0 24 16,0 1 0,0 0-1,0-26 1,0 26-16,0-25 16,0 0-1,25-25 16,0 0 1,0 0-17,24 0 1,-24 0-16,49-25 16,1 0-1,-50 0 1</inkml:trace>
  <inkml:trace contextRef="#ctx0" brushRef="#br0" timeOffset="192236.927">12005 15701 0,'0'0'0,"-24"0"16,24 25 47,0 0-48,0 0-15,24 0 16,-24 24-16,25 26 15,-25-1 1,0 0 0,-25-24-1</inkml:trace>
  <inkml:trace contextRef="#ctx0" brushRef="#br0" timeOffset="194624.379">11237 16892 0,'0'-25'0,"-25"25"63,0 0-32,0 0-31,25 25 15,-50 0 1,26 0 0,-1 24-1,0 26 1,25-26 0,0-24-1,0 0 1,0 0-16,50 24 15,-26-24 1,26-25 0,0 25-1,-25-25-15,24-25 16,1 0 0,24 0-1,-24 1 1,-25-26-1,-1 25 17,-24-24-17,0 24-15,0-25 16,0 25 0,-24 1-1,-1-1 1,-25 0-1,1 0 1,24 25 0,25-25-1,-25 25 1,0 0 15,0 0-15,1 0-1,24 25 1,-25-25 0,0 0-1,0 25 1,25 0 0</inkml:trace>
  <inkml:trace contextRef="#ctx0" brushRef="#br0" timeOffset="196755.723">11237 18083 0,'0'24'31,"-25"-24"1,25 25-17,-25-25 1,0 50 0,0-25-16,25 24 31,0 1-16,-25-50-15,25 49 16,0 1 0,25-25-1,0 0 1,0-1 0,25-24-1,-1 0 16,1-24-15,-1 24 0,1-50-1,-25 25 1,0 0 0,-1 1-1,-24-1 1,0-25-1,-24 1 1,-1 24 0,-25 0-1,25 0 1,-24 0 0,24 25-1,0-24 16,0 24-31,1 0 16,24 24 0,-25-24-1,0 25 1</inkml:trace>
  <inkml:trace contextRef="#ctx0" brushRef="#br0" timeOffset="197340.36">11906 18182 0,'-25'0'32,"25"25"-17,-24-1 17,24 1-1,0-50 0,0 1 16,0-1-16</inkml:trace>
  <inkml:trace contextRef="#ctx0" brushRef="#br0" timeOffset="198212.596">11981 18107 0,'0'-24'0,"0"-1"46,24 25-30,-24-25 0,25 25-1,0-25 1,0 0 0,0 25-1,24 25 1,-24 0-1,0 0 1,0 0 0,-25 24-1,0 1 1,-25-1 0,0 1-1,-25-25 1,1 24-1,24-24 1,0 0 15,0 0-31,50-25 32,0 0-17,0 0 1,0 0-16,24-25 15,51 0 1,24-24 0,-100 49-16,26 0 15,-25-25-15,0 25 16,-1 0 0</inkml:trace>
  <inkml:trace contextRef="#ctx0" brushRef="#br0" timeOffset="200468.501">12303 15354 0,'0'25'78,"25"-25"-78,0 0 16,0 25-1,-1-25-15,26 0 16,24 0 0,-24 25-1,0-25 1,-26 0 0,1 0-1,-25 24 48,0 1-48,0 0-15,0 0 16,0 24 0,0-24-16,25 50 15,0 24 1,-25 25-1,25 0 1,-25 0 0,24 0-1,1 0 1,0 0 0,-25 0-1,0-25 1,0 0-1,25 50 1,-25-50 0,0 1 15,0-1-15,25 0-1,-25 0 1,24-49-1,-24-25-15,0 49 16,0 1 0,0-1-1,0-24 1,0-1 0,0 1-1,25-1 1,-25 26-1,0-1 1,0-24 0,25-1-1,-25-24 1,0 0-16,0 0 16,0 0-1,0-1 1,0 1-1,0 0 17,0 0-1,0 0-31,25-1 16,-25 1-1,0 0 1,0 0-1,0 0 17,-25-25-17,0 0 1,-24 25 15,24-25-31,0 0 0,0 24 31,-24-24-15,-1 25 0,-24 0-1,-26-25 1,26 0 0,0 0 15,49 0-31,-25 0 15,1 0 1</inkml:trace>
  <inkml:trace contextRef="#ctx0" brushRef="#br0" timeOffset="202664.668">13816 15379 0,'-25'0'15,"25"-25"1,-24 25-16,-1 0 62,0 25-46,0 0 0,-24-25-1,24 25 1,0-25-16,0 0 15,0 24 17,1-24-17,24 25 1,-25 0 0,25 0-16,0 0 31,-25 24-16,25 50 1,25 1 0,0-1-1,-1 25 1,1 25 0,0-25-1,-25-75 1,0 100-1,0 25 1,25-1 0,-25-148-16,0 74 15,25 50 1,-25-124-16,24 74 16,-24-49-16,0 74 15,0 0 1,0-25-1,0 0 1,0-24 0,0-1-1,25 1 1,-25-26 0,0 1-1,0-25 1,0 24-1,0 1 17,0 24-32,0-24 15,0-1 17,0-24-17,0 0 1,0 0 15,0 0-15,0-1-1,0 1 1,0 0 15,0 0-15,0 0-1,0 0 17,25-25 108,0 0-124,0 0 0,-1 0-1,26 0-15</inkml:trace>
  <inkml:trace contextRef="#ctx0" brushRef="#br0" timeOffset="206464.428">14089 15751 0,'0'-25'16,"-25"25"-1,50 0 17,0 0-32,-25-25 15,49 25 1,-24 0 0,25 0-1,-25 25 1,-1 0-16,-24 0 15,0 24 1,0-24-16,-49 25 16,-1-1-1,25 26 1,1-50 0,-26-1-1,50 1 1,25-25 31,0 0-32,24-25 1,50 1 0,1 24-1,-51-25 1,-24 25-1</inkml:trace>
  <inkml:trace contextRef="#ctx0" brushRef="#br0" timeOffset="207942.644">14213 16842 0,'-25'0'16,"25"25"15,-25-25-16,1 25 1,-1 0 0,0 24-1,25 1 1,0 0 0,0-26-1,25 1-15,0 25 16,-1-25-1,1-1 1,25-24 0,-1 0-1,-24-24-15,50-1 16,-50 0 0,-1 0-1,-24 0 1,0-24 15,0-1-15,-24 50-16,-1-49 15,0 24 1,0 0 0,0 0-1,0 0 1,1 25-1,-1 0 1,0 0 0,0 25-1,0-25 1,1 0 15,-1 0-15</inkml:trace>
  <inkml:trace contextRef="#ctx0" brushRef="#br0" timeOffset="208483.608">14684 17165 0,'-24'0'93,"24"25"-61,-25-25-32,0 0 31</inkml:trace>
  <inkml:trace contextRef="#ctx0" brushRef="#br0" timeOffset="209294.213">14808 16867 0,'0'0'16,"25"-49"-16,-25 24 31,0 50 16,0-1 0,0 1-32,-25-25 1,25 25-16,0 25 16,0 24-1,0-24 1,0-1 0,0 1-1,0-1 1,25-49-16,0 25 15,0-25 1,24 0 0,1-25 15,0 25-31,-26-24 16,1-1-1,-25-25 1,0 25-1,0 1 17,0-1-17,-25 25 1,1-25 0,-1 25-1,-25 0 16,1 25-31,24-25 16,0 0-16,25 25 31,-25-25-31,0 0 63</inkml:trace>
  <inkml:trace contextRef="#ctx0" brushRef="#br0" timeOffset="211586.704">13965 18107 0,'25'0'16,"0"0"-1,-1 0 1,1 0-1,0-24 1,0 24 0,0 0-1,-1-25 1,1 25 15,-25 25-15,-25-25 31</inkml:trace>
  <inkml:trace contextRef="#ctx0" brushRef="#br0" timeOffset="212306.425">14536 17934 0,'-25'0'32,"25"25"15,0-1-32,0 1-15,0 0 16,0 0-16,0 24 15,0 26 1,25-26 0,-1 1 15,1-25-15,25-25-1,-25-25 1,24 0-1,-24 0 1,0-24 0,-25-1-1,0-24 1,-25 24 0,0 1-1,-24 24 1,24 25-1,0-25 1,-25 25 0,1 0-1,24 0 1,0 0 0,25 25 15,0 0-16</inkml:trace>
  <inkml:trace contextRef="#ctx0" brushRef="#br0" timeOffset="212774.571">15007 18132 0,'0'25'0,"-25"0"31,25-50 31,0 0-46,25 25 0,-25-25-16,0 50 62</inkml:trace>
  <inkml:trace contextRef="#ctx0" brushRef="#br0" timeOffset="213335.479">15180 17909 0,'0'0'0,"-24"0"16,24 25 31,0 0-16,0-1-16,0 1 1,24 25 0,-24-1-1,0 1 1,25-25 0,-25 0-1,25-25 48,0 0-48,0 0 1,-1-25 0,26 25-1,0-25 1,-1 25-1,-24 0 1,0 0 0</inkml:trace>
  <inkml:trace contextRef="#ctx0" brushRef="#br0" timeOffset="213664.203">15379 18008 0,'0'0'0,"0"-25"31,0 50 0,0 0-15,0 0-1,0 0 1,25 24 0,0-24-16,-25 25 15,24 24 1,-24-49-16,0 49 16,0-24-1,0-25 1</inkml:trace>
  <inkml:trace contextRef="#ctx0" brushRef="#br0" timeOffset="-213740.154">16024 15652 0,'25'0'0,"-25"25"16,49-25 0,1 0-1,24-25 1,-24 25-1,-25-25 1</inkml:trace>
  <inkml:trace contextRef="#ctx0" brushRef="#br0" timeOffset="-212690.388">16768 15553 0,'-25'0'0,"0"0"31,1 0-15,-1 24-1,0-24-15,0 25 31,0 25-31,1-1 16,24 26 0,0-26-1,49 1 1,1 0 15,-1-50-15,1-25-1,0 0 1,-1 0 0,-24-24-1,-25 24 1,0 0-16,0-25 16,0 1-1,0 24 1,-25 0-1,-24 25 1,-1-25 0,25 25-1,0 0 17,1 0-1</inkml:trace>
  <inkml:trace contextRef="#ctx0" brushRef="#br0" timeOffset="-212264.078">17214 15801 0,'0'0'0,"0"-25"47,0 0 0,0 50 15</inkml:trace>
  <inkml:trace contextRef="#ctx0" brushRef="#br0" timeOffset="-211787.233">17438 15602 0,'0'-25'0,"0"1"15,0 48 16,0 1-15,0 0 0,0 0 15,0 0-15,24-25-1,1 24-15,0-24 16,25 25-1,-1 0 1,-24-25 0,-25 25-1,25 0 1,-25-1 0,0 1-16,-25 0 15,-24 0 1,-26 0-1,1-1 1,49 1 0</inkml:trace>
  <inkml:trace contextRef="#ctx0" brushRef="#br0" timeOffset="-211487.041">17388 15602 0,'0'-25'31,"25"25"0,49-24-15,-49 24-16,99-25 15,-25 0 1,-49 0 0</inkml:trace>
  <inkml:trace contextRef="#ctx0" brushRef="#br0" timeOffset="-209557.872">16867 16669 0,'0'25'125,"0"-1"-109,0 1-16,0 25 15,0-1 1,0 26 15,0-26-31,0 1 31,0-25-15,0 0 0,0-1-1,0 1 1</inkml:trace>
  <inkml:trace contextRef="#ctx0" brushRef="#br0" timeOffset="-207667.02">16942 17711 0,'0'0'0,"-25"0"93,25 24-61,-25 1-1,25 0-15,0 0-16,0 0 15,0-1 1,0 1-1,0 0 1,25-25 0,-25 25-1,25 0 1,-1-1 0,1-24-1,0 0 1,0 25 15,0-25-15,24 0-1,-24 0 1,0 0 0,24-25-1,-24 25 1,0 0-1,-25-24 1,25 24-16,-25-25 16,0 0-1,0 0 1,0 0 0,0 1-1,0-26 1,-25 25-1,25 0 1,-25 1 31,0-1-16,1 25-15,24-25-1,-25 25 1,0 0 0,25-25-1,-25 25 1,0 0 15,1 0 0,-1 0-15,0 0 0,0 0 31,0 0-16,1 0-16,-1 25 17,0-25 15,25 25-16,-25-25-16</inkml:trace>
  <inkml:trace contextRef="#ctx0" brushRef="#br0" timeOffset="-205247.268">19100 15478 0,'-25'0'31,"25"25"-31,-25-25 16,0 25-1,0 0 1,1-25 0,-1 49-1,25-24 1,-25 25 0,25-26-1,0 26-15,0 0 31,25-26-15,0 1 0,49 0-1,-24-25 1,-1 0 0,-24 0-1,0-25-15,24 25 16,-49-25-1,25-24 1,-25 24 0,25-25-1,-25 1 1,0 24 0,0-25-1,-25 26 1,25-1-1,-25 0 1,1 0 0,-1 25 15,0 0-15,0 0 30,0 0-46,1 0 16,24 25 0</inkml:trace>
  <inkml:trace contextRef="#ctx0" brushRef="#br0" timeOffset="-203468.006">19174 16718 0,'-25'0'32,"0"0"-1,25 25-31,-24-25 16,-1 25-1,0-25 1,0 25-1,25 0 1,-25-1 0,1 26-1,24-25 1,-25-25-16,25 25 16,0 24-1,0-24 1,25 0-1,-25 24 1,24-49-16,-24 25 16,25 25-1,0-25 1,0-25 0,24 24-1,-24-24 1,25 0-1,-25 0 1,24-24 0,-24 24-1,0-25 1,24 0 0,-49 0 15,25 25-31,-25-25 15,0-24 1,0 24 0,0 0-1,0-24 1,0 24 0,-25-25-1,25 1 1,0 24-1,-24 25 1,24-25 0,-25 25-1,25-25 1,-25 25 0,0 0-1,25-25 1,-25 25-1,1 0 17,-1 0-17,25-24 17,-25 24-17,0 0 16,0 0-15,1 0 31,-1 0-16</inkml:trace>
  <inkml:trace contextRef="#ctx0" brushRef="#br0" timeOffset="-201396.391">19000 17959 0,'-24'-25'15,"-1"25"79,0 0-63,25 25-31,-25-25 16,25 24 15,-25 26-15,25 0-1,0-26 1,25 1-16,-25 0 16,25 0-1,0-25 1,0 0 15,-1 0-15,1 0-1,0 0 1,0 0 0,-25-25-16,25 0 15,-1 0 1,-24 1-1,0-26 1,0 25 0,0-24 15,-24-1-15,24 25-1,-25 25 1,25-25-1,-25 25 1,0-24 15,0 24-15,1 0 0,-1 0 15,0 0 16,25 24-16,-25-24-31,25 25 31,0 0 0,-25-25-15,25 25-16,0 0 16</inkml:trace>
  <inkml:trace contextRef="#ctx0" brushRef="#br0" timeOffset="-200938.211">19422 18033 0,'0'25'62,"-25"-25"-62,25-25 79,25 25-64,-25-25 16</inkml:trace>
  <inkml:trace contextRef="#ctx0" brushRef="#br0" timeOffset="-200323.027">19596 17835 0,'0'-25'15,"25"25"1,-25-25-16,24 25 16,1 0-1,0-25 1,0 25-1,24 0 1,-24 0-16,0 0 16,0 25-1,-25 25 1,-25-1 15,0 26 0,-24-26-15,-1 1 0,25-1-1,0-24 1,25 0 0,25-50 15,25 25-16,49-25 1,25 1 0,-99 24-16,49-25 15,1 25 1</inkml:trace>
  <inkml:trace contextRef="#ctx0" brushRef="#br0" timeOffset="-198475.591">20067 15304 0,'-25'0'15,"50"0"32,-25 25-47,25-25 16,0 0-16,49 25 15,-24-25 1,-1 0 0,-24-25-1,0 25 1,-25 25 31,0 0-16,25 0-31,-25 0 16,24 24 15,-24-24-31,0 49 16,0 26-1,0 73 1,0-74-1,-24 50 1,24 0 0,0-99-16,0 49 15,0-49-15,0 98 16,0 1 0,0 0-1,0-25 1,0 0-1,0-74 1,0 49-16,0 25 16,0 0-1,0-99-15,0 74 16,0 0 0,0-24-1,0-1 1,-25 0-1,25 1 17,0-50-32,0 49 15,0-24 1,25-1 0,-25 1-1,0 24 1,0-24-1,0-1 1,24-24 0,-24 0-1,0 0 17,0 0-17,25 0 1,-25-1 15,0 1 16,-25-25-16,1 0-15,-1 0-1,-25 0 1,25 0-16,-24 25 16,-75-25-1,49 0 1,51 0-16,-76-25 16,26 25-1</inkml:trace>
  <inkml:trace contextRef="#ctx0" brushRef="#br0" timeOffset="-173412.507">20762 16743 0,'24'0'109,"1"0"-93,0 0-16,49 0 15,-49 0 1</inkml:trace>
  <inkml:trace contextRef="#ctx0" brushRef="#br0" timeOffset="-173130.706">20762 16966 0,'24'0'31,"-24"25"-15,25-25-16,0 0 16,0-25-1,49 1 1</inkml:trace>
  <inkml:trace contextRef="#ctx0" brushRef="#br0" timeOffset="-171332.934">21481 15329 0,'-25'0'62,"25"25"-46,-25-25 0,0 0-1,1 0-15,-1 25 16,0 0-1,-25 0 1,50-1 15,0 26-31,-24 24 16,-1 1 15,0 24-15,25 0 15,-50 25-15,50 50-1,-24-50 1,-26 25 0,50 0-1,-25-1 1,25-24-1,0 0 1,0-99-16,-25 124 16,1-25-1,-1 25 1,25-25 0,-25-25-1,25-24 1,0-51-1,0 76-15,-25-26 16,25 25 0,0-24-1,0-26 1,0 26 0,0-26 15,0 1-16,0-25 1,0-1 0,0 1-1,0 0 1,25-25 31,0 0-32,0 0 1,-1 0 0,51-25-1,-26 25 1,26 0 0,-1 0-1,25-25 1,25 25-1,-99-24 1,149 24 0,-75-25-1,-24 25 1,-26-25 0,-24 25-1</inkml:trace>
  <inkml:trace contextRef="#ctx0" brushRef="#br0" timeOffset="-169336.604">21704 15429 0,'0'0'0,"0"24"78,0 1-63,0 0-15,0 49 16,0-49 0,0 25-16,0 49 15,-25-49 17,0-1-17,1-49-15,24 25 16,0-50 31,24 25-47,1 0 15,50-25 1,-26 25 0,26 0-1,-26 0 1</inkml:trace>
  <inkml:trace contextRef="#ctx0" brushRef="#br0" timeOffset="-169081.537">21952 15701 0,'0'0'0,"0"-24"0,-25 24 0,25 24 63,25 1-63,-25 50 31,0-1-15,0-49-16,0 49 15,0 1 1</inkml:trace>
  <inkml:trace contextRef="#ctx0" brushRef="#br0" timeOffset="-168748.001">22225 15577 0,'0'-24'0,"0"48"47,25-24-47,-25 25 0,0 25 15,0-1 16,0-24-15,0 50 0,0-1-1,0-24 1,0-26-16</inkml:trace>
  <inkml:trace contextRef="#ctx0" brushRef="#br0" timeOffset="-168509.654">22101 15751 0,'0'0'0,"0"-25"16,25 25-1,24 0 1,26 0 0,-50-25-1,74 25-15,-50-24 16</inkml:trace>
  <inkml:trace contextRef="#ctx0" brushRef="#br0" timeOffset="-168017.714">22622 15627 0,'0'-25'15,"0"50"48,-25-25-63,0 25 15,25 24 1,0 1 0,0-25-16,0 24 15,25 1 1,25-25-1,-1-25 17,1-25-17,24-25 1,-74 1 0,25-26-1,-25 26 1,-49 24-1,24 0 1,-25 25 0,25 0-1,0 25-15</inkml:trace>
  <inkml:trace contextRef="#ctx0" brushRef="#br0" timeOffset="-167562.52">23118 15825 0,'0'25'94,"-25"-25"-94,25-25 78,25 25-63,-25-24 1</inkml:trace>
  <inkml:trace contextRef="#ctx0" brushRef="#br0" timeOffset="-167039.126">23217 15553 0,'0'0'16,"0"-25"-16,0 0 15,50 0 1,24 0 0,1 1-1,-26 24 1,-49 24-16,25-24 15,-25 50 1,0 0 15,-50 24-15,26-49 0,48-25 62,-24 25-78,25-25 15,0 0-15,0 24 16,-25 1-16,25 0 16,-25 25-1,-50-26 1,0 26-1,-24-50 1,49 0 0</inkml:trace>
  <inkml:trace contextRef="#ctx0" brushRef="#br0" timeOffset="-166595.985">23738 15429 0,'0'-25'15,"0"50"1,0-1 0,0 26-1,-25 0 1,25 24-1,-25-49 1,25 49-16,0-24 16,25-25-1,25-1 1,24-24 0,-24-24-1,-25-1 1,-25-25 15,-25 25-31,0 1 16,-25 24-1,26 0 1,-26 24 0,0 1-1</inkml:trace>
  <inkml:trace contextRef="#ctx0" brushRef="#br0" timeOffset="-166213.68">24383 15553 0,'0'24'62,"0"1"-46,0 0-16,0 0 15,0 49 1,0-49-16,0 0 16,0 24-1,0-24 1</inkml:trace>
  <inkml:trace contextRef="#ctx0" brushRef="#br0" timeOffset="-165995.066">24135 15677 0,'0'0'0,"25"0"31,0 0-15,74-25-16,-50 25 15,100 0-15,0-25 32</inkml:trace>
  <inkml:trace contextRef="#ctx0" brushRef="#br0" timeOffset="-165598.366">24829 15528 0,'0'0'16,"0"25"46,-24-25-62,-1 24 16,25 1-16,-25 25 15,25 24 1,0-24 0,50-1-1,-1-49 1,26-24 0,-50-1-16,24 0 31,-24 0-31,0-24 0,0-26 31,-50 26-15,-25-1-1,-24 50 1,24 0 0,25 0-16,25 25 0</inkml:trace>
  <inkml:trace contextRef="#ctx0" brushRef="#br0" timeOffset="-165250.084">25375 15701 0,'0'-24'15,"0"48"17,0 1-1,0 0-31,-25 0 16,25-50 30,0 0-14,25 25-32,25-25 15</inkml:trace>
  <inkml:trace contextRef="#ctx0" brushRef="#br0" timeOffset="-164948.649">25747 15429 0,'0'0'16,"25"-25"-16,-25 0 15,0 0 1,0 50 15,0 0-15,0 0-16,0 49 15,0-49 1,-25 49 0,0 25-1,25-49 1,0 0-1</inkml:trace>
  <inkml:trace contextRef="#ctx0" brushRef="#br0" timeOffset="-164488.482">26045 15329 0,'0'0'0,"0"-25"0,0 50 47,-50 25-15,26 49-32,24-74 15,-25 25 1,25 24-1,0-24 1,25-1 0,24-24-1,-24-25-15,25 0 16,24-25 0,-24-24-1,-50-1 1,0 0-1,-50 50 1,-24-24 0,-26 48-1,51 1 1,-1 0 0</inkml:trace>
  <inkml:trace contextRef="#ctx0" brushRef="#br0" timeOffset="-162863.704">27236 15478 0,'24'0'94,"1"0"-78,25-25-1,49 25-15,0 0 16,-49 0-1,-25 0 17</inkml:trace>
  <inkml:trace contextRef="#ctx0" brushRef="#br0" timeOffset="-162485.805">27831 15255 0,'0'-25'16,"25"25"-16,-25 25 47,24-25-32,-24 49 1,25 1-16,-25 0 31,0 24-15,-25-24-1,25-1 1,-24-24 15,24 0-31</inkml:trace>
  <inkml:trace contextRef="#ctx0" brushRef="#br0" timeOffset="-162094.741">28327 15280 0,'0'-25'0,"0"50"31,0-1-15,0 1-1,0 0 1,0 0-1,0 25 1,0-1 0,0 1-1,0-25 1,0-1 0</inkml:trace>
  <inkml:trace contextRef="#ctx0" brushRef="#br0" timeOffset="-161773.061">28129 15429 0,'0'0'16,"24"0"31,1 0-31,25 0-1,24 0 1,-49 0-16,25 0 15,74 0 1,-75-25 0</inkml:trace>
  <inkml:trace contextRef="#ctx0" brushRef="#br0" timeOffset="-161058.196">28724 15304 0,'0'-24'0,"0"48"63,0 1-32,-25-25-31,25 25 0,0 25 16,0-1-16,0-24 31,0 25-31,25-25 31,24-25-15,26 0 0,-26-25-1,-24-25 1,25-24-1,-50 24 1,0 25 0,-25 0-1,0 1 1,-24 24 0,-26 0-1,1 24 1,-1 1-1</inkml:trace>
  <inkml:trace contextRef="#ctx0" brushRef="#br0" timeOffset="-160724.279">29270 15379 0,'0'25'47,"0"0"-16,0-1-15,0-48 46,24 24-46,-24-25 0</inkml:trace>
  <inkml:trace contextRef="#ctx0" brushRef="#br0" timeOffset="-160197.635">29567 15205 0,'0'-25'16,"0"50"-16,25-50 0,-25 1 15,0 48 32,-25 26-31,0 24 0,1-74-16,-1 50 15,0 25 1,25-26-1,0 1 1,25-1 0,0-49 15,49 0-15,-24-24-1,-26-1 1,1-25 15,-25 25-15,-25-24-1,-24 49 1,-26 0 0,1 25-1,24-1 1</inkml:trace>
  <inkml:trace contextRef="#ctx0" brushRef="#br0" timeOffset="-156866.413">31502 15379 0,'25'0'63,"0"0"-48,-1 25-15,1-25 16,25 0-16,-1 0 31,26 0-15,-50 0-1,-1 0 1</inkml:trace>
  <inkml:trace contextRef="#ctx0" brushRef="#br0" timeOffset="-156246.513">32097 15304 0,'0'0'0,"25"-24"15,-25 48 48,0 1-48,-25 0 1,25 0 0,-25 25-1,25-1 1,0-24-16,0 0 15,0 0-15,0-1 16,25 1 0,25-25-1,24 0 1,1-25 15,-1 1-15,-49-26-1,0 0 1,-25 1 0,0-1-1,-25 25 1,0 0 0,0 25-16,-24 0 15,-26-24 1,1 24-1,49 0 1,0 24 15,25 1-15,-25-25-16</inkml:trace>
  <inkml:trace contextRef="#ctx0" brushRef="#br0" timeOffset="-155896.594">32519 15429 0,'25'0'0,"-25"24"31,25-24-15,-25 25 0,0 0-1,0 0 1,0-50 46,24 25-46,1-25 0</inkml:trace>
  <inkml:trace contextRef="#ctx0" brushRef="#br0" timeOffset="-155371.446">32891 15329 0,'0'-25'0,"0"1"16,0-1 0,0 50 30,-25-25-30,0 0-16,25 24 0,-49 1 31,-1 25-31,25 0 16,25-1 0,0 1 15,50-50-16,24 25 1,-24-50 15,24 0-15,-49 0 0,0-24-1,-25-1 1,-25 0-1,0 25 1,-24 1 0,-1 24-1,-24 24 1</inkml:trace>
  <inkml:trace contextRef="#ctx0" brushRef="#br0" timeOffset="-154680.757">33238 15354 0,'0'0'0,"25"-25"15,-25 0 1,25 1-1,0-1 1,-25 0-16,24 0 16,-24 0-1,-24 1 1,-26 24 0,0 0-1,26 24 1,-1 26-1,25 0 1,25-26 0,-1 26-1,1-25 17,25 0-32,-25 0 15,-25-1-15,0 1 16,0 25-1,0-25 1,-25-1 15,0 1-15,0-25-16,0 0 16,1 0-1,-1-25 1,25-24 15,0-1-15,0 25-1,25 1-15,24-1 16,1-25 0,24 50-1,-24-25 1,0 25-1</inkml:trace>
  <inkml:trace contextRef="#ctx0" brushRef="#br0" timeOffset="-151938.819">21580 16743 0,'25'0'157,"0"0"-157,-1 0 15,1 0 1,25 0-1,-25 0-15,0 0 16,24 25 0,1-25-1,-25-25 1,-1 25 0,1 0-1</inkml:trace>
  <inkml:trace contextRef="#ctx0" brushRef="#br0" timeOffset="-151481.159">22250 16495 0,'0'25'78,"0"0"-63,0 0 1,0-1-16,0 26 16,0-25-16,0 49 15,0 25 1,0-24-1,-25-26 1,25-24 0,0 0-1</inkml:trace>
  <inkml:trace contextRef="#ctx0" brushRef="#br0" timeOffset="-151046.194">22845 16619 0,'0'-25'15,"0"50"32,0 0-31,0 0-1,0 49-15,0 1 16,0-1 15,-25-24-15,25-26-1,0 1 17</inkml:trace>
  <inkml:trace contextRef="#ctx0" brushRef="#br0" timeOffset="-150743.918">22622 16768 0,'0'-25'0,"-25"25"16,25 25 15,25-25-16,0 0-15,24 0 16,100-25 0,-25 25-1,-25-25 17,-74 25-32</inkml:trace>
  <inkml:trace contextRef="#ctx0" brushRef="#br0" timeOffset="-150157.839">23292 16694 0,'0'-25'31,"0"50"16,-25-25-31,25 24-1,0 1-15,-25-25 16,0 50-16,25-1 16,0 1-1,0 0 1,50-26-1,-1-24 1,51 0 15,-51-24-15,26-1 0,-51-25-1,-24 1 1,0-1-1,0 25-15,0 0 16,-24 1 0,-26 24-1,0 0 1,1-25 0,24 25-1,25 25 16,-25-1 1,0-24-32</inkml:trace>
  <inkml:trace contextRef="#ctx0" brushRef="#br0" timeOffset="-149536.867">23961 16867 0,'-24'0'31,"24"-25"-15,0 50 15,24-25 63,-24-25-94,25 25 16,0 0-1,-50 0 32,0 25-31</inkml:trace>
  <inkml:trace contextRef="#ctx0" brushRef="#br0" timeOffset="-149013.447">24433 16495 0,'0'-25'0,"0"50"0,0-74 16,0 73 31,-50 26-32,50-25-15,-50 74 16,26-25 0,-1 26-1,25-51 1,0 1 0,25-25-1,-1-1-15,1-24 31,50-24-31,-1-1 32,-24-25-32,-50 25 31,0 1-15,-25-1-1,-50 0 1,1 25-1,0 25 1,24 0 15,50-1-31</inkml:trace>
  <inkml:trace contextRef="#ctx0" brushRef="#br0" timeOffset="-145092.929">21605 17562 0,'0'0'0,"-25"25"78,25-1-62,-25-24 0,0 50-16,25-25 15,0 24-15,0 1 32,25-25-17,25 0 1,-1-1-1,26-48 1,-50-1 0,24 0-1,-24-25 1,-25 1 0,0-1-1,0 1 1,-25 24-1,1 0 1,-26 25 0,0 0-1,1 0 17,24 25-17</inkml:trace>
  <inkml:trace contextRef="#ctx0" brushRef="#br0" timeOffset="-144697.574">22250 17512 0,'0'25'47,"0"0"-32,0 0-15,0-1 16,-25 1-1,25 25 1,-25-1 0,25 1-1,0-25 1,0 0-16,0-1 16</inkml:trace>
  <inkml:trace contextRef="#ctx0" brushRef="#br0" timeOffset="-144457.826">22002 17686 0,'0'0'0,"0"-25"15,25 25 17,-1 0-32,26 0 15,74-25 1,-99 25-16,99-25 16,-25 25-1</inkml:trace>
  <inkml:trace contextRef="#ctx0" brushRef="#br0" timeOffset="-143980.882">22721 17562 0,'-25'0'16,"0"0"-1,1 0 1,24 25 0,-25-1-16,0 1 15,25 25 1,0-1 0,0-24-1,25 0 1,-25 0-16,49-25 15,26 0 1,-1-25 0,-24 0 15,-25 0-15,-25-24-1,0-1 1,-25 1-1,0 24 1,-24 25 15,-26 0-15,25 25 0,26-25-16</inkml:trace>
  <inkml:trace contextRef="#ctx0" brushRef="#br0" timeOffset="-143568.496">23515 17562 0,'0'0'0,"0"25"62,0-1-46,0 1 0,0 0-1,0 49 1,0-24 0,0-25-1,0 0-15,0-1 16</inkml:trace>
  <inkml:trace contextRef="#ctx0" brushRef="#br0" timeOffset="-143267.183">23366 17711 0,'-25'0'31,"50"0"-15,0 0-1,49-25 1,50 25 0,0-25-1,-99 25-15,49 0 16,-24-25-1,-25 25 17</inkml:trace>
  <inkml:trace contextRef="#ctx0" brushRef="#br0" timeOffset="-142199.402">24383 17512 0,'0'-25'0,"-25"25"15,-24 50 32,49-25-47,-25 0 0,0 74 31,0 0-15,25 0 0,0-24-1,25-1 1,25-74-16</inkml:trace>
  <inkml:trace contextRef="#ctx0" brushRef="#br0" timeOffset="-141913.859">24557 17810 0,'-25'0'16,"50"0"15,-1-25-31,1 25 16,25 0-1,24 0 1,-49 0-16,0 0 0</inkml:trace>
  <inkml:trace contextRef="#ctx0" brushRef="#br0" timeOffset="-141389.307">25127 17661 0,'0'-25'16,"-25"25"0,25 25 15,-24 0-31,-1 24 15,0 1 1,25-25 0,25 24-1,0-49 1,24 25 15,26-50-15,-26 1-1,-24 24-15,0-25 16,0 0 0,-25-25-1,0 1 1,0-1 0,-25 25-16,0 1 15,-25-1 1,26 25-1,-26 0 1,0 25 0,1-1 15</inkml:trace>
  <inkml:trace contextRef="#ctx0" brushRef="#br0" timeOffset="-141043.203">25648 17735 0,'-25'0'47,"25"25"-32,-25 0 1,25-50 62,25 25-78</inkml:trace>
  <inkml:trace contextRef="#ctx0" brushRef="#br0" timeOffset="-140481.564">25921 17661 0,'0'0'0,"0"-25"32,-25 25-1,25 25-16,-25 0 1,0 24 0,1-49-1,24 50 1,0 0-16,0-26 31,24 1-31,26-25 31,25 0-15,-26-25 0,1-24-1,-25 24 1,-1-25 0,-24 1-1,-24-1 1,-26 25-1,25 1 1,-24 24 0,-1 0-1,25 0 17</inkml:trace>
  <inkml:trace contextRef="#ctx0" brushRef="#br0" timeOffset="-139614.574">26690 17711 0,'0'0'0,"25"0"15,-25-25 1,0 0 0,0 0-1,0 0 16,0 1-15,-25-1 0,0 25-1,0 0 1,0 0-16,1 0 16,-26 25-1,25-1 1,25 1-1,0 0 1,25-25 0,0 25-1,24 0 1,-49-1 0,50 1-1,-25 0 1,0 25-1,-25-26 1,0 1 15,-25-25-31,0 25 16,-49-25 0,-1 0-1,1 0 1,24-25-1,1 0 1,49-24 0,24-1-1,51 25 1,-1-24 0,25 24-1,-24 0 1,-1 0-1,-49 25 1,-25-24 15,25 24-15</inkml:trace>
  <inkml:trace contextRef="#ctx0" brushRef="#br0" timeOffset="-137087.309">27533 16570 0,'0'-25'16,"0"50"15,0-1 32,0 1 108,0 0-139,0-50-1,0 0 0</inkml:trace>
  <inkml:trace contextRef="#ctx0" brushRef="#br0" timeOffset="-136547.552">27880 16545 0,'0'0'0,"25"-25"31,0 25-15,25-25-1,-26 25 1,26 0-1,-25 25 1,0 0 0,0 49-1,-25-24 1,0-25-16,-25-1 16,0 51-1,-50-50 1,75-1-1,-74 1-15,49 0 16,50-25 31,25 0-31,-26-25-1,76 25 1,-1-25-1,-74 25 1</inkml:trace>
  <inkml:trace contextRef="#ctx0" brushRef="#br0" timeOffset="-136147.013">28377 16669 0,'0'0'16,"0"-25"-16,-25 0 16,25 50 15,0 0-15,0 0-1,0-1 1,0 1-16,49 25 31,1-25-15,24-1 15,-49 1-15,-25 0-1,0 0 1,-25-25-1,25 25-15,-24-25 16,-1 24-16,-25-24 16,1 0-1</inkml:trace>
  <inkml:trace contextRef="#ctx0" brushRef="#br0" timeOffset="-135897.857">28302 16694 0,'25'0'0,"-50"0"0,50-25 31,0 25-15,0-25-16,24 25 15,-49-25 1,25 25-16,25-25 0,-1 25 15,-24-24 17,0 24-32</inkml:trace>
  <inkml:trace contextRef="#ctx0" brushRef="#br0" timeOffset="-135318.516">29096 16570 0,'0'0'15,"0"-25"-15,0 50 63,0-1-48,0 1 1,-25-25-16,25 25 16,0 49-1,0 1 1,0-26 0,0-24-16,0 25 15,0-25 16</inkml:trace>
  <inkml:trace contextRef="#ctx0" brushRef="#br0" timeOffset="-135069.663">28922 16768 0,'-25'-25'15,"50"25"17,-25 25-17,50-25 1,24 0 0,1 0-1,24-25 1,-74 25-16,0 0 0</inkml:trace>
  <inkml:trace contextRef="#ctx0" brushRef="#br0" timeOffset="-134755.219">29518 16545 0,'0'-25'15,"0"0"1,0 50 15,0 0-15,0 0 0,0-1-1,0 51 1,0 24-1,0-25 1,-25-24 0,25-25-1,0 0 1</inkml:trace>
  <inkml:trace contextRef="#ctx0" brushRef="#br0" timeOffset="-134003.183">30014 16446 0,'0'24'63,"0"1"-48,0 0-15,0 25 16,0 49-1,-25-50 1,25 26 0,0-50 15</inkml:trace>
  <inkml:trace contextRef="#ctx0" brushRef="#br0" timeOffset="-133781.585">29790 16669 0,'0'0'0,"25"0"47,0 0-47,0 0 31,49 0-31,75 0 32,-50 0-32</inkml:trace>
  <inkml:trace contextRef="#ctx0" brushRef="#br0" timeOffset="-133298.58">30386 16570 0,'0'0'0,"0"24"62,-25 1-46,25 0-16,-25 25 16,25-1-1,-25-24-15,25 25 16,0-26 15,25 1-15,25 0 15,-1-50-15,26 0-1,-50 1 1,-1-26-1,1 0 1,-25 1 0,0-1-1,0 25-15,-49 1 16,24-1 0,0 25-1,0 0 1,0 25-1,1-25 1</inkml:trace>
  <inkml:trace contextRef="#ctx0" brushRef="#br0" timeOffset="-131715.164">28302 17562 0,'-25'0'94,"25"25"-79,-24-25-15,-1 24 16,0 1 0,0 0-1,25 25 1,0-1-1,0 1 1,0-25 0,25-25-1,-25 24-15,50 1 16,-26-25 15,1 0-31,25 0 16,24-25-1,1 25 1,-26-24 0,-24-1 15,0-25-15,0 25-1,-25-24-15,0-1 16,0 25-1,-25 1 17,0-1-17,0 0 1,-24 25 0,24 0-1,0 0 1,0-25-1,0 25 1,1 0 31,24 25-47,-25-25 31</inkml:trace>
  <inkml:trace contextRef="#ctx0" brushRef="#br0" timeOffset="-129885.563">32345 16470 0,'-24'0'15,"24"-24"1,-25 24 47,25 24-48,-25-24 1,0 0-16,0 50 15,-24 0 1,24-1 0,25-24-16,-25 25 15,25 24 1,0-24 0,0-1-1,25-24 1,24-25-1,-24 0 1,50 25 0,-1-25-1,-24 0 1,-25-25 0,-1 0-1,26-24 1,-50-1-1,0 0 1,0 1 0,-25-1-1,0 1 17,1 24-17,-1 0 1,0 25-1,0 0 1,-24 0 0,-1 0-1,25 0-15</inkml:trace>
  <inkml:trace contextRef="#ctx0" brushRef="#br0" timeOffset="-128258.959">32048 17562 0,'0'-25'0,"-25"25"31,25 25 16,-25-25-31,25 25-16,-25 24 15,25 1 17,25-25-17,0 24 1,0-24-1,24-25 1,1 0 0,-1-25-1,-24 25 17,25-25-17,-25 1 1,0-1-1,-25-25 1,0 25-16,0 1 16,-25-1-1,-25-25 1,0 25 0,26 0-1,-26 25 1,25 0-1,-24 25 1,24 25 0,-25-25-1</inkml:trace>
  <inkml:trace contextRef="#ctx0" brushRef="#br0" timeOffset="-127877.7">32445 17661 0,'0'0'0,"0"25"62,0 0-31,-25-25-15,25-25 46,25 25-46,-25-25 0</inkml:trace>
  <inkml:trace contextRef="#ctx0" brushRef="#br0" timeOffset="-127321.806">32767 17537 0,'0'0'0,"-25"0"63,0 25-47,1-25-1,24 25-15,-25-1 16,0 1-1,0 25 1,50-25 0,0-1-1,24 1 17,1-25-17,-25-25 1,0 1-1,-1-26 1,1 50-16,-25-50 16,0 26-1,-25-1 1,1 0 0,-1 25-1,-25 0 1,25 25-16</inkml:trace>
  <inkml:trace contextRef="#ctx0" brushRef="#br0" timeOffset="-126940.652">33015 17512 0,'0'0'15,"0"-25"1,0 50 0,0 0-1,0 0 1,0 0 0,-25 24-1,25 1 1,-25-50-16,25 25 15,-24-25 1,24 24 0,24-48 15,1 24-15,0 0-16,49 0 15,-24 0 1,-25 0-1</inkml:trace>
  <inkml:trace contextRef="#ctx0" brushRef="#br0" timeOffset="-126672.032">33089 17562 0,'0'25'47,"25"-25"-31,-25 24-1,0 1 1,0 0-16,0 25 16,-25-1 15,25 26-16,-24-26-15,24-24 0</inkml:trace>
  <inkml:trace contextRef="#ctx0" brushRef="#br0" timeOffset="-124299.319">33189 14957 0,'24'0'16,"1"0"0,0 0-1,0 25 1,0-25-1,-1 0-15,26 0 16,0 0 0,-1 25 15,-24-25-15,25 0-1,-25 0 1,-1 0-1,1 0 17,-25 25 15,0-1-32,0 1 1,0 0-16,0 25 15,0-1 1,-25 26 0,1 24-1,24-74-15,-25 49 16,0 25 0,0 25 15,25 25-16,-25-25 17,25-99-32,-24 99 15,-1-25 1,25 0-16,-25 26 31,0-26-15,0 0-1,25 0 1,0-74-16,-25 49 16,25 1-1,-24-1 1,24-24 0,0 24-1,0-24 1,0-1-1,0 1 1,0 0 0,-25-1-1,25 1 17,0-1-17,-25-24 1,25 25-1,0-25 1,0 0 0,0-1-1,0 26 1,0-25 0,0 24-1,0-24 1,0 0-1,0 0 1,0 0 0,0-1-1,0 1-15,-25 0 16,25 0 0,0 0-1,0-1 1,0 1 31,0 0-47,0 0 31,0 0-15,0-1-1,0 1 1,-25-25-1,25 25 1,0 0 0,-24-25 46,-1 0-15,25 25-47,-25-25 16,0 0-16,-49 0 15,49 0-15,-99 24 16,74-24 15,1 0-15,24 0-1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25T07:59:11.739"/>
    </inkml:context>
    <inkml:brush xml:id="br0">
      <inkml:brushProperty name="width" value="0.05292" units="cm"/>
      <inkml:brushProperty name="height" value="0.05292" units="cm"/>
      <inkml:brushProperty name="color" value="#0070C0"/>
    </inkml:brush>
  </inkml:definitions>
  <inkml:trace contextRef="#ctx0" brushRef="#br0">3125 819 0,'0'-25'16,"0"50"-16,0-75 0,0 25 15,0-24-15,0 24 32,0 0-1,-24 50-15,24 0-1,-50 49 1,0 50-1,50-99-15,0 99 16,25-25 0,50-25-1,-51-49-15,76-25 16,-1-49 0,0-51-1,-74-24 1,-25-24-1,-50 24 1,25 99-16,-49 0 16,0 25-1,24 50 1</inkml:trace>
  <inkml:trace contextRef="#ctx0" brushRef="#br0" timeOffset="280.105">3125 1091 0,'0'-24'47,"25"24"-32,0 0 1,49 24-1,1 51 1,-1-1 0,-24 25-1,-25-24 1,-1-50 0</inkml:trace>
  <inkml:trace contextRef="#ctx0" brushRef="#br0" timeOffset="1370.43">3870 918 0,'24'0'94,"1"0"-78,0 0-16,0-25 0,24 25 15,1 0-15</inkml:trace>
  <inkml:trace contextRef="#ctx0" brushRef="#br0" timeOffset="1591.448">3845 1091 0,'0'25'16,"25"-25"-1,49 0 1,0 0 15,1-25-31</inkml:trace>
  <inkml:trace contextRef="#ctx0" brushRef="#br0" timeOffset="3186.912">5507 0 0,'0'25'94,"-25"-25"-78,0 25-16,0-25 31,0 24-31,-49 1 16,49 25-1,0-1 1,25 1 0,0 49 15,50 0-31,0 26 15,-26 48 1,1 26 0,-25-150-1,25 150 1,0 24 0,0 0-1,24 25 1,-49 0-1,25 0 1,-25-198-16,25 148 16,0-24 15,-1 0-15,1-26-1,-25-24 1,0 0-1,0-99-15,0 50 16,0-51 0,0 1-1,0 0 32,-25-25-31,1 25-1,-1-25 1,25 25 0,-25-25-1,0 24 1,25 1 0,-25-25-16,25 25 31,0 0-16,0 0 17,0 0-17,50-25 1,74 0 0,-74 0-16,74 0 15,25 24 1,-100 1-16</inkml:trace>
  <inkml:trace contextRef="#ctx0" brushRef="#br0" timeOffset="4011.543">5581 645 0,'0'-25'16,"0"50"46,0 0-31,0 0-31,25-25 0,-25 49 16,25 75 0,-25-49-1,24-1 1,-24-24 0,0-26-1,0-48 32,50 24-31,24-25-1,51 25 1,-101-25-16,26 25 16</inkml:trace>
  <inkml:trace contextRef="#ctx0" brushRef="#br0" timeOffset="4281.508">5928 843 0,'0'25'46,"0"0"-30,0 25 0,0-26-1,0 76-15,25-1 16,-25-25 0,25-24-1</inkml:trace>
  <inkml:trace contextRef="#ctx0" brushRef="#br0" timeOffset="4565.671">6176 967 0,'25'0'16,"-50"0"-16,50-24 15,-25-1 1,0 50-1,0-1 1,0 1 0,0 0-1,0-50 32,0 0-31,25 25-1</inkml:trace>
  <inkml:trace contextRef="#ctx0" brushRef="#br0" timeOffset="4914.612">6499 769 0,'0'0'15,"0"25"48,25-25-47,-1 25-16,1-1 0,0 1 15,49 25 1,-49-50-1,25 49-15,-1-24 16,-24 0 0,-25 0 15,-49 0-15,-26-1-1,50-24-15,1 25 0</inkml:trace>
  <inkml:trace contextRef="#ctx0" brushRef="#br0" timeOffset="5104.074">6499 719 0,'25'-24'16,"-1"24"-1,-24-25 1,75 0 0,24 0-1</inkml:trace>
  <inkml:trace contextRef="#ctx0" brushRef="#br0" timeOffset="5612.556">7045 719 0,'-25'0'0,"50"0"0,-50-24 16,25-1-1,0 0 1,49 25 0,1-25-1,49 25 1,-74 25 0,0-25-16,-25 25 15,0 24 1,0 26-1,-75-1 1,26-24 0,24-1-1,0-24 1,25 0 0,0 0-1,50-25 1,49 0-1,50-50 1,-25 25 0,-99 25-1</inkml:trace>
  <inkml:trace contextRef="#ctx0" brushRef="#br0" timeOffset="7060.541">5904 1910 0,'-25'25'63,"0"-25"-32,25 25-15,25-25 15,0 0-15,-1 0-16,1 0 0,50 0 15,24-25 1,-50 25-1</inkml:trace>
  <inkml:trace contextRef="#ctx0" brushRef="#br0" timeOffset="7570.123">6350 1811 0,'0'-25'16,"-25"25"15,25 25-15,0 0-1,-25 24 1,25-24-16,0 49 15,0 1 1,25-1 0,25-49-1,-1 0 1,26-25 0,-75-25-1,49-25 1,1 1-1,-50-26 1,0-24 0,-50 25-1,1 24 1,-26 25 0,26 25-1,24 50 1</inkml:trace>
  <inkml:trace contextRef="#ctx0" brushRef="#br0" timeOffset="7918.318">6871 1984 0,'0'25'63,"0"0"-48,0 0-15,-25-25 16,25 25 0,0-50-1,0 0 17,0 0-17,25 25 1</inkml:trace>
  <inkml:trace contextRef="#ctx0" brushRef="#br0" timeOffset="8268.159">7020 1811 0,'0'0'16,"0"-25"-16,0 50 62,25 0-46,-25-1-16,0 26 16,0 0-1,0 24 1,0-49-1,0 0 1,24-25 0,51-25-1,24 0 1,-25 25 0</inkml:trace>
  <inkml:trace contextRef="#ctx0" brushRef="#br0" timeOffset="8505.077">7317 1860 0,'0'0'16,"-24"0"-16,24 25 47,0 0-16,0 0-31,0 49 16,0 25-1,-25-49 1</inkml:trace>
  <inkml:trace contextRef="#ctx0" brushRef="#br0" timeOffset="9410.19">5904 3125 0,'24'0'94,"1"0"-78,0 0-1,0 0-15,49-24 16,25-1 15,-24 25-15,-50-25-16</inkml:trace>
  <inkml:trace contextRef="#ctx0" brushRef="#br0" timeOffset="9901.781">6449 2927 0,'0'0'0,"25"0"0,-25 25 47,0 0-15,0-1-32,0 26 0,0 24 31,0 1-16,25-1 1,0-74-16,24 25 16,1-25 15,-1-25-15,1-24-1,-25-1 1,-25-49-1,0 74-15,0-49 16,-50 24 0,1 25-1,-26 25 1,1 50 0,49-50-16</inkml:trace>
  <inkml:trace contextRef="#ctx0" brushRef="#br0" timeOffset="10236.998">7119 3076 0,'-25'0'32,"0"0"-17,25 25 1,0-1-16,0 1 31,0-50 0,0 1-15,0-1 0,25 0-16</inkml:trace>
  <inkml:trace contextRef="#ctx0" brushRef="#br0" timeOffset="10694.314">7342 2902 0,'0'-25'0,"0"50"0,0-74 32,0 73-1,0 1-16,-25 0 1,25 74 0,0-74-16,0 25 15,0 24 1,25 0 0,0-49-1,0-25 1,49-25 15,-24-49-31,-25 0 16,-25-50-1,-25 49 1,-25 50 0,-24 1-1,-1 73 1,51-49-1</inkml:trace>
  <inkml:trace contextRef="#ctx0" brushRef="#br0" timeOffset="11249.948">7813 2952 0,'0'0'0,"25"-25"16,0 0-1,-25 0 1,0 1 0,0-1-1,-25 0 1,-24 25-1,-1 25 1,0 24 0,50 1-1,0-25 17,50 24-17,0-24 1,-26 0-16,51 0 0,-26 0 15,-24-1 17,0 26-17,-50 0 1,-49-1 0,-1-24-1,26-50 1,-1-24-1,50-26 1,25-24 0,99-25-1,-99 99 1</inkml:trace>
  <inkml:trace contextRef="#ctx0" brushRef="#br0" timeOffset="15917.253">9277 521 0,'-25'0'0,"0"0"32,25 25-17,-49 0 1,49 24 0,-25 1-1,25 24 1,0-24-1,0-25-15,50-1 16,-1 1 0,50-50-1,-24 1 1,-26-26 0,1-49 15,-50 49-16,-25-24 1,-24 24 0,-1 25-1,0 25 1,-24 0 0,24 25-1,50 25 1</inkml:trace>
  <inkml:trace contextRef="#ctx0" brushRef="#br0" timeOffset="16266.023">9798 695 0,'0'24'32,"0"1"15,0 0-32,0-50 63,0 0-62,0 1 0</inkml:trace>
  <inkml:trace contextRef="#ctx0" brushRef="#br0" timeOffset="16647.686">10071 471 0,'0'0'0,"0"-25"16,0 1 15,0 48-15,0 1-1,0 0 1,0 25 0,0-25-16,0 24 15,0 26 1,25-26-1,-1-24 1,26-25 0,49-25-1,0 0 1,-74 1 0</inkml:trace>
  <inkml:trace contextRef="#ctx0" brushRef="#br0" timeOffset="16914.281">10368 571 0,'0'0'0,"-24"0"16,-1 0 0,25 24 30,0 1-30,0 0 0,-25 49 15,25-49-31,0 74 16,25-24-1,-25-26 1</inkml:trace>
  <inkml:trace contextRef="#ctx0" brushRef="#br0" timeOffset="18336.097">9451 1687 0,'0'25'62,"0"-1"-46,0 26-1,0 49 1,0 0 0,0-74-16,0 74 15,0 1 1,0-51 15,0-24-15</inkml:trace>
  <inkml:trace contextRef="#ctx0" brushRef="#br0" timeOffset="18636.927">9798 2034 0,'0'0'16,"0"25"46,0 0-46,-25-25-1,25 24-15,-25 1 16,0 0 0,25-50 15</inkml:trace>
  <inkml:trace contextRef="#ctx0" brushRef="#br0" timeOffset="19129.755">10021 1885 0,'0'0'0,"0"-25"0,0 1 15,0-1 17,25 25-17,0-25 1,24 25 0,-24 0-16,25 0 15,-1 25 1,-24 24-1,-25 26 1,0-26 0,-49 26-1,-1-26 1,0 1 0,1-25-1,74-25 16,24 0-15,-24 0 0,74-50-16,0 25 15,-74 1 1</inkml:trace>
  <inkml:trace contextRef="#ctx0" brushRef="#br0" timeOffset="19571.936">10542 1811 0,'0'0'0,"0"-25"0,0 50 46,-25-25-30,25 25-16,0-1 16,0 1-16,0 0 31,0 25-31,50-50 16,-1 24 15,26 1-16,-26-25 1,-24 25 0,-25 0-1,0 0 17,0 24-17,-74-24 1,49 0-16,-25-25 15,1 25-15</inkml:trace>
  <inkml:trace contextRef="#ctx0" brushRef="#br0" timeOffset="19794.729">10468 1860 0,'0'0'0,"0"-24"16,24 24 0,1-25-1,0 25-15,49-25 16,50-25 0,-99 50-1,74-24-15</inkml:trace>
  <inkml:trace contextRef="#ctx0" brushRef="#br0" timeOffset="22131.804">9748 2977 0,'-25'0'78,"25"24"-63,-24-24-15,-1 50 16,0-50-16,0 50 16,25-26-1,-25 51-15,25-1 16,0-24 0,25 24-1,25-24 1,-1-25-1,-24-1-15,25-24 16,24 0 0,-24-24-1,-1-26 1,-24 0 15,-25-24-15,0 49-16,0-24 15,0-26 1,-25 26 0,-24-1-1,24 0 1,0 50 0,25-24-1,-49 24-15,24 0 16,0 0-1,-25 24 1,26-24 0,-26 0-1,50 25-15</inkml:trace>
  <inkml:trace contextRef="#ctx0" brushRef="#br0" timeOffset="24142.758">11981 595 0,'0'0'0,"0"25"94,24-25-32,1 0-62,0 0 16,0 0-16,24-25 15,26 25 1,-50 0-16,0 0 16</inkml:trace>
  <inkml:trace contextRef="#ctx0" brushRef="#br0" timeOffset="24760.642">12502 446 0,'0'25'63,"-25"-25"-48,25 50-15,0-25 16,-25 24-1,25 1 1,0 0 0,0-26-16,25 26 15,24-25 17,1 0-32,0-50 15,24 0 1,-49-25-1,0-24 17,-1 24-17,-24-24 1,-24 24 0,-26 25-1,0 1 1,26 24-16,-26 0 15,0 24 1,1 1 0,-1-25-1,50 25 1</inkml:trace>
  <inkml:trace contextRef="#ctx0" brushRef="#br0" timeOffset="25140.388">13047 571 0,'25'0'15,"-25"24"32,0 1-31,0 0 0,-25-25-1,25 25 1,-25-25-1,25-25 1,25 0 0,0 0 15,-25 1-15</inkml:trace>
  <inkml:trace contextRef="#ctx0" brushRef="#br0" timeOffset="25697.001">13370 422 0,'0'24'63,"-25"1"-63,25 0 16,-25 0-16,25 25 15,0 24 1,0-24 15,0-1-15,75-24 15,-26-50-15,1 25-1,-1-49 1,1-1-16,-50-24 15,0 24 1,0 0 15,-50 25-15,1 1 0,-1-1-1,-24 25 1,24 25-1,25-1 1</inkml:trace>
  <inkml:trace contextRef="#ctx0" brushRef="#br0" timeOffset="26457.302">13915 446 0,'25'0'16,"-50"0"-16,75-24 15,-50-1-15,0 0 16,0 0 0,-25-24-1,0 49 1,-24 0 0,24 0-1,0 49 1,0-24-1,25 0 1,0 0 0,25-1-1,25 26 1,-25-25 0,24 0-1,1 0 1,-25-1-1,-1 26 1,-24-25 0,0 24-1,-24-24 1,-1 0 0,-25-25-1,25 0 1,-24 0-1,-1-25-15,50-24 16,0-1 0,25 0-1,49-24 1,-24 24 0,0 25 15,-50-24-16,24 24 1</inkml:trace>
  <inkml:trace contextRef="#ctx0" brushRef="#br0" timeOffset="28371.065">12626 1786 0,'0'-25'15,"0"50"64,-25 0-64,0 0-15,0 24 16,25 26 15,0-51-31,0 26 0,0 0 16,25-26 15,25 1-31,-26-25 0,51 0 31,-1-25-15,1-24-1,-26-1 1,-24 25 0,-25-49-1,0 24 1,-50 1 0,1-1 15,-26 50-16,1 0 1,0 25 0,24-25-1,25 25 1</inkml:trace>
  <inkml:trace contextRef="#ctx0" brushRef="#br0" timeOffset="30394.896">12601 2977 0,'0'24'94,"-25"-24"-94,0 25 0,0 0 15,1 25 17,24-26-32,0 26 0,0 24 31,0 1-15,24-50-1,26-1 1,0-48-1,-1-1 1,1 0 0,-25-25-1,-25 1 1,0-26 0,0 26-1,0-1 1,-50 25-1,25 1 1,0 24 0,-24 0-1,-26 24 1,51 1 0</inkml:trace>
  <inkml:trace contextRef="#ctx0" brushRef="#br0" timeOffset="30758.007">13047 3125 0,'0'25'31,"0"0"1,-25-25-32,25 25 15,0-50 48,0 0-48</inkml:trace>
  <inkml:trace contextRef="#ctx0" brushRef="#br0" timeOffset="31268.383">13295 2952 0,'0'0'0,"0"-25"31,0 50 1,0 0-17,-24 24 1,-1-24-16,25 49 16,0 1-1,0-26 1,25 1-1,-1-25 17,1-25-32,25-25 15,24 0 1,-49 25-16,0-49 16,0 49-16,-25-50 15,24-24 1,-24-1-1,-49 1 1,-1 49 0,1 25-1,-51 25 1,76 0 0</inkml:trace>
  <inkml:trace contextRef="#ctx0" brushRef="#br0" timeOffset="31665.377">13667 2877 0,'0'0'16,"25"0"-1,-25 25 16,0 0 1,0 0-17,0 49-15,25 1 16,-25-26 0,0 1-1,0-25 32,25-50-47,0 25 16,24-25 15,26 25-15,-75-25-16,74 25 15,-49 0 1</inkml:trace>
  <inkml:trace contextRef="#ctx0" brushRef="#br0" timeOffset="31958.601">13891 3001 0,'0'0'0,"0"25"47,0 0-16,0 0-15,0 0-16,0 24 16,0 26-1,0-51-15,0 76 16,0-26-1,0-24 1</inkml:trace>
  <inkml:trace contextRef="#ctx0" brushRef="#br0" timeOffset="34183.481">14089 25 0,'0'25'79,"25"-25"-79,0 0 0,24 0 15,26 24 16,-51-24-31,51 0 16,-1 25 0,-49-25-1,-25 25 63,0 0-62,0 0 0,0-1-16,25 1 15,-25 25 1,0 24 0,25 1-1,-25-51-15,0 51 16,0-1-1,0-49-15,0 99 16,0-25 0,25 1-1,-25-1 1,0 25 0,24-25-1,-24 0 1,25 0-1,-25 1 17,0-26-32,0 25 31,0-24-15,0-1-1,0 1 1,0-1-1,25 0 1,-25 1 0,0-1-1,0 1 1,25-1 0,-25 0-1,0 1 1,25-26-1,-25 26 1,0-25 15,0 49-31,0-50 16,24 26 0,-24-26 15,0 26-16,0-26 1,0 1 0,0 0-1,0-26 1,0 26 15,0-25-31,0 0 0,0-1 16,0 1-1,0 0 1,0 0 0,0 0-1,-24 24 1,24-24 0,0 0 15,-25 0 0,25-1-31,0 1 31,-25-25 1,25 25-32,-25-25 31,25 25-31,-25-25 15,25 25 1,-24-25 0,-26 25-1,0-1 1,-24 1 0,-1-25-1,1 25 1,24-25-1</inkml:trace>
  <inkml:trace contextRef="#ctx0" brushRef="#br0" timeOffset="36605.39">1513 4614 0,'0'24'62,"25"-24"-46,-25 25-16,25-25 16,-1 50-16,26-1 31,-25 26-16,-25-25 1,0-26 0,-50 26-1,1-25 1,-1-25 0,0 0-1,-24-25 1,0-25-1,24 1 1,50 24-16,-25-25 16,25 1-1,0 24 1,25 0 15,0 25-31,0-25 31,74 25-15,-25-25 0,25 1-1,-24-1 1,-1 0 0,-49 25 15,-25 25 0</inkml:trace>
  <inkml:trace contextRef="#ctx0" brushRef="#br0" timeOffset="37147.373">1885 4192 0,'0'-25'31,"25"25"0,0 0-15,0 0-1,-1 0-15,1 25 16,0 25 0,-25-1-1,0 1 1,-25-1 0,-24-24-1,49 0 1,-25-25-16,25 25 15,49-25 17,26-25-17,-1 25 1,-49-25 0,0 25-16</inkml:trace>
  <inkml:trace contextRef="#ctx0" brushRef="#br0" timeOffset="38052.795">2629 4936 0,'25'0'79,"0"0"-79,0 0 15,49-25 1</inkml:trace>
  <inkml:trace contextRef="#ctx0" brushRef="#br0" timeOffset="38324.154">2580 5135 0,'24'0'47,"1"0"-32,0 0-15,50-25 31,-1 0-15</inkml:trace>
  <inkml:trace contextRef="#ctx0" brushRef="#br0" timeOffset="38928.52">3200 4738 0,'0'-25'16,"-25"25"-1,25 25 17,0-1-17,-25 26 1,25 25-1,0-1 1,25-24 0,25-1-1,-50-24-15,49-25 16,26 0 15,-26-50-31,1-24 16,-25 24-1,-25-24 1,-25-25 0,-25 49-1,-24 25 1,24 25 15,-24 50-31,24-25 16</inkml:trace>
  <inkml:trace contextRef="#ctx0" brushRef="#br0" timeOffset="39437.402">3696 4936 0,'0'0'0,"0"25"62,0 0-30,0-50 30,-25 25 16,25 25-62,-25-25-1</inkml:trace>
  <inkml:trace contextRef="#ctx0" brushRef="#br0" timeOffset="39787.557">3969 4688 0,'0'0'0,"0"25"94,0 0-94,0-1 15,0 1 1,0 75-16,0-26 31,0-24-15,25-26 0</inkml:trace>
  <inkml:trace contextRef="#ctx0" brushRef="#br0" timeOffset="40356.943">4440 4738 0,'0'24'93,"0"-48"-30,25-1-32,0 25 0</inkml:trace>
  <inkml:trace contextRef="#ctx0" brushRef="#br0" timeOffset="40597.284">4564 5011 0,'0'0'0,"25"0"16,-25 24 15,0 1-15,-25 0-1,25 0-15,-25 49 0,0 25 16,1-74-16</inkml:trace>
  <inkml:trace contextRef="#ctx0" brushRef="#br0" timeOffset="41331.614">5159 4564 0,'0'0'0,"0"-25"0,-24 25 16,24-25-1,0 50 16,24 0-15,-24 25 0,25 74-1,0 0 1,0 0 0,-25-50-1,0 1 1</inkml:trace>
  <inkml:trace contextRef="#ctx0" brushRef="#br0" timeOffset="41662.164">5135 4638 0,'0'-24'16,"0"48"-16,0-98 16,0 49-1,24 0-15,1 1 16,50-1 0,-26 0-1,26 50 1,-26 0-1,-24-1 1,0 26 15,-25 24-15,-25-74-16,-49 75 16,-1-26-16,1-24 15</inkml:trace>
  <inkml:trace contextRef="#ctx0" brushRef="#br0" timeOffset="42026.831">5904 4862 0,'-25'0'0,"0"0"15,50 0 63,0 0-78,-1 0 16,-24-25-16,25 25 0,50 0 16,-51 0-1</inkml:trace>
  <inkml:trace contextRef="#ctx0" brushRef="#br0" timeOffset="42248.086">5879 5060 0,'0'25'0,"0"-50"47,99 25-31,-74 0-16,0 0 15,49-25-15,-24 25 16</inkml:trace>
  <inkml:trace contextRef="#ctx0" brushRef="#br0" timeOffset="42860.558">6548 4762 0,'-24'0'0,"24"-24"15,0-1 17,24 0-1,1 0-31,25-24 15,-25-1 1,-1 25 0,-24 0-1,0 50 32,0 0-16,0 0-31,0 49 32,0 25-32,25 1 15,-25-1 32,0-25-31,0-24-1,0-25 1,0 0 0,0-50-1</inkml:trace>
  <inkml:trace contextRef="#ctx0" brushRef="#br0" timeOffset="43203.287">6524 5159 0,'0'0'0,"-25"0"0,25 25 15,-25-25-15,50 0 47,0 0-31,-1 0-16,76 0 15,24-25 1,-25 1 0,-74 24-1,49-25 1,1 25 0,-75-25 30</inkml:trace>
  <inkml:trace contextRef="#ctx0" brushRef="#br0" timeOffset="46738.319">1265 6152 0,'0'-25'15,"0"50"32,0-1-31,0 1-16,0 74 15,0 1 1,0 24 15,0-100-31,0 76 16,0-26-1,0-24 1,0-26 0,0 1-1</inkml:trace>
  <inkml:trace contextRef="#ctx0" brushRef="#br0" timeOffset="47027.149">1017 6846 0,'25'0'47,"0"0"-31,-1 0-16,26 0 0,24-25 15,-24 25 1,99 0-16,-50 0 31,-25 0-15,-49-25 0</inkml:trace>
  <inkml:trace contextRef="#ctx0" brushRef="#br0" timeOffset="47395.229">967 6251 0,'0'-25'16,"-24"25"-1,24-25 1,0 0 15,24 25 0,1-24-15,50-1-16,24 0 31,-74 25-31,-1-25 0,51 25 16,-26 0 0</inkml:trace>
  <inkml:trace contextRef="#ctx0" brushRef="#br0" timeOffset="48418.244">1712 6697 0,'0'25'94,"24"-25"-94,-24 25 0,0 0 15,25 24-15,-25 26 16,25-26 0,-25 1 15,-25-50 0,25-25-15,0 0-16,0-49 15,0-1 1,0 51 0,25-26-1,25 50 1,-26 0-1,26 0 1,-25 50 0,0-1-1,-25 26 1,0-26 15,0-24-31,0-50 47,0-24-31,0 24-16,0-25 15,24-24 1,1 49 15,-25 0-15,25 50-1,0-25 1,-25 25-16,25 0 16,-25 49-1,24 1 1,-24-1 0,0-24-1</inkml:trace>
  <inkml:trace contextRef="#ctx0" brushRef="#br0" timeOffset="48843.821">2654 6499 0,'0'0'15,"0"-25"1,0 50 31,0 0-32,0 24 1,0-24-16,25 74 16,-25-24-1,0-1 1,25-24-1,-25-25 1</inkml:trace>
  <inkml:trace contextRef="#ctx0" brushRef="#br0" timeOffset="49075.435">2505 6648 0,'25'0'63,"0"0"-48,0 0-15,24 24 16,-24-24-16,74-24 15</inkml:trace>
  <inkml:trace contextRef="#ctx0" brushRef="#br0" timeOffset="50036.2">3423 6077 0,'25'0'31,"-25"25"16,0 0-31,25-25-16,-25 99 15,24 0 17,-24-49-32,25 74 15,-25-50 1,0 1 0,0-51-1,0-48 16,-25-76-15,1-24 0,24 25-1,-25-25 1,25 50 0,0 49-16,0-25 15,0 26 1,25 24 46,-1 0-46,1 0 0,25 24-16,-25-24 15,24 0 1,1 25-1,-25 0 1,-25 0 0,-25 0-1,-25-1 1,-24 26 0,49 0-16</inkml:trace>
  <inkml:trace contextRef="#ctx0" brushRef="#br0" timeOffset="50994.498">3274 6921 0,'0'0'0,"0"24"16,-25-24-1,50 0 48,0 0-48,25 0 1,-1 0-16,-24 0 0,149-24 31,-125 24-31,199-25 16,-24-25 0,-26 0-1,-49 26 1,-50-1-1,-25 0 1,-74 0-16,25 25 16</inkml:trace>
  <inkml:trace contextRef="#ctx0" brushRef="#br0" timeOffset="52138.004">3373 7342 0,'-24'0'16,"-1"0"0,25-25-1,0 50 1,0 0 0,0 49-1,0 1 16,0-1-31,0 1 16,0-51 0,0-48 15,0-1 0,0-25-31,0-49 31,0 25-15,0 49-16,25 0 16,-25 0-1,24 25 1,1 0 0,25 25-1,24 25 1,-24 24-1,-1 0 1,1 1 0,-25-26-1,0-24 1,-25-50 15,0-74-15,0 74-1,0-49-15,0-50 32,-25 25-17</inkml:trace>
  <inkml:trace contextRef="#ctx0" brushRef="#br0" timeOffset="52637.056">3944 7665 0,'0'24'109,"0"1"-93,0 0 0,0 25-1,25 24 1,-25-24 0,0-26-16,0 26 15,0 0 1,25-1-1,-25-24 1,24-25 0,26-25 15,0 1-31</inkml:trace>
  <inkml:trace contextRef="#ctx0" brushRef="#br0" timeOffset="52842.764">3919 7888 0,'25'0'47,"0"0"-47,24-25 16,-24 25-16</inkml:trace>
  <inkml:trace contextRef="#ctx0" brushRef="#br0" timeOffset="54555.015">4440 7541 0,'0'-25'63,"25"25"-63,0 0 15,-1 0 1,1 0-16,0 0 16,-25 25-16,25-1 15,0 1 17,-25 25-17,0-25 1,-50-1 15,0-24-15,1 0-1,24-49 1,-25-1 0,50 1-1,0 24 1,0 0-1,0 0 1,25 25 15,-25-25-31,25 25 0,0 0 16,24 0 0,-24-24-16,50 24 15,24 0 1,-25 0-1,-24 0 17,24-25-32,-49 25 31,0 0 0</inkml:trace>
  <inkml:trace contextRef="#ctx0" brushRef="#br0" timeOffset="55713.608">4936 7094 0,'0'-25'63,"0"1"-17,25 24-30,0 0-16,0 0 16,24-25-16,-24 50 31,0-1 0,-25 1-31,0 0 31,-25 25-15,0-1 0,0-49-16,1 25 15,-1 0 1,25 0 0,25-50 30,-1 25-46,26 0 16,-25-25-16,0 25 0</inkml:trace>
  <inkml:trace contextRef="#ctx0" brushRef="#br0" timeOffset="57431.596">5904 6573 0,'0'-25'16,"0"1"-16,0-1 15,0 0-15,0 0 16,-25-24-1,25 24 1,-25 0 0,-25 25-1,-24 50 1,-1-1 0,51 50-1,-1 25 1,50-24-1,-25-76-15,24 51 16,1-50 0,25 24-1,49-24-15,-24-25 47,24-49-31,-25-51-1,-49-24 1,-25 0 0,-50 0-1,-24 50 1,0 24 0,-1 25-1,1 50 1,49 0-16</inkml:trace>
  <inkml:trace contextRef="#ctx0" brushRef="#br0" timeOffset="57910.46">5879 6846 0,'25'0'47,"-25"-25"-31,24 0-1,1 25 1,0 0 0,-25-24-16,50 24 15,-1 24 1,-24 26 0,25 0-1,-26-1 1,26 26-1,-50-26 1,25-49 0,24-49-1,-24-1 1,0-24 0,0 24-1</inkml:trace>
  <inkml:trace contextRef="#ctx0" brushRef="#br0" timeOffset="60369.71">6300 5804 0,'0'0'0,"-24"0"15,24-25 16,24 25 48,1 0-79,0-24 15,25 24 1,-26 0-16,76-25 15,-26 25 1,0 0 0,-49 0-1,-25-25 1,25 25 0,0 0 15,-25 25-16,0 0 17,0-1-17,0 1-15,0 25 32,0-25-32,25 24 15,-25-24-15,0 50 16,0-51-16,0 26 15,24 74 1,-24 0 0,25-25-1,-25-74-15,25 99 16,0-50 0,0 26-1,-25-1 1,25-25-1,-25 50 1,24-24 0,-24-1-1,25 0 1,-25-25 0,25 26-1,-25-76 1,0 51-1,25-1 1,-25 25 0,0-74-16,0 25 15,25-1 1,-25 1 0,0 0-1,0-1 1,0 1-1,0-25 1,0 0 0,0-1-1,0 1 1,0 0 0,0 25-1,0-26 1,0 1 15,-25 0 0,0 0-15,0 0 0,0-1-1,1-24-15,-26 25 31,-74 25-15,25-25 0,-1-25-1,76 0-15</inkml:trace>
  <inkml:trace contextRef="#ctx0" brushRef="#br0" timeOffset="62485.61">943 5755 0,'-25'0'94,"0"24"-78,0-24-1,0 0-15,1 25 16,-26-25-1,0 25 1,26-25 0,-1 0-1,25 25 1,-25-25 0,0 0 15,0 0-31,25 25 31,-24-25-15,24 25-1,-25-25-15,25 49 32,0-24-17,0 49 1,25 1-1,-25-1 1,24 25 0,-24 1 15,0 24-15,25 24-1,-25-73-15,0-50 0,25 74 31,0 0-15,-25 0 0,25 25-1,-25 0 1,24-24 0,1-1-1,-25-25 1,25 1 15,-25-1-15,25 0-1,-25 26 1,25-100-16,-25 49 16,0-24-16,24 25 15,-24-1 1,0 1-1,0 0 1,25-26 0,-25 1-16,0 0 15,0 0 1,0 0 31,0-1-32,-25-24 1,25 25 0,25-25 62,0 0-63,0 0-15,0 0 16,74-25 0,-50 25-1</inkml:trace>
  <inkml:trace contextRef="#ctx0" brushRef="#br0" timeOffset="63964.61">7516 6598 0,'0'25'31,"25"-25"32,-1 0-63,1-25 15,74 25 1,-74 0-16,0 0 16</inkml:trace>
  <inkml:trace contextRef="#ctx0" brushRef="#br0" timeOffset="64217.846">7590 6796 0,'-25'0'16,"50"0"-16,-50 25 0,1-25 31,48 0 0,26 25-15,-25-25-16,24-25 15,26 25 1,-50-25-16</inkml:trace>
  <inkml:trace contextRef="#ctx0" brushRef="#br0" timeOffset="66251.115">8830 5730 0,'0'-25'16,"0"50"30,-24-25-30,-1 0 0,0 25-1,0-25-15,-24 24 16,24-24 0,25 25 30,-25-25-30,25 25 0,0 25-1,0-1 1,0 1 0,0-25-16,25 74 15,-25 0 1,25 25-1,-1 0 1,-24 25 0,0-50-1,25-74 1,-25 99-16,0 0 16,0 0 15,0 25-16,0-25-15,0 0 32,0-99-32,25 74 15,-25 0 1,0 0 0,0-24 15,0-1-16,0 1 1,0-26 0,0 26-1,0-26 1,0-24 0,0 0-1,0 0 1,0 0-16,-25-1 31,25 1-31,0 0 31,0 0 1,-25 0-17,25-1 1,0 1 15,25-25 78,0 25-93,0-25 0,0 0-16,24 25 15,26-25 1</inkml:trace>
  <inkml:trace contextRef="#ctx0" brushRef="#br0" timeOffset="67143.129">9103 6028 0,'0'24'78,"0"1"-62,0 25 0,0 24 15,0 25-15,0-74-16,0 50 15,0-1 1,0-49-1,0 24 1</inkml:trace>
  <inkml:trace contextRef="#ctx0" brushRef="#br0" timeOffset="68425.063">10393 6052 0,'0'25'47,"-25"-25"-32,25 25-15,-24 0 16,-1 24 0,0 1 15,25 49-15,0-74-1,0 0-15,25 0 0,0-1 16,24 1-1,1-25 1,49-25 0,-74 25-16,24-24 15,-24-1-15,25 0 16,-50-25 0,0-24-1,0 24 1,-25 1-1,0 24 1,-24 0 0,-26 25-1,26 0 1,-26 0 0</inkml:trace>
  <inkml:trace contextRef="#ctx0" brushRef="#br0" timeOffset="69167.045">12005 6003 0,'0'-25'0,"0"0"32,-24 25-1,-1 0-16,0 25 1,0 25 0,-24-1-1,24 1 1,25-25 0,0 49-16,25-24 15,24-1 16,26-49-31,24 0 16,-74 0-16,74-25 16,-49 1 15,-26-26 0,-24-24-15,0 24-1,0 0 1,0 26-16,-49-1 16,49 0-16,-50 0 15,0 25 1,-24 0 0,24 0-1,50 25-15</inkml:trace>
  <inkml:trace contextRef="#ctx0" brushRef="#br0" timeOffset="73335.841">9302 7367 0,'0'-25'16,"0"0"-1,-25 25 1,0-24-1,0 24 17,1 24-17,-26-24 1,0 50 15,50-25-15,0 0-16,0-1 15,-24-24-15,24 75 16,0-26 0,0 1-1,24 0 1,26-26 0,0 1-1,24-25 1,-24-25-1,24-24 1,-24 24 0,-26 0-1,1-24 1,-25-1 0,0 0-1,-25 26 1,1-1-1,-1 0 1,-25 25 0,1-25 15,24 25 0,0-25-31,0 25 47,25 25-47</inkml:trace>
  <inkml:trace contextRef="#ctx0" brushRef="#br0" timeOffset="74226.274">10716 7119 0,'0'25'78,"0"0"-63,0-1 1,0 51 0,0-1-1,24 1 1,-24-51-1,25 26-15,-25 24 16,0-24 0,0-25-1,0 0 17,0-1-17</inkml:trace>
  <inkml:trace contextRef="#ctx0" brushRef="#br0" timeOffset="75660.472">12179 7094 0,'0'25'63,"-25"-25"-63,0 0 31,25 25-15,-24-25-1,24 25 17,-25-25-17,25 24-15,-25 26 31,0-25-31,25 0 16,-25 24 0,25-24-16,0 25 15,-24-1 1,24 1 0,0-25-1,49 24 1,-24-49-1,-25 25-15,50-25 16,-1 0 0,1-25-1,0 25 1,-1-49 0,1 24-1,-25 25 1,-1-25-1,-24 0-15,0 0 16,0 1 15,0-26-15,0 25 0,0 0-1,-24 1 1,-1-1-1,0 0 1,25 0 0,-25 0-1,0 1 1,25-1 0,-24 0-1,24 0 16,-25 25 1,0 0-1,0 0 0</inkml:trace>
  <inkml:trace contextRef="#ctx0" brushRef="#br0" timeOffset="77878.029">9302 8161 0,'-25'0'62,"0"0"-46,25 25-1,-25-25-15,1 24 16,-26-24 15,50 25-31,-25 0 16,0 0 0,25 24-1,0 1 1,0 0-1,0-26-15,0 26 16,25-25 0,0 0-1,25-1 1,-26-24 0,26 25-1,-25-25 1,24-25-16,1 1 15,0-1 1,-26-25 0,1 1-1,0 24 1,-25 0 0,25-25-16,-25 26 15,0-1 1,-25 0 15,25 0-15,-25 0-1,0 25 1,1-24 0,-1 24-1,0 0 1,0 0 15,25-25-15,-25 25-1</inkml:trace>
  <inkml:trace contextRef="#ctx0" brushRef="#br0" timeOffset="78914.176">10964 8111 0,'-25'0'78,"25"-25"-78,-25 25 16,-25 25-1,26-25 1,24 25-16,-25 0 16,0 24-1,25 1 1,0 0-1,0-1 1,0-24 0,0 25-1,50-50 1,-1 24 0,26-48-1,-26-1 1,26 25 15,-51-25-15,-24 0-16,25 25 15,-25-25-15,0 1 16,0-26 0,0 0-1,0 26 1,0-1-1,-25 0 1,-24 0 0,-1 0-1,1 25 17,24 0-17,-25 25 1</inkml:trace>
  <inkml:trace contextRef="#ctx0" brushRef="#br0" timeOffset="79947.545">12278 8186 0,'0'24'0,"25"-24"47,-25-24-32,0-1 1,25 25 0,-25-25-16,25 0 15,0 0 1,-1 25-1,-24 25 64,0 0-64,0 0 1,0 0-16,0 24 15,0 1 1,0-1 0,0 1-1,-24 0 1,24-1 15,0 1 0,0-25-15,0-1 0,0 1-16,0 0 31</inkml:trace>
  <inkml:trace contextRef="#ctx0" brushRef="#br0" timeOffset="82559.819">12477 5730 0,'0'0'0,"0"-25"15,25 25 79,-1 0-63,1 0-31,0 0 16,0 0-1,0-25-15,-1 25 16,1 0 0,0 0-1,-25 25 17,0 0-17,0 0 1,25-25-1,-25 49-15,0 26 32,25-26-17,-1 26 1,-24 24 0,0 0-1,0 0 1,0 1-1,0-1 1,0 0 0,0-25-1,0 50 1,0-24 0,0-1-1,25-25 16,-25 1-31,0-1 16,25 25 0,-25-24-1,25-26 1,-25 26 0,0-26-1,0 1 16,25-25-31,-25 24 16,24 26 0,-24-26-1,25 26 1,-25-50 0,0 24-1,25-24-15,-25 25 16,0-1-1,25 1 1,-25 0 0,0-1-1,0-24 17,25 25-32,-25-1 15,0 1 1,0-1 15,0-24-15,0 25-1,24-1 1,-24 1 0,0 0-1,0-1 1,0-24-1,0 25 17,0-26-17,0 1 17,0 0-17,-24 0 16,-1-25-15,25 25 0,-25-1-1,-49-24 1,24 25 0,-24 0-1,49-25-15,-25 0 16,25 0-1</inkml:trace>
  <inkml:trace contextRef="#ctx0" brushRef="#br0" timeOffset="87363.333">14163 6672 0,'0'0'16,"0"25"46,0 0-46,0 0-1,0 24 1,0 1 0,0 25-1,0-1 1,0-49-16,0 74 16,0-25-1,0-24 1,0-25-1,0 0 1</inkml:trace>
  <inkml:trace contextRef="#ctx0" brushRef="#br0" timeOffset="87695.682">13841 6921 0,'0'24'31,"25"-24"-15,24 0-1,-24 0-15,99 0 32,0 0-17,0-24 1,-49 24-16,-1-25 16,-24 25 15,-25-25-16,-1 25-15</inkml:trace>
  <inkml:trace contextRef="#ctx0" brushRef="#br0" timeOffset="88093.429">15304 6077 0,'0'0'15,"0"-25"1,0 50-1,0 0 1,0 0 0,0 0-16,0 74 15,25 0 1,-25 0 0,0-24-1,0-26 1,0-24-1</inkml:trace>
  <inkml:trace contextRef="#ctx0" brushRef="#br0" timeOffset="88569.725">14784 6945 0,'0'0'0,"24"0"62,1 0-62,50 0 16,49-24 0,49 24-1,26-25 1,-1 0-1,-24 0 1,-149 0 0,99 0-1,-50 1 1,-24-1 0,-26 25-1</inkml:trace>
  <inkml:trace contextRef="#ctx0" brushRef="#br0" timeOffset="89508.115">14858 7516 0,'0'0'0,"25"-25"78,0 25-62,-1-25-16,1 25 0,25 0 15,49-25 1,-74 25-1,49 25-15,-49 0 16,-25 0 0,0 24 15,0 1-15,-25-50-16,-49 50 15,-1-1 1,26-49-1,24 25 1,25-50 15,25 25 1,0 0-32,24-25 15,26 25 1,-1 25-1,-49 0 1,0 25 0,-1-1-1,-24 1 1,-49-1 0,-50-24-1,-1 0 1,1 0-1,74-25-15,-49-25 32,24 0-17,26 0 1</inkml:trace>
  <inkml:trace contextRef="#ctx0" brushRef="#br0" timeOffset="90157.538">15900 7541 0,'0'-25'15,"0"50"64,0-1-64,-25-24-15,25 25 16,-25 0-16,-49 74 15,24-24 1,-24-1 0,24 0-1,1-24 1,24-25 0</inkml:trace>
  <inkml:trace contextRef="#ctx0" brushRef="#br0" timeOffset="90648.241">15627 7516 0,'0'25'31,"25"-25"-16,-25 24 1,0 1 0,49 0-16,-24 25 15,25-1 17,-1 26-17,1-1 16,-25-74-31,0 50 16,24 24 0,-24-49-16</inkml:trace>
  <inkml:trace contextRef="#ctx0" brushRef="#br0" timeOffset="91744.795">16247 7565 0,'-25'0'94,"25"25"-94,-25 0 15,1 25 1,-1-1-1,25-24 1,0 25-16,0-1 16,25 1-1,24-50 17,1 0-17,24-25 16,-24 0-31,0-49 32,-26 24-32,-24 1 31,0-1-15,0 0-1,-24 50-15,-1-24 16,-25 24-1,-24 0 1,24 0 0,25 24-1,0-24-15</inkml:trace>
  <inkml:trace contextRef="#ctx0" brushRef="#br0" timeOffset="92094.251">16669 7714 0,'25'25'0,"-25"0"62,0 0-46,0-50 46,0 0-46,0 0-1</inkml:trace>
  <inkml:trace contextRef="#ctx0" brushRef="#br0" timeOffset="92553.461">16942 7417 0,'0'0'16,"0"24"46,0 1-46,0 0-1,0 49 1,0 1 0,0-1-1,0 1 1,0-1-1,0-24 1,-25-50 0,25 24-16,0 1 15,-25 0-15,25 0 16</inkml:trace>
  <inkml:trace contextRef="#ctx0" brushRef="#br0" timeOffset="94661.841">18083 5556 0,'0'-25'0,"0"1"16,0-1-1,0 0 1,0 0 0,0 50 15,-25-25 0,25 25-31,-25-25 0,-25 49 16,1-24-1,24-25 1,0 25 0,0 0-16,1 0 0,-1-1 31,0 26-15,0-25-1,25 74 16,0-49-31,0 24 32,0 1-17,0 24 1,0 25 0,0 0-1,0-99-15,0 99 16,-25 0-1,1 0 1,24-25 0,0 25-1,-25-25 1,0 25 0,25-25-1,-25 1 1,25-26-1,0 0 1,-25 1 0,25-50-1,0 49 1,-24 0 0,24 1-1,0 24 1,0-24-1,-25 24 1,25-25 0,0-24-1,0-1 1,0-24 0,-25 0-1,25 25 1,0-26-16,0 1 15,0 0 1,0 25-16,0 24 16,0 0-1,0-24 1,0-25 0,0 0-1,0-1-15,0 1 16,0 0 15,0 0-15,0 0 15,0-1-15,25-24 46,0 0-46,-1 0-16,100 0 15,-99 0 1,99 0-16,-25 0 16,-24-24-1</inkml:trace>
  <inkml:trace contextRef="#ctx0" brushRef="#br0" timeOffset="96011.654">18231 5879 0,'0'25'78,"0"-1"-78,0 26 16,0-25-1,-24 49 1,24 25 0,-25-24-1,25-1 1,-25-74 15,25-25-15,0 1 31,25 24-47,49-25 15,50 0 1,-49 25 0</inkml:trace>
  <inkml:trace contextRef="#ctx0" brushRef="#br0" timeOffset="96312.858">18355 6077 0,'0'25'62,"50"0"-46,-50 0 0,0 24-1,0 1 1,0-25-16,0 24 16,0 26-1,0-26 1</inkml:trace>
  <inkml:trace contextRef="#ctx0" brushRef="#br0" timeOffset="96581.696">18653 6201 0,'0'0'0,"25"0"15,-25-25 1,25 25 15,-25 25-15,0 0 15,0-50 0</inkml:trace>
  <inkml:trace contextRef="#ctx0" brushRef="#br0" timeOffset="96994.118">18976 5978 0,'0'-25'16,"0"0"15,0 50-15,0 0-1,0 0 1,0 0-1,0-1 1,49-24 0,1 25 15,-25-25-31,24 25 0,1 0 31,-25 0-15,-25-1-1,0 1 1,-50 25 0,-49-25-1,0-25 1</inkml:trace>
  <inkml:trace contextRef="#ctx0" brushRef="#br0" timeOffset="97231.666">18901 5978 0,'0'-25'31,"25"25"-31,0 0 16,49-25-1,25 25 1,1 0 0,-76 0-16</inkml:trace>
  <inkml:trace contextRef="#ctx0" brushRef="#br0" timeOffset="97744.382">19496 5928 0,'0'-24'47,"25"24"-31,0 0-1,0 0-15,25-25 16,24 25 0,-49 0-1,-25 49 1,0 1 0,-25 0-1,-25 24 1,-24-24-1,-1-1 17,51-24-32,-1-25 15,74 0 17,51-25-17,-75 25-15,99-25 16,-25 25-1,-25 0 1,-74-24 0,25 24-1</inkml:trace>
  <inkml:trace contextRef="#ctx0" brushRef="#br0" timeOffset="98518.633">18107 7342 0,'0'0'16,"25"0"46,0 0-62,0 0 16,74-25-1,-74 25-15,99 0 16,-75 0 0</inkml:trace>
  <inkml:trace contextRef="#ctx0" brushRef="#br0" timeOffset="98996.02">18802 7119 0,'0'-25'16,"0"50"30,-25 0-30,25 0 0,-25 24-16,1-24 15,-1 49-15,25 1 32,0-1-17,25-24 16,-1-25-31,26-1 16,24-24 0,1-49-1,-1-1 1,-24 1 0,-25-26-1,-25-24 1,-25 49-1,-25 26 1,1-1 0,-26 25-1,26 25 1</inkml:trace>
  <inkml:trace contextRef="#ctx0" brushRef="#br0" timeOffset="99330.431">19298 7268 0,'0'25'15,"0"-50"-15,0 74 31,0-24-15,-25 0 0,25 25-1,-25-26 1,25-48 15,25-1-15,0 25-1,-25-25-15,25 25 16</inkml:trace>
  <inkml:trace contextRef="#ctx0" brushRef="#br0" timeOffset="99707.165">19571 7144 0,'0'-25'16,"0"50"47,25 0-63,-25-1 15,0 51 1,0-1-1,-25 1 1,25-26 0,0-24-1,25-25 17,0 0-32,49 0 15,50-25 1,0 25-1</inkml:trace>
  <inkml:trace contextRef="#ctx0" brushRef="#br0" timeOffset="99928.451">19869 7268 0,'-25'0'0,"0"0"15,25 25 17,0-1-17,0 1 1,-25 25-16,25-25 0,0 24 16,-25 50-1,25-49 1</inkml:trace>
  <inkml:trace contextRef="#ctx0" brushRef="#br0" timeOffset="100845.251">18107 8483 0,'0'25'16,"25"-25"30,0 0-46,25 0 16,49-25-16,-25 25 16</inkml:trace>
  <inkml:trace contextRef="#ctx0" brushRef="#br0" timeOffset="101320.341">18876 8359 0,'0'-25'31,"-24"25"-15,24 25-1,-25 0 1,0 25-1,0-26 1,0 26-16,25 24 16,25 1-1,25-26 1,24-24 0,1-50-1,-51 25-15,76-49 16,-51-26-1,-24 1 1,-25 0 0,-50 24-1,-24 0 17,-25 75-17,24 0 16,51-25-31</inkml:trace>
  <inkml:trace contextRef="#ctx0" brushRef="#br0" timeOffset="101668.148">19472 8582 0,'0'-24'0,"0"48"0,-25 1 47,25 0-47,0 0 16,-25 0-1,0-25 1,25-25 31,25 0-31,0 25-16,-25-25 15</inkml:trace>
  <inkml:trace contextRef="#ctx0" brushRef="#br0" timeOffset="102527.117">19720 8409 0,'25'0'16,"-25"-25"15,0 50 16,-25-25-31,25 25-1,0-1 1,0 1-16,0 25 31,0-1-31,25 26 31,24-50-15,-24-25 0,25 0-1,-26 0-15,1 0 16,0-25-16,0 0 16,0-25-1,-1 1 1,-24-1-1,0 1 1,-49 24 0,-1 0-1,1 25 1,-26 0 0,50 25-1</inkml:trace>
  <inkml:trace contextRef="#ctx0" brushRef="#br0" timeOffset="103258.9">20265 8434 0,'25'0'0,"-25"-25"16,25 25 0,0-50-1,-25 25 1,25 1 0,-25-1-16,0 0 15,-25 25 1,-25-25-1,25 25 1,1 25 0,-1 0-1,0 0 1,25 24 0,0-24 15,50 25-16,-26-26-15,26 26 16,0 0 0,-26-1 15,1 26-15,-25-51-1,0 1 1,0 0-1,0 0-15,-25 0 32,-24-25-32,-26 0 31,26-25-15,-1-25-16,50-24 31,50-1-16,24 1 1,1 24 0,-1 26-1,-24-1 1</inkml:trace>
  <inkml:trace contextRef="#ctx0" brushRef="#br0" timeOffset="104865.983">21332 5730 0,'0'25'31,"0"-1"-15,0 1-16,0 0 15,-25 50 1,25-51-16,0 26 15,25 24 1,0-24 0,24 0-1,1-50 1,0 0 0,-1-25-1,-24 0-15,25-25 16,-26-24-1,1 0 1,-25 24 15,0 0-15,-25 1 0,-24 24-1,-1 25 1,-24 0-1,24 25 17,25-1-32</inkml:trace>
  <inkml:trace contextRef="#ctx0" brushRef="#br0" timeOffset="105221.535">22027 5953 0,'0'0'0,"0"25"0,0 0 47,0 0-32,0-1 1,0 1 0,-25-25-1,25-25 32,25 1-31,-1 24-1,-24-25 1</inkml:trace>
  <inkml:trace contextRef="#ctx0" brushRef="#br0" timeOffset="105548.565">22324 5829 0,'25'-25'16,"-50"50"-16,50-75 15,-25 75 17,0 0-17,0 0 1,0 0-16,0 24 15,0 26 1,-25-26 0,25 1-1,75-50 17,49 0-17,-100-25-15,51 25 16</inkml:trace>
  <inkml:trace contextRef="#ctx0" brushRef="#br0" timeOffset="105786.517">22547 5904 0,'0'0'0,"0"24"46,0 1-14,0 0-17,0 25-15,0 24 32,-24-24-32,24-1 15</inkml:trace>
  <inkml:trace contextRef="#ctx0" brushRef="#br0" timeOffset="106603.995">21555 7169 0,'0'-25'15,"0"0"1,0 0-1,0 50 1,0 0 15,0 0-15,0 49 0,0-49-16,0 49 15,0 25 1,0-24-1,0-26 1,25-49 15</inkml:trace>
  <inkml:trace contextRef="#ctx0" brushRef="#br0" timeOffset="106922.037">21878 7417 0,'0'0'0,"0"24"15,25 1 32,-25 0-31,0 0 15,0-50 16,24 0-16,1 25-15</inkml:trace>
  <inkml:trace contextRef="#ctx0" brushRef="#br0" timeOffset="107412.829">22250 7293 0,'0'0'0,"0"-25"31,25 25-31,-1 0 16,26 0-1,-25 0-15,24 0 31,-24 25-31,0-1 32,-25 26-17,0 24 1,-50 1 0,26-75-16,-26 49 15,0-24 1,50 0-1,0-50 17,25 25-32,25 0 15,74-25 17,25 1-32,-50-1 15</inkml:trace>
  <inkml:trace contextRef="#ctx0" brushRef="#br0" timeOffset="107807.528">22895 7293 0,'0'-25'0,"0"50"63,-25-1-48,25 1 17,0 0-32,25 0 31,0 0-15,24-1-1,-49 1-15,50 0 16,-25-25-16,24 25 15,-24 0 1,-25-1 0,0 1-1,-50 0 1,-24 0 0,49-25-16,-49 25 15,-25-50 1</inkml:trace>
  <inkml:trace contextRef="#ctx0" brushRef="#br0" timeOffset="108044.996">22796 7293 0,'0'-25'16,"24"25"-1,1-25 1,0 25-16,49-25 16,50 0-1,-24 1 1,-26-1 0,-49 25-1,-25-25 1</inkml:trace>
  <inkml:trace contextRef="#ctx0" brushRef="#br0" timeOffset="109599.191">21952 8434 0,'0'-25'31,"-25"25"1,1 0-17,-1 0 1,0 25-1,-49-1 1,-1 51 0,25-1-1,26 1 1,24-1 0,0-24-1,49-1 1,26-24 15,-1-25-31,-49 0 16,49-25-16,1 0 15,-26-24 1,1-1 0,-25 1-1,-25 24-15,25-25 16,-25 1-1,0 24 1,-50 0 15,25 0-15,-24 25 0,24-25-1,-25 25 1,25 0 15</inkml:trace>
  <inkml:trace contextRef="#ctx0" brushRef="#br0" timeOffset="110820.006">23812 5854 0,'25'0'78,"0"0"-78,25 0 16,-25-25-16,74 25 15,0 0 1,-74 0-1</inkml:trace>
  <inkml:trace contextRef="#ctx0" brushRef="#br0" timeOffset="111273.873">24557 5680 0,'0'-25'16,"0"50"-16,0-99 15,0 99 48,-25-25-63,0 24 16,25 1-16,-50 25 15,26 24 1,24-24-1,0-25-15,0 24 16,49-24 0,26-25-1,24-25 1,-25-24 0,-24-1-1,-25-24 1,-25 24-1,-50 0 1,0 26 15,-24-1-31,-25 50 32,49-1-17</inkml:trace>
  <inkml:trace contextRef="#ctx0" brushRef="#br0" timeOffset="111576.961">25053 5755 0,'0'24'0,"0"-48"0,25 48 16,-25 1 31,0 0-32,-25-25 48,25-25-48</inkml:trace>
  <inkml:trace contextRef="#ctx0" brushRef="#br0" timeOffset="112037.45">25400 5606 0,'25'0'0,"-50"0"0,50-25 16,-25 50 31,-25-25-31,0 49-1,25-24-15,-49 50 16,24-1-1,25-24 1,0-1 0,74-24-1,-24-25 1,-25 0-16,49-25 16,-24-24-1,-1-1 1,-49-24-1,0-1 1,-49 26 15,-1 24-15,-24 25 0,49 0-1,-50 25-15</inkml:trace>
  <inkml:trace contextRef="#ctx0" brushRef="#br0" timeOffset="112657.381">25921 5680 0,'25'-25'0,"-50"50"0,75-50 16,-26 1-1,1-1-15,-25 0 16,25 25-16,-25-50 16,25 26-1,-25-1 17,-25 0-17,0 25-15,-24 25 16,24 24-1,25 1 17,0 0-17,25-1 1,-1 1 0,1-25-1,25 24 1,-1-24-1,-49 25 1,0-25 0,0-1-1,-49 1 1,-1 0 0,1-25-1,-26-50 1,50 26-1,25-51 1,25 25 0,74 1-1,1-26 1,-26 51 0,-49-1-1</inkml:trace>
  <inkml:trace contextRef="#ctx0" brushRef="#br0" timeOffset="114946.107">24681 7193 0,'-25'0'78,"25"25"-62,-25-25-16,0 25 15,-24 25 1,24-1-1,0 26 1,0-26 0,25-24-1,25 25-15,0-1 16,49-24 0,25-25-1,1-25 1,-26 0-1,-24-24 1,-25-1 0,-1 1-1,-24-1 1,0-24 15,-49 49-15,-1-25 15,0 50-15,1-25-1,-1 1-15,1 24 32,49-25-17,-25 25 32</inkml:trace>
  <inkml:trace contextRef="#ctx0" brushRef="#br0" timeOffset="116427.939">24705 8508 0,'0'0'0,"-24"0"63,-1 25-47,0-25-1,0 25-15,-24 49 16,24 0-1,25-24 17,0 24-17,25-74-15,-1 25 16,76 0 0,-26-50-1,0 0 1,-24-24-1,0-26 1,-50 1 0,-25 0-1,-25 24 1,1 25 0,-1 25-1,0 25 1</inkml:trace>
  <inkml:trace contextRef="#ctx0" brushRef="#br0" timeOffset="116714.727">25226 8706 0,'25'25'0,"-50"-50"0,50 25 141</inkml:trace>
  <inkml:trace contextRef="#ctx0" brushRef="#br0" timeOffset="117141.049">25499 8533 0,'0'0'16,"0"-25"-16,0 50 63,-25 0-48,1 24 1,24-24-16,-25 25 15,25 24 1,25-24 0,24-26-1,1-24 1,-1-24 0,26-26-1,-26-24 1,-49 24-1,0-24 1,-49-1 0,-1 50-1,-24 25 1,49 0 0,0 25-16</inkml:trace>
  <inkml:trace contextRef="#ctx0" brushRef="#br0" timeOffset="117547.824">25846 8508 0,'25'0'16,"-50"0"-16,50-25 15,-25 0 1,25 50 15,-25 0-15,25 49-1,-25 1 1,0-26 0,0-24-1,25-25 32,-25-25-31,49 25-1,26-24-15,24 24 16,0-25 15,-74 25-31,0 0 16</inkml:trace>
  <inkml:trace contextRef="#ctx0" brushRef="#br0" timeOffset="117808.421">26169 8508 0,'-25'0'31,"25"25"16,0 0-31,0-1-1,25 1-15,-25 25 16,0-25-16,25 49 16,-25 0-1,0 1 1</inkml:trace>
  <inkml:trace contextRef="#ctx0" brushRef="#br0" timeOffset="121735.541">26020 4787 0,'25'0'94,"0"0"-94,74 0 15,25 0 1,-25 0 0,-24 0-1,-51 0 1,-24 25 46,25 0-46,-25 0 0,0 0-16,25-1 15,-25 51 1,25 24-1,-25 0 1,0 0 0,0 1-1,25 48 1,-25-24 0,0-24-1,0 24 1,0-50-1,24 25 1,-24-74 0,25 50-16,-25 24 31,0-25-15,0 25-16,25-24 15,-25-1 16,0 1-15,0-1 0,0 0-1,0-24 1,0 0 0,0 24-1,0-49-15,0 49 16,0-24-1,0 24 1,0 1 0,0-1-1,0 1 1,0-51-16,0 26 16,0 24-1,0 1 1,0-26-1,0 26 17,0-1-32,0 1 31,0-1-15,0-24-1,0-1 1,0-24-1,0 25 1,0-1 0,0 1-1,-25 0 1,25-1 0,-25 1 15,25-1-16,0 1 1,0 24 0,0-24-1,0 0 1,0-1 0,0 1-1,0-1 1,0 1-1,0-25 17,0 24-17,0 1 1,0-25 0,0 0-1,0 0 1,0-1 15,0 1-15,0 0 31,-24-25-1,24 25-30,-50 0 0,0-1 15,-24 1-31,49-25 16,-49 25-16,-1-25 15,1 25 16,0-25-15,24 0 0</inkml:trace>
  <inkml:trace contextRef="#ctx0" brushRef="#br0" timeOffset="123801.366">8136 10468 0,'0'0'0,"25"-25"78,0 25-62,-1 0-16,1 0 15,0 0-15</inkml:trace>
  <inkml:trace contextRef="#ctx0" brushRef="#br0" timeOffset="124018.57">8136 10716 0,'-25'24'16,"50"-48"-16,-25 48 47,50-24-47,-26 0 0,76-24 15,-1 24 17</inkml:trace>
  <inkml:trace contextRef="#ctx0" brushRef="#br0" timeOffset="126852.904">9525 10021 0,'0'-25'31,"-25"25"1,0 0-1,1 0-15,-1 25-1,-25-25 1,1 25-1,24 0 1,0-25-16,25 25 16,-25 24-1,25 1 1,0 24 0,-25 1-1,25-51-15,0 100 16,0-24-1,0 24 1,0 49 0,0 1-1,0 24 1,0-173-16,0 149 16,0-1-1,0 1 1,25 0 15,-25 24-15,0-24-1,0-125-15,-25 150 16,25-100 0,-24 25-1,24-50 1,0 1-1,0-26 1,0-24 0,24-25-1,-24 25 110,25-25-47,0 0-78,0-25 16,24 25-16,51-49 16</inkml:trace>
  <inkml:trace contextRef="#ctx0" brushRef="#br0" timeOffset="128041.425">9723 10269 0,'0'25'16,"0"0"15,0 24-31,0-24 0,25 50 31,-25 24-15,25 0-1,-25-25 1,0-49-16,-25 25 16</inkml:trace>
  <inkml:trace contextRef="#ctx0" brushRef="#br0" timeOffset="128701.626">9947 11385 0,'0'-24'31,"-25"24"-31,-25 0 16,25 0-1,-24 24 1,24 1 15,0 25-31,0-25 16,25-1-1,0 26 1,0 0 0,25-1-1,50 1 1,-1-75 0,-24 0-1,-1 0 1,-24 1-1,0-26 1,-25-24 0,-50-1-1,1 50 1,-1 1 0,0-1-1,-24 25 1,24 25-1</inkml:trace>
  <inkml:trace contextRef="#ctx0" brushRef="#br0" timeOffset="129739.811">9872 12378 0,'0'-25'16,"-25"25"47,1 0-63,24 25 15,-25-25-15,0 0 16,0 24-1,25 1-15,-25 25 16,25 24 0,0 1-1,25-26 1,25 1 0,-1-25-1,26-1 1,-50-24-1,49-24-15,-24-26 16,-1 0 0,-49 1-1,0-1 1,0-24 0,0 49-1,-49-25-15,24 1 16,-25 24-1,1 25 1,-26 0 0,26 25-1</inkml:trace>
  <inkml:trace contextRef="#ctx0" brushRef="#br0" timeOffset="131075.932">11038 10368 0,'0'-24'0,"0"-1"0,0 0 15,-25 0 16,0 25 1,1 25-17,-1 25 1,0 24 0,25 25-1,0-24 1,25-1-1,24-24 1,26-26 0,-50 1-1,24-50 1,1 1 0,0-26-1,-26 0 1,-24-24-1,25 0 1,-50 24 0,1 0-1,-1 1 1,-25 49 0,-24 0-1,-1 25 1,50-25-1,-24 24-15,24 1 16</inkml:trace>
  <inkml:trace contextRef="#ctx0" brushRef="#br0" timeOffset="131886.226">11237 11410 0,'0'-25'0,"-25"50"78,25 0-62,0 0-1,0 0-15,0 24 16,0 26-1,0-1 1,0-24 0,0-26-1</inkml:trace>
  <inkml:trace contextRef="#ctx0" brushRef="#br0" timeOffset="132842.482">11361 12626 0,'0'-25'0,"0"0"15,-25-25 1,0 26 0,0 24 15,0 0-16,1 24 1,-1 1-16,0 25 16,0-1-1,25 1 17,0 0-17,0-26-15,0 26 16,50 0-1,-1-50 1,1 24 0,49-48 15,-49-1-15,24 0-1,-24-25 1,-50 26-1,25-26 1,-25 0 0,-50-24-1,0 24 1,1 26 0,-26-1-1,26 25 1,-1 25-1,1-1 1,49 1 0</inkml:trace>
  <inkml:trace contextRef="#ctx0" brushRef="#br0" timeOffset="134111.614">12353 10170 0,'0'0'0,"-25"0"16,0-25-1,0 25-15,25-25 16,-24 25-16,-1 0 16,0 25-1,-25 25 1,25 24-1,25 1 1,0 24 0,0-74-1,25 49 1,50-24-16,-26-1 16,51-24 15,-26-50-16,0-49 1,-49-1 0,0 1-1,-25-25 1,-25 24 0,-24 26-1,-1 24 1,50 0-16,-74 25 15,-1 0 1,26 50 0,-1-25-16</inkml:trace>
  <inkml:trace contextRef="#ctx0" brushRef="#br0" timeOffset="134949.673">12700 11435 0,'0'0'0,"-25"0"16,0-25 15,1 0-31,-26 25 16,0 0 0,26 25-1,-26 0 1,25 25-1,25 24 1,-25-49-16,25 49 16,25-24-1,25-1 1,-1-24 0,51-25-1,-26-25 1,-49 1-1,24-26-15,-24 0 16,0 1 0,-25-26-1,-25 26 17,-24-1-32,-1 50 15,-24 0 1,24 25-1</inkml:trace>
  <inkml:trace contextRef="#ctx0" brushRef="#br0" timeOffset="135750.512">12799 12353 0,'0'0'15,"0"25"32,0-1-31,0 1-16,0 25 15,25 24 1,0 25 0,-25 1-1,0-76 1,0 51-1,0-26 1,0-24 0,0-50-1</inkml:trace>
  <inkml:trace contextRef="#ctx0" brushRef="#br0" timeOffset="137472.204">13122 10021 0,'0'0'0,"0"-25"16,24 25 62,1 0-63,0 0-15,50 0 32,-1 0-17,-24 0 1,-26 0 0,-24 25-1,0 0 16,0 0-15,0 24 0,0-24-1,0 74-15,0 1 16,0 24 0,0-25-1,0 25 1,0 0-1,0-75 1,0 75-16,25 25 16,-25-25-1,0-24 17,0-1-32,0 0 31,25-74-16,-25 74-15,0 25 32,25 0-17,-25-50 1,0 1 0,0-1-1,25 26 1,-25-26-1,0-24 1,0-1 0,0 1-1,0-1 1,0-24-16,0 25 16,0-1-1,0 1 1,24 0-1,-24 24 1,0-49 0,25 24-1,-25-24 1,0 25 0,25-1 15,-25-24-16,0 0 1,0 0 15,0 0-15,0-1 15,0 1 0,0 0 16,0 0-15,-25-25-17,0 0 1,1 0-16,-1 0 0,-74 0 15,24 0 1,50 0 0</inkml:trace>
  <inkml:trace contextRef="#ctx0" brushRef="#br0" timeOffset="138500.392">14511 11112 0,'0'-24'0,"0"-1"31,-25 25-15,25 25 0,0 49-1,-25 1 1,25-1 0,0 25-1,0-49 1,0-25-16,0-1 31,0 1-15,25 0-1</inkml:trace>
  <inkml:trace contextRef="#ctx0" brushRef="#br0" timeOffset="138801.268">14263 11385 0,'24'0'62,"1"0"-62,0 0 0,0 0 0,99-24 16,0-1 0,0 0 15,-50-25-15,-49 50-16,0 0 15,-25-24-15</inkml:trace>
  <inkml:trace contextRef="#ctx0" brushRef="#br0" timeOffset="140794.827">16024 9823 0,'-25'0'47,"0"0"-16,0 0-31,-24 24 16,-1-24 15,25 0-31,1 25 16,24 0 15,0 0-15,-25 24-1,0 26 1,25-50-16,0 74 16,0 50-1,0 0 1,0-1-1,0 26 1,25-25 0,-25-100-16,25 100 15,-1 0 1,-24 0 0,0-25-1,0 0 1,-24 0-1,24-74-15,0 74 16,0 0 0,0 0 15,0-25-15,0 0-1,0 0 1,0-74-1,0 50-15,0-51 0,0 51 16,0-1 0,0 1-1,0-26 1,0 1 0,0 24-1,0-24 1,0-25-1,0-1 1,0 26 0,0-25-1,0 0 17,0 0-17,0-1 32,0 1-31,24-25 46,-24 25-46,25-25-16,0 0 15,0 0 1,0 0-16,-1 25 16,1-25-1,25 0 1,-25 25 0,49-50-1,-49 25-15</inkml:trace>
  <inkml:trace contextRef="#ctx0" brushRef="#br0" timeOffset="141880.213">16321 10418 0,'0'-25'32,"0"50"30,0 0-62,0 0 16,0 49-1,0 0 1,-24 1 0,24-26-1,0-24-15</inkml:trace>
  <inkml:trace contextRef="#ctx0" brushRef="#br0" timeOffset="142274.278">16470 10468 0,'25'-25'15,"-25"0"1,0 50 15,0 0-15,0-1-1,0 1-15,0 0 32,0 0-32,25 0 15,0-25 1,24 0 0,26 0-1,-50 0 1,-1 24 15,-24 26-15,0-25-1,-24 0 1,-26 24 0,-24-49-1</inkml:trace>
  <inkml:trace contextRef="#ctx0" brushRef="#br0" timeOffset="142513.813">16470 10393 0,'0'-25'31,"25"25"-15,50-24 0,24-1-1,-25 0 1,-49 25-16</inkml:trace>
  <inkml:trace contextRef="#ctx0" brushRef="#br0" timeOffset="142834.308">17041 10616 0,'0'25'31,"0"0"1,0-50 61,25 25-77</inkml:trace>
  <inkml:trace contextRef="#ctx0" brushRef="#br0" timeOffset="143306.591">17388 10418 0,'0'-25'0,"0"0"15,0 1 1,0 48 15,-25 26-31,25-25 16,-25 24-1,25 26 17,0 24-17,0-74-15,50 24 32,0-49-17,-1-24 1,1-26-1,0 0 1,-26 1 0,-24 24-16,0-25 15,-49-24 1,-1 24 0,0 26-1,-24 24 1,0 49-1</inkml:trace>
  <inkml:trace contextRef="#ctx0" brushRef="#br0" timeOffset="143877.471">17884 10269 0,'0'-25'16,"0"1"-1,0 48 16,-25 1-15,25 0-16,-24 25 16,-1 49-1,0-25 1,25 1 0,0-1 15,25-24-16,24-26 1,1-24 0,24 0-1,-24-24 1,-25-1 0,-25 0-1,0-25 1,-75 26-1,1-1 1,0 50 0,24-1-1,25 1 1</inkml:trace>
  <inkml:trace contextRef="#ctx0" brushRef="#br0" timeOffset="145213.211">16346 11584 0,'25'0'125,"0"0"-109,25 0-1,24 0 1,0 0-1,-49 0 1</inkml:trace>
  <inkml:trace contextRef="#ctx0" brushRef="#br0" timeOffset="145548.677">16867 11385 0,'0'-24'15,"0"-1"17,0 50-17,25-1 16,-25 1-31,0 25 32,25 24-17,-25 25 1,0-24 0,0-50-16,0 24 15</inkml:trace>
  <inkml:trace contextRef="#ctx0" brushRef="#br0" timeOffset="145880.738">17115 11683 0,'25'-25'15,"-25"50"32,0 0-31,-25-25 15,25-25 32,25 25-48,-25-25 1</inkml:trace>
  <inkml:trace contextRef="#ctx0" brushRef="#br0" timeOffset="146483.979">17314 11485 0,'0'0'0,"0"-25"16,24 25-16,26-25 15,0 0 1,-1 25 0,1 0 15,-25 0-31,0 0 16,-25 25-1,0 25 1,0-1-1,-50 1 1,0-25 0,25-1-1,50-24 48,0 0-48,0 0 1,0 0-16,0 0 16,24 25 15,-49 0-31,0 0 16,-25 24-1,1-24 1,-26 0-1,-25 0 1,26 0 0,-1-25-16</inkml:trace>
  <inkml:trace contextRef="#ctx0" brushRef="#br0" timeOffset="147182.153">17735 11435 0,'25'0'31,"-25"-25"-15,25 25-16,0 0 15,24 0 1,-24-25 15,25 50-15,-25-25-1,-25 50 1,0-25 0,-25 24-1,0-49-15,0 25 16,-24 0 0,24 0-1,50-25 79,-1 0-94,1 0 16,0 0-16,25 24 15,-1 1-15,-49 25 31,0-25 1,-25 24-17,1-24 1,-1-25-16,-25 25 16,1 0-1,24-25 1,0-25-16</inkml:trace>
  <inkml:trace contextRef="#ctx0" brushRef="#br0" timeOffset="148422.338">16123 12849 0,'0'25'16,"25"-25"15,0 0-15,-1 0-16,26-25 15,-25 25-15,74 0 16,-24-25 0,-26 25-1</inkml:trace>
  <inkml:trace contextRef="#ctx0" brushRef="#br0" timeOffset="148930.076">16793 12675 0,'25'-25'16,"-25"50"31,-25 0-31,25 0-1,-25 24-15,25 1 16,0-25-16,0 24 15,0 1 1,25 0 15,24-50-31,1 0 16,0-25 0,-26-25 15,1 1-16,-25-26 1,0 1 0,-49 24 15,24 50-31,-50-25 16,26 50 15,24-25-31,0 25 0</inkml:trace>
  <inkml:trace contextRef="#ctx0" brushRef="#br0" timeOffset="149386.568">17314 12824 0,'0'0'0,"0"25"0,0 0 31,-25-25-15,25 24 0,0 1-1,-25-25 1,25-25 31,0 50 46,0 0-61,-25-25-17,25-25 17</inkml:trace>
  <inkml:trace contextRef="#ctx0" brushRef="#br0" timeOffset="149956.047">17487 12750 0,'0'-25'16,"0"0"0,25 25 15,0-25-31,0 25 31,0 0-31,-1-25 16,1 50-1,0-25-15,0 25 16,0 25 0,-25-1-1,-25 1 1,-25-1-1,25-24 1,-24 25-16,-1-1 16,25-24-1,25 0 1,50-25 15,-25 0-15,24 0-16,-24 0 0,25-25 15,24 25-15,1-25 16</inkml:trace>
  <inkml:trace contextRef="#ctx0" brushRef="#br0" timeOffset="150456.922">17983 12551 0,'0'0'0,"0"-25"15,0 1 1,0 48 15,0 26-15,0 0-1,0 24 1,0-49-16,-24 49 16,24 1-1,0-26 17,0 1-17,24-25 1,1-25-16,0 0 15,25 0 1,-1-25 0,-24-25-1,-25 1 1,-25 24 0,-24 0-1,-1 25 1,0 0-1,26 25 1</inkml:trace>
  <inkml:trace contextRef="#ctx0" brushRef="#br0" timeOffset="150990.03">18306 12576 0,'25'-25'0,"-25"0"15,0 1 1,0 48 15,0 1-15,0 50-1,0-1 1,0 25 0,0-24-1,0-1 1,0-24 0,0-1 15,49-49-16,-24 25 1,25-50 0,-1-24-1,-24-1 1,-25 0 0,-25 26-1,-24-1 1,-26 25-1,26 0 1,-1 25 0</inkml:trace>
  <inkml:trace contextRef="#ctx0" brushRef="#br0" timeOffset="152452.898">19447 10145 0,'0'-25'0,"0"50"62,0 0-46,0 0 0,0 49-16,0 25 15,0 1 1,0-1 0,0-25-1,0-49 16,0 0-15</inkml:trace>
  <inkml:trace contextRef="#ctx0" brushRef="#br0" timeOffset="152739.968">19695 10542 0,'0'25'63,"0"0"-47,0-50 62</inkml:trace>
  <inkml:trace contextRef="#ctx0" brushRef="#br0" timeOffset="153324.849">20042 10294 0,'0'0'0,"0"-25"0,25 0 15,-25-24 16,25 49-31,0-25 16,24 25 0,1 0-16,-1 25 31,-24 0-15,-25-1-16,0 1 15,0 25 1,-74 24-1,24-49 1,25 0 0,50-25 46,0 0-46,0 0-1,0 0-15,24 0 16,1 25 0,-25 24-1,-25 1 1,-25-1 0,-25-24-1,-24 0 1,-1-25-1,51 0-15</inkml:trace>
  <inkml:trace contextRef="#ctx0" brushRef="#br0" timeOffset="153885.754">20563 10220 0,'0'0'16,"0"-50"-1,25 25 1,24 25 0,1 0-1,-25 0-15,25 25 16,-1 0-1,-49 0 1,0 24 0,-49 1-1,-1-1 1,25-49 0,0 25-16,0 0 15,50-25 48,0 0-48,25 25-15,-1 0 32,-24-25-32,0 24 15,-25 26 1,0-25-1,-50 24 1,-24-24 0,-1-25-1,1 0 17</inkml:trace>
  <inkml:trace contextRef="#ctx0" brushRef="#br0" timeOffset="154962.623">19745 11485 0,'24'-25'0,"-24"0"32,0 50 15,-24 0-32,-1-1 1,0 1-16,-25 25 15,-24-1 1,49-24 0,-25 50-1,26-51 1,24 1-16,24-50 47,1 25-47,50-24 15,98-1 1,-73 0 0</inkml:trace>
  <inkml:trace contextRef="#ctx0" brushRef="#br0" timeOffset="155249.129">19794 11534 0,'25'0'47,"0"0"-47,24 25 31,-49 25-16,0-26-15,25 26 16,-25 49 0,0-49-1,0-25-15,0 24 16</inkml:trace>
  <inkml:trace contextRef="#ctx0" brushRef="#br0" timeOffset="155548.09">20141 11658 0,'25'0'0,"-50"0"0,50-25 32,-25 50-17,25-25 1,-25 25-16,0 0 15,0 0 1,-25-25 31,25-25-31,0 0-1</inkml:trace>
  <inkml:trace contextRef="#ctx0" brushRef="#br0" timeOffset="155833.819">20414 11435 0,'0'0'0,"25"0"0,-25-25 15,0 50 17,0 0-1,0 0-31,0 24 16,25 26-1,-25-1 1,0 0-1,0-49 1</inkml:trace>
  <inkml:trace contextRef="#ctx0" brushRef="#br0" timeOffset="156291.737">20712 11410 0,'0'-25'32,"0"1"-32,0 48 15,0 1 1,0 0 0,-25 74-1,25-24 16,0 24-15,0-50 0,0-24-16,0 0 15,50 0 17,-25-25-32,49-25 0,-24 0 15,-50-24 16,24 24-15,-24 0 0,-49 0-1,-26 25 1,1 0 0,24 25-1</inkml:trace>
  <inkml:trace contextRef="#ctx0" brushRef="#br0" timeOffset="157550.049">19918 12502 0,'0'24'47,"-25"-24"-31,1 50 0,-1 0-1,25-26-15,-50 26 16,25 24-1,25-24 1,25-25 0,74 0-1,1-25 1,-76-25-16,51 0 16,-26-25-1,-24 1 1,-25-1-1,0-24 1,0 49-16,-25 0 16,1 0-1,-1 1-15,-25 24 16,-24 24 0,49-24-1</inkml:trace>
  <inkml:trace contextRef="#ctx0" brushRef="#br0" timeOffset="159217.372">22051 10368 0,'25'0'109,"0"0"-93,0 0-16,0 0 0,74 0 16,0 0-1</inkml:trace>
  <inkml:trace contextRef="#ctx0" brushRef="#br0" timeOffset="159740.595">22746 10220 0,'0'0'16,"0"-25"-16,0 50 62,-25-25-62,25 49 16,-25-24 0,0 25-1,25 49 1,-24-25 0,24-24-1,49-25 1,26-25-1,-1-25 1,1-25 0,-51-24-1,1-1 1,-25 26 0,-25-26-1,1 51 1,-51-1-1,26 25 1,-1 25 0</inkml:trace>
  <inkml:trace contextRef="#ctx0" brushRef="#br0" timeOffset="160035.186">23217 10344 0,'25'0'16,"-25"24"15,0 1-16,0 0 1,0-50 62</inkml:trace>
  <inkml:trace contextRef="#ctx0" brushRef="#br0" timeOffset="160487.775">23540 10244 0,'0'-49'31,"0"24"-15,24 0-1,26 25 1,24 25 0,-49-25-16,0 25 15,-25 24 1,-25 26-1,-24-1 1,-26 1 0,1-26-1,24 1 1,25-25 0,50-50 15,0 25-31,49-25 15,75 0 1,-25 0 15,-99 25-31</inkml:trace>
  <inkml:trace contextRef="#ctx0" brushRef="#br0" timeOffset="160900.756">24110 10096 0,'0'0'0,"0"-25"15,0 50 32,-25-1-31,25 1-16,0 0 15,-49 49-15,24 26 16,25-26 0,0-24 15,50-1-15,24-49-1,-24-25 1,-1-24-1,-49-1 1,0 1 15,-49 49-15,-75 0 0,74 0-16</inkml:trace>
  <inkml:trace contextRef="#ctx0" brushRef="#br0" timeOffset="161368.077">24457 10096 0,'0'-25'0,"0"50"0,0-100 16,0 50-1,0 50 17,0 50-1,0-1-31,-24 25 16,24 0-1,0 1 1,0-26-1,24-49 1,1-25 15,25-25-15,-1 0 0,-24 25-16,-25-49 15,0-1 1,-25 0-1,-24 26 1,-50 24 0,49 0-1</inkml:trace>
  <inkml:trace contextRef="#ctx0" brushRef="#br0" timeOffset="164243.883">22721 11609 0,'-25'0'31,"0"0"-16,25 24 1,-24-24-16,-1 25 16,0 0-1,-25 25 1,26-50 0,-1 74-16,25 0 15,0-24 1,0 0-1,49-1 1,26-24 0,-1-50-1,1 0 1,-26-24 0,-24-26 15,-25 26-16,0-26 17,0 26-32,0 24 15,-49 0 1,24 0 0,-25 1 15,25-1-16,0 0 1,1 25 0,-1 25-1,0-25-15</inkml:trace>
  <inkml:trace contextRef="#ctx0" brushRef="#br0" timeOffset="165800.142">22771 12725 0,'-25'0'15,"0"0"1,0 0 0,0 25-1,1-1-15,24 26 32,-25 0-17,25-26 1,0 1-1,49-25 1,51 0 0,-26-25-1,1 1 1,-51-1 0,1-25 15,-25 1-31,0-26 15,-25 50 1,-49 25 0,0 0-1,-1 25 17,1 0-17,49 0 1</inkml:trace>
  <inkml:trace contextRef="#ctx0" brushRef="#br0" timeOffset="166183.734">23366 12750 0,'0'0'0,"0"24"47,0 1-32,0 0 1,-25-25-1,25 25 1,-25-25 0,25-25 31,0 0-32,25 25 1</inkml:trace>
  <inkml:trace contextRef="#ctx0" brushRef="#br0" timeOffset="166500.05">23589 12551 0,'0'0'16,"0"-25"-16,25 1 15,-25 48 32,0 1-31,0 0 0,0 0-16,0 49 15,0 1 1,0-26-1,0-24 1,-25 25-16,25-26 16,-25 1-1</inkml:trace>
  <inkml:trace contextRef="#ctx0" brushRef="#br0" timeOffset="167105.347">23763 12626 0,'0'-25'15,"25"0"-15,-1 25 16,1-25-1,50 25 1,-26 0 0,-24 0-1,0 25 1,-25 0 0,25 0-1,-25-1 1,-25 1-1,-49 25 1,-1-25 0,50-25 15,50 0 0,0 0 0,0 0-31,0 0 16,49 24 0,-24-24-1,-26 0-15,1 25 16,0 25 0,-25-25-1,-50-1 1,1 26-1,-26-50 1,51 0-16,-76 25 16,75-25-1</inkml:trace>
  <inkml:trace contextRef="#ctx0" brushRef="#br0" timeOffset="169538.438">24557 9773 0,'24'0'16,"-24"25"15,25-25-15,0 0-16,0 0 16,0 25-1,49-25 1,0 0-1,26 24 1,-1-48 0,-49 24-1,-26 0 1,-24 24 31,0 1-32,-24-25 1,24 25-16,-25 25 0,-25 49 16,25 0-1,25 25 1,-49 0 0,24 25 15,0-50-16,-25 25 1,26 25 0,24-75-1,-25 26 17,25 24-17,-25-50-15,0 25 31,25-24-15,0-1 0,-25-24-1,25-25-15,0 24 16,0 26 0,0-1-1,0 0 1,0 1-1,0-26 1,0-24-16,0 25 16,0 24-1,0-24 1,25 24 15,-25-24-15,25 24-1,-25 1 1,25-1 0,-25-49-1,25 49 1,-25-24 0,0 0-1,24 24 1,-24-24-1,0-26 1,0 1 0,25 0-1,-25 25 1,0-1 0,0 1-1,0-25 1,0 24-1,0-24 17,0 0-32,0 0 15,0 0 17,0-1-17,-25-24 16,25 25-15,-24-25 0,24 25 31,-25-25-32,0 0 1,-25 0-1,1 0 1,24 25-16,-49-25 16,-1 0-1,-24 0 1,0 0 0,74 0-16</inkml:trace>
  <inkml:trace contextRef="#ctx0" brushRef="#br0" timeOffset="175485.99">9128 14808 0,'-25'0'31,"50"0"32,-25 25-63,25-25 31,0 0-15,0-25-16,-1 25 15</inkml:trace>
  <inkml:trace contextRef="#ctx0" brushRef="#br0" timeOffset="175834.52">9103 15056 0,'-24'0'16,"24"25"-1,0 0 17,0 0-17,24-25 32,1 0-47,25 0 16,-25 0-1</inkml:trace>
  <inkml:trace contextRef="#ctx0" brushRef="#br0" timeOffset="180010.857">10319 13990 0,'-25'0'78,"0"0"-62,0 0-1,1 0-15,-1 0 16,0 0-1,25 25 1,-25-25 0,0 0 15,1 24-31,-1 1 31,25 0-15,0 0-1,0 0 1,0-1-16,0 51 16,-25 24-1,0 25 1,25-25 0,0 25-1,0 25 1,0-25-1,0 0 1,0 0 0,25 0-1,-25-24 1,0 24 0,25 0 15,-25 24-31,0-24 31,0 0-31,0-24 16,0 24-1,0-100 1,0 101-16,0-26 31,0 25-15,0-50-1,0-24 1,0 24 0,0-24-1,0 24 1,0 1 0,0-51-1,0 1 1,0 0 15,0 0-15,0 0-16,0-1 15,0 1 17,0 0-17,0 0 16,0 0 1,-25-25-17,25 24-15,25-24 78,0 0-62,24 0 0,26 0-1,-51 0-15,76 0 16,-76 0-16</inkml:trace>
  <inkml:trace contextRef="#ctx0" brushRef="#br0" timeOffset="180854.827">10468 14238 0,'0'0'16,"0"-50"-1,0 25 1,0 50 31,0 0-47,0 0 16,0 0-16,0 74 15,0 25 1,0-99-16,-25 99 15,25-50 1,0-24 0</inkml:trace>
  <inkml:trace contextRef="#ctx0" brushRef="#br0" timeOffset="181315.58">10641 14238 0,'0'-25'0,"25"0"16,-25 0 0,0 75 15,0 24-16,0 26 1,0-1 0,0-74-1,-25 99-15,25-50 16,0-24 0,50-25-1,-1-25 1,1-50-1,-25-24 1,-25 24 0,0 0-1,-50 26 1,1-1 15,-26 74-15,26 1-1</inkml:trace>
  <inkml:trace contextRef="#ctx0" brushRef="#br0" timeOffset="181646.935">11137 14635 0,'0'0'0,"-25"25"31,25-1-15,-24-24-16,24 25 16,0-50 46,0 1-46,0-1 15</inkml:trace>
  <inkml:trace contextRef="#ctx0" brushRef="#br0" timeOffset="182100.18">11361 14461 0,'0'-25'0,"0"1"16,0-1-1,0 50 17,0-1-17,0 1-15,0 50 16,-25-1 15,25-49-31,0 24 16,25-49-16,-1 50 15,26-50 1,0 0 0,24-50-1,-49 1 1,-25 24-16,25-49 16,-25 24-1,-50 0 1,-49 26-1,24 24 1,26 24 0</inkml:trace>
  <inkml:trace contextRef="#ctx0" brushRef="#br0" timeOffset="182547.832">11857 14287 0,'49'-49'0,"-98"98"0,123-123 15,-74 49 1,0 50 15,0 0-15,0 24-1,0-24-15,0 75 16,0-1 0,0 0-1,0-49 1,50-1 0,24-49-1,-24-25 1,-26-24-1,-24-1 1,0 25 0,-24 1 15,-51 24-15,1 24-1,24 26-15</inkml:trace>
  <inkml:trace contextRef="#ctx0" brushRef="#br0" timeOffset="183438.389">10492 15503 0,'0'0'0,"25"25"94,0-25-79,49 0 1,26-25 0,-51 25-1,-24 0-15,-25-25 78</inkml:trace>
  <inkml:trace contextRef="#ctx0" brushRef="#br0" timeOffset="183787.993">11137 15304 0,'0'0'0,"0"25"78,0 0-63,0 0-15,0 25 16,0-26-16,0 51 16,0 24-1,0-25 1,0 1 0,0-50-1</inkml:trace>
  <inkml:trace contextRef="#ctx0" brushRef="#br0" timeOffset="184086.938">11385 15553 0,'0'0'0,"25"0"16,-25 24 31,0 1-47,0 0 15,-25 0 1,1-25 0,24-25 30,0 0-30,0 0 0,24 25-16</inkml:trace>
  <inkml:trace contextRef="#ctx0" brushRef="#br0" timeOffset="184637.776">11584 15453 0,'0'-24'15,"0"-1"1,25 25 0,24-25-1,1 25 1,-1 0-1,-24 0-15,0 0 16,0 25 0,-25 24-1,-25 1 1,-49 0 15,24-26-15,25-24-1,50 0 32,0 0-31,24-24 0,1 24-1,-25 24-15,24 1 16,-24 0-1,-25 25 1,-49-1 0,-26 1-1,-24-25 1,49-25 0</inkml:trace>
  <inkml:trace contextRef="#ctx0" brushRef="#br0" timeOffset="185236.522">11981 15429 0,'24'0'0,"-24"-25"15,25 25 1,25 0 0,24-25-1,1 50 1,-26-25 0,-49 25-1,0 24 1,-49 1-1,-1-1 17,0-24-17,1-25 1,74 0 46,-1 0-62,1 0 16,0 0-16,25 0 16,24 25-1,-24 0 1,-25 0 0,-25 24-1,-50-24 1,-24 25-1,-26-50 1,26 0 0</inkml:trace>
  <inkml:trace contextRef="#ctx0" brushRef="#br0" timeOffset="186590.042">10517 16743 0,'-25'0'31,"50"0"32,0 0-48,0 0-15,49 0 16,25-25-1,-74 25-15,25 0 16</inkml:trace>
  <inkml:trace contextRef="#ctx0" brushRef="#br0" timeOffset="187083.817">11187 16570 0,'0'0'0,"0"-25"16,-25 25 0,25 25-1,0-1 1,-25 26-1,25-25-15,-25 49 16,25 1 0,0-1-1,0-24 1,25-1 0,0-49-16,25 0 15,24-25 1,-24-24-1,-25-26 1,-25 1 0,0 0-1,-50 24 1,0 25 0,1 25-1,-26 50 16,75-25-31</inkml:trace>
  <inkml:trace contextRef="#ctx0" brushRef="#br0" timeOffset="187398.202">11683 16768 0,'0'0'0,"0"25"32,0 0-17,0-1 1,-25-24 0,0 0 15,25-24 16,25 24-32,0-25 1</inkml:trace>
  <inkml:trace contextRef="#ctx0" brushRef="#br0" timeOffset="187810.982">11906 16644 0,'0'-25'0,"0"-24"31,50 24-15,-1 0-1,1 25 1,-25 25 0,0 24-1,-25-24 1,0 25-16,-25 49 16,-25-25 15,1 1-16,-1-50 1,25-1 0,50-24 15,25-24-15,49-1-1,-74 25-15,74-25 16,-49 0-16</inkml:trace>
  <inkml:trace contextRef="#ctx0" brushRef="#br0" timeOffset="188224.23">12502 16520 0,'0'0'0,"0"-25"0,-25 25 15,25-25-15,0 50 47,0 0-47,-25-25 16,25 50 0,0-26-16,-25 51 15,0 24 1,25-49-1,0-1 1,25-24 0,25-25-1,-1-25 1,-24-24 0,-25 24-1,-25 0 1,-24 25-1,-1 25 1,-24 0 0</inkml:trace>
  <inkml:trace contextRef="#ctx0" brushRef="#br0" timeOffset="188714.238">12700 16470 0,'25'0'0,"-50"0"0,50-24 15,-25-1 1,0 0 0,0 50-1,0 0 16,0 24-31,0 26 16,0 24 15,0-74-31,0 24 16,0 50 0,0-24-1,0-50 1,49-25-1,-24-25 1,25 0 0,-25-25-1,-25 26 1,0-26 15,-75 50-15,26 0-1,-26 25 1,26 0-16</inkml:trace>
  <inkml:trace contextRef="#ctx0" brushRef="#br0" timeOffset="189878.365">13742 14263 0,'0'-25'31,"0"50"32,0-1-63,0 1 15,0 50 1,0-1-1,0-49-15,0 49 16,0-24 0,0 0-1</inkml:trace>
  <inkml:trace contextRef="#ctx0" brushRef="#br0" timeOffset="190161.663">13965 14536 0,'0'24'62,"0"1"-46,0 0-1,0-50 48,0 0-47</inkml:trace>
  <inkml:trace contextRef="#ctx0" brushRef="#br0" timeOffset="190682.199">14188 14362 0,'0'0'0,"0"-25"15,0 0-15,50 0 16,24 1 15,-24-1-15,0 50 15,-26-1-15,-24 1-1,0 0-15,-24 25 16,-1 24-1,-25-49 1,25 0 0,0-25-1,50 0 32,50 0-31,-26 25-1,1-1 1,-50 1 0,0 0-16,0 0 15,-50 0 1,-24-1 0,-1-24-1,51 0 1</inkml:trace>
  <inkml:trace contextRef="#ctx0" brushRef="#br0" timeOffset="191224.778">14536 14337 0,'24'0'0,"-48"0"0,73 0 16,-49-25-1,0 0-15,50 25 16,-25 0 0,24 0-1,-24 25 1,-25 25 0,0-25-1,0 0 1,-25-1-16,0 26 15,-24-25 1,24-25 0,50 0 46,0 0-46,-1-25-16,26 25 15,49 0 1,-24 25 0,-51-25-1,-24 25 1,0-1-16,-49 26 16,-26-25-1,1 0 1,0-25-1,49 0 1,0 0-16</inkml:trace>
  <inkml:trace contextRef="#ctx0" brushRef="#br0" timeOffset="192930.343">13990 15429 0,'0'-25'0,"0"50"0,0-75 16,0 75 31,0 0-47,0-1 15,0 1-15,0 0 16,0 0 0,0 0 15,25-25-15,-1 0-16,1 0 15,74 24 1,-74-24-1,-25 25-15,25 0 16,0 25 0,-25-26-1,-50 26 1,-24-25 0,-25 0-1,74-25 1,-25 0-16</inkml:trace>
  <inkml:trace contextRef="#ctx0" brushRef="#br0" timeOffset="193131.145">13990 15404 0,'0'0'0,"25"0"31,-1 0-15,26-25 0,-25 25-16,99-25 31,-75 25-31</inkml:trace>
  <inkml:trace contextRef="#ctx0" brushRef="#br0" timeOffset="193407.252">14536 15602 0,'0'25'0,"0"0"15,0 0 1,0-1-1,-25 1 1,25 0 0,-25-50 15,25 0 0</inkml:trace>
  <inkml:trace contextRef="#ctx0" brushRef="#br0" timeOffset="193672.039">14734 15404 0,'0'0'0,"0"-25"0,0 0 16,0 50-1,0 0 1,0 0 0,25 24-1,-25 1 1,0-25-16,0 49 16,0 25-1,0-74 1</inkml:trace>
  <inkml:trace contextRef="#ctx0" brushRef="#br0" timeOffset="194132.225">14982 15354 0,'0'-25'16,"0"50"-16,0-75 0,0 26 15,0 48 17,0 1-17,0 25 1,0 24 0,0 26-1,0-76 1,0 26-16,0 49 15,50-49 1,-1-25 0,1-25-1,24-50 1,-49 0 0,-25 1-1,0 24 1,-74 25-1,-1 0 17,1 50-1,49-26-31</inkml:trace>
  <inkml:trace contextRef="#ctx0" brushRef="#br0" timeOffset="195153.118">14263 16470 0,'-25'0'15,"0"0"1,0 0 0,25 25-1,-25 50 17,25-26-32,0-24 0,0 25 15,0-26 1,0 26-16,25 24 15,25-49 17,24 0-17,1-50 1,-26 0 0,-24 1-16,0-26 15,-25-24 1,0 24-1,-25-24 1,-24 49 0,-1 0-1,-25 0 1,26 50 15,24-25-31</inkml:trace>
  <inkml:trace contextRef="#ctx0" brushRef="#br0" timeOffset="196568.827">16247 14362 0,'25'0'172,"0"0"-156,24 0-1,-24 0-15,74-25 16,1 25 0,-76 0-16</inkml:trace>
  <inkml:trace contextRef="#ctx0" brushRef="#br0" timeOffset="197031.011">16818 14188 0,'0'0'16,"0"-25"-16,0 1 16,0 48 31,0 1-47,-25 25 15,25 24 1,0 1-1,0 24 1,25-49 0,-25-26-16,49 1 15,1-25 1,24-49 0,-24-1-1,-1-24 1,-49-26 15,0 26-15,-24 49-16,-26-25 15,-49 26 1,49 48 0,25 1-16</inkml:trace>
  <inkml:trace contextRef="#ctx0" brushRef="#br0" timeOffset="197316.498">17264 14387 0,'25'0'16,"-50"0"-16,50 25 46,-25-1-46,0 1 16,0 0 0,0-50 31,0 0-32,25 25 1,-25-24-1</inkml:trace>
  <inkml:trace contextRef="#ctx0" brushRef="#br0" timeOffset="197729.379">17562 14238 0,'25'0'0,"-50"0"0,50-25 16,-25-25-1,24 50-15,1-24 16,0 24-16,25-25 16,24 50-1,0-1 1,-49 1 0,-25 50 15,-49-1-31,24-74 15,-25 75-15,-24-26 32,24 1-17,1-25 17,24-25-17,50 0 16,-1 0-31,51-25 16,74 25 0,-25-25-1</inkml:trace>
  <inkml:trace contextRef="#ctx0" brushRef="#br0" timeOffset="198155.252">18182 14213 0,'0'-25'0,"0"0"16,0 1-1,0-1 1,0 50 15,0-1-15,0 1-16,0 0 15,-25 25-15,0 49 32,25-74-32,0 49 15,0 1 1,50-51 0,-1 1-1,26-50 1,-1 1-1,-74-26 1,0 25 0,-25 0-1,-74 25 1,0 25 0,0 0-1</inkml:trace>
  <inkml:trace contextRef="#ctx0" brushRef="#br0" timeOffset="199267.443">16942 15280 0,'0'-25'16,"-25"25"46,0 25-62,0-25 16,25 24-16,-25 51 31,1-1-15,24-24-1,49 0 1,26-26 0,24-24-1,0-24 1,-25-26 0,-74 25-1,0-49 1,-24 24-1,-26 0 1,-24 26 0,-1 24-1,1 49 1,49-49 0</inkml:trace>
  <inkml:trace contextRef="#ctx0" brushRef="#br0" timeOffset="200997.54">16842 16446 0,'-24'24'110,"-1"1"-95,25 0-15,-25 0 16,25 0-16,-25 49 16,25 0-1,0-24 1,50 0-1,24-50 1,1-25 0,-1-25-1,0-24 17,-49-1-32,-25 1 15,-25 24 1,-49 50 15,0 0-15,24 25-1,25 0-15</inkml:trace>
  <inkml:trace contextRef="#ctx0" brushRef="#br0" timeOffset="201312.323">17537 16594 0,'0'0'16,"-25"0"-1,25 25-15,-25-25 16,25 25-1,0 0 1,0-50 47,0 0-48,0 0 1,25 25-1</inkml:trace>
  <inkml:trace contextRef="#ctx0" brushRef="#br0" timeOffset="201596.733">17760 16396 0,'0'-25'0,"25"0"15,-25 0 1,0 50 15,0 0-31,0 0 16,0 74 0,0 0-1,0-24 16,0-1-15,0-24 0</inkml:trace>
  <inkml:trace contextRef="#ctx0" brushRef="#br0" timeOffset="202136.552">18058 16470 0,'0'0'16,"0"-49"-16,25 49 0,-1-25 15,1 0 1,25 0 0,-1 50-1,1 0 1,-25 0 15,-25 24-15,-75 26-1,1-50 1,49-1-16,-24-24 31,-1 25-15,75-25 31,0-25-32,24 25 1,-24 0-16,25 0 16,-1 25-1,-24-25-15,25 50 16,-50-1-1,-25 1 1,-25-25 0,-24 0-1,-25-25 1,99-25 0</inkml:trace>
  <inkml:trace contextRef="#ctx0" brushRef="#br0" timeOffset="203087.3">18504 16371 0,'-25'0'16,"25"-25"31,25 25 0,0 0-32,0 0 17,0-25-32,24 25 0,1 0 15,-25 25 1,-25 25 0,0 0-1,-25-1 1,-25 1-1,26-25 1,-26-1 0,25-24-1,0 0 17,50 0-17,0-24 1,25 24 15,-1 0-31,-24 0 0,0 24 16,0 1-1,-25 25 17,0-1-17,-75-24 1,1 0-1,-26-25 1,76 0-16</inkml:trace>
  <inkml:trace contextRef="#ctx0" brushRef="#br0" timeOffset="204876.033">18802 13866 0,'0'0'15,"0"-25"1,25 25-1,0 0 1,-1 0 0,1 0-16,25 0 15,24 0 1,1 0 0,-1 0-1,0-25 16,-49 25-15,0-25 0,-25 50-1,0 0 1,0 0 0,-25 49-1,25-49-15,0 74 16,25 25-1,0 25 1,-25-25 0,25 0-1,-25 0 1,0-99 0,24 99-16,-24 0 15,25 25 1,0-25-1,-25 0 1,25 0 0,-25-99-1,25 74-15,-1 25 16,-24 0 0,0-25 15,0-74-31,0 74 15,0-49 1,0 24 0,0 1-1,0-1 1,0 1 0,0-1-1,0 0 1,0-24-1,0-25 1,25 24 0,-25 1-1,0 0 1,25-1 0,-25 1-1,0-1 1,0 1 15,0-25-15,25 0-1,-25-1 1,0 1 15,0 0-15,0 0-1,-25-25 1,0 0 31,0 0-31,1 0-16,-26 0 15,-49 25 1,74-25-16,-49 0 15,-50 24 1,99-24-16,-74 25 16,-1-25-1,51 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25T08:02:51.792"/>
    </inkml:context>
    <inkml:brush xml:id="br0">
      <inkml:brushProperty name="width" value="0.05292" units="cm"/>
      <inkml:brushProperty name="height" value="0.05292" units="cm"/>
      <inkml:brushProperty name="color" value="#0070C0"/>
    </inkml:brush>
  </inkml:definitions>
  <inkml:trace contextRef="#ctx0" brushRef="#br0">3969 74 0,'0'0'0,"0"25"16,25-25 15,-1 0-15,76 0-16,24-25 15,-50 1 1,0-1 0</inkml:trace>
  <inkml:trace contextRef="#ctx0" brushRef="#br0" timeOffset="1003.382">3696 1091 0,'-25'0'16,"50"0"46,0 0-62,0 0 16,-1 0-16</inkml:trace>
  <inkml:trace contextRef="#ctx0" brushRef="#br0" timeOffset="1193.899">3671 1265 0,'0'0'16,"-25"25"-16,75-25 47,0 0-32,-1-25-15</inkml:trace>
  <inkml:trace contextRef="#ctx0" brushRef="#br0" timeOffset="3214.458">4837 273 0,'-25'0'125,"25"25"-109,-25-25-16,0 0 15,25 24 1,-24 26 0,-1-25-1,25 24 1,0 26 0,0-25-1,0-26 1,0 76-16,25 24 15,-1 0 1,1 24 0,0 26-1,0-25 1,0 0 15,0 0-15,-1 24-1,-24-24 1,0-25 0,0-74-16,0 74 15,25-25 1,0 25 0,-25-25-1,0 0 1,0-49-1,0-25-15,0 0 16,0-1 359,0 1-359,0 0-1,0 0 1,0 0-16,0 24 16,25 26-1,-25-51 1,0 51-16,25 24 15,-25-49 1,0 49 0,24 0-1,-24-25 1,25 1 0,0-1-1,-25 26 1,0-1-1,0-25 1,0-49 0,0 0-1,25-25 79,0 0-78,-1 0-1,51 0-15,-26 0 16,51 0-16</inkml:trace>
  <inkml:trace contextRef="#ctx0" brushRef="#br0" timeOffset="5286.149">5209 744 0,'0'25'78,"0"0"-78,0 0 16,0 24 0,0 50-1,0-74-15,-25 74 16,25-49-1,0 0 1</inkml:trace>
  <inkml:trace contextRef="#ctx0" brushRef="#br0" timeOffset="5699.05">5333 819 0,'0'-25'0,"0"50"0,25-50 0,-25-25 16,0 75 47,0 0-63,0 0 15,-25 49 1,25-49-16,0 74 15,0 0 1,0-24 0,25-26-1,0-49 1,24 0 0,1-74-1,-50-1 1,0 26-1,-50-1 1,1 75 0,-1 0-1,25-25 1</inkml:trace>
  <inkml:trace contextRef="#ctx0" brushRef="#br0" timeOffset="5927.383">5829 1067 0,'25'0'16,"0"0"-16,-25 24 16,0 1-1,-25-25 1,0 25 15,25 0-31,-25-25 16</inkml:trace>
  <inkml:trace contextRef="#ctx0" brushRef="#br0" timeOffset="6318.785">6176 819 0,'0'0'0,"0"24"47,-24 1-47,-1 25 31,25-25-31,-25 24 15,25 26 1,0-51-16,0 26 16,25-25-1,24-25 1,1-25 0,0-49-1,-26-1 1,-24-24-1,-49 25 1,-1 49 0,25 25-16,-49 49 15,24 1 1</inkml:trace>
  <inkml:trace contextRef="#ctx0" brushRef="#br0" timeOffset="6794.942">6524 719 0,'0'0'0,"0"-24"31,0-1-16,0 50 1,0-1 0,0 1-1,0 74 1,0 1 0,0-76-16,0 51 15,0-1 1,49-24-1,1-50 1,24-25 0,-24-49-1,-1-1 1,-49 26 0,-24 49-1,-51-25 16,1 74-15,24-24-16</inkml:trace>
  <inkml:trace contextRef="#ctx0" brushRef="#br0" timeOffset="7830.383">5234 2084 0,'0'24'16,"25"-24"46,-1-24-46,1 24-16,0 0 0,49 0 16</inkml:trace>
  <inkml:trace contextRef="#ctx0" brushRef="#br0" timeOffset="8102.503">5755 1811 0,'-25'0'31,"25"25"0,0-1-15,25 51 0,-25-1-1,0 25 1,0-49 0,0-25-1</inkml:trace>
  <inkml:trace contextRef="#ctx0" brushRef="#br0" timeOffset="8387.464">6052 2009 0,'0'0'0,"25"0"31,-25 25-15,0 0 15,0 0-15,-25-1-1,1-24 1,24-24 15,0-1-31,0 0 16</inkml:trace>
  <inkml:trace contextRef="#ctx0" brushRef="#br0" timeOffset="8927.129">6400 1811 0,'0'-25'0,"0"0"16,-25 25-1,25-25-15,25 25 16,24-24 0,1-1 15,-1 50-31,-49 24 15,0-24 17,0 25-17,-49-1-15,24-24 16,0 0 15,25-50 0,25 25-31,0 0 16,24 0 0,1 0-1,-25 25 1,-25 24 0,-25-24-1,-49 25 16,-1-25-15,1-25 0,49-25-16</inkml:trace>
  <inkml:trace contextRef="#ctx0" brushRef="#br0" timeOffset="9481.71">6796 1736 0,'0'0'0,"0"-24"31,25-1-15,0 25-16,0-25 15,0 25 1,24-25-16,26 25 15,-50 25 1,-25 25 0,-25-1-1,-25 1 17,25-25-32,-24-1 15,24 1 1,50-25 31,0 0-32,-1-25 1,1 25-16,25 0 16,-1 0-1,1 25 1,-50 25-1,0-25 1,-74 24 0,-1 1-1,1-50 1,-1 0 0</inkml:trace>
  <inkml:trace contextRef="#ctx0" brushRef="#br0" timeOffset="11893.752">5333 3150 0,'25'0'187,"0"0"-171,49-25 0,25 1-1,-24 24 1,-51 0-1</inkml:trace>
  <inkml:trace contextRef="#ctx0" brushRef="#br0" timeOffset="12353.854">5854 2977 0,'25'0'0,"-50"0"0,50-25 16,-25 50 15,0-1 0,0 1-31,-25 50 31,25-51-31,0 76 16,25-51 0,0 1-1,49-25 1,-24-50 0,-26 25-16,51-75 15,-26 1 1,-49 0-1,-24-26 1,-51 51 0,1 24-1,49 25-15,-49 50 16,-1-1 0,75-24-1</inkml:trace>
  <inkml:trace contextRef="#ctx0" brushRef="#br0" timeOffset="12605.837">6251 3101 0,'25'0'0,"-1"-25"16,1 25 15,-25 25-15,0-1 15,-25 1 0</inkml:trace>
  <inkml:trace contextRef="#ctx0" brushRef="#br0" timeOffset="13254.681">6598 2853 0,'0'-25'31,"25"25"-16,0-25-15,-1 50 32,1-25-17,-25 25 1,0-1 0,-49 1-1,24-25 1,25-25-1,0 1 1,0-1 0,49 0-1,1 25 1,0 0 0,-26 25-16,1 0 31,-25 49-31,0 50 15,-25-50 17,-24 1-17,-1-26 1,25-49 15,1-24-15,24-26-1,0 25 1,0 0 0,24 50 15,1-25-31,0 0 16,-25 25-16,74-25 15,-24 0 1,0 0-1</inkml:trace>
  <inkml:trace contextRef="#ctx0" brushRef="#br0" timeOffset="13858.173">7069 2729 0,'0'0'15,"0"-25"-15,0 50 47,0-1-31,0 1-1,0 25-15,0 49 16,0 0 0,0-74-16,25 25 15,0 24 1,0-49 0,24-50-1,-24-25 1,-25-24 15,0 24-15,-49 26-1,-26 48 1,26 1 0,49 0-1</inkml:trace>
  <inkml:trace contextRef="#ctx0" brushRef="#br0" timeOffset="14225.249">7367 2753 0,'0'0'16,"25"-49"-16,0 24 15,-25 0 1,0 50-1,0 0 1,0 24 0,0 51-1,0-1 1,0 0 0,49-25-1,-24-74 1,25 0-1,-1-49 17,-49-1-17,0 25-15,0 1 16,-49 24 0,-1 0-16</inkml:trace>
  <inkml:trace contextRef="#ctx0" brushRef="#br0" timeOffset="15199.073">8285 571 0,'0'24'62,"0"1"-46,0 0-16,0 74 15,0-74-15,0 49 16,0 1 0,0-26-1,0 1 1</inkml:trace>
  <inkml:trace contextRef="#ctx0" brushRef="#br0" timeOffset="15483.856">8582 967 0,'0'0'16,"0"25"46,0 0-30,0-50 15,0 0-32</inkml:trace>
  <inkml:trace contextRef="#ctx0" brushRef="#br0" timeOffset="16010.373">8756 769 0,'0'0'16,"0"-25"-1,0 0 1,25-24 0,0 49-16,24-25 15,1 0 1,-1 50 0,-24 0-1,0 24 1,-50 26-1,-24-26 1,-1 1 0,25-25-1,50-25 48,25-25-63,24 25 15,-49 0-15,25 25 16,-26 24 0,-24-24 15,-49 25-15,-1-1-1,-49-49 1,24 0-16</inkml:trace>
  <inkml:trace contextRef="#ctx0" brushRef="#br0" timeOffset="16501.922">9153 645 0,'25'0'0,"-50"0"0,99 0 16,-49-25-1,0 0-15,25 25 16,-1 0 0,1 0-1,-1 25 1,-24 0 0,-25 25-1,-49-1 1,-1-24 15,0 0-15,75-25 31,0 0-47,25 0 15,24 0 1,-49 0-16,24 0 15,-24 25 1,-25-1 0,0 1-16,-49 50 15,-26-51 1,-24 26 0,25-50 15,49 0-31</inkml:trace>
  <inkml:trace contextRef="#ctx0" brushRef="#br0" timeOffset="17250.046">8533 1860 0,'0'0'15,"0"-24"-15,-25 24 16,0 0-16,0 0 15,25 24 1,-24 1 0,24 25-1,0-25-15,24-1 16,1 1 0,25 0-1,-1-25 1,1 0 15,0 25-31,-50 0 16,0-1-1,-50 26 1,-49-25 15,0 0-15</inkml:trace>
  <inkml:trace contextRef="#ctx0" brushRef="#br0" timeOffset="17420.14">8483 1885 0,'0'0'15,"0"-25"-15,25 25 16,-25-24-1,74-1-15,26 0 16,-51 0 0</inkml:trace>
  <inkml:trace contextRef="#ctx0" brushRef="#br0" timeOffset="17660.573">8954 2034 0,'0'0'15,"0"25"1,0 0 0</inkml:trace>
  <inkml:trace contextRef="#ctx0" brushRef="#br0" timeOffset="17960.851">9277 1761 0,'0'0'15,"0"-25"-15,25 1 16,-25 48 31,0 1-47,0 50 15,25-1 1,-25 25 0,0-74-1,0 25 1,0-26-16</inkml:trace>
  <inkml:trace contextRef="#ctx0" brushRef="#br0" timeOffset="18343.636">9550 1736 0,'0'-24'15,"0"48"-15,0-73 0,0 24 16,0 50 15,0 0-15,0-1-1,-25 51-15,25-50 0,0 49 16,0-49 0,0 49-16,0 1 15,50-26 1,-26-49 0,26-25-1,0-24 16,-26-1-15,-24 25 0,-49 1-1,24 24-15,-25 0 16,-24 49 0</inkml:trace>
  <inkml:trace contextRef="#ctx0" brushRef="#br0" timeOffset="19233.089">8756 2977 0,'0'0'0,"25"0"0,-25-25 16,0 0-16,0 0 16,0 50 15,0 0-15,-50 24 15,25 51-16,25-51 1,0 26 0,75-26-1,-26-24 1,75-75 0,-24 1-1,-75-26 1,-1 1-1,-24 49 1,-24-24-16,-1 24 0,-50-25 31,-24 25-31,25 50 16,-1 25 0</inkml:trace>
  <inkml:trace contextRef="#ctx0" brushRef="#br0" timeOffset="20493.185">10542 769 0,'-25'0'15,"50"0"32,25 0-47,49-25 16,-25 25 0,-49-25-1</inkml:trace>
  <inkml:trace contextRef="#ctx0" brushRef="#br0" timeOffset="20921.818">11038 571 0,'0'0'16,"0"-25"-1,-25 25 1,25 25 0,0-1-1,-25 1-15,25 25 16,0 49 0,0-25-1,25-24 1,25-25-1,24-25 17,26-75-17,-51 1 1,-49 0 0,0-1-1,-49 26 1,-26 24-1,1 50 1,-26 24 0</inkml:trace>
  <inkml:trace contextRef="#ctx0" brushRef="#br0" timeOffset="21211.625">11534 719 0,'25'0'16,"-50"0"-16,50 25 16,-25 0 15,-25-25 31,25-25-30</inkml:trace>
  <inkml:trace contextRef="#ctx0" brushRef="#br0" timeOffset="21619.392">11683 595 0,'0'-24'0,"0"-1"15,0 0 1,25 25-16,24-25 15,1 0 1,-25 25 0,49 0-1,-74 25 1,25 25 0,-25 24-1,-50 25 1,26-49-1,-76 24 1,51-24 0,74-50 15,24-25-15,-24 25-16,49-25 15,26-24 1</inkml:trace>
  <inkml:trace contextRef="#ctx0" brushRef="#br0" timeOffset="22026.856">12229 422 0,'-25'0'16,"25"-25"-1,0 50 1,0-1 0,0 1-1,0 0-15,-25 50 16,25-1 0,0 25-1,0-24 1,50-26-1,-1-24 1,1-75 0,0 1-1,-50-1 1,0 1 0,-50 49-1,-49 0 16,99 24-31,-75 1 0</inkml:trace>
  <inkml:trace contextRef="#ctx0" brushRef="#br0" timeOffset="23067.148">11187 1761 0,'0'-25'16,"0"1"-16,25 24 16,-25-25-16,-25 50 46,0 24-30,0-24 0,25 49-1,0 1 1,0-26 0,25 1-1,25-25 1,-1 0-1,1-50 1,24-25 0,-24-24 15,-50-1-15,-25 26-1,-24-26 1,-26 26-1,50 49-15,-24 0 16,-26 25 0,26 49-1,49-49 1</inkml:trace>
  <inkml:trace contextRef="#ctx0" brushRef="#br0" timeOffset="24708.856">11137 2952 0,'0'0'0,"0"-25"47,0 50-32,0 0 17,0-1-17,-25 26 1,25 24 0,0 1-1,0-50-15,50 24 16,-25 1-1,25-50 1,-1-25 0,1-25-1,-1 1 1,-24 24-16,-25-74 16,0 24-1,-49 26 1,-26 24-1,1 25 17,-1 25-17,26 49 1,49-49-16</inkml:trace>
  <inkml:trace contextRef="#ctx0" brushRef="#br0" timeOffset="25023.502">11733 3076 0,'24'0'0,"-48"0"0,48 25 46,-24-1-30,0 1 15,-24-25-15,24-25 15,0 1-15,0-1-1</inkml:trace>
  <inkml:trace contextRef="#ctx0" brushRef="#br0" timeOffset="25324.912">11956 2803 0,'0'-25'16,"0"0"0,0 50 15,0 0-15,25 25 15,-25-26-31,0 26 15,0 74 1,0-50 0,0-24-1,0-25 1</inkml:trace>
  <inkml:trace contextRef="#ctx0" brushRef="#br0" timeOffset="25847.491">12055 2952 0,'0'-25'15,"0"0"1,0 0-16,25 1 16,0-1-1,24 25-15,1-25 16,0 50-1,-50 0 1,0 24 15,0 1-15,-50-1 0,0-24 15,50 0-16,0-50 32,25 25-31,25 0 0,-1 0-1,1 25 1,-50 0-16,25 0 15,-25-1 1,-50 26 0,-24 0-1,-1-26 1,26-24 0</inkml:trace>
  <inkml:trace contextRef="#ctx0" brushRef="#br0" timeOffset="26386.014">12452 2828 0,'0'-25'15,"0"0"1,25 25-1,0-25 1,24 25 0,26 0-1,-75 25-15,24-25 16,1 0-16,-25 50 16,0-1-1,-49 1 1,-1 0 15,25-26-31,50-24 63,-25-24-48,25 24-15,24 0 16,-24 0-1,25 0 1,-25 24 0,-1 1-1,-24 50 1,-24-26 0,-51-24-1,-24 25 1,74-50-1</inkml:trace>
  <inkml:trace contextRef="#ctx0" brushRef="#br0" timeOffset="28380.878">12452 149 0,'25'0'94,"-25"25"-79,25-25-15,24 0 16,1 0 15,-25 0-31,-1 0 16,1 24-1,25-24 1,-25 25 0,-1 25-1,1-1 1,-25-24 0,50 25-16,-25 24 15,-1 1 1,26-1-1,-25 25 1,24 25 0,-24-24-1,0-26 1,0 25 0,0-24-1,-25 24 1,24-25-1,-24-49 1,0 74 0,0 0-1,25-24 1,-25 24 0,0 25 15,0-99-31,0 49 15,0 1 1,0-1 0,0 1-1,0 24 1,0-25 0,0 1-1,0-1 1,-25 0-1,25-24 1,0 0 0,0-25-1,0 24 1,0-24 0,0 25-1,0-1 1,0-24-1,0 25 1,0-1 0,0 1-1,0-1 1,0-24 15,0 50-15,0-51-1,0 26 1,0-25-16,0 0 16,0-1-1,0 1 1,0 0 0,0 0-1,0 0 16,0-1-15,0 1 0,0 0-1,0 0 48,-24-25-32,24 25-15,-25-1-1,0-24-15,-25 25 32,26-25-17,-51 25-15,-24-25 31</inkml:trace>
  <inkml:trace contextRef="#ctx0" brushRef="#br0" timeOffset="31945.671">1463 5234 0,'0'-25'110,"-24"25"-95,24-25-15,-50 0 16,25 25-1,-24 0 17,24 25-32,0 0 15,-25 25 1,50 24 0,0 0-1,25 1 1,0-26-1,25-49 1,-1-24 0,1-51-1,-25-24 1,-1-25 0,-24-25-1,0 0 1,-24-24-1,-1 123 1,25 25 0,-25 75 15,25-25-31,0 49 16,0-49-16,0 99 15,25 0 16,24-25-15,-24 0 0,50 1-1,-51-51 1,26-24 0,-25-25-1,25-50 1,-26 1-1,1-26 1,0 1 0,-25 49-16,0 0 31,-25 1-31,0 24 31,25 24-15,-24 1-16,-1 25 15,25 24 1,0-24 0,49-1 15,-24 1-15,25-25 15,-25-50-16,-1 25-15,26-74 16,0-1 0,-26-24-1,-24-25 1,0 25 0,0 49-1,-24 25 1,24 50 15,0 0-15,0 25-1,0-1 1,0-24-16,0 49 16,24 1-1,1-1 1,-25-24-1,25-1 1,-25-24 0</inkml:trace>
  <inkml:trace contextRef="#ctx0" brushRef="#br0" timeOffset="32135.051">1960 5209 0,'0'0'0,"0"-25"32,49 25-17,-49-25-15,75 1 16,-51 24-16</inkml:trace>
  <inkml:trace contextRef="#ctx0" brushRef="#br0" timeOffset="32663.405">2654 5283 0,'-25'25'0,"50"-25"63,0-25-48,0 25 1,24 0-16</inkml:trace>
  <inkml:trace contextRef="#ctx0" brushRef="#br0" timeOffset="32867.811">2679 5457 0,'0'25'0,"0"-50"0,25 50 63,0-25-63,24-25 15,1 25 1</inkml:trace>
  <inkml:trace contextRef="#ctx0" brushRef="#br0" timeOffset="33792.612">3349 4961 0,'0'0'0,"0"-25"16,-25 0-1,25 50 1,0 0 15,0 0-31,25 49 16,-25 50 0,24 0-1,-24 0 1,0-49 15,25-51-31</inkml:trace>
  <inkml:trace contextRef="#ctx0" brushRef="#br0" timeOffset="34222.098">3646 5011 0,'0'0'16,"0"-25"15,0 50 1,0-1-17,0 26-15,-25-25 0,1 49 16,24 50-1,0-99 1,-25 74-16,25-24 31,25-26-31,24-49 32,-24 0-17,25-25-15,-1-49 16,-49 49-1,0-24 1,0-1 0,-24 25-1,-51 25 1,25 25 0,-24 25-1</inkml:trace>
  <inkml:trace contextRef="#ctx0" brushRef="#br0" timeOffset="34476.096">3969 5308 0,'0'25'31,"0"0"1,0 0-17</inkml:trace>
  <inkml:trace contextRef="#ctx0" brushRef="#br0" timeOffset="34968.503">4192 5234 0,'0'-25'0,"0"50"63,0 0-47,0-1-16,0 1 15,0 25 1,0 24-1,0-49-15,0 25 16,25-26 0,24 1-1,1-50 1,0-24 0,-1-26-1,-49 1 1,0 0-1,-25 49 1,1 25 0,-1 0-16,-25 25 15,-24 24 1,49-49 0</inkml:trace>
  <inkml:trace contextRef="#ctx0" brushRef="#br0" timeOffset="35459.437">4539 5060 0,'0'0'0,"25"-25"15,-25 1 16,0-1-31,0 50 16,0-1 15,25 26-15,-25 24 0,0 26-1,0-76-15,0 76 16,25-26-1,-1-24 1,1-1 0,25-49-1,24-25 1,-24-24 0,-25 24-16,0-25 15,-25 1 1,-25 24 15,-25 25-15,-24 25-1,-1 24 1,50 1-16</inkml:trace>
  <inkml:trace contextRef="#ctx0" brushRef="#br0" timeOffset="39208.494">5556 4638 0,'0'-24'15,"-25"24"48,1 0-48,-1 0-15,0 24 16,-74 26 0,74-50-16,-49 25 15,49-25 1,25 25 31,0-1-32,0 26 1,0 25 0,25 24-1,-1 25 1,1 0 15,-25-75-31,0 75 16,25 25-1,0-25 1,24 0 0,-49 0-1,0-24 1,0-76-1,0 51 1,0 24-16,0-49 16,0-1-1,0-24 17,0 0-17,25-25 173,0 0-188,0-25 15,99 25 1,-25-25 0</inkml:trace>
  <inkml:trace contextRef="#ctx0" brushRef="#br0" timeOffset="41162.998">5755 5159 0,'0'25'31,"-25"-25"-31,25 50 31,0-25-31,0 24 16,0-24-16,0 25 15,0-1 1,25-74 31,-1 25-32,26-24 1,0-1 0,-1 50-1,1-1 1,-25 26 0,-25 0-1,-50-1 1,-24 1-1,-1-25 17,50-25-32</inkml:trace>
  <inkml:trace contextRef="#ctx0" brushRef="#br0" timeOffset="41417.289">5730 5159 0,'25'0'47,"-1"0"-32,1 0-15,25 0 16,24-24-1,-49 24-15,25-25 16</inkml:trace>
  <inkml:trace contextRef="#ctx0" brushRef="#br0" timeOffset="41703.284">6176 5333 0,'0'25'16,"0"0"0,0-1-1,0 1 1,0-50 46,0 1-46</inkml:trace>
  <inkml:trace contextRef="#ctx0" brushRef="#br0" timeOffset="42020.405">6375 5060 0,'0'0'0,"0"-25"16,0 50 15,25-25-15,-25 50-1,24-1 1,-24-24-16,0 25 16,0 24-1,0 25 1,0-24-1,0-50 1</inkml:trace>
  <inkml:trace contextRef="#ctx0" brushRef="#br0" timeOffset="42430.037">6648 5060 0,'0'-25'0,"0"50"0,0-74 15,0 73 32,0 1-31,0 25 0,0 24-1,-25 1 1,25-1-1,25 0 1,24-24 0,-24-50-1,0 0-15,0-25 16,-1-24 0,-24-1-1,0 25 1,-24-24-1,-1 49-15,-25 24 16,-24 1 0,49 0-1</inkml:trace>
  <inkml:trace contextRef="#ctx0" brushRef="#br0" timeOffset="44621.776">7144 5011 0</inkml:trace>
  <inkml:trace contextRef="#ctx0" brushRef="#br0" timeOffset="46731.856">7218 5184 0,'0'25'94,"0"0"-78,0 0 15,0 24-31,-49 26 16,49-26-1,0-24-15,-25 25 16</inkml:trace>
  <inkml:trace contextRef="#ctx0" brushRef="#br0" timeOffset="47002.63">7144 5259 0,'0'0'0,"0"-25"16,0 50 46,25-25-46,-1 24-16,1 1 31,0-25-31,25 50 0,24-1 31,-49 1-31,-25-25 31</inkml:trace>
  <inkml:trace contextRef="#ctx0" brushRef="#br0" timeOffset="47512.797">7739 5184 0,'0'-25'16,"-25"25"30,25 25-30,0 0 0,-25 0-16,25 49 15,0 1 1,0-1 0,50-49-1,-25-25 1,49-25-1,-49-25 1,0-24 0,-25 0-1,-50-1 1,1 50 0,-26 50-1,50-25-15,-24 25 31</inkml:trace>
  <inkml:trace contextRef="#ctx0" brushRef="#br0" timeOffset="47768.013">8037 5283 0,'0'0'16,"25"0"-16,-25 25 15,0 0 17,0 0-32,0 0 15,0-1 1,0-48 31,0-1-32</inkml:trace>
  <inkml:trace contextRef="#ctx0" brushRef="#br0" timeOffset="48037.068">8260 5060 0,'0'0'15,"25"0"1,-25 25 15,0 0-15,25 24 0,-25-24-16,24 25 15,1 49 1,-25-74-16,0 49 15,0 1 1,25-75-16</inkml:trace>
  <inkml:trace contextRef="#ctx0" brushRef="#br0" timeOffset="48530.774">8508 5209 0,'0'-25'0,"0"0"16,0 1 0,25 24-1,0-25-15,-1 25 16,26 0 0,-25 0-16,24 25 31,-49-1-16,0 26 1,-24 0 0,-51-26-1,50 1 1,1 0 0,24-50 15,24 25-16,1 0 1,0 0-16,25 25 16,-1-25-1,-24 50 1,-25-1 0,0 1-1,-50-25 1,-24-25-1,24 0 1</inkml:trace>
  <inkml:trace contextRef="#ctx0" brushRef="#br0" timeOffset="49035.35">8930 5110 0,'0'-25'15,"0"0"17,24 25-17,1 0 1,0 0-16,25-25 15,-25 50 1,-1 0 0,-24 25 15,0-26-31,-24 26 16,-26-25-1,0 24 16,75-49 1,25 0-1,-1 0-15,1 25-1,-25 0 1,-25 0-16,-25 0 15,-25 24 1,-24 1 0</inkml:trace>
  <inkml:trace contextRef="#ctx0" brushRef="#br0" timeOffset="49455.594">9500 5308 0,'0'0'0,"-25"25"15,25 0 32,25-25 0,0 0-31,0-25-16,49 25 15,-49 0-15,49 0 16,-49-25 0</inkml:trace>
  <inkml:trace contextRef="#ctx0" brushRef="#br0" timeOffset="49969.09">9897 5110 0,'0'-25'15,"0"50"16,0 0-15,0-1 0,0 1-16,0 25 15,0-25 1,25 24-16,-25 1 16,49-25-1,-24-25 1,50 0-1,-1-25 1,-24-25 15,-1 1-15,-49-1 0,0-24-1,-49 24 1,24 25-1,-49 25 17,-26 0-32,26 25 15,-1 0 1,51 0 0</inkml:trace>
  <inkml:trace contextRef="#ctx0" brushRef="#br0" timeOffset="53028.368">10096 4713 0,'0'-25'31,"0"50"32,-25-25-63,50 0 94,-1 0-94,1 0 15,50 0 1,24-25-1,-74 25-15,24-25 16,1 25 0,-25 0-1,-25 25 32,0 0-31,0 0-16,0 24 15,24 51 1,-24-76-16,25 51 16,-25 49-1,25 0 17,0 25-17,0-25 1,-25-25-1,24 25 1,1-25 0,-25 0-1,25-24 1,0 24 0,0 0-1,-25-49 1,0-1-1,-50-24 17,0 0-17,50 0-15,-49 0 16,24-25-16,-74 24 16,0 26-1,-1-50 1,1 25-1,50-50 1</inkml:trace>
  <inkml:trace contextRef="#ctx0" brushRef="#br0" timeOffset="53504.451">11013 5606 0,'25'0'94,"0"0"-63,0 0-31,24 0 16,26 0 0,-1 0-1,-24-25 1,-25 25 0</inkml:trace>
  <inkml:trace contextRef="#ctx0" brushRef="#br0" timeOffset="54299.979">11584 5135 0,'0'24'31,"0"1"0,25 25-31,-1 24 32,-24-49-32,25 74 15,-25 0 1,0-49-1,0 0 1,-25-26 0</inkml:trace>
  <inkml:trace contextRef="#ctx0" brushRef="#br0" timeOffset="54586.621">11981 5507 0,'0'-25'15,"0"50"32,0-50 47</inkml:trace>
  <inkml:trace contextRef="#ctx0" brushRef="#br0" timeOffset="55139.787">12229 5184 0,'0'0'15,"0"-25"-15,25 25 47,-1-24-31,51 24-1,-50 24 1,-1-24-16,1 50 16,-25 0-1,-25-1 1,-49 1-1,24-1 1,26-24 0,24-50 15,24 25-15,1 0-1,0 0-15,0 0 16,0 0-16,24 25 15,1 0 1,-25 25 0,-25-26 15,0 1-31,-50 0 16,-49 0-1,0 0 1,99-50-1</inkml:trace>
  <inkml:trace contextRef="#ctx0" brushRef="#br0" timeOffset="55661.246">12650 5159 0,'25'0'15,"-50"0"-15,75 0 16,-50-24 0,25 24-16,0 0 0,24 0 15,26 24 1,-26 1 31,-49 25-32,0-25 1,0-1-16,-49 26 16,24-25-1,0-25 1,25 25 46,25-25-46,0 24-16,-1-24 16,-24 25-16,50 0 15,-25 25 1,-25-26 0,-25 26-1,0-50-15,-49 25 16,-1-25-1,1 0 1</inkml:trace>
  <inkml:trace contextRef="#ctx0" brushRef="#br0" timeOffset="57222.13">13494 4514 0,'0'-24'16,"-25"24"46,0 0-46,0 24-16,1-24 15,-26 0 1,0 25 0,26-25-1,24 25 1,0 0-1,0 0 1,0 49 0,0 0-1,0 26 17,0-1-32,0-74 0,0 74 15,0 25 1,0-99-1,24 124 1,-24-1 0,25-24-1,25 0 1,-50-99-16,25 75 16,-25-1-1,0-74 1,24 49-16,-24 25 15,0 0 1,0 1 0,0-51-1,0 1 1,0-25 0,0-1-16,25 1 15,-25 0 16,0 0 1,-25 0-1,1-25-15,48 0 77,1 0-93,0 0 16,0 0-16,99-25 16,-50 25-1</inkml:trace>
  <inkml:trace contextRef="#ctx0" brushRef="#br0" timeOffset="60440.037">14039 5482 0,'0'0'15,"-24"0"1,-1 0-16,50 0 94,-1 0-79,1 0-15,50 0 16,49-25 15,-50 25-15,-49-25-1</inkml:trace>
  <inkml:trace contextRef="#ctx0" brushRef="#br0" timeOffset="60741.864">14536 5184 0,'0'-25'16,"0"1"-16,0 48 31,0 1-16,24 25 1,-24 49 0,0 0-1,0-24 1,0-26 15,0-24-15</inkml:trace>
  <inkml:trace contextRef="#ctx0" brushRef="#br0" timeOffset="61058.174">14784 5432 0,'24'0'0,"-24"-25"15,0 50 17,0 0-1,25-25-31,-25 25 16,-25-25 30,25-25-30,0 0 0,0 0-1</inkml:trace>
  <inkml:trace contextRef="#ctx0" brushRef="#br0" timeOffset="61659.022">15106 5234 0,'-25'-25'31,"25"0"0,25 25-31,25-25 16,-1 25-1,-24 25 1,0 0 15,-25 0-15,0 0-16,0 24 15,-25 1 1,0-25 0,-24-25-1,73 0 48,1 0-48,25-25 1,-1 50-16,1-1 31,-25-24-31,-25 50 16,0 0 0,-50-26-1,-24 26 1,-1-50 15,1 0-31</inkml:trace>
  <inkml:trace contextRef="#ctx0" brushRef="#br0" timeOffset="62183.64">15503 5184 0,'0'-25'0,"25"25"31,0 0 0,-1 0-31,26 0 16,-25 0-16,24 0 15,-24 25 1,-25 25 0,0-1-1,-49-24 1,-1 0 0,50 0 15,25-25 31,0 0-46,-25 25-16,49-25 16,-24 49-1,0-24 1,-50 0-1,-49 0 1,-1-1 0,26-24-1</inkml:trace>
  <inkml:trace contextRef="#ctx0" brushRef="#br0" timeOffset="62618.329">16098 5308 0,'0'25'78,"25"-25"-78,0 0 16,24 0-16,26 0 15,-50 0 1,-1 0-16</inkml:trace>
  <inkml:trace contextRef="#ctx0" brushRef="#br0" timeOffset="62867.467">16346 5159 0,'0'0'16,"0"-24"-16,-25 24 15,25 24 16,0 1-15,0 0 0,0 25-1,25-1 1,-25 26 0,0-26-1</inkml:trace>
  <inkml:trace contextRef="#ctx0" brushRef="#br0" timeOffset="63089.054">16421 5184 0,'0'0'16,"0"-25"-16,0 50 62,0 0-46,-25-25 0,-25 74-1,50-49-15,-49 25 16,24-25-16,25-1 16</inkml:trace>
  <inkml:trace contextRef="#ctx0" brushRef="#br0" timeOffset="63296.143">16222 5234 0,'0'-25'31,"0"50"-15,25-25-1,-25 25-15,50-1 16,49 51-1,-49-26 1,-26-49 0</inkml:trace>
  <inkml:trace contextRef="#ctx0" brushRef="#br0" timeOffset="63739.27">16818 5184 0,'24'-25'16,"-24"1"-1,-24 48 48,-1 1-63,0 0 15,0 25-15,25-26 0,-25 51 32,25-26-32,0 1 31,75-25-15,-1-25-1,1-25 1,-1-49-1,-49-1 17,-25 1-17,-50-1 1,25 75-16,-24-24 16,-26 24-1,26 24-15</inkml:trace>
  <inkml:trace contextRef="#ctx0" brushRef="#br0" timeOffset="64152.336">17239 5308 0,'0'25'46,"0"0"-30,0 0 0,0-1 15,0-48 31,25 24-46,-25-25-16</inkml:trace>
  <inkml:trace contextRef="#ctx0" brushRef="#br0" timeOffset="65666.841">17562 5060 0,'0'25'62,"0"0"-46,0 0-1,0-1-15,25 51 16,-25-1 0,0 25-1,0-24 1,0-50-1,0-1 1</inkml:trace>
  <inkml:trace contextRef="#ctx0" brushRef="#br0" timeOffset="66304.224">17785 5135 0,'0'0'0,"0"-25"32,25 25-1,-25-25-16,49 25 1,-24 0 0,0 0-16,0 0 15,0 25 1,-1 24 0,-24-24-1,0 25 1,-49-1 15,-26-24-31,51 0 31,-1-25-15,50 0 46,-1 0-62,26-25 16,0 50 0,-26-25 15,1 25-15,-25 0-16,25-1 15,-25 26 1,-25-25-1,-24 0 1,-26-25 0,50 0-16</inkml:trace>
  <inkml:trace contextRef="#ctx0" brushRef="#br0" timeOffset="66816.814">18083 5135 0,'24'0'0,"-24"-25"0,25 0 15,25 25 1,-25-25 0,24 50-1,1-25 1,-50 25 15,0 24-15,0-24-1,-50 25 1,25-50 0,1 25-1,48-25 63,-24 24-62,25-24-16,0 25 16,-25 0-16,25-25 15,0 50-15,-25-26 16,0 26 15,-75-25-15,26-25-16,-26 25 31</inkml:trace>
  <inkml:trace contextRef="#ctx0" brushRef="#br0" timeOffset="70504.563">18901 5283 0,'-25'0'15,"50"0"157,0 0-172,0 0 0,24 0 16,26 0 15,-50 0-31,49 0 16,-24-24-1</inkml:trace>
  <inkml:trace contextRef="#ctx0" brushRef="#br0" timeOffset="73155.18">13866 5035 0,'0'25'78,"-25"0"-63,25 0-15,0 0 0,-25 49 16,25 50 15,0 0-15,0 25 0,0-100-1,0 51-15,0-76 16,25 76-16,0-75 15,24 99-15,-24-124 16</inkml:trace>
  <inkml:trace contextRef="#ctx0" brushRef="#br0" timeOffset="74606.435">18281 4713 0,'25'0'125,"-25"25"-110,25-25-15,-1 24 16,26 1 0,-50 0-16,50 25 15,-1 24 1,-24-24-1,0 24 1,0 1 15,0 24-31,-1 0 16,-24-25 0,0 26-1,-24-1 1,24-25 15,-25 1-15,25-1-1,-25-24 1,-25-1 0</inkml:trace>
  <inkml:trace contextRef="#ctx0" brushRef="#br0" timeOffset="77158.298">19794 5060 0,'0'-25'16,"0"50"46,-25-25-62,1 25 16,-1 0-16,0 0 15,-25 49 1,26-24 0,24-1-1,0 1 1,24-25 0,1-1-1,25 1 1,-25-25-1,24-25 1,1 1-16,-1-1 16,1-25-1,-25 1 17,-25 24-17,0 0-15,0 0 16,0-24-1,-25 24 1,0 0 0,0 0-1,1 0 1,-1 25-16,0 0 16,-25 0-1,26 0 16,24 25-31,-25-25 16</inkml:trace>
  <inkml:trace contextRef="#ctx0" brushRef="#br0" timeOffset="78215.915">19968 4316 0,'0'0'0,"-25"0"15,25-25-15,25 25 78,-25 25-78,49-25 16,-24 0-16,50 0 16,-1 0-1,25-25 1,-74 25-1,-25 25 48,0 0-47,0 0-1,-25 24 1,0 50-1,25-74-15,0 50 16,0-51-16,0 100 16,0 25-1,25-49 1,-25 24 0,25 0-1,0-25 1,-25-74-16,25 99 15,-25-50 1,24 0 0,-24 1-1,25-1 17,-25-24-32,0-25 15,0 24-15,0 26 31,25-26-15,-25 1 0,0-25-1,0 0 1,0-1 0,-25 1 15,0-25-16,25 25-15,-24-25 16,-26 25 0,25-25-16,-49 25 15,-1-25 1,1 0 0</inkml:trace>
  <inkml:trace contextRef="#ctx0" brushRef="#br0" timeOffset="80100.108">20985 5432 0,'0'25'78,"25"-25"31,-1 0-109,1 0 16,74-25-1,25 25 1,-99-25-16,0 25 16,-25 25 31</inkml:trace>
  <inkml:trace contextRef="#ctx0" brushRef="#br0" timeOffset="80655.674">21729 5209 0,'0'0'16,"0"25"46,-25-25-62,0 49 16,0 26-1,25-50-15,0 49 16,0 0 0,25-24-1,25-25 1,0-25 0,-1-25-1,1-25 1,-1-24-1,-24-25 1,-25 24 15,-49 26-31,-1 49 32,0-25-17,1 50 1,24-25-16,-25 0 15,50 25-15</inkml:trace>
  <inkml:trace contextRef="#ctx0" brushRef="#br0" timeOffset="80957.674">22225 5432 0,'0'0'0,"0"25"15,-25 0 1,25 0 0,0-1-1,0 1 1,0-50 15,0 1-15,0-1 15,25 0-31</inkml:trace>
  <inkml:trace contextRef="#ctx0" brushRef="#br0" timeOffset="81401.978">22523 5259 0,'0'-25'0,"0"50"0,-25-100 16,25 50-1,25 25 1,-25-24-16,74 24 16,-24 0 15,-26 24-31,1 26 16,-25 49 15,-25 0-16,-24-24 1,-26-26 0,26-24-1,24-25 1,50 0 15,49-25-15,75 1-1,-124 24-15,99 0 16</inkml:trace>
  <inkml:trace contextRef="#ctx0" brushRef="#br0" timeOffset="81846.16">23168 5060 0,'0'0'0,"-25"-25"16,0 1 0,25 48 15,-25 1-15,0 25-1,25-25-15,-24 49 16,24-49-1,-25 49-15,25 50 32,0-49-17,25-51-15,49-24 16,0 0 0,1-49-1,-50-26 1,-25 51-1,-25-1 17,-74 25-17,-1 25 1,26-1 0</inkml:trace>
  <inkml:trace contextRef="#ctx0" brushRef="#br0" timeOffset="84091.915">23961 4266 0,'0'-24'15,"-24"24"32,-1 0-31,0 0 0,0 24-16,-49-24 15,-1 0 1,50 25 15,1-25-15,24 25-16,-25 0 15,25 49 1,0 1 0,-25 24-1,25 0 1,-25 50-1,25-124 1,-25 124-16,25-1 16,0 1 15,0 25-15,25-75-1,-25 25 1,0 25-1,0-50 1,0 0 0,-25 25-1,25-24 1,0-26 0,0 50-1,-24-74 1,24-26-1,0 1 1,24-25 125,1 0-141,0-25 15,25 25-15,49 0 16,75 0 0</inkml:trace>
  <inkml:trace contextRef="#ctx0" brushRef="#br0" timeOffset="87870.023">24333 5184 0,'0'25'94,"-24"-25"-94,-1 25 16,0 0-1,25-1 1,-25-24-16,25 25 0,-25 25 16,25 24-1,-24 1 1,24-26-1,24-24 1,26 0 0,-25 0-16,24-25 15,1 0 1,24-25 0,-24 0-1,-25-25 1,0-24-1,-1 74 1,-24-50-16,0 1 31,0-1-31,-49 25 16,-1-24 0,25 24-1,1 25 16,-1-25-15,0 25 15,0 0-15,0 0 0,25 25-1,-49-25 1</inkml:trace>
  <inkml:trace contextRef="#ctx0" brushRef="#br0" timeOffset="88783.105">24929 5383 0,'-25'0'172,"0"0"-156,50 0 93,0 0-93,24-25 0,1 25-1,-25 0-15,0 0 16,24 0-1,-49-25 1</inkml:trace>
  <inkml:trace contextRef="#ctx0" brushRef="#br0" timeOffset="91510.761">25053 5234 0,'-25'0'15,"25"25"126,0-1-141,0 1 16,0 0-16,-25 25 15,25 24 1,0 0 0,0-49-1,-25 0-15,25 0 16</inkml:trace>
  <inkml:trace contextRef="#ctx0" brushRef="#br0" timeOffset="124845.372">25549 5234 0,'0'0'0,"-25"0"78,25 25-62,0-1 0,0 1-1,-25 50 1,25-26-1,0-24 1,25-25 15,0-25-15,74 25 0,0-25-1,-74 25-15,25 25 16,-50 25 15,0-1-31,-50 26 16,-49-26-1,0-24 17,74-25-32</inkml:trace>
  <inkml:trace contextRef="#ctx0" brushRef="#br0" timeOffset="125068.768">25524 5209 0,'0'-25'16,"25"25"-1,0 0 1,99 0 0,0-25-1,-75 25-15</inkml:trace>
  <inkml:trace contextRef="#ctx0" brushRef="#br0" timeOffset="125471.93">26119 5457 0,'0'0'15,"0"25"-15,0 0 16,0-1-1,0 1 17,0 0-17,0-50 32,0 0-47,25 25 16,-25-24-1,0 48 32,0 1-31</inkml:trace>
  <inkml:trace contextRef="#ctx0" brushRef="#br0" timeOffset="125763.915">26591 5110 0,'0'-25'0,"0"50"0,24-50 16,-24 0-16,0 50 31,0 0-15,0 24-1,0-24-15,-24 99 16,-26 0 0,0 0-1,26-25 1</inkml:trace>
  <inkml:trace contextRef="#ctx0" brushRef="#br0" timeOffset="126172.905">26913 5159 0,'25'0'0,"-50"0"0,50-24 16,-25-1-16,0 50 47,-25-1-32,25 51 1,-50 24 0,1 50-1,49-124-15,-25 74 16,25-25-1,50-49 1,24-50 0,0-24-1,-24-26 1,-50 26 0,-74 49-1,-26 0 1,1 0 15,50 0-31</inkml:trace>
  <inkml:trace contextRef="#ctx0" brushRef="#br0" timeOffset="126455.231">27459 5507 0,'-25'0'0,"50"0"0,-25 0 47,49 0-47,75-25 16,25 0-1,-99 0 1</inkml:trace>
  <inkml:trace contextRef="#ctx0" brushRef="#br0" timeOffset="126691.545">27732 5209 0,'0'25'47,"0"0"-31,0-1-16,0 26 15,0 49 1,0 25 0,-25-49-1,0-51 1</inkml:trace>
  <inkml:trace contextRef="#ctx0" brushRef="#br0" timeOffset="126897.554">27781 5333 0,'25'-25'0,"-50"50"0,75-75 16,-25 26-1,-25 48 17,-25 1-17,25 0-15,-50 49 16,-24 26-1,74-76-15,-99 51 16</inkml:trace>
  <inkml:trace contextRef="#ctx0" brushRef="#br0" timeOffset="127104.895">27508 5383 0,'25'-25'16,"-50"50"-16,50-75 0,0 75 47,0 24-32,0-49-15,24 75 16,1-1 0,-50-49-16,25 25 15</inkml:trace>
  <inkml:trace contextRef="#ctx0" brushRef="#br0" timeOffset="127540.715">28302 5135 0,'0'-25'0,"25"25"0,-25-25 16,-25 50 31,0 24-47,-24 51 31,24 24-15,0-25-1,25-74-15,0 24 16,75-24-1,24-25 1,0-74 0,-25-1-1,-24-49 1,-50 50 0,-50 24-1,26 50-15,-51-49 16,-24 49-1,49 49 1</inkml:trace>
  <inkml:trace contextRef="#ctx0" brushRef="#br0" timeOffset="127857.675">28922 5383 0,'0'24'16,"0"1"15,0 0-16,0 0 1,0-50 47,25 0-48</inkml:trace>
  <inkml:trace contextRef="#ctx0" brushRef="#br0" timeOffset="128259.147">29245 5135 0,'0'-25'0,"0"0"15,25 25 1,24-25 0,-24 25-16,25 0 15,-1 0 1,1 25 0,-25 25-1,-25-1 1,-50 26-1,0 24 1,-24-50 0,24 1-1,50-25 17,75-50-17,49 0 1,-75 25-1</inkml:trace>
  <inkml:trace contextRef="#ctx0" brushRef="#br0" timeOffset="128716.995">29865 5060 0,'0'0'0,"0"-25"0,-25 25 16,25-24-16,-25 48 63,25 1-48,-25 0-15,25 0 0,-49 49 16,24-49-16,25 74 15,0-24 1,0-26 0,50 1 15,49-50-15,-25-50-1,1 1 1,-51-1-1,-48 25 1,-51-24 0,1 49-1,49 0-15,-49 24 16,24 1 0</inkml:trace>
  <inkml:trace contextRef="#ctx0" brushRef="#br0" timeOffset="130114.898">25673 4762 0,'-25'0'15,"25"25"-15,-25 0 47,0-25-47,25 25 16,-49 25 0,-1 24-1,1 0 1,-26 26-1,1-1 1,24 50 0,25-125-16,1 125 15,24-25 1,0 0 0,99 0-1,-25-74 1</inkml:trace>
  <inkml:trace contextRef="#ctx0" brushRef="#br0" timeOffset="131166.742">29914 4738 0,'0'0'16,"0"-25"-1,0 50 32,25-1-31,25 26-1,-50-25-15,49 49 16,26 50 0,-50-74-16,-25 99 15,0 49 1,-50-24-1,-49-25 1,0-75 0</inkml:trace>
  <inkml:trace contextRef="#ctx0" brushRef="#br0" timeOffset="132651.476">30088 4043 0,'0'0'16,"0"25"-16,25-25 78,-25 25-78,74-25 16,26 25-1,-26-1 1,-24-24 0,-50 25 62,0 0-63,0 0 1,0 0-16,0 24 0,-25 26 31,25-51-31,-25 51 16,0 49-1,0 0 1,1 25 0,24-25-1,0-99 1,0 74-16,0 25 16,-25 0-1,25-25 1,-25 0-1,0 0 17,25 1-32,0-26 15,0 1 1,0-26 15,0 1-15,-25-1-1,25 26 1,0-1 0,0-24 15,0-1-15,0 1-1,0 0 1,0-26 15,-25-24 16,1 0-16,-1 0-31,-25 0 16,25 0-16,-99 0 15,50 25 1</inkml:trace>
  <inkml:trace contextRef="#ctx0" brushRef="#br0" timeOffset="135600.99">3225 7317 0,'24'0'47,"1"0"-32,0 0-15</inkml:trace>
  <inkml:trace contextRef="#ctx0" brushRef="#br0" timeOffset="135796.193">3299 7516 0,'-25'0'0,"50"0"0,-99 49 15,98-49 32,1 0-31,0 0-16</inkml:trace>
  <inkml:trace contextRef="#ctx0" brushRef="#br0" timeOffset="136187.202">4068 7094 0,'0'0'0,"0"25"47,0 0-32,0 24 1,0 75-1,0-99-15,0 50 16,0-51-16,0 51 16,0-50-1</inkml:trace>
  <inkml:trace contextRef="#ctx0" brushRef="#br0" timeOffset="136604.713">4316 7069 0,'0'0'0,"0"-24"0,0 48 31,0 1-15,0 74-1,0 50 1,0-124-16,-25 99 31,25-25 0,50-49-15,-1-25 0,1-50-1,24-25 1,-49 25-16,0-24 15,-25-50 1,-50 74 0,1 0-1,-26 50 1,1 0 0,49 24-1</inkml:trace>
  <inkml:trace contextRef="#ctx0" brushRef="#br0" timeOffset="136899.227">4911 7417 0,'0'0'16,"0"24"46,0 1-46,-24-25 0,24 25-1,0-50 1,0 0-1</inkml:trace>
  <inkml:trace contextRef="#ctx0" brushRef="#br0" timeOffset="137578.265">5358 7169 0,'0'0'16,"0"-25"-16,0 0 31,-25 25-31,25 25 16,0 0 0,0 24 15,0 50-16,0-74-15,0 50 16,25-26 0,24 1-1,1-75 1,24 0 0,-24-49-1,-50-25 1,-25-1-1,-24 51 1,-26 24 0,26 50-1,24 0 1</inkml:trace>
  <inkml:trace contextRef="#ctx0" brushRef="#br0" timeOffset="138023.86">5829 6995 0,'0'0'0,"0"-25"31,0 50 0,0 0-15,0 49 0,0-49-16,25 49 15,-25-49-15,25 74 16,0-24 0,-1-1-1,51-49 1,-26-50-1,-24 25-15,50-49 16,-51-1 0,-24-24-1,-49 24 1,-1 50 0,-49 25-1,25 24 16,49 1-15</inkml:trace>
  <inkml:trace contextRef="#ctx0" brushRef="#br0" timeOffset="138965.246">6573 6970 0,'0'0'16,"0"-25"-1,0 1 1,0 73 15,0 1-15,0-25-16,-25 24 15,25 75-15,-24 75 16,24-26 0,24-24-1,26-75 1,-25-49 0,0-25-16</inkml:trace>
  <inkml:trace contextRef="#ctx0" brushRef="#br0" timeOffset="139372.017">6921 7218 0,'0'0'0,"0"-25"0,0 1 16,0 48-1,0 1 16,-25 25-15,25 49 0,0 0-1,0-24 1,25-51 0,24 1-1,26-50 1,-51 1-16,26-51 15,-50-24 1,-25 0 0,0 49-1,-24 25 1,-26 75 15,51-25-31</inkml:trace>
  <inkml:trace contextRef="#ctx0" brushRef="#br0" timeOffset="139674.585">7466 7392 0,'0'0'0,"0"25"47,0-1-32,0 1 32,0-50-16,0 1-15</inkml:trace>
  <inkml:trace contextRef="#ctx0" brushRef="#br0" timeOffset="140137.433">7739 7169 0,'0'-25'16,"0"50"-16,0-75 0,0 25 16,0 50 30,0 0-46,-25 49 16,0 50 0,25 0-1,0-99-15,0 49 16,0-49-16,25 25 16,25-25 15,24-25-16,-24-75 1,-1 26 0,-49-26-1,-49 75 1,-1-25 0,-49 50-1,49 25 1,26-1-16</inkml:trace>
  <inkml:trace contextRef="#ctx0" brushRef="#br0" timeOffset="140594.694">8062 7218 0,'0'-25'0,"0"1"16,24 24 47,-24 24-48,25-24-15,0 0 0,49 25 16,-24-50-1,0 25 1,-50-24 0,0-1-1,0 50 32,0-1-47,-25 1 16,25 0-16,0 25 15,-25 49 1,25-25 0,0-49-16,0 49 15,0-49 17,0 0-32</inkml:trace>
  <inkml:trace contextRef="#ctx0" brushRef="#br0" timeOffset="140944.88">8359 6871 0,'0'-25'16,"0"0"0,-25 25-16,50 0 31,74 25-15,-74-25-16,74 50 15,-74-25-15,99 99 16,-49 49-1,-75 1 1,-50-1 0,-49-24-1,49-99 1</inkml:trace>
  <inkml:trace contextRef="#ctx0" brushRef="#br0" timeOffset="143609.295">9103 7392 0,'25'0'78,"0"0"-63,0 0-15,0-25 0,99 25 32,0-25-32,-100 25 0</inkml:trace>
  <inkml:trace contextRef="#ctx0" brushRef="#br0" timeOffset="143924.791">9277 7218 0,'0'0'0,"0"-25"15,0 50 32,0 0-31,0 0-16,25 24 16,0 51-1,-1-1 1,-24-25-1,0-49 1,25 25 0</inkml:trace>
  <inkml:trace contextRef="#ctx0" brushRef="#br0" timeOffset="144225.178">9847 7119 0,'0'0'0,"0"-25"0,0 50 63,0 0-48,0 0-15,0-1 0,0 51 16,0 24 0,0 0-1,0-24 1,0-51-16,0 26 16,25-50-1</inkml:trace>
  <inkml:trace contextRef="#ctx0" brushRef="#br0" timeOffset="144571.157">10170 7417 0,'0'24'0,"-25"-24"31,25 25 1,0 0-17,0 0 1,0-50 31,0 0-16,25 25-31,0-25 31</inkml:trace>
  <inkml:trace contextRef="#ctx0" brushRef="#br0" timeOffset="145634.52">10492 7268 0,'0'-25'0,"0"0"79,0 0-48,25 25-16,0 0-15,0-24 16,49 24 0,1 0-1,-51 0-15,1 24 16,0 26 0,-50 0-1,-24 24 1,-26-49-1,26 0 1,73-25 47,1-25-63,25 25 15,-25 0-15,24 0 16,-49 25-1,75-1-15,-51 1 32,-24 25-17,-24-1 1,-26-24 0,-74 0-1,74-25 1,26 0-16</inkml:trace>
  <inkml:trace contextRef="#ctx0" brushRef="#br0" timeOffset="146275.222">11137 7243 0,'0'-25'16,"0"0"-16,0 1 16,50-1 15,0 25 0,-26 0-31,1 0 16,25 25 15,-50 24-31,0 1 16,0-1-1,-50-24 1,50 0-16,-49-25 31,24 25-31,50-25 63,-1-25-48,1 25-15,50 0 16,-1 25-1,-24 0 1,-26-1 0,-24 26-1,-24 0 1,-1-50 0,-50 49-1,1-24 1,-25 0-1,74-25-15,-25-25 16</inkml:trace>
  <inkml:trace contextRef="#ctx0" brushRef="#br0" timeOffset="146687.498">11881 6970 0,'0'0'0,"25"0"0,-25-25 16,-25 25 0,1 50-1,-26 49 1,0 25 15,50-74-31,0 99 16,25 24-1,25-74 1,24 1 0,-24-51-1</inkml:trace>
  <inkml:trace contextRef="#ctx0" brushRef="#br0" timeOffset="147195.101">12204 7169 0,'-25'-25'16,"25"50"15,-25-25-15,25 24 0,0 1-16,-25 25 15,25 49 1,0 0-1,25-24 1,50-26 0,-1-49-1,1-49 1,-1-1 0,-74-24-1,0 49-15,0-50 16,-25 26-1,-49 24 1,-25 25 0,49 25-1,25-25 1</inkml:trace>
  <inkml:trace contextRef="#ctx0" brushRef="#br0" timeOffset="147521.052">12750 7441 0,'0'0'0,"0"25"62,0 0-46,0 0 15,0-50 1,0 0-17,24 0 1,1 25-1</inkml:trace>
  <inkml:trace contextRef="#ctx0" brushRef="#br0" timeOffset="148553.691">12973 7169 0,'0'24'62,"0"1"-30,0 0-17,0 0 1,0 0-16,25 49 16,-1 25-1,1-49 1,-25-25-1,0 24 1,25 1 0</inkml:trace>
  <inkml:trace contextRef="#ctx0" brushRef="#br0" timeOffset="149048.129">13295 7218 0,'0'0'15,"0"-25"-15,25 25 63,-25 25-48,25-25-15,49 0 16,1 0 0,-50 0-1,-1 0 1,-48 0 31,24 25-16,-25 0-15,25 24-1,-25 26 1,25-1 0,0 1 15,0-26-31,0-24 0,0 0 15,0 0 1</inkml:trace>
  <inkml:trace contextRef="#ctx0" brushRef="#br0" timeOffset="149284.322">13320 7417 0,'25'0'79,"25"0"-64,49-25 1,-74 25-16,74-25 15,-50 25 1,-24 0-16</inkml:trace>
  <inkml:trace contextRef="#ctx0" brushRef="#br0" timeOffset="149755.579">13717 6970 0,'-25'0'16,"25"-25"-1,0 50 17,25 0-17,74 49 1,0 50-1,-24 0 1,-50 50 0,-50-25-1,-25-25 1,50-99-16,-49 49 31,24 0-15,0-74-16</inkml:trace>
  <inkml:trace contextRef="#ctx0" brushRef="#br0" timeOffset="150805.659">14436 7441 0,'25'0'0,"0"0"125,-25 25-125,50-25 16,-26 0-16,26 0 15,74-25 1,-99 25 0,99-24-16,-75 24 15,-24 0 1,-50 0 46</inkml:trace>
  <inkml:trace contextRef="#ctx0" brushRef="#br0" timeOffset="151340.169">15304 7268 0,'0'0'15,"0"-25"-15,-24 25 47,24 25-31,0 0 0,-25-1-1,25 1-15,0 25 16,0 24-1,25-24 1,24-1 0,26-24-1,-26-25 1,26-49 0,-26-26-1,-49 1 1,0-25-1,-49 49 17,-26 25-32,1 50 15,49-25-15,-25 50 32</inkml:trace>
  <inkml:trace contextRef="#ctx0" brushRef="#br0" timeOffset="151676.055">15801 7441 0,'0'0'0,"0"25"47,0 0-32,0 0 32,0-50 0,0 0-31,24 25-16</inkml:trace>
  <inkml:trace contextRef="#ctx0" brushRef="#br0" timeOffset="152134.887">16073 7342 0,'0'-25'16,"-24"25"-16,24-24 16,0-1-1,0 0 1,49 25-1,26 0 1,-51 0-16,51 25 16,-50 0-1,-1 24 1,-24 26 0,-49-1-1,-1-24 1,-24-1 15,24-24-15,50 0-1,50-25 17,-25-25-32,24 25 15,75-25 1,-74 25-16,49-25 15</inkml:trace>
  <inkml:trace contextRef="#ctx0" brushRef="#br0" timeOffset="152603.877">16793 7218 0,'0'0'15,"-25"-25"-15,0 1 16,25-1 0,0 50-1,0-1 1,-25 1 0,25 0-1,-24 74 1,24-24-1,-25 24 1,25-25 0,25-24-1,24-25 1,50-50 0,-24 0-1,-50-25 1,-25 1-1,-25 24 1,-74 25 0,24 0-1,26 25 1,-1 24 15</inkml:trace>
  <inkml:trace contextRef="#ctx0" brushRef="#br0" timeOffset="153190.384">17338 7069 0,'0'0'16,"0"-24"0,0 48-1,-49 1 1,-1 74 0,1 25-1,49 0 1,0 0-1,0-74-15,24 49 16,1 0 0,50-24-1,-26-75 1</inkml:trace>
  <inkml:trace contextRef="#ctx0" brushRef="#br0" timeOffset="153552.813">17661 7218 0,'0'-25'16,"0"50"31,0 0-31,0 25-16,0 49 15,0-25 16,0-49-31,-25 49 16,25-49 0</inkml:trace>
  <inkml:trace contextRef="#ctx0" brushRef="#br0" timeOffset="153919.574">17934 7466 0,'0'25'62,"0"0"-46</inkml:trace>
  <inkml:trace contextRef="#ctx0" brushRef="#br0" timeOffset="155177.438">18058 7218 0,'25'0'110,"-1"0"-95,1 0 1,0 0-16,25-25 16,24 50-1,-24-25 17,-26 25-17,1 0-15,-25 24 31,-25 1-15,1-50-16,-51 25 16,26 0 15,73-25 31,1 0-46,0 0-16,0 0 16,49 24-1,-24 26 1,-1-25 0,-24 24-1,-25-24 1,-25-25-16,-49 25 15,0 0 1,-1-25 0,1 0-1</inkml:trace>
  <inkml:trace contextRef="#ctx0" brushRef="#br0" timeOffset="155575.222">18703 7317 0,'25'0'0,"-1"0"16,-24 25 15,0 0-15,0 0-1,25 49 1,-25 1 0,0-51-16,-25 26 15,1 0 1,-1-50 15,50 0 0,-1 0-31,51-25 16,24 25 0,0-25-1,-49 25 1</inkml:trace>
  <inkml:trace contextRef="#ctx0" brushRef="#br0" timeOffset="155860.822">19000 7491 0,'-24'0'16,"24"-25"-16,-25 25 31,25 25-15,0 0 15,0 24-16,0 1 1,0-25-16,0 24 16,0 26-1,0-50-15,0 24 16,0-24 0</inkml:trace>
  <inkml:trace contextRef="#ctx0" brushRef="#br0" timeOffset="156257.843">19075 7069 0,'0'0'0,"0"-74"16,0 49-1,25 0 1,24 50 0,26 0-1,-51 0-15,76 24 16,-76-24-16,51 50 15,-50-51-15,74 125 16,-49 0 0,-50 0-1,0 0 1,-75-1 0,50-123-16,-124 75 15,1-51 1,123-24-1</inkml:trace>
  <inkml:trace contextRef="#ctx0" brushRef="#br0" timeOffset="157414.466">4713 9103 0,'0'25'62,"25"-25"-31,-1 0-31,26 25 16,0-25 0</inkml:trace>
  <inkml:trace contextRef="#ctx0" brushRef="#br0" timeOffset="157638.28">4713 9302 0,'-25'25'0,"50"-25"63,0 0-32,24 0-31,51-25 15</inkml:trace>
  <inkml:trace contextRef="#ctx0" brushRef="#br0" timeOffset="158900.008">5482 8930 0,'0'-25'0,"-25"0"15,25 50 63,0 0-62,0-1-16,0 1 16,0 75-1,0-26 1,0-49-16,0 49 15,0-24 1</inkml:trace>
  <inkml:trace contextRef="#ctx0" brushRef="#br0" timeOffset="159365.732">5705 9029 0,'0'-25'0,"0"0"31,0 50 0,0 0 1,0 0-32,-25 24 31,25 26-16,0-26 1,0-24-16,50 0 31,-1 0-31,26-25 16,-25-25 0,-26-25-1,-24-24 1,0 0-1,-49-1 1,-1 50 0,-24 25-1,-1 25 1,50 25 15,1-25-15</inkml:trace>
  <inkml:trace contextRef="#ctx0" brushRef="#br0" timeOffset="159724.635">6276 9128 0,'0'25'16,"0"0"-1,0 0 1,0-1 0,0-48 77</inkml:trace>
  <inkml:trace contextRef="#ctx0" brushRef="#br0" timeOffset="190040.498">6548 8930 0,'0'-25'47,"0"50"62,25-25-93,25 0-16,-25 24 31,24-24-15,-24-24 0,0 24-1,-25-25-15,0 50 63,0-1-48,0 1 1,0 25 0,0-25-16,0 0 15,0 74-15,0-25 16,0-24-1,25-25 1</inkml:trace>
  <inkml:trace contextRef="#ctx0" brushRef="#br0" timeOffset="190514.737">6921 8954 0,'0'0'16,"0"-24"-16,0-1 16,24 25-16,-24-25 0,0-25 15,0 75 32,0 0-31,0 25-1,0 24 1,0 25 0,0-24-1,0-50-15,25 24 16,0 1 0,0-50-1,0 0 1,-1-25-1,1-25 1,-25 1 15,-25 24-15,1 25 0,-26 0-1,-24 50 1,49-26-1</inkml:trace>
  <inkml:trace contextRef="#ctx0" brushRef="#br0" timeOffset="191006.378">7417 8905 0,'0'25'62,"0"-1"-46,0 1 0,-25 25-1,25-25-15,0 24 16,0 1 0,25 0-1,-1-26-15,1-24 16,25 0-1,-1-49 1,-24-26 0,-25 1-1,0-1 1,-25 51 0,-24-1-16,-1 25 15,1 25 1,24-1-1</inkml:trace>
  <inkml:trace contextRef="#ctx0" brushRef="#br0" timeOffset="191433.282">7838 8930 0,'0'-25'0,"0"0"16,0 0 15,25 25-15,0-25-16,24 25 16,-24 0-16,25 25 15,-25 0 1,-25 0-1,0 24-15,0 26 16,-50-1 0,0-24-1,26 0 1,24-26 15,24-24 0,76-49-15,-1 24 0,-74 25-16,0-25 0</inkml:trace>
  <inkml:trace contextRef="#ctx0" brushRef="#br0" timeOffset="191768.903">8905 8657 0,'0'-25'0,"0"0"16,0 50 30,25 0-30,-25 0-16,24 24 16,1 50-1,-25 1 1,25-1 0,-25-49-1,0-26 1,25-24-1</inkml:trace>
  <inkml:trace contextRef="#ctx0" brushRef="#br0" timeOffset="192018.748">8830 8905 0,'0'0'15,"-24"0"-15,48 0 47,1 0-47,50 0 16,-1 0 0,1 0-1,49-25 1,-75 0-1,1 25-15</inkml:trace>
  <inkml:trace contextRef="#ctx0" brushRef="#br0" timeOffset="192495.322">9649 8781 0,'-25'0'47,"25"25"-31,-25-25-16,25 24 15,-49 51 1,24-1 0,0 1-1,25-1 1,75-24 0,24-50-1,-74 0-15,74 0 16,0-75-1,-49 26 1,-50-51 0,-25 26-1,-25 24 1,25 26 0,-49-1-16,-25 25 15,24 49 1</inkml:trace>
  <inkml:trace contextRef="#ctx0" brushRef="#br0" timeOffset="192804.93">10294 8954 0,'-25'25'62,"25"0"-30,-25-25-17,25 25 1,0-50-1,0 0 1,0 0 15</inkml:trace>
  <inkml:trace contextRef="#ctx0" brushRef="#br0" timeOffset="193448.628">10691 8830 0,'-25'-24'31,"0"24"-31,25-25 16,0 0-16,0 0 31,50 0-15,-1 1-1,-24 24-15,25 0 16,-1 49-1,-49 26 1,0-1 0,-49 0 15,-1 1-15,-24-25-1,74-26-15,-50 1 16,50 0-1,25-25 1,49-25 0,100 0-1,-100 1-15</inkml:trace>
  <inkml:trace contextRef="#ctx0" brushRef="#br0" timeOffset="193861.11">11212 8781 0,'0'0'0,"-25"-25"0,25 0 16,0 0 0,25 25-1,49-24 1,1 24 15,-26 24-15,-49 26-1,0 24 1,-25 1 0,-24-1-1,-26-24 1,51-25 15,24 0-31,74-50 47,50 25-31,25-50-1,-124 50-15</inkml:trace>
  <inkml:trace contextRef="#ctx0" brushRef="#br0" timeOffset="194274.626">11782 8706 0,'0'0'0,"0"-24"0,0-1 15,0 50 48,0-1-48,0 51 1,-25-50-16,25-1 0,0 26 16,0 49-1,25-24 1,25-26-1,-1-49 1,-24 0-16,50-24 16,-26-26-1,-49 0 1,0 25 0,-49 25-1,-26 0 1,50 0-1,-49 25-15,49 0 16</inkml:trace>
  <inkml:trace contextRef="#ctx0" brushRef="#br0" timeOffset="195482.487">12526 9054 0,'0'25'15,"25"-25"95,-25-25-95,50 25-15,49 0 16,-25-25-1,-24 25 1,-25 0 15</inkml:trace>
  <inkml:trace contextRef="#ctx0" brushRef="#br0" timeOffset="196005.206">13221 8855 0,'-25'0'47,"25"25"-32,-25 49 1,0-24-1,25-25-15,0 49 16,25 1 0,25-26-1,24-24 1,26-25 0,-1-74 15,-50 24-16,-24-24 1,-25-1 0,-25 26-1,-49-1 1,-25 50 0,0 0-1,24 50 16,50-26-31</inkml:trace>
  <inkml:trace contextRef="#ctx0" brushRef="#br0" timeOffset="196354.014">13866 9054 0,'0'0'0,"0"25"63,0-1-48,0 1 1,0-50 46,25 25-62,-1-24 16,1 24 0</inkml:trace>
  <inkml:trace contextRef="#ctx0" brushRef="#br0" timeOffset="196925.927">14312 8880 0,'-25'0'15,"50"0"-15,-50-25 0,25-24 16,0 24 0,25 25-1,50-25 1,-1 25 0,-49 0-16,0 0 15,24 50 1,-49-1-1,-24 26 17,-51-26-17,26-24 1,24 0 0,50-25 30,-1 0-30,26 0-16,49 0 31,-24 25-15,-26 0 0,-24-1-1,-50 1 1,0 0-16,-49 0 15,0 0 1,-1-25 0</inkml:trace>
  <inkml:trace contextRef="#ctx0" brushRef="#br0" timeOffset="197291.849">14808 8880 0,'0'-25'15,"0"50"-15,0-25 47,25 25-31,-25 0-16,25 24 15,-25 26 1,0-1 0,0-49-16,0 25 15,0-26 1,25-24 31,24-24-32,125-1 1,-100 25 0</inkml:trace>
  <inkml:trace contextRef="#ctx0" brushRef="#br0" timeOffset="197552">15007 9029 0,'0'0'0,"0"-25"32,0 50-1,0 0-15,0 0-1,25-1-15,-25 51 16,0-1-1,0 25 1,0-24 0</inkml:trace>
  <inkml:trace contextRef="#ctx0" brushRef="#br0" timeOffset="198085.058">15478 9079 0,'0'-25'0,"0"50"0,25-75 15,-25 25-15,0 0 0,25-24 16,-25-1 0,0 0-1,-25 50 16,25-24-31,-50 24 16,1 0 0,-26 24-1,50 26 1,25-25 0,50 24-1,49 1 1,-74-50-16,74 50 15,-24-1 1,-75-24 0,0 25-1,-50-25 1,-24-1 0,-1 1-1,26-50 1,49-24-1,0-26 1,74 1 15,50 24-15,-74 25-16</inkml:trace>
  <inkml:trace contextRef="#ctx0" brushRef="#br0" timeOffset="198432.607">15900 8855 0,'0'25'47,"0"0"-32,0 0 1,0 24-16,0-24 0,-25 50 16,25-26-1,-25 1 1,50-50 31,0 0-32,49-25 1,-49 25-16,99-25 16,-25 25-16</inkml:trace>
  <inkml:trace contextRef="#ctx0" brushRef="#br0" timeOffset="198669.437">16098 8954 0,'-25'0'16,"1"0"-1,24 25 1,0 25 0,24 24-1,-24 1 16,25 24-15,-25-74-16,0 49 16</inkml:trace>
  <inkml:trace contextRef="#ctx0" brushRef="#br0" timeOffset="200983.143">3696 11088 0,'0'0'15,"25"0"1,-25 24-16,0-48 31,0-1 1,0 0-32,-50-49 15,25-1 1,-24 50-1,-1 1 1,0 48 15,1 51-15,49 24 0,-25-49-16,25 24 15,25 25 1,24-24-1,1-50 1,0-50 0,-1-74-1,-24-50 1,0-25 0,-25 0-1,0 26 1,-25 48-1,25 76 1,0-26-16,0 75 31,0 24-15,0-24-16,0 74 16,0 50-1,0-124 1,0 124-16,25 49 31,0-123-15,0-1-1,-25-49 1,24 0-16,1-25 16</inkml:trace>
  <inkml:trace contextRef="#ctx0" brushRef="#br0" timeOffset="201409.781">3944 11187 0,'0'25'31,"0"0"-15,25-25 0,0 0-1,-1-25 1,1 0 0,-25 0 15,25-49-16,-25 49 1,-25 25-16,0-25 16,-24 50-1,24 0 1,0 49 0,25 1-1,0-26 1,25-24-16,25 25 15,24-50 1,25-25 0</inkml:trace>
  <inkml:trace contextRef="#ctx0" brushRef="#br0" timeOffset="201711.002">4366 10765 0,'0'-25'0,"0"50"0,0-74 16,0 73 47,0 1-63,0 25 15,0-25-15,0 49 16,24 50-1,-24 0 1,25-25 0,0-24-1,0-75 1</inkml:trace>
  <inkml:trace contextRef="#ctx0" brushRef="#br0" timeOffset="201901.023">4415 11038 0,'-25'25'16,"1"-25"-1,48 0 1,1 0-1,25 0-15</inkml:trace>
  <inkml:trace contextRef="#ctx0" brushRef="#br0" timeOffset="202106.452">5457 10864 0,'0'25'0,"-25"-25"0,50 0 63,0 0-63,24-25 15</inkml:trace>
  <inkml:trace contextRef="#ctx0" brushRef="#br0" timeOffset="202301.849">5457 11137 0,'-25'0'0,"50"0"0,-50 25 0,-24 0 15,24-25 1,74 0-1,-24 0-15,99-25 16,-99 0 0</inkml:trace>
  <inkml:trace contextRef="#ctx0" brushRef="#br0" timeOffset="202583.715">6077 10740 0,'-25'-24'0,"1"24"0,-1-25 16,25 50 31,0 24-32,25 50 1,-1 50 0,-24-124-16,25 74 15,0 25 1,-25-74-16</inkml:trace>
  <inkml:trace contextRef="#ctx0" brushRef="#br0" timeOffset="202963.915">6474 10815 0,'0'-25'0,"0"50"0,25-100 15,-25 51 1,-25 24-16,25 24 31,0 1-31,-50 25 16,26 49-1,24-74 1,0 99-16,0-50 16,74-24-1,-24-50 17,24-75-17,0-49 1,-74-24-1,-24 24 1,-26 99 0,-24 0-1,-1 50 1,50 49 0</inkml:trace>
  <inkml:trace contextRef="#ctx0" brushRef="#br0" timeOffset="203283.272">6995 10988 0,'0'-24'31,"0"48"-15,0 1 15,0 0-31,0 0 31,-25-25-15,25-25 0,0 0-1,0 0 1,25 25-1,-25-24-15</inkml:trace>
  <inkml:trace contextRef="#ctx0" brushRef="#br0" timeOffset="203725.487">7392 10616 0,'0'0'0,"0"-49"32,0 74-1,-25-1-31,25 76 31,0-76-31,-25 76 16,25 48-1,25-48 1,0-76-16,24 51 16,26-75-1,-1-25 1,-24-49-1,-50-26 1,-25 51 0,0 24-16,-49 25 15,-25 25 1,49 24 0,25-24-16</inkml:trace>
  <inkml:trace contextRef="#ctx0" brushRef="#br0" timeOffset="204251.853">7838 10815 0,'0'0'0,"0"-50"16,0 1-1,0 24 1,25 25-16,25 0 16,49 0-1,-49 25 1,-1 24 0,-49 1-1,-25-25-15,-49 24 16,-1 1-1,26-25 1,49-1 0,0-48-1,25 24 1,49-25 0,1 25-1,-26 0 1,1 25-1,-25 24 17,-25 1-17,-50-1 1,-49 1 0,49-50-1,0-25 1</inkml:trace>
  <inkml:trace contextRef="#ctx0" brushRef="#br0" timeOffset="204708.161">8483 10691 0,'-25'-25'32,"1"25"-32,24-25 0,24 25 31,1 0-15,0 0-16,49 25 31,26-25-16,-51 0 1,-74 0 31,25 25-16,-24 0-15,24-1-16,-25 51 15,25 49 1,-25-25 0,25-74-16,0 49 15,-25-24 1,25-25 0</inkml:trace>
  <inkml:trace contextRef="#ctx0" brushRef="#br0" timeOffset="204963.028">8483 10964 0,'-25'0'0,"50"0"0,-74 0 0,24 0 16,50 0 15,24 0-16,-24 0-15,149 0 16,-26-25 0,-73 0-1</inkml:trace>
  <inkml:trace contextRef="#ctx0" brushRef="#br0" timeOffset="207421.362">4316 13568 0,'-25'0'0,"25"-25"16,0 50 15,25-25 16,25 0-32,-26 0-15,100 0 16,0-25 0</inkml:trace>
  <inkml:trace contextRef="#ctx0" brushRef="#br0" timeOffset="207638.796">4341 13742 0,'25'0'47,"-1"0"-47,26-25 15,-25 25-15,49 0 0,25-25 16,-74 25-1</inkml:trace>
  <inkml:trace contextRef="#ctx0" brushRef="#br0" timeOffset="208066.148">4514 13320 0,'0'0'0,"-24"-25"15,-1 25-15,0-24 16,50 48 31,0 1-47,-1 0 0,51 25 16,24 49-1,-74-74 1,99 24-1,-25 1 1,-49-50 0,-25 0-1,-25 25 17,-25-25-17,25 24-15,-25-24 16,-74 75-1,-1 24 1,1 50 0,74-50-1,25-49-15</inkml:trace>
  <inkml:trace contextRef="#ctx0" brushRef="#br0" timeOffset="208568.065">6127 13395 0,'25'0'0,"-25"-25"15,-25 50-15,50-75 0,-25 25 16,0-24 0,-75 24-1,1 25 1,-75 74-1,50 25 1,24 25 0,75 0-1,25-24 1,49-1 0,75-74-1,0-50 1,-25-25-1,-25 1 1,-74 24 0</inkml:trace>
  <inkml:trace contextRef="#ctx0" brushRef="#br0" timeOffset="208924.198">6722 13469 0,'25'0'78,"0"0"-63,-1 0-15,51 0 0,24-25 32</inkml:trace>
  <inkml:trace contextRef="#ctx0" brushRef="#br0" timeOffset="209177.433">6796 13643 0,'0'0'0,"-24"24"16,48-24 15,1 0-15,50 0-1,-50 0-15,99-24 16,-50 24-1,-49 0 1</inkml:trace>
  <inkml:trace contextRef="#ctx0" brushRef="#br0" timeOffset="210759.215">7466 13345 0,'0'0'0,"0"-25"16,0 0-16,0 1 16,0-1-1,0 50 32,0-1-16,0 1-15,0 25 15,0 74-15,0-99-16,0 99 15,0-50 1,0-24 0,0-26-1,0-48 1,50-26 0,24-99-1,1 50 16,-1 25-15,-49 49 0,0 50 15,-25-1-31,24 26 16,51 49-1,-26 0 1,1-74-1,-25 0 1,0-75 0,0-49-1,-25-25 1,-25 0 0,0 25-1,0 49 1</inkml:trace>
  <inkml:trace contextRef="#ctx0" brushRef="#br0" timeOffset="211589.069">8434 13692 0,'-25'0'0,"25"25"16,-25-25 0,25-25 15,25 25-16,0-25-15,-1-24 16,26-50 0,-50-50-1,25-50 1,-25 75 0,-25 75-1,0 49 1,0 74 15,25-49-31,-24 99 31,24 25-15,49 24 0,1-24 15,-1-99-16,26-25 1,-50-25-16,24-25 16,-24 0-16,49-74 15,-24 0 1,-50 24 0,0 50-1,0 50 16,-25 25-15,25-25-16,0-1 0,-25 26 16,25 49-1,25-49 1,50-25 0,24-50-1,-74-50 1,0-24-1,-25 0 1,-50 49 0,0 26-1,-74 48 17,99 26-32</inkml:trace>
  <inkml:trace contextRef="#ctx0" brushRef="#br0" timeOffset="212159.963">9376 13593 0,'25'0'16,"-50"0"-16,75-25 0,-25 0 16,24-24-16,-24-1 15,-25 25 1,0-24-1,-50 49 1,1 25 0,-26-1-1,26 51 1,24 24 0,25-25-1,50-24 1,24-50-1,-24-50 17,-1-49-17,-24 25 1,-25 24 0,0 25-1,0 50 16,0 0-31,0 25 32,0 98-32,0 1 31,25 50-15,-25-75-1,-50-75 1,1-49-1,-1-25 1,25-24-16</inkml:trace>
  <inkml:trace contextRef="#ctx0" brushRef="#br0" timeOffset="212605.478">9823 13791 0,'0'0'16,"0"-24"-1,0-1-15,0 0 32,49 0-17,-24 25-15,25 0 16,24 0-1,-74 50 1,0 24 0,-74 1-1,24-1 1,-24 0 0,-1-24-1,100-50 16,25 0-15,-26 0-16,51-25 16,49 0-1,-25 1 1,-74 24 0,0 0-16,0-25 15</inkml:trace>
  <inkml:trace contextRef="#ctx0" brushRef="#br0" timeOffset="-214151.846">10765 12824 0,'0'0'0,"0"-25"0,0 0 0,-25 1 16,25 48 15,-24 51-15,-26 24-1,50-49 1,-74 148-16,24 50 15,25-25 1,50 1 0,74-76-1,50-73 17,-124-50-32,24-1 0</inkml:trace>
  <inkml:trace contextRef="#ctx0" brushRef="#br0" timeOffset="-212701.49">11212 13295 0,'0'0'16,"0"-24"-16,0-1 15,0 0 1,0 0 0,0 50 15,0 25-15,0-26-16,25 76 15,-25-76 1,0 100-16,0-24 15,0-1 1,24-50 0</inkml:trace>
  <inkml:trace contextRef="#ctx0" brushRef="#br0" timeOffset="-212288.649">11559 13444 0,'0'0'15,"25"-25"-15,-25 1 16,0-1 0,0 50-1,0-1 1,-25 26 0,0 24-1,0 50 16,25-74-15,25 24 0,25-74-1,24-24 1,1-51 0,-26 1-1,-49-50 1,0 25-1,-74 49 1,-1 50 0,1 50-1,49 24 1</inkml:trace>
  <inkml:trace contextRef="#ctx0" brushRef="#br0" timeOffset="-212004.159">12229 13593 0,'0'25'16,"-25"-25"-1,0 0 1,25 25-1,0-1-15,-25 1 16,25 0 0,0 0-1,0-50 17,0 0-17,0 0-15</inkml:trace>
  <inkml:trace contextRef="#ctx0" brushRef="#br0" timeOffset="-211590.692">12452 13295 0,'0'-24'15,"0"48"-15,0-73 0,0 24 16,0 0-1,0 50 1,0 25 0,0 49-1,0 25 1,-25 0 0,25 0-1,0-99 1,25 49-16,25-74 15,-1-25 1,26-24 0,-51-26-1,-24 1 1,-24 24 0,-1 50-1,-74 0 1,24 50-16,26 24 15,24-49 1</inkml:trace>
  <inkml:trace contextRef="#ctx0" brushRef="#br0" timeOffset="-211051.581">12923 13494 0,'0'0'0,"0"-25"0,0-25 31,0 26-15,50-1-1,49 25 1,-74 0-16,49 25 15,-49-25-15,0 24 16,-25 26 0,-50 0-1,-24 24 1,-1-24 0,1-26-1,74 1 1,25-25 15,0 0-15,24 0-1,50 0 1,1 25 0,-51 0-1,-49 0-15,0 24 16,-49-24-1,-51 25 1,1-26 0,25-48-1</inkml:trace>
  <inkml:trace contextRef="#ctx0" brushRef="#br0" timeOffset="-210607.159">13519 13320 0,'0'0'16,"0"-25"-16,-25 25 16,0-24-16,50 24 31,0 24-16,74-24 1,-74 25-16,49-25 16,0-25-1,-49 1 1,0 24 0,-25-25-1,0 50 1,-25-25-1,0 74 1,1 0 0,24 50-1,0-24 1,0-1 0,0-25-1,0-49 1</inkml:trace>
  <inkml:trace contextRef="#ctx0" brushRef="#br0" timeOffset="-210432.52">13568 13593 0,'0'0'0,"0"-25"47,50 50-31,-25-25-16,123 0 15,-24-25 1</inkml:trace>
  <inkml:trace contextRef="#ctx0" brushRef="#br0" timeOffset="-209384.58">14089 12799 0,'0'0'0,"-25"0"0,0 0 0,25-25 0,-24 1 31,24 48 47,24-24-78,26 50 16,24 49-1,26 50 16,-100-124-31,74 99 0,-49 74 16,-25-148 0,-25 173-1,-49-24 1,-75-1 0,25-49-1,49-75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25T10:11:33.48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7030A0"/>
    </inkml:brush>
  </inkml:definitions>
  <inkml:trace contextRef="#ctx0" brushRef="#br0">1836 719 0,'0'-24'46,"0"-1"-14,-25 0-17,0-25 1,0 1 0,-49-1-1,-1 25 1,-24 25-1,74 25 1,-49 50-16,-25 98 16,74 50-1,25 25 1,49 0 0,51-49-1,-76-174 1,100 99-1,1-99-15,23-50 32,1-74-32,-50-1 31</inkml:trace>
  <inkml:trace contextRef="#ctx0" brushRef="#br0" timeOffset="1234.889">2356 1364 0,'-24'0'31,"-1"0"-16,25-25 1,-50 1 0,25-1-1,1 25-15,-26 0 16,0 25 0,1 24-1,24 50 1,25 1-1,25-26 1,24 1 0,1-75-1,0-25 1,-1-50 0,-49 50-16,50-74 15,-25 0 1,-25 25-1,0 49 1,0 50 15,0-1-15,24 51 0,1 24-1,25-49 16,-1-1-15,1-49 0,-25-49-1,0-26 1,-25 50-16,0-99 16,-25 25-1,25 50 1,-25 49-1,25 24 17,25 51-17,24 49 1,-24 49 0,25 26 15,-25-1-31,-25-74 15,0-49 1,-25-100 31,-25-74-31,50 74-16,-49-124 15,24-24 16,25 24-31,49 0 16,1 50 0,0 24 15,-25 75-31,24 0 16,-24 50-1,0 49 1,-25 0-1,-25 0 1,-25-49 0,26-25-16</inkml:trace>
  <inkml:trace contextRef="#ctx0" brushRef="#br0" timeOffset="1771.602">3125 1389 0,'0'-25'0,"0"0"15,0 1 1,0-1-16,0-25 15,-24 25 1,-1 1 0,-25 48-1,25 26 1,-24 74 0,49-50-1,0-49-15,25 50 31,24-26-15,-24-74 0,25-49-1,-26 0 1,-24 49-16,0-50 16,0 26-1,0 74 16,0-1-15,0 1-16,25 25 16,-25-25-16,50 49 15,-25 0 1</inkml:trace>
  <inkml:trace contextRef="#ctx0" brushRef="#br0" timeOffset="2023.531">3497 1240 0,'0'-25'0,"-24"25"16,-1 0 15,0 25-15,0 25-1,25-25-15,0 49 16,25 0 0,0 1-1,0-50 1,-1-1-16</inkml:trace>
  <inkml:trace contextRef="#ctx0" brushRef="#br0" timeOffset="2259.945">3696 1265 0,'0'0'0,"0"-25"0,-25 25 31,25 25 0,0 0-15,0 24-16,25 26 31,0 24-15,0-49-1,-1-26-15</inkml:trace>
  <inkml:trace contextRef="#ctx0" brushRef="#br0" timeOffset="2418.797">3696 943 0,'0'0'0,"0"-25"0,-25 0 16</inkml:trace>
  <inkml:trace contextRef="#ctx0" brushRef="#br0" timeOffset="3268.945">3820 744 0,'-25'-25'16,"25"1"-1,0 48 1,0 1 0,25 50-1,25 73 17,-1 26-32,-24-25 31,25-25-16,-50 0 1,49-50 0,-49-49-16,25-25 31,0-74-15,24-26 15,-24 1-16,-25 25 1,0 49 0,0 50 15,0 0-15,0 49-1,25 25 1,0-74-16,0 49 15,24-49 1,-24-50 0,25-49-1,-26-50 1,-24 50 0,0 49-1,0 0-15,0 50 47,0 0-31,0 49-1,0 25 1,0-74-16,0 149 16,25 24-1,0-24 1,-25-1-1,0-24 1,-25-99 0,25-25-16,-25-50 15,-24-25 1,24 1-16</inkml:trace>
  <inkml:trace contextRef="#ctx0" brushRef="#br0" timeOffset="3506.522">3820 1215 0,'-25'0'16,"50"0"-16,-75 0 0,26-24 15,24-1 1,49 25 0,50-50-1,1 25-15</inkml:trace>
  <inkml:trace contextRef="#ctx0" brushRef="#br0" timeOffset="5495.919">5135 1290 0,'0'-25'16,"0"50"47,24-25-63,1 49 15,25 26 1,-1 24-1,1-25 1,-25 1 0,0-50-1,-25-50 17,24 0-32,-24-74 15,25-50 1,25 0-1,-25 75 17,-1 74-32</inkml:trace>
  <inkml:trace contextRef="#ctx0" brushRef="#br0" timeOffset="5762.561">5680 1265 0,'0'0'16,"0"25"-1,0 0 17,0 24-17,0-24-15,0 49 16,25 26-1,-25-26 1,0-49 15</inkml:trace>
  <inkml:trace contextRef="#ctx0" brushRef="#br0" timeOffset="5918.806">5705 918 0,'0'0'0,"0"-25"0,0 0 15,0 0-15,0 50 32</inkml:trace>
  <inkml:trace contextRef="#ctx0" brushRef="#br0" timeOffset="6563.983">6102 1439 0,'0'0'0,"25"0"31,-25-25 16,0 0-47,-25-49 16,0 24 0,-24 50-1,24 0 1,0 25-1,0 0-15,0 24 16,25 26 15,0 24-15,25-25 0,25-24-1,-25-50 1,24-25-1,-24-49 1,0-1 0,-25 1-1,0 24 1,0 75 62,0 0-62,0 0-16,0-1 0,25 51 15,-1-1 1,1-24 0,25-50 15,-1-25-31</inkml:trace>
  <inkml:trace contextRef="#ctx0" brushRef="#br0" timeOffset="7207.823">7342 893 0,'25'-25'0,"-50"50"0,75-75 15,-50 26-15,49-26 16,-24 0 0,-50 50-1,1 0 1,-26 25-1,-24 50 1,24-1 0,50 50-1,25-50 1,24-24 0,51 0-1,-26-26 1,0 26-1,-49-50-15,0 74 16,-25-24 15,-25 0-15,-49-1 0,-50 1-1,25-50 1,-25-25-1,74-25 1</inkml:trace>
  <inkml:trace contextRef="#ctx0" brushRef="#br0" timeOffset="7505.319">7739 943 0,'0'0'0,"0"-25"16,0 50-1,0-1 17,25 26-17,0 24 1,-1-49-16,1 74 15,25 1 1,-1-26 0,-24-24-1</inkml:trace>
  <inkml:trace contextRef="#ctx0" brushRef="#br0" timeOffset="7758.952">8086 967 0,'0'0'0,"0"-24"15,-24 24-15,-1 0 32,25 24-32,0 26 15,-25 49 16,0 50-15,0-124-16,0 99 16,1-50-1,24-49-15</inkml:trace>
  <inkml:trace contextRef="#ctx0" brushRef="#br0" timeOffset="8009.779">8334 992 0,'0'-25'0,"0"50"0,0-25 62,0 25-62,25-25 16,-25 74-16,25 50 31,-25-24-15,0-26-1,0-49-15</inkml:trace>
  <inkml:trace contextRef="#ctx0" brushRef="#br0" timeOffset="8356.376">8285 1017 0,'0'0'0,"0"-25"15,0 0-15,-25 25 0,25-24 16,50-1 0,49 0-1,-50 25-15,75 0 31,-24 50-15,-26 24 0,-49 50-1,-25-50 1,-25 26 0,-49-1-1,49-74 1,-99 24-16,25-24 15,49-25 1,25-25-16</inkml:trace>
  <inkml:trace contextRef="#ctx0" brushRef="#br0" timeOffset="45949.094">9103 943 0,'0'-25'16</inkml:trace>
  <inkml:trace contextRef="#ctx0" brushRef="#br0" timeOffset="46140.181">9079 1364 0,'0'0'0,"0"25"16,24-25 15</inkml:trace>
  <inkml:trace contextRef="#ctx0" brushRef="#br0" timeOffset="46504.922">9376 1191 0,'-25'0'31,"25"24"0,0-48 16,25 24-47,0 0 16,25-25-1,74 0 1,-75 25-16,75-50 15,-25 50 1,-74-24 0,-50 48-1</inkml:trace>
  <inkml:trace contextRef="#ctx0" brushRef="#br0" timeOffset="48950.217">2034 2108 0,'0'0'0,"-25"0"0,0 0 16,50 0 31,0 0-16,0 0-16,0 0 1,24-24 0,-24 24-16,25 0 15,49-25 1,0 25 0,-49-25-16,49 25 15,0 0 1,-24 0-1,-1 0 1,0 0 0,26 0-1,-51 0 1,75-25-16,0 0 16,0 1-1,0-26 1,-25 25 15,1 25-15,-75 0-16,24 0 15,26 25 1,-26-25 0,1 25-1,-25-25 1,24 0-1,26-25 1,-1 0 0,0 0-1,1 1 1,-1 24 0,-24 24-1,-25-24 1,24 25-16,26 0 15,24 0 1,-25-25 0,1-25-1,-1 0 17,-49 25-32,74-49 31,0 49-16,1 0 1,-1 0 0,-25 24-1,25 1 1,25 0 0,-24-50-1,-1 25 1,0-49-1,-24 24 1,24 25 0,-74 0-16,49 0 15,0 25 1,1-1 0,-1 1-1,-24-25 1,24 0-1,25-25 1,1 1 0,24-1 15,-25 25-15,-25 0-1,1 25 1,24-1-1,-25-24 1,-24 25 0,24-25-1,1-25 1,24 25 0,0-24-1,-24 48 1,-26-24-1,26 25 1,-26 0 0,-24-25-1,0 0-15,25 0 16,24-25 0,25 0-1,0-24 1,1 49-1,-26 0 17,-49 0-32,0 0 15,-1 0-15,26 25 16,0-1 0,-1-24-1,1 0 1,-1 0-1,26 0 1,-1-24 0,1 24-1,-50 0 1,-1 0 0,1 0 30</inkml:trace>
  <inkml:trace contextRef="#ctx0" brushRef="#br1" timeOffset="68841.131">1513 3026 0,'0'-25'16,"-25"25"-1,25 25 63,0 0-78,0 0 16,25 24 0,0 75-16,-25-24 31,0-26-16,0-24 1</inkml:trace>
  <inkml:trace contextRef="#ctx0" brushRef="#br1" timeOffset="69913.251">1215 3026 0,'0'0'0,"-49"-25"0,74 25 78,-1 0-62,1 0-16,25 0 16,49-24-1,25-1 1,-25 25 0,-24-25-1,-50 0 1,-25-24-1,0-1 1,-50 0 0,25 26-1,0 24 1,0-25 0,25 50-1,25 24 1,0 26-1,-25 49 1,25 24 0,0 1-1,0-124 1,-1 99 0,-24-50-1,25-24 1,-25-75 15,0-24-15,0-51-1,25 26 1,0 0 0,0 24-1,-1 50 1,1 25-1,0 24 1,0 26 0,-25-1-1,25 1 1,24-26 15,-24-49-15,25 0-1,-1-49 1,26-26 0,-51-24-1,-24 49 1,0 26-16,-24-1 16,-1 25-1,25 25 16,0 24-15,0-24-16,0 25 16,0-26-16,25 26 15,24-25 1,1-25 0,-1-25-1</inkml:trace>
  <inkml:trace contextRef="#ctx0" brushRef="#br1" timeOffset="70817.63">3621 2877 0,'0'0'15,"-24"-49"-15,-1-1 16,25 25 0,0 50 15,0 0-16,0 49 1,0 50 0,25 25-1,-1 0 1,-24-124-16,50 74 16,-25-49-1,25-50 1</inkml:trace>
  <inkml:trace contextRef="#ctx0" brushRef="#br1" timeOffset="71213.332">3398 3200 0,'-25'25'15,"50"-50"-15,-99 50 16,74-1 0,99-48-1,50-1 1,0 0 0,-50 0-1,-49 25 1,-50 25 46,0 0-46,0 0-16,0-1 0,24-24 0,-24 75 16,0-50-16,25 24 15,-25 1 1,0-25-1</inkml:trace>
  <inkml:trace contextRef="#ctx0" brushRef="#br1" timeOffset="71511.522">3795 2828 0,'-25'0'0,"50"0"0,-50-25 15,1-25 1,24 26 0,49-1-1,1 50 1,-1 24 0,-49 26-1,-49-26 1,-26-24-1,26-50 1,24-24 0,50 24-1,49 0 1</inkml:trace>
  <inkml:trace contextRef="#ctx0" brushRef="#br1" timeOffset="72411.465">4118 3175 0,'0'25'0,"0"0"32,24-25-17,1 49 1,0 26-1,-25-1 17,0-49-32,0 0 31,0-50 0,0 0-31,0-49 16,0-1-1,25 1 17,0 74-32,-25-25 15,24 25 1,26 50 0,-25 24-1,24-24 1,-49 24-1,0-49 1,0-75 15,-24 1-15,24-26 0,0 26-1,24 24-15,1 0 16,0 25-1,0 25 17,-25 49-32,25 1 15,-1-1 17,1-24-17,25-26 1,-25-24-1,49-24 1,-24-51 0,-1-24-1,-24 0 1,-25 74 0,-50 25-1,1 25 1,-1 24-1,50 1 1,0 49 0,25-99-16,49 50 15,1-25 1,-1-50 15</inkml:trace>
  <inkml:trace contextRef="#ctx0" brushRef="#br1" timeOffset="73492.064">5755 3324 0,'0'0'0,"0"25"16,-25-25 0,50-25 15,-1 25-16,1-25 1,0-25 0,0 50-16,0-99 15,-25 25 1,0-1 0,0 51-1,0 48 16,0 1 1,0 0-32,0 49 15,25 75 17,-25-124-32,49 25 15,1-26 1,-1-24-1,-49-24 1,50-51-16,-25-24 31,-25 0-15,0 49 0,0 25-1,0 50 1,0 0-1,0 49 1,0 1 0,25 24-1,-1-49 1,-24-26-16,25-24 16,0-49-1,25-50 1,-26-1-1,1 51 1,-25 24 0,0 50-1,0 24 1,0 1 0,50 24-1,-1-24 1,26-25 15,-26-75-15,-49 25-16</inkml:trace>
  <inkml:trace contextRef="#ctx0" brushRef="#br1" timeOffset="73634.623">6176 2753 0,'-24'0'0,"48"0"0,-98 0 16,49 0-16,0 0 0,-24 0 16,98 25 15</inkml:trace>
  <inkml:trace contextRef="#ctx0" brushRef="#br1" timeOffset="74026.738">6524 3125 0,'0'0'16,"0"-24"-1,0 48 16,24-24-15,26 25 0,-50 0-16,50 25 15,-1 24 1,-24-24 0,0-26-1,0-73 16,-25 24-31,49-99 16,-24-25 0,25 75-1,-50 49 1</inkml:trace>
  <inkml:trace contextRef="#ctx0" brushRef="#br1" timeOffset="75059.056">7094 3125 0,'25'0'0,"-50"0"0,75 0 31,-50-24-31,0-1 16,0-25-1,-25 25 1,0 1-1,0 24 17,1 49-32,-26 26 15,50-51-15,0 51 32,0-26-17,50-24 1,-26-25-1,1-49 17,25-51-17,-25 51 1,-1-1 0,-24 75-1,0 0 1,0 24-1,0 26 1,25-50-16,0 24 16,25-49-1,-1 0 1,1-49 0,-1-51-1,-24 26 1,-25 49-16,0 0 15,-74 1 1,49 24 0,0 24-1,25 1 17,0 0-32,25-25 15,0 25-15,24 0 16,1-1 15,-25 1-15,-25 0-1,0 0 1,0 49 0,25-49-1,-25 0 1,49-50-1,-24-25 1,49-24 0,-24-50 15,-25 74-31,-25 26 31,0 48-15,-25 1-1,25 0 1,0 49-16,25-24 16,24 0-1,1-26 17,-25-24-17,0 0-15</inkml:trace>
  <inkml:trace contextRef="#ctx0" brushRef="#br1" timeOffset="75187.523">7937 2753 0,'-24'0'0,"48"0"0,-48-24 32,-1 24-32</inkml:trace>
  <inkml:trace contextRef="#ctx0" brushRef="#br1" timeOffset="76235.862">7987 3076 0,'0'25'0,"0"-1"15,25-24 32,0 0-47,24 0 16,1-49 0,-25-1-1,-25-24 1,-25 74 15,-25 25-15,26 24-1,-1 26 1,50-1 0,24-24-1,26-50 1,24-50-1,-25 0 1,-49 26-16,25-76 31,-50 26-31,0 49 16,-25 50 31,0 49-32,25 26 1,25-26 0,0-24-1,-1-26 1,-24-48-16,50-1 16,0-74-1,-1-1 1,1 26-1,-25 49 1,-25 50 15,0 49-15,24 1 0,26-1-1,0-49 1,-1-25-1,-24-25-15,49-24 32,1-51-32,-25-24 15,-26 0 17,-24 50-17,-24 24 1,24 75 15,0 0-15,0 25 15,0 24-31,0 25 31,0-74-31,0 74 16,49-24-1,-24-51 1,0 1 0,0-25-16</inkml:trace>
  <inkml:trace contextRef="#ctx0" brushRef="#br1" timeOffset="76407.687">9203 2853 0,'-25'24'16,"50"-48"-16,-100 48 15,50-24-15,25-24 16,75-1 15</inkml:trace>
  <inkml:trace contextRef="#ctx0" brushRef="#br1" timeOffset="79355.941">10368 2828 0,'25'-25'0,"0"-25"46,-25 26-46,-25-1 16,0 25 15,-24 25-15,-1 24 0,1 50-1,24-74-15,25 99 16,0 0-1,74-49 1,25-75 0,25-75-1,25-24 1,-50-99 0,-74-1-1,-25 1 1,0 49-1,-49 99 1,24 25 0,0 50 15,25 124-31,25 25 31,24-1-15,-24 1-1,0-25 1,-25-124-16,25 49 16,0-99 15,-1-74-15,26-50-1,0 75 1,-1 49-1,-49 50 1,25 0 0,0 49-1,24 0 1,1 1 0,0-75-1,-25 0 1,24-25-16,1-25 31,-25 1-15,-25-26-1,0 51-15,0-1 16,-50 50 0,0-1-1,-24 51 1,24-1-1,50 1 1,25-26 0,25-24-1,-1-75 1,1-24 0,-25 0-1,0-1 1,-25 50-1,0 75 17,0-25-17,0 0 1,0 49 0,24-24-1,1-50 1,25-25-1,-1-50 1,-24-24 0,0 25-1,0 49 1,-25 50 15,0 0-15,0-1-16,0 51 15,25-1 1,-25-24 0,24-25-1,1-75 1,0-24 0,0-1 15,0 26 0,-25 24-15,0 50-1,0-1 1,49 26 0,-24 24-1,25-49 1,-26 0-1,-24-50 1,25-24 0,25-26-1,-25 1 1,-25 49 0,0 50 30,0 0-30,0 49 0,0 0 15,0-24-15,0-25-1,0-50 1,24 0-1,1-49 1,0-1 0,25 26-1,-26 49 1,1 25 0,0-1-1,0 26 1,25 0-1,-1-1 1,1-49 0,24-25-1,-74 1-15,50-26 16,-1-49 0,-49 24 15,0 51-16,-24 24 1,-1 24 0,0 26-1,25 24 1,0-24 0,50 0-1,24-50 1,0-25-1,50-74 1,-74 24 0,-25-24-1,-25-50 17,0 25-32,-50 50 15,25 74 1,25 24 15,-24 76-15,24-76-1,0 125 1,24 0 0,1-25-1,25-49 1,24-26-1,-24-74 1</inkml:trace>
  <inkml:trace contextRef="#ctx0" brushRef="#br1" timeOffset="80198.398">13618 2853 0,'25'0'0,"-25"24"31,0 1-15,24-25 15,1 0-15,25-49 0,-1-26-1,-49 50-15,50-49 16,-50 24-1,0 75 17,0 0-17,0 49 1,25 1 0,0-26-1,24 1 16,1-75-15,-25 25-16,24-49 16,26-51-1,-26 1 1,-49 49 0,0 75 15,-25-25-16,25 25 1,0 0-16,25 25 16,25-26-1,-1 26 1,-24-25 0,-25 0-1,-74 24 16,49-49-31</inkml:trace>
  <inkml:trace contextRef="#ctx0" brushRef="#br1" timeOffset="80532.625">13990 2232 0,'0'-24'0,"0"48"0,0-73 15,0-1 1,0 25 0,0 50-1,25-25 1,-1 75 15,-24-1-31,-49-24 31,-26-26-31,26-48 16,49-51 15,49 26-15,51-26 0,-51 75-1</inkml:trace>
  <inkml:trace contextRef="#ctx0" brushRef="#br1" timeOffset="81609.363">15354 2704 0,'25'0'15,"-50"0"-15,75-25 0,-1 25 16,1-25 0,-25 0-1,-25 0 1,-25-24 0,0 24-1,0 25-15,-24 25 16,-26 24-1,1 26 1,24 24 15,50-24-15,50-26 0,49-49-1,0-74 1,-24-1-1,-50 26 1,-1-1 0,-24 75 15,-24-25-15,24 74-16,0 50 15,24 100 1,26-51 15,-50 50-31,0-173 0,0 124 16,-50-75-1,-49-99 17,25-25-17,-26-99 1,100 74-16,-49-123 15,74-1 1,74-24 0,50 24-1,0 25 1,-50 25 0,-74 0-1,-25 75 16,0 24-31,-25 25 16,25 49 15,25 51-15,-1 24 0,26-25-1,0-25 1,-1-49-1,1-25 1,24-49 0</inkml:trace>
  <inkml:trace contextRef="#ctx0" brushRef="#br1" timeOffset="81926.161">15900 2257 0,'-25'-25'0,"50"50"0,-75-50 16,25 1-16,-24-26 15,49 0 1,49 50 15,26 50-15,-50-50-16,-1 50 15,-24-26 1,-49 1 0,-1-25-1,25-25 17,75 1-17</inkml:trace>
  <inkml:trace contextRef="#ctx0" brushRef="#br1" timeOffset="82988.701">16123 2530 0,'0'25'0,"0"0"15,25-1 1,0 26-1,24 25 1,1-26 0,-50-24-16,25 25 15,-1-26 1,-24-73 15,50-50-15,0-26-1,-50 101 1,49-51 0,-24 50-1,-25 50 1,25 0 0,-25 0-1,0 24 1,25 26-1,-25-25 1,49-1 0,-24-49-1,0 0 1,25-25 0,-26-24-1,-24 24-15,25-25 16,-25 25-16,0-24 31,-49 49-31,-1 25 16,-24-1-1,49 51 1,25-1 15,49 1-15,1-50-1,49-25 1,0-50 0,-24 0-1,-50 26-15,24-26 32,-49 0-32,0 75 46,0 0-30,25 25 0,-25-26-16,0 26 15,0-25 1,0-50 31,0 0-47,0-24 15,0 24 1,25 0 0,0 0-1,-25 50 17,0 0-32,49 0 15,-24 24 1,-25-24-16,50 0 15,-26 0 1,1-50 0,25 0-1</inkml:trace>
  <inkml:trace contextRef="#ctx0" brushRef="#br1" timeOffset="84116.469">18058 2282 0,'25'-25'16,"-50"50"-16,50-75 0,-25 75 31,0 0-15,0 74-1,49 50 1,-24 0 0,0 0-1,-25-75 1,0-49-1,0-50 1,0-49 0,25 24-1,49-24 1,-49 74 0,74-50-1,25 50 16,-99 0-31,0 50 16,-25-1 0,-75 26 15,50-75-31,-49 25 16,0-25-16,24-25 31,50-25-16,50 1 1,24 24 0,-49 0-16,24 25 15,-24 0 1,0 25 0,25 0-1,-1-1 1,26 26-1,-1-25 1,-24-50 15,-1 0-15,-24-24 0,-25-1-1,0 25 1,0 50 15,-25 25-15,1 24-1,-1 50 1,25-25 0,0-49-16,-25 49 15,-25-25 1,26-24-1,-26-50 1,0-50 0,26 26-16</inkml:trace>
  <inkml:trace contextRef="#ctx0" brushRef="#br1" timeOffset="84321.338">19372 2803 0,'25'0'0,"-50"0"0,75 0 15,-50 25 17,-25 0-17,-24 49 1,-1 0-16</inkml:trace>
  <inkml:trace contextRef="#ctx0" brushRef="#br1" timeOffset="86330.698">21183 2456 0,'0'0'0,"0"-25"16,0 0 0,0 0-1,50 0 1,-25 1-16,24 24 15,-24 0 1,49 0-16,-49 74 16,0 0-1,0 26 1,-25-1 0,25-49-1,24-26 1,1-73-1,49-51 1,-24 1 0,-26 0-1,-49 49 17,0 75-1,0 0-16,0 74 1,0-49-16,0 49 16,0 50-1,0 74 1,0-49 15,-25-25-15,-49-25-1,-1-75 1,26-24 0,-26-50-1,26-49 1,24-50 0,25 25-1,50-25 1,74 24-1,-100 76-15,51-26 16</inkml:trace>
  <inkml:trace contextRef="#ctx0" brushRef="#br1" timeOffset="86676.733">22399 2530 0,'0'25'0,"0"-50"62,24 25-62,26 0 16,-25-25 0,74 0-1,-25 25-15</inkml:trace>
  <inkml:trace contextRef="#ctx0" brushRef="#br1" timeOffset="87067.692">22399 2778 0,'0'0'0,"-25"25"15,0-25 1,75 0 15,-26 0-31,76-25 16,48 0-1,1 1 1,-49 24 0,-76 0 15,-24-25 109</inkml:trace>
  <inkml:trace contextRef="#ctx0" brushRef="#br1" timeOffset="87666.221">23812 2332 0,'0'-25'0,"-24"25"15,-1-25 1,25 0 0,0 50 15,0 49-16,0 26 1,0 48 0,0 1-1,0-99-15,0 74 16,0-50 0,0-24-1</inkml:trace>
  <inkml:trace contextRef="#ctx0" brushRef="#br1" timeOffset="87997.348">24110 2232 0,'25'-24'15,"-50"48"-15,50-73 0,-25 24 16,0 50 31,0 24-32,0 51 1,0 48 0,0-123-16,25 99 15,-25-99-15,0 99 16,0-25-1,0-24 1,0-50 0</inkml:trace>
  <inkml:trace contextRef="#ctx0" brushRef="#br1" timeOffset="88234.66">23812 2753 0,'-24'0'0,"48"0"0,-24 0 31,25 0 0,75-49-31,24 24 32,-100 25-32,51-25 15</inkml:trace>
  <inkml:trace contextRef="#ctx0" brushRef="#br1" timeOffset="88819.711">24333 2604 0,'0'-24'47,"25"24"-47,0 0 15,25-25 1,-1 25-1,1 0 1,-1 25 0,-49 24-1,0 1 1,0 24 0,-49-24-1,-1 0 1,25-50-1,25-25 1,25-25 0,50-49-1,-51 74-15,51-74 32,-26 49-17,-24 25 1,-25 50 31,-25-25-47,25 50 15,-24 24 1,-1 1 0,25-26-1,74-24 1,-24-25-1</inkml:trace>
  <inkml:trace contextRef="#ctx0" brushRef="#br1" timeOffset="89149.219">25474 2406 0,'0'-25'16,"-24"0"15,24 50 1,0 0-17,0 25 1,0 24-1,24 25 1,-24-24 0,0-50-16,0-1 15,25 1 1</inkml:trace>
  <inkml:trace contextRef="#ctx0" brushRef="#br1" timeOffset="89433.412">25276 2654 0,'-25'-25'0,"0"25"16,50 0 15,74-25-16,75 1 1,-25-1 0,-50 25-1,-74 0 1,-25-25 0</inkml:trace>
  <inkml:trace contextRef="#ctx0" brushRef="#br1" timeOffset="90117.265">26119 2431 0,'0'-25'0,"0"50"31,0 0-15,25 49 15,0 0-31,-25 26 31,0-26-15,0-49-1,0-50 17,0 0-32,0-24 15,0-51 1,50 1-1,-1 25 1,1 49 0,24 0-1,-24 25 17,-1 50-17,-49-1 1,0-24-16,0 74 15,0-24 1,0-25 0,0-1-1,25-49 1,0 0 15,25-25-15,-1 1-1,26-26 1,-26 0 0,-24 1-1</inkml:trace>
  <inkml:trace contextRef="#ctx0" brushRef="#br1" timeOffset="123930.29">2654 11038 0,'0'-25'0,"0"0"16,0 50 46,0 0-46,0 0-1,0 0-15,0 74 16,25-25 0,-25 1-1,0-26 1</inkml:trace>
  <inkml:trace contextRef="#ctx0" brushRef="#br1" timeOffset="124864.402">2183 11088 0,'-25'0'0,"50"0"0,-75 0 16,1-25 0,49 0-1,49 0 1,125-49 0,24 24-1,-148 50-15,124-49 16,-75 24-1,-99 0 1,0 0 0,-25 0-1,-25 1 17,50 48-17,0 76 16,0 24-31,25 24 32,0 26-1,0-50-15,0-49-1,-25-1 1,0-49-1,0-50 1,0-49 0,24-26-1,1 26 1,25 24 0,-25 50 15,-1 25-16,-24 0-15,25 25 16,25 24 0,-25 0-1,-1-24 1,26-50 0,0-25 15,-1-49-16,-24-1 1,-25 1 0,0 49-1,-25 25 1,0 25 0,1 25-1,-1-50-15,25 74 16,25-24-1,49-1 1,0-49 0,-24 0-16</inkml:trace>
  <inkml:trace contextRef="#ctx0" brushRef="#br1" timeOffset="126578.326">4366 11237 0,'0'-25'15,"0"0"-15,0 0 16,-25 25-16,0-25 16,-25 25-1,-24 25 16,24 50-15,1 24 0,49-74-1,0 74 1,25-25 0,74-24-1,0-75 1,0-49-1,-24-26 1,-51-98 0,-24 24-1,-24 50 1,-1 75 0,0 73 15,25 1-31,0 99 15,0 25 1,25 25 0,0-25-1,-25-75 1,0-24 0,24-100 15,1-49-16,25-50 1,-1 99 0,-49 26-1,0 48 1,25 1 0,-25 0-16,25 49 15,25 1 1,-1-26-1,1-24 1,0-50 0,24-49-1,-24 24 1,-26-24 0,-24 24-1,-24 26 1,-26 24-1,25 49 1,0-49 0,-24 75-16,49 24 15,0-25 17,25-49-17,49-50 1,0-49-1,-24-1 1,-25 1 0,-25 49-1,0 50 17,0 0-32,0 24 15,0 26 1,49-26-1,-24-24 1,0-74 0,0-26-1,-25-24 1,0 74-16,0-24 16,0 24 15,0 50 0,0-1-31,25 26 16,-25-25-1,0 49-15,24 1 16,-24-26 0,0-74 15,0-24-16,25-26 1,-25 51-16,50-51 16,-1 26-1,-24 24 1,0 74 0,0 1-1,-25 49 16,25-74-15</inkml:trace>
  <inkml:trace contextRef="#ctx0" brushRef="#br1" timeOffset="127508.058">5606 11286 0,'0'-25'15,"-25"25"-15,25 25 47,0 25-31,50 24 0,-50-49-16,0 25 15,0-1 1,0-74 15,-25-24-15,25-26-1,0 51 1,49-51 0,26 50-1,-50 1 1,-1 48-1,1 26 1,0 24 0,0 1-1,0-50 1,24-1 0,26-48-1,-26-51 1,1 1-1,-50 49-15,0-49 16,0 49 0,-50 25-1,1 25 1,24 24 0,25 50-1,25-24 1,24-26 15,26-24-15,-1-74-1,25-51 1,-74 1 0,25-99-1,-50 74 1,-50 74-1,25 25 1,1 50 0,-1 25-1,0 74 1,25 0 0,25 0-1,0-25 1,24-25-1,-24-49 1,25-50 0,-26 1-1</inkml:trace>
  <inkml:trace contextRef="#ctx0" brushRef="#br1" timeOffset="128277.645">7119 11311 0,'25'-25'0,"-25"0"15,0 50 32,25-25-47,-1 25 16,-24 0-16,25 49 16,0 1-1,-25-26 1,0-74 15,25-49-15,0 0-1,24 24 1,-24 50 0,0 25 15,-25 24-16,25 26 1,-1-26 0,-24-24-1,0-50 1,25 1 0,25-51-1,-50 50-15,74-49 16,-24 49-1,-25 75 17,-1 24-1,1 1-31,25-51 16</inkml:trace>
  <inkml:trace contextRef="#ctx0" brushRef="#br1" timeOffset="128896.847">7962 11361 0,'25'-25'16,"-50"50"-16,50-75 0,-25 0 15,-25 1 17,0 49-32,-24 25 15,-1 24 1,25 26-1,25-1 1,0-49-16,25 0 16,25-25 15,24-25-15,-24-50-1,-25 26 1,-25-1-1,0 75 17,0 0-17,0 0-15,49 49 16,1 0 0,0-49 15,-1-25-16,-24-74 1,25-50 0,-26-50-1,-24 0 1,-24 100 0,-1 49-1,25 75 1,0 24-1,0 50 1,25 0 0,-1-24-1,1-76 1,-25 76-16,0-26 16</inkml:trace>
  <inkml:trace contextRef="#ctx0" brushRef="#br1" timeOffset="129422.56">8384 11361 0,'0'0'0,"0"-25"0,0 0 32,0 0-17,50 0 1,24 25-1,-49 0-15,24 25 16,1 25 0,-25-1-1,-25 26 1,-25-50 0,0-1-1,25-48 16,25-51-15,49-24 0,26 49-1,-26 1 1,-49 49 0,-25 25 30,0-1-46,-25 26 47,25 0-47,0-26 16,0 26 0,25-25-1,0-25-15</inkml:trace>
  <inkml:trace contextRef="#ctx0" brushRef="#br1" timeOffset="129704.495">8979 10964 0,'0'0'0,"-25"-75"16,1 26-1,24 24 1,0 50 31,0-1-32,0 1-15,0 0 32,-25-25-17,0 0 1,25-25-1</inkml:trace>
  <inkml:trace contextRef="#ctx0" brushRef="#br1" timeOffset="129990.487">9426 11187 0,'0'25'16,"0"-50"-16,-25 50 63,0 0-48,0-1-15,-24 26 31,-1 24-31,25-24 32,1-25-32</inkml:trace>
  <inkml:trace contextRef="#ctx0" brushRef="#br1" timeOffset="130178.864">9227 11212 0,'0'0'0,"0"-25"15,0 0 1,0 0 0,0 50-1,50 0 1,0 49 0,24 1-1,-49-50-15,24-1 16</inkml:trace>
  <inkml:trace contextRef="#ctx0" brushRef="#br1" timeOffset="130383.329">9947 11311 0,'24'0'0,"-48"0"0,73 0 15,-49 25 1,0 0 0,-25 24-1,1 26 1</inkml:trace>
  <inkml:trace contextRef="#ctx0" brushRef="#br1" timeOffset="131025.932">10740 11038 0,'-24'-25'15,"48"50"-15,-48-75 16,24 75 62,0 0-62,0 25-16,0 74 15,24 0 1,1 0 0,-25-50-1,0-24 1</inkml:trace>
  <inkml:trace contextRef="#ctx0" brushRef="#br1" timeOffset="131324.701">11038 11038 0,'0'0'0,"25"-25"16,-25-24 0,0 73 15,0 26-16,0 49 1,25-49-16,-25 24 16,0-24-16,0 49 15,0-24 1,0-26 0,-25-24 15,0-25-31</inkml:trace>
  <inkml:trace contextRef="#ctx0" brushRef="#br1" timeOffset="131512.075">10790 11261 0,'0'0'0,"-50"0"16,50-24-1,50 24 1,74 0 0,0-25-1,-74 25-15</inkml:trace>
  <inkml:trace contextRef="#ctx0" brushRef="#br1" timeOffset="131731.468">11410 10864 0,'0'0'0,"0"-24"16,0 48 30,0 1-46,0 0 16,0 25 0</inkml:trace>
  <inkml:trace contextRef="#ctx0" brushRef="#br1" timeOffset="131923.068">11485 10864 0,'0'0'0,"24"-24"0,-24-1 32,0 50-1,0-1-15,-24 51-1,24-50-15</inkml:trace>
  <inkml:trace contextRef="#ctx0" brushRef="#br1" timeOffset="132352.299">10096 10716 0,'0'-25'16,"0"50"15,24-25-15,26 49-1,-25 1 1,-25-25-16</inkml:trace>
  <inkml:trace contextRef="#ctx0" brushRef="#br1" timeOffset="132526.823">10244 10740 0,'0'0'15,"25"0"-15,-25-24 0,25 24 16,-25 24 0,0 1-1,25 50 1,-25-51-16,0 26 16</inkml:trace>
  <inkml:trace contextRef="#ctx0" brushRef="#br1" timeOffset="134201.011">12229 11509 0,'0'0'0,"0"-24"62,25 24-46,-25-25-1,49-50 1,1-24 0,-25 25-1,-25 49 1,0 50 15,-25 49-15,25 25-1,0 1 1,0-26 0,49-49-1,1-25 1,-25-25-1,49-49-15,1-26 16,-51 26 0,-24 0 15,0 49-15,-24 25-1,-1 25 1,25-1-1,25 26 1,24-25 0,1 24-1,-25-24 1,-1 0 0,-48 25-1,-26-26 1,0 1-16</inkml:trace>
  <inkml:trace contextRef="#ctx0" brushRef="#br1" timeOffset="134468.719">12452 10939 0,'0'-25'0,"0"0"0,0 0 16,0 1-1,0 48 32,0 1-47,0 25 32,-25-25-32,-24-25 31,24 0-31,25-25 15,0-25 1,25 25 0</inkml:trace>
  <inkml:trace contextRef="#ctx0" brushRef="#br1" timeOffset="135689.649">13915 11385 0,'0'0'16,"0"-24"0,0-1-1,0 0 1,-24 0-1,-1 0-15,0 1 16,-49-1 0,24 25-1,0 25 1,1 49 0,49 0-1,0-49-15,25 50 16,-1-26-1,51-49 1,-26-49 0,26-51-1,-26-48 1,-24 98-16,0-173 16,-25 49 15,-25 50-31,25 74 31,-25 50-15,25 25-1,-24 124 1,24 25 0,0-1-1,49 1 16,1-50-31,24-50 32,-49-74-32,49 0 15,1-24 1,-26-76 0,-24 26-1,-25 0 1,-49 24-1,-1 50 1,0 25 0,26 49-1,24 1 1,49-1 15,26-24-15,24-50-1,-25-25 1,1-25 0,-26-49-1,-24-25 1,-25 0 0,0 25-1,-25 74 1,25 50 15,0 49-15,0-49-16,0 49 15,0-24 1,25 74-16,-25-25 16,25-24-1</inkml:trace>
  <inkml:trace contextRef="#ctx0" brushRef="#br1" timeOffset="135852.414">14536 11361 0,'0'-25'0,"-25"25"15,25-25 1,0 0-1,25 25-15,74-25 16,-50 25-16</inkml:trace>
  <inkml:trace contextRef="#ctx0" brushRef="#br1" timeOffset="136214.686">14833 11286 0,'0'25'0,"0"0"16,-25-25-16,25 49 15,0-24 1,0 0 0,50-25 15,24-25-15,-24-24-1,-50-26 1,0 26-1,0 24 1,-50 25 0,1 25-1,24-25-15,-25 74 16,50-24 0,0 24-1,50-49 1,49 0-1,0-50 1</inkml:trace>
  <inkml:trace contextRef="#ctx0" brushRef="#br1" timeOffset="136513.598">15255 11237 0,'-25'0'31,"50"0"1,0 24-32,-1-24 15,1 50 1,0 0 0,-25-1-1,0-24 1,0-50 31,0 0-47,25-49 15,25 0 1</inkml:trace>
  <inkml:trace contextRef="#ctx0" brushRef="#br1" timeOffset="137287.82">15627 11187 0,'0'0'0,"25"0"0,-25 25 32,0 0-17,0 24 1,25 26-1,-25-1 1,0-49 0,0-50-1,0 0 1,24-49 0,26-1-1,0 51 1,-1-1-1,-24 74 1,0-49-16,-25 75 16,0-26-1,0 1 17,0-25-17,0-50 1,0-25-1,49-24 1,26 24 0,-50 26-1,-25 48 17,24 26-17,-24 0 1,25-1-1,25-24 1,-25-50 0,24-24-1,-24 49-15,0-75 16,0 26 0,-25 24-1,0 50 16,0-1 1,0 26-17,24 0 1,1-1 0,25-49-1</inkml:trace>
  <inkml:trace contextRef="#ctx0" brushRef="#br1" timeOffset="137556.222">16421 10939 0,'0'0'0,"-50"-50"16,25 25 0,25 1-1,0 48 1,25 1-1,-25 25 1,-25-25 0,0-1-1,1-24 17,24-24-32,0-1 15,24-25 1</inkml:trace>
  <inkml:trace contextRef="#ctx0" brushRef="#br1" timeOffset="138203.627">16594 11112 0,'0'25'16,"0"0"-1,0 0 1,0 0-16,0 49 16,0 1-1,0-26 1,-24-24 0,24-50 30,0 0-46,0-49 16,74 0 0,-24 24-1,-26 25 1,1 75 15,-25-1-15,0 26-1,50-1 1,-25-49 0,49-25-1,0-50 1,-74 26-16,50-51 16,-25 26-1,-25 24 1,0 50 46,0-1-62,0 26 16,-25-50-16,25 74 31,25-24-15,0-50-1,-1 0-15</inkml:trace>
  <inkml:trace contextRef="#ctx0" brushRef="#br1" timeOffset="138458.179">17239 10964 0,'0'0'0,"-25"-50"15,1 25 1,24 0-1,0 50 17,-25 25-17,-25-1 1,1-24 0,24-50 15,25 1-16,25-26 1,-1 50-16</inkml:trace>
  <inkml:trace contextRef="#ctx0" brushRef="#br1" timeOffset="138891.669">17413 11162 0,'0'-25'32,"0"0"-32,0 1 15,-25 24 1,-25 0 0,1 24-1,-1 26 1,25 0-1,25-25 1,0-1-16,50 1 16,24-25 15,-24 25-15,0 0-1,-50 0 1,0-1-1,-25-24 1,25 25-16,-75-25 16,1 25-1,24-50 1</inkml:trace>
  <inkml:trace contextRef="#ctx0" brushRef="#br1" timeOffset="139170.408">17760 10939 0,'25'0'0,"-50"0"0,50-25 16,-25 0-16,0 0 16,0 50 15,25 74-16,-25 25 17,0 1-17,0-76-15,0 50 16,0-24 15</inkml:trace>
  <inkml:trace contextRef="#ctx0" brushRef="#br1" timeOffset="139517.963">17636 11311 0,'-25'0'0,"50"0"0,-99-25 15,99 0 16,24 25-31,100 0 16,-25-24 0,0-1-1,-99 0 1,-25 50 46,0 0-46,0-1-16,0 26 16,0 0-1,0-26 1,25 1 0</inkml:trace>
  <inkml:trace contextRef="#ctx0" brushRef="#br1" timeOffset="139675.325">18182 11013 0,'0'0'0,"0"-25"0,-25 25 0,25-24 0,0-1 16,0 0-1</inkml:trace>
  <inkml:trace contextRef="#ctx0" brushRef="#br1" timeOffset="140055.139">18554 11261 0,'25'0'16,"-25"-24"0,-25 24-1,0 0 1,-49 0 0,24 24-1,0 1 1,50 0-1,0 25-15,25-1 16,25 1 0,24-50 15,1 0-15,-50 0-16,24-25 15</inkml:trace>
  <inkml:trace contextRef="#ctx0" brushRef="#br1" timeOffset="147013.123">19769 11559 0,'-24'0'47,"-1"-25"-32,0 0 1,0 25 0,25-24-16,-49-1 15,-26-25 1,1-24-1,24-1 1,50 1 0,0 49-16,0-25 15,25 26 1,0-1 0,24 50-1,-24-1 16,-25 51-15,0-1 0,-74 26-1,-1-1 1,1-50 0,24 1-1,75-75 32,0 0-47,99-74 16,50-25-1,-50 75 1</inkml:trace>
  <inkml:trace contextRef="#ctx0" brushRef="#br1" timeOffset="148629.027">20489 11361 0,'0'-25'16,"24"0"-1,-24 0 1,25 25 0,-25-25-1,0 1 1,0-1-1,0-25 1,0 25 0,-25 25-1,-24 25 1,24 0-16,-49 25 16,-1 49-1,75-25 1,0-24-1,25-25 1,25-25 0,24-50-1,-24-24 1,-1-1 0,1 1 15,-25 49-16,-25 50 1,0 0 0,-25 74-1,25 0 1,-25 0 0,25-49-1,25-50 1,24-50-1,26-49 1,24-25 15,25-25-31,-49 75 16,-51 49 15,-48 50 0,-26 49-15,0-24 0,50-1-1,0-24 1,25 0 0,0 0-1,0-25 1,24 25-1,-49 24 17,0 1-17,-24-50-15,-26 49 16,50-24 0,0-74 15,50-26-16,-26 50-15,51-49 16,-50 49-16,74-49 16,-50-1-1,-24 50 1,-25 1 15,0 48 0,-25 26-15,25 0 0,0-1-1,50 1 1,0 0 0,-26-26-1,1-24-15,-25 25 16,0 0-1,-25-25 1,-24 25 0,-26-50-1,51 25 1</inkml:trace>
  <inkml:trace contextRef="#ctx0" brushRef="#br1" timeOffset="149945.61">21530 11187 0,'0'0'16,"25"-25"-16,-25 50 63,0 0-48,0 0-15,-25 24 16,25 26-1,25-26 1,25-24 0,-25-25-16,24-25 15,26-24 17,-50-26-32,-25 26 15,0 24 1,0 50 31,0-1-32,0 1-15,0 25 32,0-1-17,0-24-15,49-25 16,26 0-1,-26-49 1,1-1 0,-50-24-1,0 24 1,0 75 15,0 0-15,0 24-1,25 26 1,-25-26 0,0-24-16,24 0 15,-24-50 17,0-49-17,25-1 16,25 26-15,-1-1 0,-24 50-1,0 25 1,0 24 15,0 26-15,-1-26-1,-24-24 1,-24-25 0,24-25-1,-25-24 1,25-26 0,49 26-1,1-1 1,-25 50-1,0 0-15,-1 0 16,1 50 0,-25-1-1,0 26 1,25-26 0,0-24-1,24-25 1,26-25-1,-1-24 1,1-26 15,-50 75-31,-1-49 16,-24-1 0,-24 50-1,-26 0 1,0 25-1,1 25 1,49-26-16,0 51 16,49-26-1,26-24 1,-1-25 0,25-25-1,-24-24 1,-26 49-1</inkml:trace>
  <inkml:trace contextRef="#ctx0" brushRef="#br1" timeOffset="150975.242">23564 11286 0,'0'-25'47,"0"1"-16,0-1-15,-24 25-16,-1-25 15,0 0 1,-25 0 0,-24 25-1,24 25 1,26 0-16,-26 25 16,25-1-1,25 26 1,50-26 15,-1-24-15,75-50-1,-49-24 1,-26-26 0,1-24-1,0-75 1,-50 50-1,0 25 1,-25 99-16,25-25 16,-25 75 15,25-25-31,0 74 16,0 50-1,0 0 1,0-125-16,0 100 15,0-49 1</inkml:trace>
  <inkml:trace contextRef="#ctx0" brushRef="#br1" timeOffset="151639.693">24507 10939 0,'0'-25'0,"0"50"0,0-75 16,0 1 0,0 24-16,0 50 46,0-1-30,0 1 0,-50 74-16,50-74 0,-24 124 15,24-25 1,0-25 15,24-24-15,26-75-1,24-50 1,1-49 0,-26 0-1,-49 49 1,0 25 0,0 50 15,0 0-16,-24 49 1,24 1 0,24-26-1,1-24 1,25-25 15,-1-25-31,-49-24 16,0-1-1,-24 1 17,-51 24-17,26 25 1</inkml:trace>
  <inkml:trace contextRef="#ctx0" brushRef="#br1" timeOffset="151830.664">24532 11063 0,'0'0'0,"-25"-25"15,-25-25 1,26 26 0,24-1-1,99 25 1,50-25-1,-50 25 1</inkml:trace>
  <inkml:trace contextRef="#ctx0" brushRef="#br1" timeOffset="152898.299">25673 10765 0,'0'0'0,"0"-25"0,0 1 16,0-1-1,0 50 1,0-1-1,0 76 1,0 48 0,0 1-1,0-25 1,0-99-16,0 25 16,-25-25-1,25-50 1,0-25-1,25-24 1,24 24 0,100 0 15,-49 50-15,-51 25-1,-49 25 1,0 24-1,-25-24 1,-99 0 0,0-26-1,50-48 1,49 24 0</inkml:trace>
  <inkml:trace contextRef="#ctx0" brushRef="#br1" timeOffset="153370.588">26243 11212 0,'0'0'0,"0"25"31,25-25 0,0 0-15,25-25-1,24-25 1,-49 0 0,0 1-1,-50 49 1,-25 0-1,-24 25 1,-1 49 0,51-24-1,24-25 1,0 24-16,74 1 31,0-50-15,50 0-1,-49-50 1,24 25 0,-74-24-1</inkml:trace>
  <inkml:trace contextRef="#ctx0" brushRef="#br1" timeOffset="155776.739">27360 11088 0,'0'0'0,"0"-25"15,24 25 1,-24-25 0,0 0-1,0 50 16,-24-25-31,-1 25 16,0 24 0,0 26-1,25-1 1,0-49 0,25 0-16,0-25 0,24 25 15,51-25 1,24-50-1,-25 1 1,-50-26 0,-24 50-1,-25 50 48,0 0-48,0 49 1,0-49 0,25-25-16,25 25 15,24-25 1,-24-50 0,-26 1-1,-24-1 1,-24 0 15,-26 50-31,-49-24 16,0 48-1,49-24 1,25 0 15,50-24-15,25-1-1,49-25-15,25 25 32,0 1-17,-25 24 17,-74 49-17,-25 26 1,0-1-1,0 1 1,0-51 0,0 1-1,0-50 1,0 1 0,25-51-1,24-24 1,26 24-1,-26 51 1,26 48 0,-75 1-1,25 50 1,-25-1 0,0 1-1,0-26 1,49-74 15,26-24 0,-1-26-15,0-24 0,-49 49-1,-25 26 1,-25 24-1,1 0 1,-1 49 0,25-24-1,0 25 1,25-1 0,-1-49-16,26 50 15,0-25 1,-26 0-1,-24-1 1,-24 26 0,-51-50-1,26 0 1,49-25 0</inkml:trace>
  <inkml:trace contextRef="#ctx0" brushRef="#br1" timeOffset="156028.221">29021 10740 0,'0'0'0,"25"-24"0,-25-1 16,25 50 31,-25-1-32,0 51 1,0-26-16,0 75 16,0 0-1,0-24 1,0-51 0</inkml:trace>
  <inkml:trace contextRef="#ctx0" brushRef="#br1" timeOffset="157412.487">28997 11112 0,'-25'0'0,"50"0"0,-75 0 16,75 0 15,0 0-31,99 0 15,49 0 1,1-24 0,-75-1-1,-74-25 17,-25 1-32,-25 49 15,-24 0 1,-26 24-1,50 1 1,-49 50 0,49-1-1,25 1 17,25-51-17,25-24 1,24-24-1,-24-26 1,-26 50-16,1-75 16,-25 51-1,0-1 1,0 50 15,-25-1-15,25 1-16,0 25 15,0 0 1,25-26 0,25-24-1,24-24 1,-24-26 15,-25 50-31,24-75 16,-24 26-1,-25 24 1,0 50 31,0 24-31,0 26-1,0-25 1,0-26-1,0 1 1,0-50 0,50-24-1,-1-26 1,1 1 0,-25 49-1,-1 25 16,-24 25 1,0 0-17,25 24 1,0 1 0,25-25-1,-1-25 1,-24 0-16,25-25 15,-1-50 1,26-24 0,-50-25-1,-1 50 1,-48-1 0,-1 26 15,0 49-16,25-25 1,0 50 0,0 0 15,25 24-15,0 26-1,-1-26 1,-24 26-1,0-1 1,0 0 0,0-49-16,0 25 15,0 0 1,25-26 0,0-24-16</inkml:trace>
  <inkml:trace contextRef="#ctx0" brushRef="#br1" timeOffset="157663.7">30460 10964 0,'0'0'0,"-25"0"0,-24-25 16,24 25-1,50 0 1,24 0 0,75-25-1,-24 0 1,-51 0 0</inkml:trace>
  <inkml:trace contextRef="#ctx0" brushRef="#br1" timeOffset="158535.206">31527 11013 0,'25'0'16,"-50"0"-16,50-25 0,-25 1 15,24-1 1,-24 0 0,0 0-1,-24 25 16,24-25-31,-75 50 16,-24 0 0,0 49-1,49 1 17,50-26-32,50 1 15,-25-25-15,24-25 31,1-50-31,-1 1 32,1-1-17,-50 0 1,0 75 31,0 0-32,0 0 1,50 24 0,-1 1-1,1-50 1,-25 0-16,49-25 16,-24-24-1,24-51 1,-49-48-1,0 48 1,-25 1 0,0 74-1,0 50 17,0 25-17,-25 24 1,0 25 15,25-74-31,-25 74 16,0 1-1,25-26 1,0-24 0,25-50-16</inkml:trace>
  <inkml:trace contextRef="#ctx0" brushRef="#br1" timeOffset="158755.545">31924 10988 0,'0'0'0,"-25"0"0,0 0 15,50 0 16,0 0-15,74-24 0,25 24-1,-25-25 1</inkml:trace>
  <inkml:trace contextRef="#ctx0" brushRef="#br1" timeOffset="161172.472">1439 12526 0,'0'-24'47,"0"-1"-16,0 0-31,-25 0 16,0 0-1,-25 1 1,1 24 0,-1 24-1,1 26 1,49 24-1,0 26 1,24-51 0,26 1-1,-25-50 1,24 0 0,-24-50-1,25 1 16,-25-1-15,-25 0 0,0 75 15,0 0-15,24 25-1,1 24 1,25-24-1,-1-1 1,1-74 0,0-24-1,-1-50 1,-24-50 0,-25 0-1,-49 50 1,24 49-1,25 25-15,0 50 47,0 0-31,0 49-16,25 26 16,-1-1 15,-24-74-31,25 74 15,0 0 1,25-49 0,-26-26-1,26-24 1,-25-49 0,0-50-1,-1-25 1,-24 0-1,-24 24 1,-1 26 0,0 49-1,25 50 17,0 49-17,0 26 16,0 24-15,25-25 0,-25-74-16,0 74 15,49-25 17,1-49-17,0-25-15</inkml:trace>
  <inkml:trace contextRef="#ctx0" brushRef="#br1" timeOffset="161762.968">2927 12278 0,'0'0'16,"0"-24"-16,0-1 16,-25 25-1,25 25 17,25 24-17,-25 75 1,25-25 15,0 1-31,-1-26 16,26-24-1,0-50 1</inkml:trace>
  <inkml:trace contextRef="#ctx0" brushRef="#br1" timeOffset="162093.967">2877 12576 0,'0'0'0,"0"-25"32,25 0-17,99-24 1,-99 49-16,74-50 15,-74 50-15,49-25 16,-24 25 15,-50 25 1,0 25-17,0 24 1,25 25-1,-25-49 1,0-25-16,25 0 16</inkml:trace>
  <inkml:trace contextRef="#ctx0" brushRef="#br1" timeOffset="162268.694">3299 12204 0,'0'0'0,"25"0"0,-25-25 16,0 0-1</inkml:trace>
  <inkml:trace contextRef="#ctx0" brushRef="#br1" timeOffset="163410.036">3497 12427 0,'0'0'15,"0"25"-15,25 49 16,-25-24 0,25 24-1,0-24 1,-25-25-1,-25-25 32,25-25-47,0-25 16,0-24 0,0 0-1,50 24 1,-1 25-1,-24 50 1,25 25 0,-50 24-1,25 0 1,-25-24 0,0-75 30,0 0-46,0-24 16,0-26 0,0 51-16,24-1 15,1 0-15,0 0 16,0 25 15,0 50-15,-1-1-1,-24 26 1,50-1 0,-25-24-1,-25-25 1,49-25 0,1-50-1,24 0 1,-24-24-1,-50 49-15,0-49 16,0 49 0,-25 0-1,0 25 1,-24 50 0,49-1-1,0-24-15,0 50 16,0-26 15,49 1-15,1-50-1,0-25 1,24 0 0,0-74-1,-49 25 16,0 24-31,-25 0 32,-25 50-17,0 25 17,25 0-17,25 25 1,0-26-1,25 26 1,-1 0 0,-49-26-16,25 26 15,-50-25 1,-24 24 0,-1-49-1</inkml:trace>
  <inkml:trace contextRef="#ctx0" brushRef="#br1" timeOffset="164155.267">5854 12774 0,'0'-24'47,"-25"24"-31,25-25-1,-50-25 1,1 1 0,-26-51-1,26 1 1,24 74-16,25-74 16,0 50-1,25-1 1,0 25-1,49 50 1,-49 25 0,-25 49-1,-25 25 1,-49 25 0,-1-50-1,1-25 16,49-49-15,25-50 0,74 0-1,50-49 1,25 0 0</inkml:trace>
  <inkml:trace contextRef="#ctx0" brushRef="#br1" timeOffset="164672.335">6251 12328 0,'0'-25'0,"0"50"0,0-75 16,-25-24-1,25 99 32,0 0-31,0 49-16,25 75 15,-25 0 1,0-125 0,0 76-1,25-51-15</inkml:trace>
  <inkml:trace contextRef="#ctx0" brushRef="#br1" timeOffset="165479.514">6548 12303 0,'25'0'16,"-50"0"-16,50-25 0,0 1 16,-25 48 15,-25-24-31,0 75 15,-24 49 1,-1 0 0,25-99-16,-49 74 15,49-74 1,25-75 15,25-24-15,25-1 15,-50 50-15,24 25-16,1 25 15,0 0 1,25 49 0,-1 1-1,1-26 1,-1-24-1,-24-25 1,-25-49 0,25-26-1,0-24 1,0 49 0,-1 26-1,-24 48 16,25 26-15,0 24 0,-25 1-1,0-50 1,0-1 0,0 1-1,0-50 1,-25-24-1,25-26 1,0 51-16,25-26 16,-25 25-16,50 0 15,-1 1 1,-24 48 0,25 26-1,-50 24 1,25 1-1,-25-26 1</inkml:trace>
  <inkml:trace contextRef="#ctx0" brushRef="#br1" timeOffset="165825.194">7045 12700 0,'0'-25'0,"0"50"0,24-124 31,1 24-31,-25 100 47,0 0-31,0 25-1,-25 24 1,50-24 0,-25-26-16,50 1 15,-1-25 1,1-49-1,0-1 1,-50-24 0,0 24-1,-75 25 1,1 50 0,-1 25-1,51-1 1</inkml:trace>
  <inkml:trace contextRef="#ctx0" brushRef="#br1" timeOffset="166328.252">7317 12601 0,'25'0'0,"0"-25"0,-25 0 16,0 50 15,0 0-31,0 24 16,0 26-1,0-26 1,25-24 0,24-50-1,1-24 1,0-26 15,-26 26-15,-24 24-1,0 50 32,-24 24-31,24-24-16,0 25 15,24-25 1,26-1 0,0-48-1,-1-1 1,-24 25-16,-25-50 16,0-24-1,-25 49 1,-24 0-1,24 25 1</inkml:trace>
  <inkml:trace contextRef="#ctx0" brushRef="#br1" timeOffset="166787.657">7838 12526 0,'25'0'15,"-25"25"1,0 0 0,25 0-1,-25 0-15,25 49 16,-25-24 0,0-26-1,0-48 16,0-1-31,0-25 16,0-49 0,49 49-1,1 1 1,24 49 0,-24 25-1,0 49 1,-50 0-1,0 1 17,0-50-17,49-50 17,-24 0-32,25-49 0</inkml:trace>
  <inkml:trace contextRef="#ctx0" brushRef="#br1" timeOffset="167280.397">9302 12179 0,'0'-25'16,"25"0"-16,-25 1 31,0 48-15,24 51-1,-24 49 1,25 25 0,-25-25 15,0-99-31,25 24 0,-25-24 16</inkml:trace>
  <inkml:trace contextRef="#ctx0" brushRef="#br1" timeOffset="167707.015">9203 12526 0,'-25'0'0,"0"0"15,25-24-15,-25 24 16,75-25-1,74 0 1,-99 25-16,123-50 16,-48 50-1,-51 0 1,-49 50 0,0 24-1,-25 1 1,25-50-16,0 24 15,25 1 1,25-50 0,-1-25-1,1-25 1,-25 1 0,-75-26-1,-24 26 1,-25 49-1</inkml:trace>
  <inkml:trace contextRef="#ctx0" brushRef="#br1" timeOffset="168714.841">10691 12129 0,'0'-24'0,"0"48"0,0-73 16,-25 24 0,25 50-1,0 0 1,0 49 0,25 50-1,0-74-15,-1 99 16,1-1-1,-25-73 1,0-26 0,0-73-1,0-51 1,0-24 0,25 0 15,74 49-16,-24 1 1,-1 98 0,-24 1-1,-50 49 1,0 0 0,-75-24-1,-49-26 1,25-24-1,49-25 1</inkml:trace>
  <inkml:trace contextRef="#ctx0" brushRef="#br1" timeOffset="169077.308">11212 12477 0,'0'0'0,"0"25"47,0-1-32,25 1-15,-1 25 16,1-1 0,25 26-1,-25-50 16,-1-25-31,1-50 32,0 0-17,-25-24 1,-50-25 0,-24 74-1,0 50 1,24 24-1,50 1 1</inkml:trace>
  <inkml:trace contextRef="#ctx0" brushRef="#br1" timeOffset="169359.835">11534 12402 0,'0'-24'15,"0"48"-15,0-73 0,0-1 16,0 1 0,25 49 15,-25 49-15,25 1-1,0 49 1,-25 0-1,0-74-15,0 74 16,0-24 0,24-51-1</inkml:trace>
  <inkml:trace contextRef="#ctx0" brushRef="#br1" timeOffset="169944.406">11460 12477 0,'0'0'16,"-25"-25"-1,25 0 1,25 25 0,49 0-1,75-25 1,-25 25-1,-50-24 1,-24-1 0,-50 0-16,0 0 15,0 0-15,-50 1 16,26-1 0,-1 50-1,25 24 1,0 75 15,25-74-31,-25 49 16,0-74-16,24 74 15,-24-25 1,0-98 15,0-1-31,25-25 16,25-74-1,24 75 1,-24 49 0,-50 74-1,25 0 1,-1 1 0,1-26-1,0-49 1,25 0-1</inkml:trace>
  <inkml:trace contextRef="#ctx0" brushRef="#br1" timeOffset="170435.39">13246 12328 0,'0'0'0,"0"-25"15,0 0-15,-25 1 31,25 73 1,0 26-17,25 49 1,-25 0 0,0-100-16,25 76 15,-25-51 1</inkml:trace>
  <inkml:trace contextRef="#ctx0" brushRef="#br1" timeOffset="171224.65">13047 12650 0,'0'0'0,"-49"-24"16,24-1-1,50 25 1,74-50 0,-74 50-16,124-25 15,-1 1 1,-73-1 15,-26-25-15,-49 25-1,-49 1 1,24 48 15,25 51-15,25 24 0,0 0-1,-25 0 1,24-24-1,-24-50-15,0-50 47,0 0-47,50-74 16,-25 0 0,0 74-1,-1-25 1,1 75 15,-25 25-15,0 49-1,25-25 1,0-49-16,0 49 16,24-74-1,1-24 1,24-26-1,-49-24 1,0-1 0,-25 50-1,0 1 1,-50 24-16,25 24 16,1 51-1,24-26 1,49 26-1,50-50 1,-74-25 0,74 0-16</inkml:trace>
  <inkml:trace contextRef="#ctx0" brushRef="#br1" timeOffset="171575.949">15180 12427 0,'0'0'0,"0"-25"15,0-24 1,0 24 15,0 50-15,0 0-1,0 24 1,25 50 0,-25 1-1,0-26 1,0-49-16,0 24 16,0 1-1,0-25 1,0-50-1</inkml:trace>
  <inkml:trace contextRef="#ctx0" brushRef="#br1" timeOffset="171859.945">14883 12427 0,'0'0'0,"-25"-49"15,25 24 17,99 0-17,50 0 1,25 0 15,-50 25-31,-75 0 31</inkml:trace>
  <inkml:trace contextRef="#ctx0" brushRef="#br1" timeOffset="172496.501">15701 12452 0,'0'0'15,"25"-25"1,-25 0-1,0 50 17,0 0-1,-25-25-15,1 74-1,24-49-15,-50 50 16,0 24-1,26-25 1,-1-24 0,0-25-1</inkml:trace>
  <inkml:trace contextRef="#ctx0" brushRef="#br1" timeOffset="172731.645">15553 12526 0,'0'0'0,"0"-24"16,0-1-1,0 50 17,49-1-17,1 51 1,49-1-1,-25 1 1,-49-51-16,0 1 0</inkml:trace>
  <inkml:trace contextRef="#ctx0" brushRef="#br1" timeOffset="173413.66">17264 12898 0,'0'0'0,"25"0"0,-25 25 16,0-50 15,-25 1-15,-25-1-1,-24-25 1,49 25-16,-74-24 16,74 24-16,-74-49 15,0-26 1,49 26-1,50 24 1,25 1 0,49 24-1,-49 25 1,74-25-16,1 50 16,-76 25-1,-24 24 1,-49 25 15,24-74-31,-74 74 16,-25 0-1,49-49 1,26-50 0,49 25-1,0-50 1,49 25-1,-24-25-15,99-24 16,25-1 0,0-24-1,-75 49 1,-49-25 0</inkml:trace>
  <inkml:trace contextRef="#ctx0" brushRef="#br1" timeOffset="175097.195">18281 12650 0,'25'0'78,"0"0"-63,-25-24-15,0-1 16,0-50 0,0-49-1,24-24 1,-24 123-16,0-75 16,0 76 15,0 48 0,0 26-15,0 49-1,25 25 1,-25 0 0,25 0-1,-25-24 1,25-76-1,-25 1-15,25-50 16,-1-24 0,26-75-1,-25-25 1,0 0 0,-25 50-1,0 49 1,0 75 31,-25 50-32,25 24 1,0-74-16,0 99 16,0 0-1,50-25 1,-1-50 15,1-24-15,-50-50-1,0-49 1,0 0 0,0-1-1,0 26 1,0-1-1,25 50 1,-1 0-16,1 50 47,0-1-31,0 26-1,0-1 1,24 0-1,1-49 1,-1-50 0,1-24-1,0-26 1,-26 1 0,-24 49-1,0-49 1,-24 49-1,-26 50 17,50 24-17,0-24-15,0 25 16,25 24 0,24-24-1,26-25 1,-1-25-1,1-25 1,-75 0-16</inkml:trace>
  <inkml:trace contextRef="#ctx0" brushRef="#br1" timeOffset="175335.082">18256 12402 0,'-49'0'0,"98"0"0,-123 0 15,-1 0 1,100-24 0,0 24-1,99-25 1,0 0-1,-99 25-15,0 0 0</inkml:trace>
  <inkml:trace contextRef="#ctx0" brushRef="#br1" timeOffset="176193.003">20464 12353 0,'0'0'0,"25"-25"0,-25 0 15,0 0 1,0 50-1,0 0 1,0 74 0,0-74-16,0 99 15,-25 0 1,25-25 0,0-49 15,-25-75-31,25-25 15,0-74 1,0 0 15,0 0-31,-25 75 47,0-1-31,50 25-1,50 1 1,24 24 0,0 24-1,-74 26 1,-25 0 0,-50-1-1,-24 1 1,24-50-1,1 25 1,49-1 0,0 26-1,24-25-15,26 24 16,0 1 0,-1 0-1,1-26 1,-25-24-1</inkml:trace>
  <inkml:trace contextRef="#ctx0" brushRef="#br1" timeOffset="176494.691">21282 12353 0,'0'0'0,"0"-25"0,25 0 15,-25 0 1,-25 25 0,25-24-16,0 48 15,-24 1 1,-1 25 0,-25 24-1,25-49-15,-24 74 16,24-24-1,-25-1 1,26-24 0</inkml:trace>
  <inkml:trace contextRef="#ctx0" brushRef="#br1" timeOffset="176746.509">20935 12427 0,'0'-25'0,"25"25"16,-25-24-1,25 24 17,0 24-32,24 26 15,50 24 1,-24 1-1,-26-1 1,-24-74 0,0 50-16,0-50 15</inkml:trace>
  <inkml:trace contextRef="#ctx0" brushRef="#br1" timeOffset="177143.285">22002 12799 0</inkml:trace>
  <inkml:trace contextRef="#ctx0" brushRef="#br1" timeOffset="5511.068">2629 14213 0,'-25'0'31,"1"0"0,48 0 16,-24-25-47,25 0 16,-25 1-16,75-100 15,-1-25 1,-74 124-16,50-124 15,-50 50 1,0 25 0,-25 74 15,25 49 0,0-24-31,0 99 16,25 25-1,0 49 1,-25-24 0,0 24-1,0-24 1,0-124 0,-25-26-1,0-73 1,25-75-1,50-25 1,-1 25 0,-24 99-16,0-25 15,0 50 1,-1 25 15,26 50-15,-25 24-1,24 0 1,-24-24 0,0-51-1,0-48 17,-25-1-32,25-25 15,24-49 1,-49 74-16,25-25 15,-25 1 1,0 74 15,0-1-15,0 51 0,0-50-16,0 99 15,25-50 1,24 1 15,1-51-15,-25-48-1,0-1-15</inkml:trace>
  <inkml:trace contextRef="#ctx0" brushRef="#br1" timeOffset="5810.068">3398 14089 0,'0'0'16,"-25"-25"-16,1 0 15,24 1-15,-25-1 16,50 0 15,-1 50-15,-24 0 15,0-1-15,-24-24-1,-26 0 1,50-24 0,0-26-1,0 25 1</inkml:trace>
  <inkml:trace contextRef="#ctx0" brushRef="#br1" timeOffset="6205.356">3696 14486 0,'0'-25'15,"-25"25"1,25-25 0,0 50 31,0 0-32,0 0 1,-25 74-1,25 0 1,25 0 0,-25-74-16,0 74 15,0-24 1,0-26 0,0-24-1,-50-25 16,1-49-31</inkml:trace>
  <inkml:trace contextRef="#ctx0" brushRef="#br1" timeOffset="6379.606">3547 14089 0,'0'-25'0,"0"50"0,25-50 16,-25 0-16,0 1 0</inkml:trace>
  <inkml:trace contextRef="#ctx0" brushRef="#br1" timeOffset="7470.751">4490 14263 0,'0'24'47,"0"-48"47,24 24-94,1 0 16,25 0-1,24-25 1,25 0 0,-49 25-1,-25 0 1</inkml:trace>
  <inkml:trace contextRef="#ctx0" brushRef="#br1" timeOffset="17037.492">5060 13965 0,'0'0'0,"-25"0"16,25-25-16,0 50 94,0 0-94,25 0 15,0 99 1,25 24 15,-1-23-15,-24-26-16,0-74 31,-25-1-15,0-48-1,25-51 1,-1-74 0,1-24-1,0 49 1,-25 49 0,25 50-1</inkml:trace>
  <inkml:trace contextRef="#ctx0" brushRef="#br1" timeOffset="17558.558">5482 14412 0,'0'24'15,"0"1"1,0 0 0,25-25 15,-1 0-16,1 0-15,0-25 16,0-24 0,0-1-1,-25-25 1,-25 51 0,0-1-1,0 50 1,-24-1 15,49 1-31,-25 25 16,25 24-1,0-24 1,25 0 0,49-1-1,-49-49-15</inkml:trace>
  <inkml:trace contextRef="#ctx0" brushRef="#br1" timeOffset="17826.854">5904 14263 0,'0'0'16,"-25"0"15,0 24-16,0 1 1,25 0-16,-25 25 31,25-1-15,0 1 0,25 0-1,25-26 1,-1-48-16</inkml:trace>
  <inkml:trace contextRef="#ctx0" brushRef="#br1" timeOffset="18126.944">6176 14015 0,'0'0'15,"0"-25"-15,-24 25 0,-1-25 16,0 25-16,0 0 15,25 25 32,0 0-47,25 24 16,0 50 0,-25-74-1,25 99 1,-25-49-1,0-1 1,0-24 15,0-25-31</inkml:trace>
  <inkml:trace contextRef="#ctx0" brushRef="#br1" timeOffset="18918.958">6028 14387 0,'0'0'0,"0"-25"31,24 0-15,26 0-1,24 0 1,-24 1-1,-25 24 1,-25 24 15,0 1-15,0 0 0,0 50-1,0-26 1,0-24-1,25-25-15,-1 25 16,1-25 0,25-25-1,-1 0 1,-49 0 0,-24 25-1,-1-24 1,-25-1-1,1 0 1,49 0 0,0 0-1,0 0 1,24 1-16,26-1 16,0 0-1,-1 25 1,1 25 15,-25 24-15,-1 1-1,1 0 1,0-1 0,-25 1-1,25-50 1,-25-25 15,0 0-15,0-49-1,25-1 1,24 26 0,-24 24-16</inkml:trace>
  <inkml:trace contextRef="#ctx0" brushRef="#br1" timeOffset="20826.905">7937 13891 0,'0'-25'31,"0"0"-15,-24 0-1,-1 0 1,25 1-16,-25-1 16,-25 25-1,1 0 1,-26 74-1,26 1 1,-1 73 0,50 26-1,0-149 1,0 124-16,50-25 31,-1-75-15,51-24-1,-1-74 1,-25-1 0,-49 25-16,0-24 15,-50-1 1,-25 0 0,-24 50-1,24 0 1,26 0-1,24 25-15,24-25 32,1 0-32,25-25 15,49 0 1,-49 1 0,-50-1-1,25 25-15,-25 25 47,0-1-47,0 26 16,0 25-1,0 24 17,24-74-32,1 49 15,-25 0 1,25-49-1</inkml:trace>
  <inkml:trace contextRef="#ctx0" brushRef="#br1" timeOffset="22482.933">8384 14362 0,'0'0'0,"0"-25"0,0-49 16,-25 49-1,0 0 1,1 25-16,-1 0 16,-25 25-1,1 24 17,24 26-17,25-25 1,25 24-1,24-49 1,-24-25 0,25-25-1,-1-25 1,-24-24 0,-25-1-1,0 51 1,0 48 31,0 1-32,0 0-15,0 50 32,0-51-32,50 26 0,-26-25 31,1-25 0,25-50-15,-25-49-1,-1 24 1,-24-24 0,0 74-1,0 50 32,-24 0-47,24 25 16,0-26-16,0 51 15,0-1 1,24-24 0,1-25-1,0-25 1,0-50-1,0-49 1,-1 24 0,-24 1 15,0 49-15,0 50 15,0 0-16,0 0 1,25 49 0,0 1-1,-25-26 1,25-24 0,-25 0-16,25-50 15,-1 0 1,1-24-1,25-51 1,-25 1 0,-1 0-1,1 49 1,-50 50 31,25 25-32,-24 25 1,-1-1 0,25 1-1,49-25 1,-49-1-16,50 1 16,0 0-1,-25-25 1,-25 50-1,0-1 1,0 1 0,-50-25-1,50 0 1,0-75 0,25-24-1,24-26 1,26 1-1,-1 25 1,-49 24 0,-50 50 31,-24 50-32,-1-1 1,50 1-1,0-25 1,25-1 0,24 1-1,-49 0-15,50 0 16,-25 0 0,0 0-1,-25-1 1,0 1-1,-25-25 1,0 0-16,25 25 16</inkml:trace>
  <inkml:trace contextRef="#ctx0" brushRef="#br1" timeOffset="23978.935">9426 14188 0,'0'25'94,"0"0"-78,0 0-1,0-1-15,0 51 16,0-25 15,0-26-31,25 26 0,-1-25 31,1 0-15,0-50-16</inkml:trace>
  <inkml:trace contextRef="#ctx0" brushRef="#br1" timeOffset="24152.363">9525 13915 0,'-25'0'0,"0"-24"16,50 48 15</inkml:trace>
  <inkml:trace contextRef="#ctx0" brushRef="#br1" timeOffset="25216.011">9872 14287 0,'0'0'0,"0"25"31,0-50-15,0 1-1,-25 24 1,-24-25 0,24 0-1,-25 25 1,1 25 0,24 0-1,25 49 1,0 1 15,25-26-31,-25-24 0,25 0 31,24-25-15,1-50 0,-1-24-1,-24-1 1,-25 26-1,0 24 1,0 0 15,0 50-15,0 0 0,0 24-1,0 1 1,0-25-16,25 24 15,0-24 1,0-25 0,-1-25-1,26 1 1,-25-76 0,-25 75-16,0-49 15,0 24 1,0 75 31,0 0-32,0 0-15,0 49 16,0-49 0,0 50-16,25-1 15,-25-49 16,25-25-15,-25-50 0,24-24-1,26-26 1,-25 26 0,0 24-1,-25 75 32,0 25-31,24 24-1,1 26 1,0-26 0,-25-49-1,25-25 1,24-50-1,-24 25 1</inkml:trace>
  <inkml:trace contextRef="#ctx0" brushRef="#br1" timeOffset="27289.912">11385 14139 0,'0'0'0,"0"-25"15,0 0 1,-24-25 0,-1 1-1,0 24 1,0 25-1,-24 25 1,-1 24 0,25-24-16,25 74 15,0 25 1,50-49 0,-1-1-1,51-74 1,-26-49-1,50-51 1,-99-48 0,0-51-1,-25 26 1,-50 49 0,25 74 15,0 50-31,25 25 15,0 49 1,0 50 0,25 25-1,25 49 1,-25-24 0,-25-25-1,0-99 1,0-100 15,0 25-31,0-49 16,24-26-1,51 1 1,-1 50 0,-49 49-1,-25 24 1,0 51-1,0 24 1,0 0 15,50-74-15,-26-25 0,51-25-1,-1-24 1,-49-1-1,0-49 1,-25 49 0,-25 25-1,0 25 1,-24 25 0,24 25-1,0 24 1,25 1-1,25-26 1,0-24 0,24-50-1,-24-24 1,0-51 0,-25 26-1,0 99 63,0 0-62,0-1-16,0 51 16,25-1-1,-1-49 1,1-25-1,25-49 1,-50-26 0,25-24-1,-25 74 1,0 50 31,0 24-32,25 26 1,-1-1 0,-24-49 15,25-50-15,-25 1-1,25-51 1,-25 50-16,25-49 15,0 24 1,-1 25 0,-24 50 15,25 0-15,0 0-1,-25 49 1,0 1-1,0-50 1,0-50 15,0 0-15,25-25-16,0 1 16,-25 24-1,49-25 1,-24 25-1,0 25 1,24 25 0,-24 25-1,0-1 1,-25 26 0</inkml:trace>
  <inkml:trace contextRef="#ctx0" brushRef="#br1" timeOffset="30200.231">12675 14287 0,'0'-24'78,"0"-1"-47,0 0 0,0 0-15,25 25 0,-25-25-1,25 25 1,-25-24 0,25 24-1,-1 0 16,1 24-15,-25 1 0,25 0-1,-25 0 1,0 24 0,25 1-1,-25-25 1,25-25-16,-1 25 31,1-25-15,0-25-1,0 0 17,0 25-32,-1-50 15,26 1 1,0-1-1,-50 1 17,24-1-17,-24 25 1,-24 25 0,-1 0-1,0 25 1,0 0-1,0 0 1,1 24 0,24 1-1,24-1 1,26 1 0,0-50-1,24 0 1,1-50-1,24-24 1,-99 49-16,74-74 16,-24-25-1,-50 25 17,0 0-17,-25 49 1,-25 25-1,26 50 17,-1 25-17,25 24 1,0 25 0,49 25-1,-49-99-15,50 74 16,-50 0-1,0-24 1,0-1 0,0-49-1,0 0 1,50-75 15,49-24-15,-74 49-1</inkml:trace>
  <inkml:trace contextRef="#ctx0" brushRef="#br1" timeOffset="-185518.587">2282 15825 0,'0'-24'15,"0"48"110,25 1-125,-25 0 16,25 0 0</inkml:trace>
  <inkml:trace contextRef="#ctx0" brushRef="#br1" timeOffset="-185299.704">2456 15801 0,'0'-25'0,"0"50"94,24-25-94,-24 24 16,0 1-16</inkml:trace>
  <inkml:trace contextRef="#ctx0" brushRef="#br1" timeOffset="-184648.701">3125 15949 0,'0'-24'62,"0"-1"-46,0 0 0,-24 25-16,-26-25 15,-24 50 1,-26 25 0,26 24-1,49 25 1,25 0 15,25 1-15,-25-76-1,50 51-15,24-50 32,0 0-17,26-50 1,-26-25-1,0 0 1</inkml:trace>
  <inkml:trace contextRef="#ctx0" brushRef="#br1" timeOffset="-184315.066">3621 15602 0,'0'0'0,"0"-25"0,0 50 79,0 0-64,-24 49 1</inkml:trace>
  <inkml:trace contextRef="#ctx0" brushRef="#br1" timeOffset="-183073.134">3696 15677 0,'-25'24'93,"25"1"-77,-25 0 15,25 25-31</inkml:trace>
  <inkml:trace contextRef="#ctx0" brushRef="#br1" timeOffset="-180728.541">4118 16173 0,'24'0'125,"1"0"-93,0 0-32,0 0 0,49-25 15,-49 0-15,49 25 32,1-25-32,-50 25 31,-1 0-16</inkml:trace>
  <inkml:trace contextRef="#ctx0" brushRef="#br1" timeOffset="-175670.971">4837 16073 0,'0'-24'16,"0"-1"-1,-25 25 48,25 25-63,-25-1 15,0 51 1,25-1 0,25 1-1,0-26 1,25-24 0,24-50-1,25-24 1,-49-26-1,0-24 1,-50 49 0,-25 75 46,25 0-62,0 0 16,0 24-1,0 26 1,25-1 0,24-49-1,1-25 1,-1-25 0,-24 0-1,0 1-15,0-26 16,-25 0-1,-50 1 1,-24 24 0,-1 25-1,51 25-15,-51-25 16,50 0 0,50 0 30,0 0-46,25-25 16,49-25 0,-25 26-1,-24 24 1,-25 49 0,-1-24-1,1 25 1,-25 24-1,25-24 17,-25-26-17,0-48 17,0-26-17,25-24 1,0-1-1,-1 50 1,-24 1-16,25 24 16,0 24 15,0 26-15,-25-25-1,0 49 1,25-24-1,-25-25 1,0-50 15,24-25-15,-24 25-16,25-24 16,0-26-1,-25 51 16,0 48-15,0 26 0,25-25-16,-25 49 15,25-24 1,-25-25 0,24-25-1,1 0 1,25-50 15,-50 25-31,50-49 16,-50-1-1,0 26 1,-25 24 15,25 50-15,0 0-1,0-1 1,25 51 0,-25 24-1,24 25 1,-24 0 0,0-74-16,0 49 15,-24 0 1,24-74-1,-25-25 1,0-74 15,25-26-15,0 51-16,0-100 16,0 50-1,25-1 1,49 1-1,1 50 1,-1 24 0,-49 50-1,0 49 1,-25-24 0,-25 24-1,-25-24 1,-24-26-1</inkml:trace>
  <inkml:trace contextRef="#ctx0" brushRef="#br1" timeOffset="-174720.825">6152 16049 0,'0'0'0,"24"-25"0,1 25 16,-25-25-1,0 50 1,0 0 0,0 49-1,0 25 1,0-49 0,25-25-1,0-50 1,24-25-1,-24-49 1,0 25 0,0 49-1,-25 0 1,0 50 15,0 0-15,0-1-1,0 51-15,25-1 16,-1-49 15,-24 0-15,50-25-16,-25-25 31,0-49-15,-1-1-1,1-74 1,-25 1 0,-25 73-1,1 50 1,24 1 0,-25 24-1,25 24 1,25 76-1,-25-1 1,24 25 0,1-25-1,0-25 1,25-49 0,-50 0-16,74-25 31,-24-25-16,24-74 1,-49 49 0,0-24-1,-25 49 1,-25 25 0,25 25 15,-25 25-16,25 24 1,25 0 0,0-49-1,0 0-15,24-25 16,1-25 0</inkml:trace>
  <inkml:trace contextRef="#ctx0" brushRef="#br1" timeOffset="-174549.45">6772 15801 0,'0'0'0,"-50"0"0,-49 0 16,24 0-1,100 0 1,0 0-1</inkml:trace>
  <inkml:trace contextRef="#ctx0" brushRef="#br1" timeOffset="-173900.43">7367 16073 0,'0'-24'62,"0"-1"-46,-25 0-1,-24 0 1,-1-24 0,25 49-16,-49 24 15,24 1 1,1 50 0,24-1-1,25-24 1,49-1-1,26-24 1,-26-50 0,26-49-1,-26-1 17,1-73-32,-50-1 15,-50 50 16,26 49-15,-1 75 15,25 24-15,0 75 0,25-99-16,-1 124 15,1-25 1,25-25-1,-50-74-15</inkml:trace>
  <inkml:trace contextRef="#ctx0" brushRef="#br1" timeOffset="-172947.652">8062 15627 0,'-25'-25'16,"25"0"-1,0 50 1,0 0-1,0 99 1,0-99-16,0 124 16,0-25-1,0-50 1,-25-24 0,25-100 15,0 0-16,0 26-15,25-26 16,24 0 0,26 26-1,-1 48 1,-24 1 15,-50 74-31,0-49 16,-50 0-1,-24-26 1,24 1 0,25-50 15,25 1-31,0-1 16,50-25-1,24 1 1,1 24-1,-1 25 1,-24 0 0,-25 0-1,-25 49 1,24-24 0,26 25-1,-25-25 1,24-50-1,-24 25-15,25-50 16,-25 1 0,-25-1-1,0 25 1,0 50 15,-25 25-15,25-26-1,-50 76 1,50-51 0,-49 50-16,24 50 15,0 0 1,0-74 15,25-51-31,0 1 0</inkml:trace>
  <inkml:trace contextRef="#ctx0" brushRef="#br1" timeOffset="-165641.003">9674 15999 0,'0'0'0,"0"-25"62,0 0-46,0 1 15,-25 24-15,0 0-16,-24 24 15,-26 1 1,50 0-16,-49 25 16,24-1-1,50 1 1,0-1-1,25 1 17,0-25-1,25-25-15,-1-50-1,1 1 1,-25-51-1,-1-24 1,-24-49 0,0 49-1,0 49 1,-24 51 0,24 48 15,-25 26-16,25-25-15,0 99 16,25-25 0,-1 25-1,26-25 1,0-24 0,-26-26-1,1-49 1,0 0-1,25-25 1,-1-24 0,-24-1-1,0-24 1,-25-25 0,0 49-1,-25 25 1,0 25-1,-24 25 1,24 49 0,25 1-1,25-1 1,24-24 0,26-1-1,-1-24 1,-24-50-1,24 1 1,-74-1 0</inkml:trace>
  <inkml:trace contextRef="#ctx0" brushRef="#br1" timeOffset="-164392.803">10244 15925 0,'0'0'0,"0"-50"16,25 50-16,-25-25 15,-25 0 1,1 25 0,-1 25-1,-25 0 1,50 25 0,0 24-1,0-49-15,0 49 16,50 1-1,-1-51 1,1 1 0,0-74-1,-1-1 1,-49 25-16,50-49 16,-50 24-1,0 1 16,0 73 1,0 1-17,0 0 1,0 0-16,0 24 16,25 1-1,24 0 1,1-50-1,-1-25 17,1-25-32,-25 25 15,-25-24 17,-50 24-32,-24 25 15,-1 0 16,51 0-31,-26 0 16,75-25 31,0 0-47,49 1 16,-24-1-1,49 0 1,-25 25-1,-49 25 1,0 49 0,0-24-1,-25-1 1,0-24 0,0-50 15,0 1-16,0-51 1,24 1 0,26 24-1,0 1 1,-1 73 0,-24 1-1,-25 0 1,0 49-1,25 1 1,-25-26 0,0-24-1,0-50 1,0-24 0,25-26-1,-1 1 1,1 24-1,0 26-15,0 24 16,-25 24 15,0 1-31,25 25 16,-25 24 0,25 1-1,-1-26 1,26-49 15,-25-49-15</inkml:trace>
  <inkml:trace contextRef="#ctx0" brushRef="#br1" timeOffset="-163534.096">11311 15925 0,'0'0'15,"0"-25"1,0 0 0,0 50 46,0 0-46,0-1-16,25 51 15,24 49 1,-24 25 0,0 0-1,-25-50 1,0-50-1,0-24 1,-25-74 0,0-51-1,25 76-15,-24-150 16,-1 50 0,25 0-1,25 25 16,74 24-15,25 1 0,-50 99-1,-24 24 1,-25 26 0,-25-1-1,-50 0 1,25-74-16,-24 50 15,-1-50-15</inkml:trace>
  <inkml:trace contextRef="#ctx0" brushRef="#br1" timeOffset="-162474.046">11782 15925 0,'0'-25'0,"0"50"0,25-50 0,-25 0 15,25 0 1,-25 50 47,0 0-48,0 0-15,0-1 16,0 51-1,0-26 1,25-24 0,-1-25-16,1 25 15,0-50-15,25 0 16,-26-24 0,-24-26-1,0 1 1,-24 24-1,-1 26 1,-50 48 0,1 1-1,74 25 1,0-1 0,25-24-1,49 0 1,-49-25-16,74-50 31,-24 1-15,24-1-1,-49 1 1,-50 24 15,-25 50 0,0-1-15,0 26 0,0 0-1,25-26 1,50 1 0,0 0-1,-1-25 1,-49 25-1,0 0 17,-25-25-32,-24 24 15,24 1 1,0-50 15,50 1-15,25-26-1,49-24 1,-50 24 0,-24 50-16,25-50 15,-50 26 17,0 48-17,0 1 16,0 0-31,0 0 16,0 24 0,25 1-1,24-25 1,1-50 0</inkml:trace>
  <inkml:trace contextRef="#ctx0" brushRef="#br1" timeOffset="-162316.034">12675 15602 0,'0'0'0,"-25"0"16,1-25 0</inkml:trace>
  <inkml:trace contextRef="#ctx0" brushRef="#br1" timeOffset="-161212.933">12750 15751 0,'0'0'15,"0"25"1,0 0 15,0 24 0,0 26-15,0-26 0,0-24-16,0 0 15,0-50 16,0-25-15,0 26-16,24-51 16,26 26-1,0-1 1,-26 50 0,-24 50 30,0-26-46,0 51 0,25-1 32,0-49-32,25 0 31,-1-50-15,-24 0-16,49-24 15,26-26 1,-51 26-1,-49 24 1,0 0 0,-74 25-1,-1 50 1,1-1 0,49 1-1,25-1 1,25-24-1,49-25 1,1-49 0,-25-1-1,-1 25 1,-49 0 15,0 50-15,0 0-1,-25 25 1,25 74 0,-24-25 15,24 50-15,0-25-1,0 25 1,0-125-16,0 76 15,0-26 1,0-24 0,0-26-1,-25-73 1,-25-26 0,0-49-1,1 0 1,-1 25-1,25 99-15,25-50 16,50-49 0,74 25 15,50-25-15,-50 24-1</inkml:trace>
  <inkml:trace contextRef="#ctx0" brushRef="#br1" timeOffset="-159615.673">14536 15999 0,'24'0'94,"1"0"-79,-25-25 1,25 25-1,25-74 1,-26-25 0,-24-50-1,0 99-15,0-49 16,0 49 0,0 26-1,0 73 16,0 26-15,0-51-16,0 100 16,0 0-1,50 0 1,-25-49 15,24-50-15,1-50-1,24-74 1,-24-1 0,-25-48-1,-25 24 1,0 74 0,0 25-1,0 0-15,0 50 31,0 50-15,0 24 0,0 25-1,0-25 1,0-49-16,0 24 16,25-49-1,-25-25 1,24-25-1,26-74 17,0 24-17,-26 51-15,1-51 16,-25 50 0,0 50 15,0 25 0,0 24-15,25-24-1,-25-25-15,50-1 16,-26 1 0,26-74-1,-25-1 1,0-24-1,-25 49-15,0-25 16,0 25 0,-50 50-1,25 0 1,0 25 0,25-1 15,25 50-16,50-74 1,-26-25 0,26-25-1,-26-24-15</inkml:trace>
  <inkml:trace contextRef="#ctx0" brushRef="#br1" timeOffset="-159379.074">14387 15801 0,'0'24'0,"0"-48"0,-25 48 0,50-24 46,49-24-30,50-1 0,-74 25-16,-1 0 0</inkml:trace>
  <inkml:trace contextRef="#ctx0" brushRef="#br1" timeOffset="-158185.279">15999 15701 0,'-25'0'16,"50"0"-16,-50-24 0,0 24 31,50 24 0,-25 1-15,25 0 0,0 49-1,24 1 1,-24-1-1,0-49 1,-25-50 0,0 0-1,25-74 1,0-25 0,24 25-1,-49 74-15,25 0 16</inkml:trace>
  <inkml:trace contextRef="#ctx0" brushRef="#br1" timeOffset="-157300.06">16321 15776 0,'0'0'0,"0"25"0,-24-1 15,24 1 1,0 0-1,24 25 1,1-26 0,25 1-1,0-74 1,-1-1 0,-49 0-1,0-24 1,-25 24-1,-24 50 1,-1 25 0,25 25 15,25 24-31,0 1 31,50-1-15,0-24-1,-1-50 1,50-75 0,-24 26-1,-26-51 1,-24 26 15,-25 24-15,-25 26 15,25 48-31,0 1 16,-24 25-1,-1-1 1,25 26 0,25-1-1,49-49 1,0-50-1,1-49 1,-1-1 0,-49-49-1,-25-24 1,0 73 15,-25 50-31,25 50 47,0 50-16,0-1-15,25 50 0,0-25-1,0-24 1,-25-26-16</inkml:trace>
  <inkml:trace contextRef="#ctx0" brushRef="#br1" timeOffset="-156590.643">16892 15801 0,'0'0'0,"-25"0"16,25-25-16,0 0 15,99 0 17,1-24-32,24 49 31,-50-25-15,-49 50-1,-25-1 1,-25 26-1,0 24 1,0 1 0,25-26-1,0-24 1,25-25-16,25 0 16,-1-49-1,1-1 1,-50 0-1,-25 26 1,-24-1 0,-26 25-1,1-25 17,99 0-1,49-24-16,-49 49-15,49-25 16,-49 25-16,99-25 16,-49 50-1,-26 49 1,-24 1 0,-25-1-1,0-24 1,0-26-16,0 1 15,0-50 1,0 1 0,0-51-1,50-24 1,-1 25 0</inkml:trace>
  <inkml:trace contextRef="#ctx0" brushRef="#br1" timeOffset="-154829.479">18604 15726 0,'0'-25'15,"0"-24"-15,0 24 31,-25 0-15,25 0-16,-50 25 16,0 0-1,1 50 1,24 24 15,25 1-15,0-50-16,50 74 15,24-50 1,1-24 0,-1-74-1,0-26 1,-24-49 0,0-74-1,-50 24 1,-25 50-1,0 74 1,0 50 0,25 25-1,0 74 1,0 26 0,25 23-1,0 1 1,0 0-1,-25-50 17,0-49-17,0-75 1,0-25 0,0-24-1,49-50 1,1 74-1,-25 1 1,-1 49 0,-24 25-1,0 24 1,25 26 0,0-1-1,0 0 1,24-74-1,26-24 1,-26-26 0,1-24-1,-25-1 1,-25 1 15,-25 74-15,-25 0-1,26 49 1,-26 1 0,50 24-1,0-24 1,0 0 0,25-50-1,24-25 1,1-25-1,-25-24 1,0 24 0,-25 25-1,0 50 17,0 0-17,-25 25 1,25 24-1,49-24 1,-24-50 0,25-25-1,-1-25 1,-24-24 15,-25-1-15,0 26-1,0 74 17,0-1-17,0 51 1,0-1 0,25-24-1,-25-25 1,0-50-1,25 0 1,0-49 0,0-1-1,-1 50 1,1 1 0,-25 48-1,0 1 1,25 50 15,0-26-31,-25 1 16,25-50-16,-1 0 31,51-25-15,-50 0-16</inkml:trace>
  <inkml:trace contextRef="#ctx0" brushRef="#br1" timeOffset="-154558.503">20017 15900 0,'-24'0'15,"48"0"-15,-73-25 0,-26 25 32,51 0-32,-26 0 15</inkml:trace>
  <inkml:trace contextRef="#ctx0" brushRef="#br1" timeOffset="-153116.552">19745 15801 0,'0'-25'31,"24"0"-15,1 0-1,-25 0 16,0 50 32,25 0-63,-25 0 16,25 49-1,-25-24 1,0-1-1,0-73 17,0-26-17,25-24 1,24 24 0,1-24-1,-25 49 1,-1 25-16,1-25 31,-25 50-15,25 0-1,0 49 1,-25-49 0,0 49-1,25-49 1,-25-50 15,24 0-15,51-24-1,-26-26 1,-24 51-16,25-26 16,-25 25-1,-25 0 16,-25 25 94,25 25-109,-25-25 0,0 0-1,0 0 1,25 25-16,0 0 31,0 0-15,0-1-1,0 1-15,0 25 32,0-25-32,25 24 15,0-24 1,25-25 0,24 0-1,0-50 1,1 1 15,-1-26-15,-24 1-1,-50-25 17,0 24-17,0 51 1,-50-26-1,50 75 64,0 0-64,0-1-15,0 1 16,0 50-1,0-1 1,0-49-16,25 49 16,-25 1-1,0-26 1,0 1 15,0-25-15,25-25-1,25 0 1,24-50 0,0 0-1,-49 50-15</inkml:trace>
  <inkml:trace contextRef="#ctx0" brushRef="#br1" timeOffset="-150170.648">21779 15602 0,'0'25'0,"0"-50"63,0 0-32,24 25-31,-24-49 15,25-1 1,0 1 0,-25-1-1,0 75 48,0 0-48,0-1-15,0 51 32,25-1-32,49-24 15,-24-25 1,-1-50 15,-24 25-31,0-50 16,0 1-1,0 24-15,-25-25 16,0 25-16,0 1 16,0-1-1,0 50 17,0-1-17,0 26 1,0 0-1,0-26-15,0 1 16,0 0 0,-25-75 15,25 26-31,0-26 31,25-24-31,24 24 31,1 25-15,-25 25 0,-1 0-1,-24 50 1,0 24 0,25-24-1,-25-1 1,25-24-1,0-25 1,24-25 0,1-49-1,-25 0 17,-25-26-32,0 1 15,-50 0 16,50 24-15,-25 26 0,25 74 31,0 24-16,0-24-31,25 49 15,0 26 1,-25-1 0,25 0-1,-25-49 1,25-1 0,-1-24-1,1-25 1,25-25-1,-25-24 1,24-1 0,1 1-1,-50-1 1,0 25 0,0 50 46,-25 0-62,25 0 16,0-1-16,0 26 31,0 0-15,25-26-1,0 1 1,24-25-1,1-49 1,-25 49-16,-25-50 16,0 0-1,-25 26 1,-25-1 0,-49 0-1,49 25 1,26 0-16</inkml:trace>
  <inkml:trace contextRef="#ctx0" brushRef="#br1" timeOffset="-149966.189">22448 15230 0,'0'0'16,"-74"-25"-1,99 25 17,-1 0-17,51 0 1,-1 0-16</inkml:trace>
  <inkml:trace contextRef="#ctx0" brushRef="#br1" timeOffset="-149729.402">21456 15180 0,'-25'0'0,"50"0"0,-99 0 0,98 0 47,1 0-31</inkml:trace>
  <inkml:trace contextRef="#ctx0" brushRef="#br1" timeOffset="-148774.467">23688 15751 0,'0'-25'62,"0"0"-46,0 1 0,25-1-16,50-74 15,24-25 1,50 24 0,-124 75-1,74-49 1,-74 24-1,-75 75 17,-24 0-17,24 25 1,25-26-16,0 26 16,25 0-1,50-25 1,24-1-1,26 1 1,-26-25 0,-49 25-1,-25 25 17,-75-1-17,1-24 1,-25 0-1,49-25 1,50-25-16,-25 25 16</inkml:trace>
  <inkml:trace contextRef="#ctx0" brushRef="#br1" timeOffset="-148296.178">24284 15453 0,'25'0'16,"-25"25"0,0 0-1,0 0 1,0 0 0,24-25-1,26 0 1,-25-25-1,24 0 1,-24-25 0,-25 1-1,-25 49 17,1 0-32,-26 0 15,0 25 1,50 24-1,-24 1 1,24 24 0,24-49-1,1 0 1,50-25 0,49-25-1,-50 0 1,-24-24-16</inkml:trace>
  <inkml:trace contextRef="#ctx0" brushRef="#br1" timeOffset="-148042.995">24755 15379 0,'0'-75'15,"-25"249"-15,50-273 0,-50-25 16,0 124 0,25-25-1,0 50 16,0 0-15,0-1 0,0 26-16,0 25 15,0-1 1,0 0 0,0-24-1,25-25 1,-25-50-1</inkml:trace>
  <inkml:trace contextRef="#ctx0" brushRef="#br1" timeOffset="-147865.013">24730 15478 0,'-25'0'0,"25"-25"16,25 25 31,0 0-47,0 0 15,0-24-15,24 24 0</inkml:trace>
  <inkml:trace contextRef="#ctx0" brushRef="#br1" timeOffset="-146722.703">25797 15304 0,'0'0'0,"25"-24"15,-25-1 1,0 0-1,-25 25 1,-25 25 0,1 24-1,-1 26 1,50-50-16,-25 49 16,25 1-1,50-26 1,-1-49-1,51-25 1,-26 1 0,-74-1-1,25-50-15,-25 1 16,-25 24 0,-49 1-1,-1 49 1,1 24-1,49 1 17,25 25-17,99-50 1,-24 0 15,24-25-31,25-49 31,-99 74-31,49-100 16,-24 1 0,-50 50-1,0-1 1,-25 75 15,25 0-31,0 49 16,-25 25-1,25 50 1,50 0 0,-25 0-1,-1 0 1,-24-100-16,0 75 16,0 0 15,0-49-16,0-51 1,25-73 15,0-26-15,0 51-16,-25-76 16,-25 1-1,-25 0 1,-24 25-1,24 24 1,50 25-16,25 25 47,0 0-47,0 0 0,74-25 16</inkml:trace>
  <inkml:trace contextRef="#ctx0" brushRef="#br1" timeOffset="-144549.656">5259 17090 0,'0'25'94,"0"0"-94,0 0 15,0 74-15,24 50 16,-24 25 15,25-26-15,-25-48 0,0-26-1,0-49 1,-25-25-16</inkml:trace>
  <inkml:trace contextRef="#ctx0" brushRef="#br1" timeOffset="-144280.501">5209 17438 0,'0'-25'0,"0"50"0,0-125 15,0 76-15,25-26 16,24 0-1,1 26 1,24 48 15,1 26-31,-26 24 16,-49-49-16,0 50 16,-24-1 15,-51 1-16,50-75-15</inkml:trace>
  <inkml:trace contextRef="#ctx0" brushRef="#br1" timeOffset="-143349.265">5804 17562 0,'0'0'0,"0"-25"31,25 0-15,-25-25 0,0 26-16,0-1 31,-25-25-31,-24 50 15,24 0 1,0 25 15,0 74-15,25-24 0,0-1-1,50-24 16,-1-50-15,1-50 0,0 1-1,-50 24-15,25-50 16,-25 26 0,0 73 30,0 1-30,0 50 0,0-50-16,24 24 15,26-24 1,-25-25 0,0-25-1,24-49 16,-49-1-15,0 1 0,-25 49-1,-24 0 1,-1 50 0,25 0-1,25 0 1,50-25-1,0 24 1,-1-24 0,1 0-1,-25 25 1,-1 0 0,-24 25-1,0-1 1,0-24 15,25 0-15,0-25-1,0-25 1,24 25 0</inkml:trace>
  <inkml:trace contextRef="#ctx0" brushRef="#br1" timeOffset="-141710.018">6424 17587 0,'25'-25'15,"-50"50"-15,75-75 16,-25 0 0,-25 25-1,-25-24 1,-25 49 0,26-25-1,-26 50 1,25 0-16,0-1 15,25 51 17,0-25-17,25-26 1,25 1 0,-1-25-1,1-49 1,-25-1-1,0 0 1,-25 25 0,0 50 31,0 0-47,0 0 15,0 25 1,24-1-1,26-24 1,-25-25 0,-25-25-1,49 0 1,-49 1-16,25-26 16,-25-25-1,25-49 1,-25 0-1,-50 50 1,26 49 0,-1 25-1,25 25 17,0 0-32,0 24 15,25 51 1,-25-76-16,24 76 15,1-26 1,0 1 0,0-26-1,24-24 1,-24-25 15,0-25-15,0-49-1,0-1 1,0 50-16,-25-49 16,0 24-16,0-49 15,0 0 1,-25 49 0,25 75 30,0 25-30,0 24 0,0 25-1,25-24 1,-25-1 0,24-49-16,1 50 15,0-51 1,0 1-1,0-50 17,24 1-17,1-51 1,-25 25 0,-1 26-16,-24-26 15,0 25 1,-24 0-1,-1 25 1,0 25 15,25 25-31,0-1 16,0 1 0,25 0-1,49-25 1,-24-25 15,24-25-31,-24-25 31,-25-24 1,-25-26-17,0-24 1,-25 0-1,25 75 1,-25 24 0,25 50 15,0 24-15,0 26-1,0-50-15,25 74 16,0 0-1,-1 0 1,26-24 0,0-50-1,-1-1 1,-24-24 0</inkml:trace>
  <inkml:trace contextRef="#ctx0" brushRef="#br1" timeOffset="-141186.206">8111 17562 0,'0'-25'16,"0"50"78,-25-25-94,25 25 15,-24-1-15,-1 1 16</inkml:trace>
  <inkml:trace contextRef="#ctx0" brushRef="#br1" timeOffset="-139498.89">8186 17611 0,'0'0'0,"0"-24"93,24-1-93,-24 0 32,0-25-17,0-24 1,25 74-16,-25-75 15,0 26 1,0 74 47,0-1-48,0 51 1,25-26-1,0 26 1,0-75-16,24 25 16,-24 0-1,25-50 1,-1-25 0,-24-24-1,-25-1 1,0-24-1,-25 74 17,25 0-17,0 50 17,0 50-17,0-1 1,0-49-16,25 49 15,0-24 1,0-50 0,-1 0-1,-24-50 1,25-24 0,0-25-1,0 24 1,-25 50-1,0 50 17,0 0-17,0 0-15,25 49 16,-1 1 15,1-26-15,25-24-1,-25-25 1,24-25 0,-49 0-16</inkml:trace>
  <inkml:trace contextRef="#ctx0" brushRef="#br1" timeOffset="-139149.306">8384 16917 0,'0'0'0,"-25"0"16,0-25-16,25 0 16,25 50 15,0 0-16,-25 24 17,-50 1-17,1-50 1,24 0 15,25-50-15,0 1-1,25 24-15,24 0 16,26 0-16</inkml:trace>
  <inkml:trace contextRef="#ctx0" brushRef="#br1" timeOffset="-137608.862">8954 17363 0,'25'0'0,"0"0"16,0 0 15,-25-25 16,0 1-31,0-1-1,0 0 1,-25 25-16,0-25 15,0 0 1,-24 25 0,49 25-1,0 25 1,0 24 0,0-49-16,25 25 15,-1-1 1,26-49 15,25-49-15,-51 24-1,1 0-15,-25-49 16,0-26 0,-25-48-1,1 24 1,-26 49-1,25 1 1,0 74 0,25 25 15,0-1-31,0 51 16,25 24-1,25 25 1,-1 0-1,-49-99-15,50 74 16,24-25 0,-49-24-1,25-50 1,-1-25 0,26-24 15,-50-26-16,-1 1 1,-24-1 0,-24 51-1,-1-1 1,0 25 0,0 25-16,25-1 15,-25 51 1,25-1-1,50-24 1,-25-1 15,24-24-31,-24-50 0,50 1 16,-26-26 15,1-24-15,-25-1-1,-1 26 1,-24 24 0,-24 25-1,24 25 17,24 74-17,1 0 16,0-74-31,-25 74 16,25-74-16,-25 99 16,0 0-1,0-74 1,0-1 0,-25-74-1,0-24 1,0-50-1,25-25 1,0-1 0,50 51-1,24 0 1,50 24 0,-74 75-1,-25 24 1,-25 26-1,-25-26 17,-25 1-32,-49 0 15</inkml:trace>
  <inkml:trace contextRef="#ctx0" brushRef="#br1" timeOffset="-136521.729">10071 17388 0,'0'25'78,"25"-25"-62,-25 25-16,24-25 31,26 0-15,0-25-1,-26-25 1,1-24 0,-25 24-1,-25 1 1,-24 24 0,-1 74-1,1-24 1,24 50-1,25-1 1,25-24 0,-1-50-16,26 49 15,24-49 1,1-49 0,-1-1-1,-24-24 16,-25-1-15,-25 26 0,-25 49 15,25 24-15,0 1-1,25 50 1,-25-1-1,24-24 1,-24-26 0,0-48 15,0-1-15,0-25-16,50-24 15,-25-1 1,0 75 15,-25-24-15,0 73-1,24 1 1,-24-25-16,0 49 16,25-49-1,0 0 1,0-25-1,24-25 1,1-25 0</inkml:trace>
  <inkml:trace contextRef="#ctx0" brushRef="#br1" timeOffset="-134810.813">11088 17289 0,'0'-25'31,"0"0"0,-25 0-15,0 1-1,0-1 1,0 0 0,1 25-16,-26 0 15,0 25 1,26 24-1,24 26 1,0-26 15,24 1-15,1-50 0,50-25-1,-26 0 1,1-49-1,-25 0 1,-25-50 0,0 99-16,-25-99 15,-25 49 1,25 51 0,25 48 15,0 26-16,0 24 1,0-24-16,25 49 16,25 25-1,-1 0 1,1-49 0,0-51 15,-1-24-16,1-24 1,0-51 0,-26-24-1,1 0 1,-25 49 0,-25 25-1,1 25 1,-1 0-1,25 50 1,-25 24 0,25 1-1,0-50 1,50 24-16,-1 1 16,26-50-1,-26-25 1,1-25-1,-25-24 1,-1 49 0,-24-49-1,0 24 17,0 25-32,0 50 62,0 25-62,0-25 16,0 49-1,25 0 1,-25-49 0,0 0-1,25-50 1,-25 0-16,25-24 15,24-26 1,1 1 0,-25 24-1,0 50 17,-25 25-17,24 25 1,1-1 15,-25-24-31,25 25 16,25-25-1,-26-25 1,26-25 0,-25-50-1,-25 1 1,25-50-1,-25 25 1,0 24 0,-25 51-1,25 48 32,0 1-47,0 0 16,0 0-16,0 49 15,0 25 1,0-24 0,25-1-1,24-24 1,-24-25 0,50-50-1,-51 0 1</inkml:trace>
  <inkml:trace contextRef="#ctx0" brushRef="#br1" timeOffset="-134621.644">12179 17041 0,'-25'0'0,"0"0"16,25-25 15,100 0-15,-75 25-16,-1-25 0</inkml:trace>
  <inkml:trace contextRef="#ctx0" brushRef="#br1" timeOffset="-133110.799">13171 17289 0,'0'0'0,"0"-25"47,25 25-47,0-25 0,49-24 16,26-51 0,-1 26 15,-50 0-16,-49 49 1,0 0-16,-24 25 16,-26 25-1,-49 24 1,24 26 0,75-26-1,0-24 1,0 0-16,75-25 15,24 0 1,0 0 0,-24 0-1,-51 0 1,-24 50 0,-74-1-1,0 1 1,-1-25-1,-24-25 1,74-25 15</inkml:trace>
  <inkml:trace contextRef="#ctx0" brushRef="#br1" timeOffset="-132020.558">13940 17165 0,'0'0'0,"0"-25"16,0 0 0,0 0-1,-25 1 1,1-1-1,-1 25 1,-25 0 0,1 49-1,-1-24 1,50 25 0,0-1 15,0-24-31,50 25 15,-1-50 1,50 0 0,1-50-1,24-24 1,-50 24 0,-49 25-16,0-24 15,-25 24 1,-50 0-1,0 25 1,1 25 0,-26 25-1,51-1 1,24 1 0,24-1-1,26-24 1,24-50 15,-24-24-15,-25-26-1,0 51 1,-25-1 0,0 50 30,0-1-30,24 51 0,26-26-1,0-24 1,-1-50 0,1-24-1,0-1 1,-50-24-1,0 49-15,0-74 16,0 0 0,-25 24-1,0 1 1,0 49 0,25 0-16,-25 0 15,25 75 32,0 24-31,0-49-16,25 50 15,0 49 1,-25-100-16,50 100 16,-1-49-1,-24-1 1,25-74-1,-1 0 1</inkml:trace>
  <inkml:trace contextRef="#ctx0" brushRef="#br1" timeOffset="-131499.664">14982 17066 0,'0'0'15,"25"-25"-15,-25 0 47,0 0-31,0 0 0,-50 1-1,1 24 1,-1 24-1,0 26 1,26 0 0,24 24-1,49-24 1,-24-26 0,0-24-16,0-24 15,24-26 1,-24 0-1,0 26 1,-25-1 0,0 50 31,0-1-32,0 1 1,49 50-1,-24-51 1,25 1 0</inkml:trace>
  <inkml:trace contextRef="#ctx0" brushRef="#br1" timeOffset="-131184.251">15230 17041 0,'0'0'0,"0"-25"31,25 25-15,24-25 0,-24 25-1,0 25 1,0 25 0,-25-26-1,25 26-15,-25 24 31,0-49-15,0-50 15,0-24-15,0 24-16,0-25 16,25 26-16,24-26 15,-24 25-15</inkml:trace>
  <inkml:trace contextRef="#ctx0" brushRef="#br1" timeOffset="-129258.722">16842 16718 0,'0'-24'0,"0"-1"32,0 0-17,0 0 1,0 0-16,-24 1 31,-26 24-15,25 24-1,-49 76 1,24-1 0,25-50-16,1 75 15,24 0 1,99 0-1,25-74 1,0-50 0,0-25-1,-124 0-15,49-24 16,-24-1 15,-50 1-31,-49-1 31,0 50-15,-1 25 0,26 0-1,49-1 1,49-24 0,50-24-1,1-26 1,-26 25-1,-49 25-15,-25-25 16,0 50 47,25-25-63,-25 50 15,24 74 16,-24-50-31,0-49 0,25 49 32,-25-49-17</inkml:trace>
  <inkml:trace contextRef="#ctx0" brushRef="#br1" timeOffset="-127679.784">17438 17140 0,'0'0'0,"24"0"0,1-50 16,-25 1 0,0 24-1,-25 0 1,-24 0 0,-1 50-1,1 25 1,24-1-1,25 1 1,0 0 0,49-1-1,-24-49 1,25-49 0,-1-1-1,-24 0 1,0-24-1,-25 49 1,0 50 31,0 0-31,0 24-1,0 1 1,25 24-1,0-74-15,0 25 16,-1-50 0,26 1-1,-50-51 1,25 1 0,-25-1-1,0 51 1,0 48 15,0 1-15,0 50-1,0-1 1,25-74-16,-1 50 16,1-26 15,25-24-16,-25-24 1,-1-51 0,1 1-1,-25-1 1,0 51 0,0 48 30,0 26-30,0 24 0,50 1-1,-25-50 1,-1-1 0,26-48 15,0-26-31,-26 25 0,26-49 15,-25-1 1,-25 26 0,-25 49 15,0 0-15,0 25-1,25 24 16,0-24-15,25 0 0,0 24-1,0-24 1,-25 25 0,0-1-1,0-73 48,0-1-48,25 25-15,-25-25 0,74-49 16,0-1 0,1 1-1,-75 49 1,0 50 31,-25-25-32,25 49 1,0-24 0,0 25-1,50-25 1,-1-1-1,1 1 1,-50 0 0,0 0-1,-50 0 1,25-1 0,1-24-1,-1 0 16</inkml:trace>
  <inkml:trace contextRef="#ctx0" brushRef="#br1" timeOffset="-127423.44">18752 16942 0,'0'-25'0,"0"50"0,25-50 16,-25 0-16,25 0 15,-25 50 32,-25 0-31,25 24-1,0-24-15,0 25 16,0-1 0,25 1-1,25-50 1,-26-25-1</inkml:trace>
  <inkml:trace contextRef="#ctx0" brushRef="#br1" timeOffset="-127280.973">18926 16669 0,'0'0'0,"-25"0"0,0-25 15</inkml:trace>
  <inkml:trace contextRef="#ctx0" brushRef="#br1" timeOffset="-126210.812">19149 16966 0,'0'-24'62,"25"24"-62,-25-25 32,0 0-17,-25 0 1,0 25 0,1-25-1,-1 50 1,-25 25-1,25 24 1,25-24 0,25-1-1,25-24 1,-1-25 0,1-49-1,-25-1 1,-25 25-16,25-24 31,-25 24-15,0 50 15,0-1-15,0 26-1,24 0 1,26-26-1,24 1 1,1-50 0,-26-24-1,-24-1 1,-25 25-16,0-49 16,0 24-1,0 26 1,0 48 15,0 51 0,0-1-15,0-49 0,25 25-16,0-1 31,0-74-16,0-24 17,-1-26-17,1 75-15,25-74 16,-25 49 0,-25 50 15,0 0-16,0 0-15,0 49 16,49-49 0,-24 0-1,25-25 1,24-50 0,-49 50-1</inkml:trace>
  <inkml:trace contextRef="#ctx0" brushRef="#br1" timeOffset="-125440.166">20762 17140 0,'0'0'16,"-50"-25"-1,0 25 1,75 0 31,0-25-32,25 1-15,74-51 16,0 1 0,-75 49-16,26-49 15,-75 49-15,49-50 16,-49 51-1,-49 48 1,-26 1 15,1 25-15,74-25-16,-25 49 16,50-24-1,49-1 1,1-24-1,-1 0 1,-49-25 0,-75 25 15,-24-1-15,-1-24-1,51 0 1</inkml:trace>
  <inkml:trace contextRef="#ctx0" brushRef="#br1" timeOffset="-124556.203">21233 16917 0,'0'0'0,"49"-25"0,-49 0 16,25 25-16,-25 25 47,-25 0-32,25 0 1,0 24 0,25 1-1,0-25 1,25-25 0,-1-25-1,-49 0-15,25-25 16,0-24-1,-25 24 1,0 75 31,0 0-31,0 0-16,0 0 15,25 24 1,24 1-1,26-25 1,-51-25-16,51-25 16,-1-25-1,-24-24 1,-25-75 0,-25 0-1,0 25 1,-25 50-1,0 49 1,25 50 0,0 24-1,25 51 1,0 24 0,24 24-1,-49-48 16,0-1-31,0-74 32,0-75-1,0 25-15,0 0-16,0 1 0,50-76 31,0 76-31,24-1 15,-24 0 1,-1 50 15,-49 24-31,0 26 32,-25-50-32,-24 24 15,-1-24 1,-24-25-1</inkml:trace>
  <inkml:trace contextRef="#ctx0" brushRef="#br1" timeOffset="-121499.498">23019 16793 0,'0'-25'15,"0"0"1,0 0 0,-25 1-1,0-1 1,-24 50 0,-26-1-1,50 1-15,-24 50 16,24-1 15,50 0-31,74-24 16,25-25 15,25-75-15,-75 1-1,-24-51 1,-1-73-1,-49-26 1,-24 50 0,-1 125-16,-25-51 15,25 50 1,25 50 0,0 25-1,0 49 1,25 50-1,0 25 17,0-150-32,0 125 0,-1-50 15,-24-49 17,0-75-17,25 0 1,-25-24-1,50-50 1,-25 74 0,-1 0-1,-24 50 17,25 0-17,-25-1-15,25 26 16,0 0-1,24-26 1,26-48 0,-26-26-1,-24 0 1,0 26-16,-25-51 16,0 50-1,-50 25 16,1 0-15,-1 25 0,25 25-1,25-25-15,0 24 16,0 1 15,50-50-15,-25 0-1,24-25 1,-24-25 0,0 1-1,-25 74 32,-25-1-31,25 26-1,25 0 1,25-50 0,-1 0-1,1-25 1,-25-50 0,-25 1-1,0 49-15,0 0 16,0 1-1,0 48 17,0 26-17,0 24 17,25-74-32,-25 50 15,0 0 1,0-75 15,0 0-15,24-25-1,1 26-15,0-51 16,25 26 0,-26 49-1,1 0 1,0 49-1,25 1 1,-50-25-16,24 49 16,1-24-1,0-26 1,0-24 0,0-24-1,24-26 1,1 0 15,-50-24-15,25 49-1,-25 0 1,0 50 31,0 0-32,0 25 1,0 24 0,0-49-1,0 0-15,0-50 47,0 0-31,24 0-16,26-49 15,0 24 1,-1 25 0,-24 25 15,-25 25-15,25 0-1,-25 25 1,25-1-1,-1-49-15,1 25 16,0-25 0,25 25-1,-1-50 1,1 0 0,0-49-1,-50-1 1,0 26-1,0 24 1,-25 25-16,0 0 16,-25 25-1,25 49 1,25-24 0,25 24-1,50-49 16,-1 0-15,25-50 0,-24-25-1,-26-49 1,-24-25 0,-25-74-1,0 74 1,-25 49-1,1 26 1,24 73 15,0 26-15,0-25-16,0 74 16,0-74-16,0 49 15,0 75 16,24-25-31,1-25 16,-25-74-16,0 50 16,25-51 15,25-24-15,-1-49-1,26-1 1,-51 25-16,51-24 15,-75 24-15,49-49 16,-24 24 0,-50 25 15,1 25-31,-1 0 16,0 25-1,0-25-15,25 50 16,0-26-1,25 1 1,0 0 0,0 0 15,24-25-31,-49 25 16,0 24 15,-25-24-16,-24 0 1,-1-25 0,25 0-16</inkml:trace>
  <inkml:trace contextRef="#ctx0" brushRef="#br1" timeOffset="-121342.181">25921 16867 0,'0'0'0,"25"0"0,0 0 16,-25-25-16,24 25 15,-24-24 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25T10:24:11.560"/>
    </inkml:context>
    <inkml:brush xml:id="br0">
      <inkml:brushProperty name="width" value="0.05292" units="cm"/>
      <inkml:brushProperty name="height" value="0.05292" units="cm"/>
      <inkml:brushProperty name="color" value="#7030A0"/>
    </inkml:brush>
  </inkml:definitions>
  <inkml:trace contextRef="#ctx0" brushRef="#br0">1290 1042 0,'-25'0'31,"50"0"16,0 0-31,24 25 0,50-25-1,1 0 1,24-25-1,-75 0 1,-49 0 0,-24 25 31,24 25-32,-25 25 1,25 74-1,-25 49 17,25 26-32,-25-26 31,25-123-31,0 49 16,25 0-1,-25-49 16</inkml:trace>
  <inkml:trace contextRef="#ctx0" brushRef="#br0" timeOffset="1530.053">1339 1712 0,'0'0'0,"0"24"16,0-48-1,25 24 1,74-25 0,1 25-1,-1-25 1,0-25-1,-49 25 17,-50 50 30,0 0-62,25 0 16,-25 25-1,24 24 1,1-24 0,0 24-1,-25-49 1,-25-50 15,25 0-15,0-49-1,25-1 1,25 26 0,-1-1-1,1 25 1,-25 0 15,-25 50-31,0 0 16,0 25-1,0-25 1,0 49-16,0-24 16,0-1 15,49 1-15,-24-50-1,49 0 1,-24-50 15,-50 1-15,0-1-1,-25 0 1,-24 26 0,-1-1-1,25 25 1,50-25 15,25 0-15,24-25-1,0 50 1,-24 0 0,-50 25-16,25 25 15,0 0 1,-25 24-1,0 0 1,0-24 0,0-25-1,0-75 32,24 1-31,1-51-1,25 26 1,-1-1 0,-24 75-16,0-24 15,0 24 1,-25 24 0,25 26-1,-25 25 1,0 24-1,25-50 1,-25 1 0,0-75 15,24-24-15,1 24-16,0-50 15,25 1 1,-1 24-1,-49 75 17,0 0-17,25 25 17,-25-26-17,25 51 1,-25-26-16,25-24 15,-1-25 17</inkml:trace>
  <inkml:trace contextRef="#ctx0" brushRef="#br0" timeOffset="2628.353">3721 1811 0,'25'0'0,"-25"25"16,0-50 46,24 25-46,1-25-16,25-49 15,24-75 17,-49 0-17,0 99-15,-25-123 16,-50 73 0,1 51-1,24 49 1,25 74 15,0 50-15,0 25-1,25 25 1,-25-25 0,0-100-16,0 100 15,0-50 16,0-74-31,0-99 32,0-26-1,0 76-31,49-51 16,1 1 15,-1 24-16,26 50 1,-26 25 0,26 25-1,-75 24 1,0-49-16,0 49 16,-75-24-1,1-50 1,0 0-1</inkml:trace>
  <inkml:trace contextRef="#ctx0" brushRef="#br0" timeOffset="3890.622">4490 1736 0,'0'0'15,"0"-24"-15,0-1 16,-25-25 15,0 0-15,0 50 0,0 0-1,-24 50 1,49-25-16,-50 49 15,50 1 1,0-1 0,25-24-1,0-50 1,24-50 0,1 1-1,-25-51 1,0 26-1,-1 24 1,-24 75 15,-24 0-15,24 49 0,0-49-1,0 25 1,24-1-1,26-24 1,0-25 0,24-74-1,-24-1 1,-1 1 0,-49 24-1,0 25 1,-49 50-1,24 0 1,0 0 0,25 25-1,25-26 1,0 1 0,24 25-1,-49-25 1,0 24-1,0 1 17,25-50-1,-25-25-15,50-25-1,-25 26 1,49-51-16,-24 1 15,-26 24 1,-24 75 31,0 25-31,-24 24-1,24-24 1,24-1-1,26-49 1,24-25 0,1-24 15,-50 49-31,24-75 16,-24 1-1,0 24 1,-50 50 15,25 25 0,-25 0-31,0 49 16,25-24 15,25 0-31,-25-26 0,75-24 16,-1 0 15,-49-24-15</inkml:trace>
  <inkml:trace contextRef="#ctx0" brushRef="#br0" timeOffset="4223.11">5110 1290 0,'-25'-25'16,"50"50"-16,-124-75 15,99 25-15,-25 1 16,25-1 0,49 25-1,1 0 1,0 49-1,-75-24 1,-25 25 0,-49-50-1,99-50 17,74 25-17,-49 1 1</inkml:trace>
  <inkml:trace contextRef="#ctx0" brushRef="#br0" timeOffset="6905.028">6300 1885 0,'0'25'16,"0"-50"31,25 25-32,25-49 1,-25 24-16,24-50 16,1-74-1,-25-24 1,-1-1-1,-24 25 1,0 75 0,-49 24-1,49 26 1,0 73 0,0 50-1,-25 25 1,25 50-1,25 0 1,0-125-16,-1 100 31,1-25-15,25-49 0,-1-51 15,26-48-16,-1-76 1,-24-24 0,-50 0-1,0 25 1,0 49 0,0 26-1,-25 24 1,25 49-1,0 26 1,0-1 0,25 25-1,0-24 1,0-1 0,24-49-1,-24-50 1,25-49-1,-26-1 1,-24-24 15,0 25-15,0 49 0,0 0-1,0 50 16,0 49-15,0 1 0,0-50-16,0 74 15,0-50 1,0 1 0,25-100 15,0-24-16,0 49-15,24-49 16,1-1 0,0 50-1,-50 1 1,0 48 0,0 26-1,24 49 1,1-24 15,25-1-15,-25-74-1,24 0 1,1-49 0,-50 24-16,49-50 15,-49-24 1,0 49-1,-49 26 1,24 24 0,0 0-1,0 24-15,25 26 16,0 25 0,25-1-1,25-24 1,-1-26-1,26-48 1,-50 24 0,24-25-16</inkml:trace>
  <inkml:trace contextRef="#ctx0" brushRef="#br0" timeOffset="7255.657">7045 1116 0,'-25'0'0,"50"0"0,-75 0 16,25-25-1,25 50 1,25-25-16,0 25 15,0 25 1,-25-1 0,-50 1-1,0-50 1,1 0 0,49-50-1,25 1 1,49 24-1,-49 25 1</inkml:trace>
  <inkml:trace contextRef="#ctx0" brushRef="#br0" timeOffset="8125.181">7888 1811 0,'0'0'0,"25"0"31,-25-50-15,0 1-1,-25-1 1,0 0-1,0 50-15,0-25 16,1 25 0,-1 50-1,0 25 1,0 24 0,25-25 15,25-49-16,25-25 1,-1-50 0,-24-24-1,25 0 1,-26-1 0,-24 50-1,0 75 16,0 0-15,25 24 0,25-24-1,0-50 1,-26 0-16,26-25 16,24-50-1,-49-24 1,-25 25-1,0 24 17,-49 50-17,-1 25 1,50 0 0,0-1-1,50 1 1,-1 25-1,1-25 1,-25 24 0,-25 1-1,24-25 1,1 24 15,0-49-15,25 0-1,-1-24 1</inkml:trace>
  <inkml:trace contextRef="#ctx0" brushRef="#br0" timeOffset="9158.404">9500 1687 0,'0'-25'32,"0"0"-17,0 0 1,0-24 0,-49-1-1,-1 25 1,0 25-1,1 25 1,-1 49 0,25 26-1,25-75-15,0 74 16,50-50 0,0-24-1,-1-50 1,26-74 15,-51-25-15,1 50-1,0-1 1,-25 100 15,-25 49-15,25 51-1,0-26 1,50 0 0,-1-74-1,26-50 1,-26-49 0,1-50-1,-25 74-15,0-149 16,-1 1 15,-24 49-15,-24 100-1,-26 73 1,25 26 0,25 74-1,0 25 1,25 24-1,0-24 1,24 0 0,-24-74-1</inkml:trace>
  <inkml:trace contextRef="#ctx0" brushRef="#br0" timeOffset="10421.382">10220 1885 0,'0'0'15,"24"-49"-15,1 49 16,-25-75 0,0 26-1,0 24 1,-25 0 0,-24 50-1,-1 24 1,25 26-1,25-1 1,0-49 0,25-25-1,50-50 1,-1 1 0,-74 24-16,50-25 15,-50 26 1,0 48 15,0 1-15,0 50-1,0-51 1,0 100 0,49 0-1,1 75 1,-50-75-1,0-25 1,-25-25 0,0-74-16,-24 0 15,-26-24 1,-24-76 0,49-48-1,50-26 1,50 25-1,99 0 1,24 50 0,-24 0-1,-74 24 1,-75 51 0,-25 24-1,-50 24 16,26 26-15,24 25 0,25-1-1,0-24 1,74-26 0,1-24-1,-1-49 1,1-26-1,-1-49 1,-74-25 0,0 1-1,0 123 1,-50-50-16,1 51 16,24-1-1,25 50 1,25 24-1,0 50 17,-1-74-32,1 124 15,25-25 1,-25-25 0,-25-24-1,0-50 1,0-50-1,0 0-15,-25-49 16,25-26 0,25 51-1,24 49 1,1 0 0,24 24-1,-49-24-15,0 100 16,-25-26-1,-50 1 17,-24-51-17,24-48 1</inkml:trace>
  <inkml:trace contextRef="#ctx0" brushRef="#br0" timeOffset="10720.443">11137 1563 0,'25'0'0,"-50"0"0,75 0 16,-25 0-1,0 0 1,24 0 0,-24 0-16,25 74 15,-26 1 1,-24-26-1,0-24 1,-24 0 0,-1-75-1,25-24 1,25-1 0,24 26-1,1 24 1</inkml:trace>
  <inkml:trace contextRef="#ctx0" brushRef="#br0" timeOffset="11158.401">11708 1612 0,'0'0'0,"0"-25"31,0 1-15,-25-1-1,-25-25 1,26 50 0,24 25-1,-50 0 1,50 49 0,0-49-16,0 50 15,25-26 1,24-74 15,-24-24 0,25-1-15,-50 25-16,0 0 16,0 50 15,25 0-16,-25 25 1,0 24 0,24-24-1</inkml:trace>
  <inkml:trace contextRef="#ctx0" brushRef="#br0" timeOffset="11331.709">12080 1786 0,'0'0'0,"25"0"16,-25 25-1,0 0 1,0 24 0,-50 1-16</inkml:trace>
  <inkml:trace contextRef="#ctx0" brushRef="#br0" timeOffset="12898.117">12353 1662 0,'25'0'63,"-1"0"-48,26-25 1,0-25-16,-26 50 0,26-74 16,-50 24 15,0 26-15,-50-1-1,-24 74 1,0 1 15,-1 74-15,75-49-1,50-1 1,49-49 0,50-50-1,0-25 1,-75-24-1,-74-1 1,0 1 0,0 24-1,-25 26 1,25 48 0,0 1-1,25 50 1,-25-1-1,50 25 1,-26-24 0,1-50-1,0-75 17,-25 25-32,74-99 31,-24 0-16,0 25 1,-26 49-16</inkml:trace>
  <inkml:trace contextRef="#ctx0" brushRef="#br0" timeOffset="13642.483">13271 1513 0,'0'0'0,"0"25"0,0 0 15,-25-25-15,25 49 16,0 1 0,0 0-1,25-26 1,24-24 0,-24-49-1,0-26 1,-25 1 15,0-1-31,-50 51 31,25 48-15,-49 26 0,24 24-1,50 1 1,50-25-1,24-1 1,1-49 0,24-25-1,-25-74 1,-24 25 0,-50 24-1,-25 0 1,0 50-1,25-24 1,0 48 0,25 26-1,50-25 17,-26 24-17,-24 1 1,-25-25-1,0 0 1,0 24 0,0 1-1,25-25 17,-25-50-32,49 25 15,26-50 1,-50 26-16,24-26 15,1 25 1,-50 0 0</inkml:trace>
  <inkml:trace contextRef="#ctx0" brushRef="#br0" timeOffset="14375.898">13990 1439 0,'0'0'0,"0"24"78,0 1-78,0 0 16,0 25 0,0-26-16,0 26 15,25 0 1,-1-50 0,1 0-1,25-50 1,-1-24-1,-24-26 1,-25 76 0,0 48 31,0 1-32,0 0-15,-25 99 16,25 0-1,0 25 1,0-25 0,0 25-1,0-25 17,0-99-32,-24 74 15,-1-74 1,0-1 15,0-48-31,-24-26 16,-26-49 15,26 24-15,24-24-1,50-25 1,74 25-1,25 49 1</inkml:trace>
  <inkml:trace contextRef="#ctx0" brushRef="#br0" timeOffset="16541.383">15205 1712 0,'0'24'0,"0"1"47,0-50-16,25 25-15,25-74 0,-26 24-16,1-74 15,0-74 1,-25 24-1,0 25 1,0 75 0,0 49-1,0 50 1,0 25 0,-25 74-1,0 24 16,25 1-31,50 25 32,0-25-17,-1-100 1,-24-24 0,25-74-1,-1-51 1,-24 1-1,-25 74-15,0-74 16,0 74 0,0 0-1,0 50 17,0 0-32,0 25 15,0-26-15,0 51 16,25-1-1,0-24 1,24-25 0,26-25-1,-26-75 17,-49-24-1,25 25-31,-25 49 31,0 50 16,0 24-31,0-24-16,0 49 15,0 1 1,0-50-1,0-75 17,0 25-32,25-49 15,0-1 1,0 26 0,-1 49-1,-24 49 16,25 1-15,0-25-16,0 49 16,24-24-1,1-25 17,-25-25-17,49-75 1,-49 1-1,0 49-15,0-74 16,-25 24 0,0 51-1,-25 24 1,0 49 0,0 26-1,25-1 1,50 0-1,24-24 1,-24-50 0,0 0-1</inkml:trace>
  <inkml:trace contextRef="#ctx0" brushRef="#br0" timeOffset="16871.016">15925 1042 0,'-25'0'0,"50"0"0,-75 0 16,50-25-16,0 0 16,0 50 15,0 0-16,0 0-15,0 24 16,-74-24 0,24-25-1,0 0 1,50-50 0,0 1-1,75 24 1,24 25-1</inkml:trace>
  <inkml:trace contextRef="#ctx0" brushRef="#br0" timeOffset="17835.098">16842 1513 0,'0'-25'0,"0"0"31,-24 1-31,24-26 32,-25 0-17,0 1 1,0 24 0,-24 25-1,-1 50 1,0-1 15,50-24-31,-49 49 16,49 1-1,25-1 1,24-24 0,1-75-1,-1 0 1,1-74-1,-25 25 1,0-1 0,-25 50-1,0 50 17,0 0-32,0 25 15,0 24 1,24 0-1,26-49 1,24-50 0,1 1 15,-1-76-15,-49 26-1,-25 0 1,-25 49-1,-24 25 1,24 25 0,25-1-1,0 26 1,49-25 0,1 0-1,-25-1 1,-25 26-1,0 0 1,0-1 0,0-24-1,25-25 17,-25-25-17</inkml:trace>
  <inkml:trace contextRef="#ctx0" brushRef="#br0" timeOffset="19274.65">18355 1141 0,'0'0'0,"0"-25"0,0 0 16,0 1-16,0-26 15,-24 0 1,24 26-1,0 48 17,0 26-17,0-25-15,0 74 16,0-74-16,0 124 16,24-1-1,-24-24 1,0-49-1,0-50 1</inkml:trace>
  <inkml:trace contextRef="#ctx0" brushRef="#br0" timeOffset="19744.191">18083 1414 0,'0'0'0,"-25"0"0,0 0 15,50 0 32,99 0-31,0 0 0,-25-25-1,-74 25-15,24-25 16,-24 0-1,0 50 48,-25 0-47,50 25-16,-25 24 15,-25 25 1,0-49-1,0-25 17,-25-50-17,25-25 1,0 25-16,0-99 16,74 50-1,25 24 1,-49 26-1</inkml:trace>
  <inkml:trace contextRef="#ctx0" brushRef="#br0" timeOffset="20890.713">18951 1513 0,'0'-25'31,"0"0"-16,-25 1-15,0-1 0,25 0 16,-25 25 0,1 25-1,-1 24 17,0 75-17,25-49 16,50-25-31,-1-26 32,26-73-17,-26-1 1,-24-49 0,-25 0-1,0 49 1,0 75 15,0 24-15,0 26-1,0-50-15,25 49 16,0-24 0,24-25-1,1-25 1,-25-50-1,-25-49 1,24-1 0,-24 51-1,0 74 32,0-1-31,0 26-1,0 24 1,0-49-16,0 25 16,0 0-1,0-75 17,0-50-17,0-24 1,25 49 15,0 26-31,0-1 16,0 74-1,-1 26 1,-24 24 0,0-49-1,25-25 1,0-50-1,25-25 1,24-49 15,-49 49-31,25-24 16,-1 24 0,-49 25-1,-25 25 1,1 25-1,-1 25 1,25 24 0,25-24-1,49-25 1,-24 24 0,-50-24 30,-25-25-46,0 25 0,-25-25 32</inkml:trace>
  <inkml:trace contextRef="#ctx0" brushRef="#br0" timeOffset="21241.032">20191 1091 0,'25'-24'15,"-50"48"-15,50-73 0,-25-1 16,-25 25-16,0 1 16,0-1-16,1 25 15,-1 25 1,0 49-1,25 25 1,0 25 0,0 25-1,0-99-15,25 98 16,-25 26 0,0-50-1,0-25 1,0-74-16</inkml:trace>
  <inkml:trace contextRef="#ctx0" brushRef="#br0" timeOffset="21954.302">19943 1563 0,'-25'0'0,"50"0"0,-75 0 0,26-25 15,-51 25 1,75-25 0,25 25-1,99 0 1,25-25 0,-50 25-1,-25-25 1,-74 50 31,0 0-47,-24 0 15,24 0-15,0 24 16,0-24-16,0 25 16,74-25-1,0-50 1,-24 0-1,-25-25 1,-25 25 0,-25 1-16,-49-1 15,-26 25 17,1 0-17,50-25 1,49 0-1,49 0 1,-24 1-16,99-1 16,0 25-1,25 0 17,-75 25-17,-49 49 1,-25 0-1,-25-24 1,25-25 0,-25-25-1,25-50 1,25 1 0,0-26-1</inkml:trace>
  <inkml:trace contextRef="#ctx0" brushRef="#br0" timeOffset="22525.541">20836 1414 0,'0'0'0,"0"25"0,0-1 15,25-24 1,-25 25-16,0 50 15,25-26 1,-25 1 0,0-25-1,0-50 1,0-25 0,0-24-1,24 24 1,1 1-1,25 49 1,-25 0 0,-1 49-16,1 1 15,0 24 1,-25-24 0,-25-25 15,0-25-16,25-50 1,0-24 0,50-1-1,0 26 1,24 24 0,-49 25-1,0 49 1,-1 26-1,-24-1 1,25-24 0</inkml:trace>
  <inkml:trace contextRef="#ctx0" brushRef="#br0" timeOffset="23400.223">21555 1538 0,'0'0'0,"50"-75"0,-25 1 15,-25 49 1,-50 0 0,25 25-1,-24 25 1,-1 50 0,25-1-1,25 0 1,0-24 15,50-25-31,-1-75 16,1 1-1,0-26 1,-26 26 0,-24 24-1,0 50 16,0 24-31,0 26 32,25-26-17,25 1 1,24-75 0,-24-25-1,-25-24 1,-25-50-1,0-25 1,0 25 15,0 50-15,-25 49-16,25 50 31,0 0-15,0 74-1,25 0 1,0 25 0,-25 0-1,0-99-15,-25 49 16,25-24 0,-25-50-1,25-50 1,0-49-1,50 25 1,-26 74-16,1-50 16,50 0-1,-26 50 1,26 25 0,-26 25-1,-24 24 16,-25 1-15,0-26 0</inkml:trace>
  <inkml:trace contextRef="#ctx0" brushRef="#br0" timeOffset="23543.254">22126 1215 0,'0'-24'0,"0"48"0,0-98 15,0 49-15,0 0 16,25 25 15</inkml:trace>
  <inkml:trace contextRef="#ctx0" brushRef="#br0" timeOffset="24431.328">22349 1290 0,'0'25'0,"0"-1"32,0 1-1,0 0-31,0 0 0,0 74 15,0-49 17,0-26-32,0 1 15,50-50 1,-1 1 0,1-26-1,-25-49 1,-25 49-1,0 25-15,-25 1 16,-50-1 0,1 25-1,24 25 1,50-1 0,0 1-1,0 0 1,50-25-16,49-25 15,-24 0 1,24 1 15,0-1-31,-49 0 16,-25 25 15,-25 50-15,24-1-1,-24 26 1,0-1 0,0-24-1,0-75 17,0 0-32,25-25 15,25-49 1,24 25-1,-24 24 1,-25 50 0,-25 50-1,0 24 1,0 25 0,24-24 15,-24-50-16,25-25-15,-25 24 16,25-48 0,49-26-1,-24 0-15</inkml:trace>
  <inkml:trace contextRef="#ctx0" brushRef="#br0" timeOffset="36163.979">23738 1439 0,'-25'0'78,"0"0"-62,1 0-16,-1 0 15,0 0 1,50 0 46,0 0-46,-1 0-16,51-25 16,-1 25 15,-49 0-31,0-25 31,-50 25 0</inkml:trace>
  <inkml:trace contextRef="#ctx0" brushRef="#br0" timeOffset="39275.512">4068 3051 0,'0'25'109,"25"-25"-109,0 0 16,-1 0-1,1 0-15,25 0 16,24 0 0,-24 0-1,-50-25 16</inkml:trace>
  <inkml:trace contextRef="#ctx0" brushRef="#br0" timeOffset="45130.202">4762 3001 0,'0'-24'79,"0"-1"-64,0 0 1,-24 25 15,-1 0-15,25 25-1,-25 0 1,0-1-16,25 1 16,0 50-1,0-26 1,0-24-16,0 0 15,25-25 1,0 0 0,0-25-1,-1-25 1,1-24 0,0 0-1,-25 49 1,0 50 31,25-1-47,-25 26 15,0-25-15,0 49 16,25-49 0,-25 0 15,25-25-16,-1-25 1</inkml:trace>
  <inkml:trace contextRef="#ctx0" brushRef="#br0" timeOffset="46984.134">5631 2828 0,'0'-25'31,"-25"0"-31,-25 0 16,25 25-1,1 0 17,-26 50-17,0 24 1,26 26 0,24-76-16,0 76 15,24-1 1,26-74-1,24-25 1,1-50 0,-1-24-1,-24-1 1,-50 26 0,0 24-1,0 50 16,-25 24-15,25 26 15,25-1-31,24-24 32,1-26-17,0-48 1,-1-1-1,1-25 1,-50 25-16,0-24 31,-25-1-15,-49 50 0,-26-25-1,1 50 1,99-50 15,75-24-15,24-1-1,0 25 1,-24 25 0,-51 0-16,1 25 15,-25 50 1,25 24-1,-25-25 1,0 1 0,0-51 15,0-73-15,0-50-1,0 24 1,25 1-1,0 74 1,-25-50 0,24 50-1,1 25 1,0 25 0,0 24-1,0 0 1,-25 1-1,0-50 1,0-50 15,-25-50-15,25-24 0,49 25-1,1 24 1,-25 50 15,-25 25-15,0 25-16,25 24 15,-25-49-15,49 49 32,-24-49-17,0-25 1,0-25-1,24-49 17,-24-1-17,-25-49 1,0 75 0,0 74 15,0-1-16,0 26 1,0 0-16,50 49 16,-1 50-1,-24 24 1,-25 26 0,0-50-1,-25-25 1,0-100-1,25-98 1,-24-75 0,-1-49-1,25-1 1,25 50 15,24 1-15,1 98-1,-1 25 1,26 50 0,-50 49-1,-25 26 1,0-76-16,0 76 16,-75-51-1,26-49 1</inkml:trace>
  <inkml:trace contextRef="#ctx0" brushRef="#br0" timeOffset="47355.866">6945 2952 0,'0'25'16,"-24"-1"-16,-1 51 31,25-26-15,0-24-16,25 25 15,-25-25 1,49-25 0,-24-50-1,0-24 1,-25 49-16,0-25 15,0 25-15,0-24 16,-50 49 0,1 49-1,-1 1 1,50 0 0,25-1-1,0-49-15</inkml:trace>
  <inkml:trace contextRef="#ctx0" brushRef="#br0" timeOffset="47654.359">7193 3026 0,'50'-49'0,"-100"98"15,150-148-15,-125 74 32,0 25-17,0 25 1,0 0-1,25 0 17,0 24-32,0-24 15,25 0-15,25 0 16,-1-1 0,-24 1-1,-50 25 16,-49-25-15,24-25 0</inkml:trace>
  <inkml:trace contextRef="#ctx0" brushRef="#br0" timeOffset="47876.044">7466 2902 0,'25'0'0,"0"0"32,-25 25-1,0 0-15,0 49-1,0-24 1,0-25-16,0 24 15,25-49 1</inkml:trace>
  <inkml:trace contextRef="#ctx0" brushRef="#br0" timeOffset="48017.88">7541 2704 0,'0'0'0,"-25"-25"15</inkml:trace>
  <inkml:trace contextRef="#ctx0" brushRef="#br0" timeOffset="48288.546">7789 2629 0,'0'25'63,"0"0"-63,0 74 15,24 25 1,1 25-1,0-124-15,-25 74 16,25-49 15</inkml:trace>
  <inkml:trace contextRef="#ctx0" brushRef="#br0" timeOffset="48447.7">7714 3026 0,'0'-25'15,"-25"25"1,50-24 15,74-1-15,-74 25-16,99-50 16</inkml:trace>
  <inkml:trace contextRef="#ctx0" brushRef="#br0" timeOffset="48620.118">8062 2877 0,'0'0'0,"-25"0"31,0 25-15,25 0-1,-25-25-15,25 50 16,0 24 0,25 0-1,-25-24 1</inkml:trace>
  <inkml:trace contextRef="#ctx0" brushRef="#br0" timeOffset="48763.596">8012 2679 0,'0'25'47</inkml:trace>
  <inkml:trace contextRef="#ctx0" brushRef="#br0" timeOffset="49508.401">8260 2902 0,'0'0'15,"0"25"17,-25 0-17,-24 49 1,49 1 0,0-51-16,0 51 15,24-50 1,26-1-1,0-48 17,-1-26-17,-24-49 1,-25 49 0,-50 1-1,-24 24 1,49 25-1,0 0 1,75-25 15,24 25-15,1-25 0,-1 50-1,-24 25 1,-25 24-1,-25-49-15,0 49 16,0-24 0,0-25-1,0-75 17,0 25-17,24-74 1,26 0-1,0 49 1,-1 50 0,-24 0-1,0 50 1,0 24 0,-25-49-16,0 49 15,24-24 1,1-50 15</inkml:trace>
  <inkml:trace contextRef="#ctx0" brushRef="#br0" timeOffset="50329.628">9699 2803 0,'24'0'0,"-48"0"0,48 25 47,-73-25-47,-26 49 31,51 26-15,24-1-1,0 1 1,24-26-1,76-24 1,-1-50 0,-25-24 15,-49-26-31,-25 1 31,-50 24-15,-24 25-16,49 25 15,-49-24-15,49 24 16,50 0 0,24-25-1,51-25 1,-76 25 0,76 1-1,-51-1 1,-49 50 15,0-1-31,0 1 16,0 99-1,-25-99-15,25 124 16,0 24 0,0-24-1,0-25 1,0-49-1,25-51 1,25-73 15,0-26-15,-1-73 0,-49-1-1,-49 50 1,-26 24-1,50 75-15,-49-49 16,24 49 15,100 24 1,-25-24-32,-1 0 0</inkml:trace>
  <inkml:trace contextRef="#ctx0" brushRef="#br0" timeOffset="51063.49">11013 2778 0,'0'-25'0,"0"1"31,0-1-31,25 0 16,49 0 0,-49 25-16,75 0 15,-51 0 17,-24 50-32,-50 24 15,-74 25 1,49-49-1,1-25 1,73-25 15,76 25 1,-75-25-32,74 0 0,-25 49 31,-74-24 0,-49 25-15,-51-26-1,-24 1 1,50-25 0</inkml:trace>
  <inkml:trace contextRef="#ctx0" brushRef="#br0" timeOffset="51921.157">11906 2828 0,'0'0'0,"-25"25"31,1-1-15,-26 26-1,50-25-15,0 49 16,0 1 0,50-26 15,-1-24-15,50-50-1,1-49 1,-76-1-1,-24-24 1,-49 50 0,-50 49-1,-1 0 1,51 24 0,98 1 15,-24-25-31,99 0 15,-25-25 1,-24 1 0,-25-1-1,-50 50 32,0-1-31,0 51-16,24 74 15,1 49 1,-25-148 0,25 123-1,-25-74 1,0-49 0,-50-100 15,26-74-16,24 75-15,-25-150 16,25 1 0,25 74-1,49 50 1,25 49 0,0 50-1,-74-25-15,25 49 16,-50 50-1,-75 1 17,-24-76-32,74 1 31</inkml:trace>
  <inkml:trace contextRef="#ctx0" brushRef="#br0" timeOffset="52523.236">12576 2902 0,'25'0'16,"-50"0"-16,75 0 15,-50 25 1,0 25 0,0-26-1,0 1-15,24 0 16,26-25-1,-25-25 1,24-24 0,-49 24-16,0-50 15,0 26 1,-24 24 0,-26 25-1,0 50 1,26-1-1,24-24-15,0 49 16,24 1 0,76-26-1,-1-49 1,-25-24 0,1-76 15,-26 26-16,-49 0 1,0 98 31,0 26-31,0 24-1,0-24 1,50 0-1,-1-50 1,-24-25-16</inkml:trace>
  <inkml:trace contextRef="#ctx0" brushRef="#br0" timeOffset="53366.71">13395 2977 0,'24'-50'0,"-48"100"0,48-125 16,-24 50-16,-49 1 31,24 24-16,-25 24-15,1 1 16,24 0 0,0 25-1,25-1 1,0 1 0,50-25-1,-1-50 1,1-25-1,0-24 1,-26 24 0,1 25-1,-25 50 17,0 25-17,0-1 1,0-24-1,50 25-15,24-25 16,-24-50 0,24-25-1,-49-24 17,-25 49-32,0-74 15,0-50 1,0 50-1,-25 49 1,0 50 0,25 50 31,50 49-47,-25 25 31,0-25-16,-1 0 1,-24-74-16,0 25 16,0-25-1,0-50 1,0-50 0,25 1-1,-25 24 1,0 1-1,25 49 17,49 0-17,1 25 17,-50-25-32,24 49 15,-24 1 1,-25-25-16,0 24 15</inkml:trace>
  <inkml:trace contextRef="#ctx0" brushRef="#br0" timeOffset="53521.34">14015 2704 0,'0'0'0,"0"-25"15,24 0 17</inkml:trace>
  <inkml:trace contextRef="#ctx0" brushRef="#br0" timeOffset="54533.21">14238 2803 0,'0'0'0,"0"25"16,-25 0-1,25-1 1,0 26 0,0 24-1,25-24 1,24-25-1,1-25 1,25-25 0,-51-25-1,-24-24 1,-24 24 0,24 26-16,-75-1 15,50 25-15,-49 0 16,24 0-1,75 0 17,25 0-17,-26 0 1,51 0 0,-1-25-1,1 50 1,-26 0-1,-24-1 1,0 51 0,-25 24-1,0-25 1,0-49 0,0-50-1,0-24 1,25-26-1,24-24 1,-24 74-16,25-24 16,-25 24-1,-1 75 17,-24-1-17,0-24 1,25 25-1,0-26 1,0 26 0,24-50-16,26-25 31,-26-24-15,1-26-1,-25 50-15,0-49 16,-25 24-1,0 75 32,0 0-47,0 0 16,0 0-16,24-1 16,-24 1-16,50 25 15,0-1 1,-26-24-1,-48-25 32</inkml:trace>
  <inkml:trace contextRef="#ctx0" brushRef="#br0" timeOffset="54721.878">15652 3026 0,'0'0'0,"0"25"31,0 0-31</inkml:trace>
  <inkml:trace contextRef="#ctx0" brushRef="#br0" timeOffset="56400.855">16049 2877 0,'24'0'156,"1"0"-156,50 0 15,24-24 1,-25 24 15,-49 0-31,0 0 16</inkml:trace>
  <inkml:trace contextRef="#ctx0" brushRef="#br0" timeOffset="60313.284">17115 2902 0,'0'25'297,"0"0"-281,0 0-1,0-1-15,0 1 16,0 25 15</inkml:trace>
  <inkml:trace contextRef="#ctx0" brushRef="#br0" timeOffset="60597.604">17314 2853 0,'0'0'0,"24"0"46,1 24-46,0 1 16,25 0 0,-1 25-1,-49-26-15,0 26 32,-25 0-17,-74 24 1</inkml:trace>
  <inkml:trace contextRef="#ctx0" brushRef="#br0" timeOffset="60930.53">16867 2853 0,'0'0'15,"-25"24"-15,25 26 0,0-25 0,0 74 16,0-25-1,50 26 17,-25-51-17,24 1 1</inkml:trace>
  <inkml:trace contextRef="#ctx0" brushRef="#br0" timeOffset="61153.024">17090 2530 0</inkml:trace>
  <inkml:trace contextRef="#ctx0" brushRef="#br0" timeOffset="63304.223">18355 2753 0,'0'-24'16,"0"48"46,25-24-46,-25 25 0,-25-25 15,1 0-16,24-25 17,0 1-17,24 24 17,1 0-17,0 0 1,-25 24-16,0 1 15,0 50 1,0-51-16,0 76 31,-74 24-15,-50-25 0,24-50-1,51-49 1,24-24-1,25-1-15,0-25 16,25 1 0,49-1-1,1 25 1,-51 25 0,1 50-1,0-50-15,0 74 16,24-24-1,1-25 1,24-1 0,1-73 15,-50 24-31</inkml:trace>
  <inkml:trace contextRef="#ctx0" brushRef="#br0" timeOffset="64153.549">19025 3200 0,'0'0'15,"0"-25"17,25 0-17,0-49 1,24-25-1,-24 74-15,0-74 32,0 49-17,-25 25 1,0 50 15,0 0-15,0 24-1,0 26 1,0-1 0,25-24-1,-1-25 1,1-25-16,0-25 16,25-25-1,-1-24 1,-24-1-1,-25 51 1,0 48 31,0 1-31,0 0-1,0 0-15,0 24 16,0 1-1,50 0 1,-1-50 0,1-50-1,0 0 1,-50-49 0,0 25-1,-75 24 1,1 50-1,24 25 1,50 25 0</inkml:trace>
  <inkml:trace contextRef="#ctx0" brushRef="#br0" timeOffset="64424.302">19745 2679 0,'0'0'0,"24"-50"16,-24 25-1,0 50 32,0 0-31,25 50-1,-25 49 1,25-25 0,0 25-1,-25-50 1</inkml:trace>
  <inkml:trace contextRef="#ctx0" brushRef="#br0" timeOffset="65230.121">19869 2927 0,'-25'0'16,"0"0"0,25-25-1,50 25 1,74-25-1,-100 25-15,125-24 16,-25-1 0,-74 25-1,-50-25 1,-25 25 0,-49 0-1,49 0-15,-25 25 16,1 24-1,24 1 1,25 24 0,0-24-1,49-50 1,-24 0-16,50-50 16,-26 1 15,1-26-16,-50 26 1,0 74 31,0-1-47,0 1 16,0 0-16,0 49 15,49-24 1,1-25-1,24-50 1,1-49 0,-50-26-1,-25-24 17,0 25-17,0 25-15,0 24 16,-25 50-1,25 25 17,0 24-17,25 26 1,-1 24 0,1 25-1,-25-99-15,0 49 16</inkml:trace>
  <inkml:trace contextRef="#ctx0" brushRef="#br0" timeOffset="65482.564">20613 2902 0,'0'0'0,"0"-25"16,0 1-16,24-1 31,1 25-31,0 0 0,25 0 16,-1 0-16,51 49 15,-76-24 1,1 50 0,-25-51 15</inkml:trace>
  <inkml:trace contextRef="#ctx0" brushRef="#br0" timeOffset="65624.243">21010 2753 0,'0'-24'16</inkml:trace>
  <inkml:trace contextRef="#ctx0" brushRef="#br0" timeOffset="66401.417">21134 2853 0,'0'0'0,"0"24"31,-25 1-31,25 25 16,0 24 15,49-24-15,1-25-1,24-50 1,-24-25 0,-50 1-1,0-1 1,0 25-16,-50-24 16,-24 49-1,0-25 1,24 25-1,75 0 17,0 0-17,24 0-15,26 0 16,-1 25 0,0-1-1,-49 26 1,-25 24-1,0-49 17,0 0-17,0-75 17,0-24-17,0 49-15,50-24 16,24-1-1,1 25 1,-26 50 0,-24 0-1,0 49 1,-25-49-16,0 49 16,0-24-1,0-25 1,0-50-1,50-25 1,-1 1 0</inkml:trace>
  <inkml:trace contextRef="#ctx0" brushRef="#br0" timeOffset="67577.525">23093 2778 0,'0'0'0,"-25"-25"32,1 1-17,-1 48 1,-25 26-1,-24 24 1,49 1 0,25-50-16,0 49 15,74-49 1,26-50 15,24 0-15,-50-49-1,-24 24 1,-75-24 0,-50 74-1,-24 0 1,0 25 0,74-1-1,50 1 1,49-25-1,50-25 1,-24-24 0,-26-1-1,-49 1 1,-25 24 15,0 50 0,0 24-15,0 50 15,25 50-31,-1 25 32,-24-125-32,0 125 0,-24-50 31,-1-50-16,0-74 1,0-49 0,25-100-1,0 99-15,0-148 16,75 24 0,-1 50-1,0 50-15,1 49 31,-26 25-15,-49 50 15,0 24-15,-49 1 0,-26-26-1</inkml:trace>
  <inkml:trace contextRef="#ctx0" brushRef="#br0" timeOffset="68256.61">23788 2853 0,'0'24'31,"0"1"-15,0 0-16,0 0 15,0 24 1,49-49 15,1 0-15,0-74 0,-50 0-1,0-1 1,0 50-1,-75 50 1,1 0 0,49 49-1,0-74-15,25 75 16,50-26 0,24-24-1,25-50 1,-24 1-1,-26-51 1,1 1 0,-50 24-1,25 50 17,0 25-17,24 25 16,-49-26-31,0 26 16,0 24 0,0-49-1,-25-25 1,25-49 0,0-26-1,0 50-15,50-49 16,0 24-1,-1 26 1</inkml:trace>
  <inkml:trace contextRef="#ctx0" brushRef="#br0" timeOffset="68971.715">24606 2853 0,'0'-25'15,"0"0"1,0 0-16,-49 0 16,24 1 15,-25 48-15,25 1-1,-24 25 1,49 24-1,0-24 1,49-25 0,1-50-1,24-25 1,-49 1 0,0-26-1,-25 50 1,0 50-1,0 0 1,0 25 0,0-1-1,74 1 17,-24-25-32,-25-25 0,49-50 15,-24 0 16,-50-49 1,25-25-17,-25 0 1,0 25 0,-50 24-1,25 75 1,0 25-1,25 25 1,0 74 0,50-25-1,-50-49-15,50 49 16,-50 0 0,0-24-1,0-26 1</inkml:trace>
  <inkml:trace contextRef="#ctx0" brushRef="#br0" timeOffset="69209.466">24954 2853 0,'0'-25'0,"0"50"0,0-75 16,0 25-1,24 25 1,-24-25-1,50 25 1,-25 0-16,49 25 16,-24 25-1,-25 24 1,-25 1 0,0-26-1</inkml:trace>
  <inkml:trace contextRef="#ctx0" brushRef="#br0" timeOffset="69368.345">25226 2530 0,'0'0'0,"0"-25"0,0 0 15</inkml:trace>
  <inkml:trace contextRef="#ctx0" brushRef="#br0" timeOffset="70513.07">25499 2729 0,'0'0'0,"0"24"0,-25 1 47,1 0-47,-1 0 16,25 49 0,0 1-1,0-26 1,74-49-1,-24-25 1,-25 25-16,24-49 31,1-26-31,-50 1 32,-25 49-17,-74 0 1,74 25-16,-49 0 15,24 0 1,50 25 0,25 0 15,74-25-15,-25-25-1,26 0 1,-51 25-1,-24-24 1,0 48 0,-25 1-1,0 50 1,0-1 0,0-24-1,0-26 1,0-48 15,0-1-31,25-50 16,24 1-1,1 24 1,-25 26 0,0 24 15,-1 49-16,1 1 17,-25-25-32,0 24 15,25-24 1,0 0 0,24-50-1,26-49 1,-1-1-1,-24-24 1,-50 49 0,0 25-1,0 1 1,-50 48 0,50 26-1,0-25 1,25 25-1,25-26 1,-26 1 0,1 0-16,0 0 15,0 0 1,-25 24 0,0-24 15,-50 0-16,-24-25 1</inkml:trace>
  <inkml:trace contextRef="#ctx0" brushRef="#br0" timeOffset="70687.791">26913 2853 0,'25'24'15</inkml:trace>
  <inkml:trace contextRef="#ctx0" brushRef="#br0" timeOffset="72007.125">17066 4068 0,'0'-25'15,"0"50"48,0 0-32,0 0-15,0 49-1,0-24 1,0-1-1</inkml:trace>
  <inkml:trace contextRef="#ctx0" brushRef="#br0" timeOffset="72182.708">17165 3845 0,'0'0'0,"0"-25"32</inkml:trace>
  <inkml:trace contextRef="#ctx0" brushRef="#br0" timeOffset="72438.005">17239 4068 0,'0'25'0,"0"-50"0,0 75 15,0-26-15,0 1 16,0 0 15,0 25-31,0-1 31</inkml:trace>
  <inkml:trace contextRef="#ctx0" brushRef="#br0" timeOffset="72610.635">17314 3870 0,'0'0'0,"0"-25"0,0 0 15</inkml:trace>
  <inkml:trace contextRef="#ctx0" brushRef="#br0" timeOffset="72986.786">17487 4018 0,'-25'0'16,"25"25"-1,25-25 32,-25 25-31,50 0-1,-25 24 1,0-24-16,-1 50 16,-24-1-1,-49 0 1,-26-24-1</inkml:trace>
  <inkml:trace contextRef="#ctx0" brushRef="#br0" timeOffset="73347.363">16570 4018 0,'0'25'47,"0"0"-31,0 0-16,0 74 15,0-74 1,0 49-16,0 25 31,49-49-31</inkml:trace>
  <inkml:trace contextRef="#ctx0" brushRef="#br0" timeOffset="77754.392">18306 4266 0,'0'-24'0,"0"-1"47,0 0-47,0 0 16,0-24 15,-25 49-31,25-25 15,-25 25 17,-24 25-17,-1-1 1,50 1-16,-50 50 16,50-1-1,-24-24 1,24-1-1,24-49 17,1 0-32,25-49 15,-1-1-15,1-24 32,-25 24-17,-25 25 1,0 50 15,0 0-15,0 0-16,0 24 15,0 26 1,25-26 0,-1-24-1,26-25 1,24-50-1,-74 26-15</inkml:trace>
  <inkml:trace contextRef="#ctx0" brushRef="#br0" timeOffset="78330.221">19025 4465 0,'0'0'16,"-25"0"-16,1 25 0,24-50 31,24 0-16,1-25 1,25-24 15,-50 49-31,74-99 16,1 0 0,-75 75-1,0 24 1,-25 50 15,-25-1-15,50 26-1,0-25 1,50 24 0,24-24-1,1 0 1,-51-25-16,26 25 15,-25 24 1,-25-24 15,-50 25-15,-24-1 0,49-49-16,0 0 0</inkml:trace>
  <inkml:trace contextRef="#ctx0" brushRef="#br0" timeOffset="78613.878">19794 4142 0,'0'-24'0,"0"-1"15,0 0 1,-25 25-1,1 0 1,-26 25 15,-24 24-15,24 1 0,50 24-1,25-24 1,24-25-16</inkml:trace>
  <inkml:trace contextRef="#ctx0" brushRef="#br0" timeOffset="79979.774">20191 4142 0,'0'0'0,"0"-24"16,-25-1 15,0 25-31,-24 0 15,-1 25 1,-24 24 15,49 26-15,25-26 0,25 1-1,0-50 1,49-25-1,-49-25 1,24 1 0,-24-1-1,-25 75 32,0 0-31,25 24-1,0-24 1,24-25 0,1 0 15,-50-25-31,50-24 16,-26-26-1,-24-49 1,25 0-1,-25 0 1,-25 75 0,25 74 31,0 24-32,0 50 1,25 1-1,-25-76-15,25 76 16,-25-26 0,25-24 15,0-26-15,24 1-1,1-50 1,-1-49-1,-24 0 1,0 24 0,-25 25-1,0 50 17,0 0-1,-25 0-31,25 24 15,0 1 1,25-25 0,25-25-1,-25 0-15,24-25 32,1-25-32,-25 1 15,-25-1 16,24 75 32,-24 0-63,0-1 16,0 26-1,0-25 1,0 0-16,0-50 47,0-25-32,0-24 1,50 24 0,-25 25-1,0 25-15,24 0 16,-24 0-1,-25 50 1,25 0 0,-25-1 15,25-24-15,-1-25-1,1 0-15</inkml:trace>
  <inkml:trace contextRef="#ctx0" brushRef="#br0" timeOffset="80280.645">21010 3696 0,'0'0'0,"-75"-50"15,50 25 1,25 50 15,25 0 0,0 25-31,-25-25 32,-25-25-32,0-25 15,1 0 1,24 0-1,24 0 17</inkml:trace>
  <inkml:trace contextRef="#ctx0" brushRef="#br0" timeOffset="81134.728">21506 4192 0,'0'0'16,"0"-25"62,-25 0-62,0 1-16,0 24 15,25-25-15,-25 25 16,-24 0 0,24 49-1,0 1 16,0 0-15,25-1 0,75-49 15,-1-49-15,1-1-1,-26-24 1,-49 49-1,0 0 1,0 50 15,0 0-15,0-1 0,0 1-16,0 74 15,0 1 1,0 48 15,0 51-15,0-75-1,0 25 1,0-124-16,0 99 16,-25-25-1,1-50 1,-1-49-1,-25-74 17,50 49-32,0 0 0,-25-74 15,-24-25 1,24-25 0,25 25-1,50 0 1,74 0-1,-75 99-15,75-49 16</inkml:trace>
  <inkml:trace contextRef="#ctx0" brushRef="#br0" timeOffset="83796.638">22523 4043 0,'0'-25'0,"0"1"16,-25 24 31,0 49-32,0-49-15,-24 50 16,-1 24 0,25-24 15,25-1-15,25-24-1,49-25 1,26-25-1,-51-24 1,1-1 0,-50 25-16,0-24 15,-50-1 1,1 25 0,-26 25-1,26 25 1,24 0-1,25 0 1,25 0 0,49-25 15,50-25-15,0-25-1,-99 25-15,0 1 16,0-26-1,-25 25 1,0 50 31,0 0-47,0 49 16,0 25-1,0 50 1,0-124-16,0 124 15,0 0 1,0-50 15,-25-99 1,0-50-17,0-74 1,25 75-16,0-100 15,25 0 1,49 50 0,-24 49-1,74 25 1,-50 50 0,-49 25-1,-25-1 1,0 26-1,-74-26 1,24-24 0,25-25-1</inkml:trace>
  <inkml:trace contextRef="#ctx0" brushRef="#br0" timeOffset="84496.613">23143 4068 0,'0'0'0,"0"25"15,0 0 1,0 24 0,0 1-1,49-25 1,-24-50-1,0 25-15,25-50 16,-26-24 15,-24-1-15,0 51 0,-24-1-1,-1 25-15,-25 25 16,1 49-1,49-24 1,0 24 0,24-24-1,51-50 1,-50 0-16,49 0 16,-49 0-16,49-50 15,-49-24 1,0-1-1,-25 50 1,0 1 0,25 24 15,-1 24-15,26 1-1,-25 25 1,-25-1-1,0 1 1,0-75 15,0 0-15,0-49 0,25 0-1,49 24 1,-24 50-1</inkml:trace>
  <inkml:trace contextRef="#ctx0" brushRef="#br0" timeOffset="85429.874">24061 4018 0,'0'-24'46,"0"-1"-30,-25 25-16,0-25 16,0 25-1,-24 0 1,49 25-16,-25 0 16,0-1-16,0 26 15,25 24 1,0-49-1,50 0 1,-1-50 15,1-24-15,-25-1 0,0 0-1,-25 26 1,0-1-1,0 50 1,0 24 0,24 1-1,1-1 1,50-24 0,-26-25-1,26-25 1,-75 1-16,24-51 15,-24-24 1,25-25 0,-25-25 15,0 50-15,-25 74-1,25 0 1,0 50-1,0 25 1,0 24 0,25 50-1,0-25 1,-25-49-16,0 49 16,0 0-1,0-24 1,25-50-1,0-50 17,-25-25-1,0 25-31,0-49 16,0 49-1,-25 0 1,25 1-1,25 24 1,24 0 0,26-25-1,-1 25 1</inkml:trace>
  <inkml:trace contextRef="#ctx0" brushRef="#br0" timeOffset="85713.402">24681 3919 0,'0'0'0,"0"25"47,0 0-31,0 24-1,0 1 1,0 0 0,-25-50-16</inkml:trace>
  <inkml:trace contextRef="#ctx0" brushRef="#br0" timeOffset="85862.404">24705 3621 0,'0'0'0,"0"-49"16,0 24-1,0 50 1</inkml:trace>
  <inkml:trace contextRef="#ctx0" brushRef="#br0" timeOffset="86746.739">24829 3870 0,'0'24'47,"0"1"-31,0 25 0,0-1-1,0 26 1,0-50-1,25-1 1,25-24 0,24-24-1,-24-1 1,-50 0-16,0-25 16,0 1-1,-74 24 1,24 0-1,0 25 17,75 0-1,0-25-15,49 25-1,26-24 1,-26 24-1,-49 0-15,0 24 16,-1-24-16,1 50 16,0-25-1,-25 49 1,0-24 0,0-25-1,0-50 16,0-25-15,50-24 0,-1-1 15,26 26-15,-26 24-1,-24 25 1,-25 50-1,0 24 1,0 0 0,0 1-1,0-50 1,0-1-16,25-48 31,24-1-15,-24 0-1</inkml:trace>
  <inkml:trace contextRef="#ctx0" brushRef="#br0" timeOffset="90996.582">1935 5779 0,'25'0'47,"-1"0"-32,1-24 1,0 24 0,25-50-1,-26 25 1,26-49-1,-25-1 1,-25 51 0,0 48 31,0 1-47,0 50 15,25-1 1,-25-24-1,49 99-15,1-1 16,-25 1 0,-25-25-1,0-49 1,-50-51 0,25-24 15,0-24-31</inkml:trace>
  <inkml:trace contextRef="#ctx0" brushRef="#br0" timeOffset="91437.229">2381 5978 0,'25'0'0,"-50"0"0,75 0 31,-25 25-15,-1 0-16,-24-1 15,50 51 1,-25 24 0,0-25-1,-1-24 1,-24-75 15,25 25-15,-25-74-16,50-75 31,-25 75-15,-25 98 15,25-24-15,-25 25-16,0 50 15,49 24 1,-24 0-1,0-74 1,24-25 15,1-50-31,-25 1 32</inkml:trace>
  <inkml:trace contextRef="#ctx0" brushRef="#br0" timeOffset="92820.076">3671 6424 0,'0'0'0,"0"25"0,25-50 47,-25 1-31,25 24-16,-25-50 15,25-24 1,-25 24-16,0-74 16,0-50-1,-50 75 1,25 25-1,0 49 1,25 74 15,0-24-31,0 99 16,0 25 0,25 0-1,25-25 1,-25-25-1,49-49 1,-24-100 0,-1-24 15,1-75-31,-50 0 16,0 25 15,0 50-16,-25 49 1,25 50 15,0 49-15,25 50 0,0 0-1,-25-99-15,0 74 16,0 0-1,24-74 1,-24-50 15,25-49 1,-25 49-32,0-74 15,25 49 1,-25 26-1,25 73 17,0 26-17,-1-51 1,1 51 0,25-26-1,24-24 1,-49-50-1,25-24 1,-26-50 0,-24 74-16,0-50 15,-24 1 1,24 49 0,-25 50-1,25 25 1,0 49-1,25-25 1,-1-24 0,26-25-1,0-25 17,24-50-32</inkml:trace>
  <inkml:trace contextRef="#ctx0" brushRef="#br0" timeOffset="93041.099">3423 6152 0,'-25'0'0,"50"0"0,-75 0 16,1 24-1,74-48 1,148-1 0,-123 0-16</inkml:trace>
  <inkml:trace contextRef="#ctx0" brushRef="#br0" timeOffset="94118.896">5581 6077 0,'0'0'0,"-25"-25"31,25 50-15,25 0 15,0 74-15,0 0-1,-25-24 1,0-50-16,0-1 15,0-98 17,0-25-17,24-25 1,26 49 0,-50 51-16,25 24 15,0 0 1,-1 49-1,26 50 1,-25-24 0,25-1-1,-26-49 1,26-50 0,-25-49-1,-25-25 16,0 24-15,0 100 15,0 0-15,0 49 0,0 1-1,49-1 1,-24-49-1,0-25-15,25 0 16,-1-75 0,-24 1-1,-25 0 1,-25 24 0,-49 25-1,-1 75 1,26-1-1</inkml:trace>
  <inkml:trace contextRef="#ctx0" brushRef="#br0" timeOffset="94388.377">6400 5904 0,'0'0'0,"0"-25"0,0 0 15,0 0 1,0 50 0,0 0-1,0 74 1,24 0 0,1 25-1,-25-25 1,0-24-1,0-50 1</inkml:trace>
  <inkml:trace contextRef="#ctx0" brushRef="#br0" timeOffset="95222.077">6325 6201 0,'-25'0'0,"50"0"0,-50-25 15,50 25 32,25-24-31,-1 24-16,51 0 16,24-25-1,0 25 1,-100 0-16,26-25 15,-75 0 17,0 25-17,-49 25 1,24 0 0,26 24-1,24 26 1,0-26-1,24 1 1,26-25 0,0-50-1,-26 0 1,26-24 0,-25-51-1,-25 26 1,0 24-1,0 75 17,0 0-17,25 74 1,0-24 0,24-26-1,1-24 1,-25-50-1,-1 25-15,1-74 16,0-25 0,-25-25-1,-25-25 1,0 74 15,1 26-15,24 73 15,0 26-15,24 49-1,1 1 1,-25-76-16,25 76 16,-25-76-16,50 76 15,-50-51 1</inkml:trace>
  <inkml:trace contextRef="#ctx0" brushRef="#br0" timeOffset="95473.22">7119 6201 0,'0'-25'0,"0"50"0,0-74 31,-25 49-31,50-25 16,49 0 15,26 25-15,-76 0-16,51 0 15,-26 50 1,-49 24 0,0-24-1,0-1 1</inkml:trace>
  <inkml:trace contextRef="#ctx0" brushRef="#br0" timeOffset="95615.151">7417 5978 0,'0'-25'0,"0"50"0,-25-75 16,25 26-1</inkml:trace>
  <inkml:trace contextRef="#ctx0" brushRef="#br0" timeOffset="96367.147">7590 5978 0,'0'0'16,"0"25"-1,0 0 1,0 24 0,0 1-1,0-25-15,50 49 16,-25-24 0,24-26-1,1-24 1,-25-49-1,-25-1 1,0 25 0,-25-49-1,-50 24 1,1 1 0,24 49-1,26 0 1,98 0 15,0-25-15,-49 25-16,74 0 15,-24 0 1,-50 25 0,-1 24-1,1 51 1,-25-26-1,0-24 1,0-26 15,0-48-15,0-51 0,0 50-16,50-49 15,0-25 1,24 74-1,-24 0 1,-50 75 0,24 24-1,1 1 1,-25-1 0,25-49-1,0-25 1,0-25-16</inkml:trace>
  <inkml:trace contextRef="#ctx0" brushRef="#br0" timeOffset="97636.303">9203 6077 0,'0'0'0,"49"-25"15,1 1 1,-50-1-1,0 0 17,-25 50-1,-25 24-15,26 26-1,24-26 1,49 26-1,26-50 1,-51-25-16,51 0 16,-1-25-1,-49-25 1,-25-24 0,-25 24-1,0 50-15,-24-25 16,-26 25-1,51 0 1,48 25 15,51-50-15,-50 25 0,74-49-1,-25-1 1,-24 1-1,-50-1 1,0 75 31,0 0-47,0 49 16,0 50-1,25 50 1,24 24-1,1 0 1,-25-173-16,-1 99 16,1-24-1,-25-76 1,0-48 15,25-101-15,-50-23-1,-49-26 1,-1 75 0,1 49-1,24 25 1,50 50 0,0 0-1,50 0 1,74-25-1,-99-25-15</inkml:trace>
  <inkml:trace contextRef="#ctx0" brushRef="#br0" timeOffset="98637.173">10616 6201 0,'0'0'0,"0"-25"32,0 1-17,0 48 17,25 26-17,0 24 1,-25 1-1,0-26 1,0 1 0,0-75-1,0-24 1,0 24 0,0-74-16,50 24 15,-26 26 1,1 49-1,25 24 1,-50 1 0,74 50-16,-49-1 15,0-24 1,-25-26 15,-25-24-15,0-24-1,0-76 1,50 26 0,25 0-1,-25 74 1,-1 24 0,26 51-1,-50-1 1,25-74-16,-25 99 15,25-99-15</inkml:trace>
  <inkml:trace contextRef="#ctx0" brushRef="#br0" timeOffset="99287.185">11336 6201 0,'25'-25'0,"-50"50"0,50-74 0,-25-1 0,-25 25 31,-25 25-31,1 25 31,-1 25 1,25 49-32,25 0 15,25-49 16,0-50-15,24-25 0,-24 0-16,0-25 15,-25-24 1,25 24 0,-25 26-1,0 48 16,25 51-15,24-1 0,1-49-1,24 0 1,-24-50 0,-25-25-1,-25-49 16,0 50-31,0-75 16,-25-25 0,0 74-1,0 26 1,25 98 15,25 51-15,0 24-1,0 0 1,24 0 0,-49-50-1</inkml:trace>
  <inkml:trace contextRef="#ctx0" brushRef="#br0" timeOffset="99525.162">11658 6176 0,'0'-24'15,"0"48"-15,-25-48 16,25-1 0,0 0-1,50 25 1,0 0-1,-26 0-15,1 0 16,25-25 0</inkml:trace>
  <inkml:trace contextRef="#ctx0" brushRef="#br0" timeOffset="100399.529">11881 6176 0,'0'-24'15,"25"24"48,-25 24-47,25-24-16,0 25 0,0 25 15,-1-25 1,-24 49-1,0-49 1,0 0 0,0-50-1,0-25 1,0-24 0,75-50-1,24 49 1,0 51-1,-24 24 1,-75 24 15,0 1-15,-25 0 0,25 25-1,0-1 1,0 26 15,25-26-31,24-24 16</inkml:trace>
  <inkml:trace contextRef="#ctx0" brushRef="#br0" timeOffset="100718.133">12353 5879 0,'0'0'0,"-25"-50"16,-25 0-1,50 26 1,0-1 0,0 50-1,50-1 1,-50 1-1,0 0 1,-25 0 0,-24-25-1,24-25 1,25 0 0,25 25 15</inkml:trace>
  <inkml:trace contextRef="#ctx0" brushRef="#br0" timeOffset="101032.496">12700 6127 0,'25'0'16,"-50"0"-16,50-25 15,-50 25 17,0 0-32,0 0 15,1 0 1,-26 25 0,50 24-1,-25 26 1,50-26-1,25-24 1,-26 0-16,51-25 16,-26-25-1</inkml:trace>
  <inkml:trace contextRef="#ctx0" brushRef="#br0" timeOffset="101695.464">12874 6152 0,'24'0'0,"-48"0"0,48-25 15,-24 50 1,0-1 0,0 1-1,0 25 1,0-25 0,25-1-1,0-24 1,0 0-16,24-49 15,1-1 1,-25-24 0,-25-1-1,-25 51 1,-25 24 0,1 49 15,24-24-31,0 25 15,25 24 1,0 0 0,25-74-16,25 50 15,24-50 1,75-74 0,0-1-1,-50-24 1,-49 25-1,-50 49 1,-75 25 0,26 25-1,49 24 1,0 1 0,49-1-1,26 1 1,-26 0-1,-24-1 1,-75-24 0,-49 0 15,74-25-31</inkml:trace>
  <inkml:trace contextRef="#ctx0" brushRef="#br0" timeOffset="103542.262">14139 6350 0,'0'-25'0,"0"0"31,-25 25-15,25 25-1,-25 0 1,-25 74 0,-24 0-1</inkml:trace>
  <inkml:trace contextRef="#ctx0" brushRef="#br0" timeOffset="104540.642">14660 5854 0,'-25'-25'15,"50"50"-15,-75-50 16,50 0-16,-25 0 0,25 50 47,0 50-32,0 74 1,0-25 0,0 0 15,25-50-31,25-74 15,-1-25 17,-49 0-32,25-74 15,-25-74 1,0 49 0,0 49-1,-25 25 1,25 75 15,0 25-15,0-25-16,25 74 15,-25 25 17,0 0-17,0 0 1,0-99-16,0 24 15,25-49 1,0-49 0,24-50-1,26-1 1,-1 1 0,-49 74-1,-25 50 16,0 25-15,0 24 0,0 1-1,25-75-15,24 49 16,1-24 15,24-75-31,-24 1 16,-25-50-1,-25-1 17,0 76-17,-25 73 17,0 26-17,25 24 1,25-50-1,0-24-15,49 0 16,1-50 0,-26 0-1</inkml:trace>
  <inkml:trace contextRef="#ctx0" brushRef="#br0" timeOffset="104745.935">14585 5953 0,'-25'0'16,"50"0"-16,-99 25 0,-1-25 0,51 0 16,48 0-16,1 0 15,124-25 1,-99 25-16</inkml:trace>
  <inkml:trace contextRef="#ctx0" brushRef="#br0" timeOffset="106902.859">15999 6077 0,'0'-25'16,"25"25"-16,-25-24 15,0 48 17,25 1-17,-25 25 1,24 24-1,1 1 1,-25-51 0,0 1-1,0-50 17,0-24-32,0-50 15,25 24 1,0 26-1,24 49 17,-24 0-32,0 24 15,0 26 1,0 24 0,-25 1-1,0-26 1,-25-49-1,25-24 1,0-51 0,25-24-1,24 25 1,1 49 0,-25 25-1,0 25 1,-1 49-1,1 0 1,0-24 0</inkml:trace>
  <inkml:trace contextRef="#ctx0" brushRef="#br0" timeOffset="107597.693">16768 6127 0,'25'0'0,"0"-25"15,-25-49 1,0 24 0,0 25-1,-50 25 1,0 0 0,26 75-1,-1-1 1,25-24-1,0-1 1,49-49 0,1-49-1,24-1 17,-49-24-32,-25 24 15,25 50 1,-25 50 15,0 24 0,25-24 1,24-26-17,1-24 1,0-24-1,-26-1-15,1-50 16,-25-24 0,0-25-1,-25 0 1,1 74 0,24 26-1,0 73 16,0 26-15,0 24 0,24 25-1,-24 0 1,0-99-16,0 74 16,0-49-1,25-50 1</inkml:trace>
  <inkml:trace contextRef="#ctx0" brushRef="#br0" timeOffset="108040.615">17090 5928 0,'0'0'0,"-24"0"16,-1 0-1,74 0 17,-24 0-32,50 0 15,24 0 1,-74 0 15,-1 0-31,-24 25 31,25 0-31,-25 25 0,25-1 16,0 1 0,-25-1 15,-25-49 0,0-24-15,25-1-16,0-25 15,25-24 1,49 24 0,26 1-1</inkml:trace>
  <inkml:trace contextRef="#ctx0" brushRef="#br0" timeOffset="108230.579">17735 5904 0,'0'24'16,"0"1"0,0 0-16,0 25 15,0 24 1,0-24 0,50-26-1</inkml:trace>
  <inkml:trace contextRef="#ctx0" brushRef="#br0" timeOffset="108498.261">17884 5680 0,'0'-25'15,"0"50"-15,-25-50 0,25-24 16,0 24-1,25 50 17,-25 0-17,25-25-15,-25 24 16,-25 1-16,0-25 16,-24 25 15,49-50-16</inkml:trace>
  <inkml:trace contextRef="#ctx0" brushRef="#br0" timeOffset="108811.978">18207 5804 0,'24'25'16,"-24"0"31,-24 0-47,-1 24 15,-25 26 1,1 24-1,-1-25 17,25-24-17,0-50-15</inkml:trace>
  <inkml:trace contextRef="#ctx0" brushRef="#br0" timeOffset="109016.528">17983 5953 0,'25'-25'0,"-50"50"0,50-74 16,0 49 31,0 24-47,0-24 15,-1 25-15,51 25 16,24 49-1,-49-25 1,-1-24 0</inkml:trace>
  <inkml:trace contextRef="#ctx0" brushRef="#br0" timeOffset="109788.675">19348 5779 0,'0'0'0,"0"-24"16,0-26-16,0 0 31,0 26-15,0 48 15,0 26-15,0 24-1,0-49-15,0 99 16,0 0-1,0-24 1,0-26 0,0-49-1</inkml:trace>
  <inkml:trace contextRef="#ctx0" brushRef="#br0" timeOffset="110137.027">19596 5680 0,'25'0'0,"-50"0"0,50-25 15,-1 1-15,-24-1 0,0 0 32,0 50-17,0 0 16,0 24-15,25 1 0,-25-25-16,0 74 15,0 0 1,25 0 0,-25-24-1,0-26 1,0-24-1</inkml:trace>
  <inkml:trace contextRef="#ctx0" brushRef="#br0" timeOffset="110391.45">19422 5953 0,'-25'-25'31,"50"25"0,25-24-15,49 24-1,-49-25 1,-26 25 0</inkml:trace>
  <inkml:trace contextRef="#ctx0" brushRef="#br0" timeOffset="110661.36">19943 5507 0,'0'0'16,"0"-25"-16,0 50 78,0-1-78,0 1 16,-25-25-1</inkml:trace>
  <inkml:trace contextRef="#ctx0" brushRef="#br0" timeOffset="111073.18">19025 5482 0,'0'25'62,"0"-1"-46,0 1 0,0 0-1,0 0-15,0 0 16,25-1 0</inkml:trace>
  <inkml:trace contextRef="#ctx0" brushRef="#br0" timeOffset="113184.86">20662 6102 0,'0'25'0,"0"-50"0,-25 50 16,25 0-16,0-1 15,0 26 1,25-25 15,25-75-15,24-24-1,-24-25 1,-50 74-16,50-74 16,-50 49-16,24-99 15,1 25 17,-25 50-17,0 98 32,0 51-31,0 24-1,0 25 1,0 25 0,0-124-16,0 74 15,0-74-15,0 49 16,0-24-1,0-100 17,0 25-32,0-49 15,0-25 1,0 74 0,50-49-16,-1 24 31,-24 50-31,0 0 15,0 50 17,0-1-17,-25-24-15,24 49 16,1-24 0,0-25-1,25 0 1,-1-50-1,26-25 1,-51 25-16,26-49 16,0 0-1,-50 24 1,0 25 0,-25 25-1,0 25 1,0-25-16,-24 50 15,24-1 1,0 26 15,25-1-15,50-49 0,-1-25-1,1-25 1,-25-25-1,-1-24 1,-24 24 0,0 75 31,0 0-32,0 25 1,0 24-1,50-49 1,0 0 0,-1-50-1,1 0 1,0-25-16,-26-49 31,1 0-15,-25 49-1,-49 50 1,24 0 0,0 50-1,25 0 1,50-1 0,-1-24-1,26 25 1,-51-50-16,1 49 15,-25-24 1,-25 0 0,-24 0-1,-1-25 1</inkml:trace>
  <inkml:trace contextRef="#ctx0" brushRef="#br0" timeOffset="113771.496">22771 5904 0,'0'0'16,"0"-25"-1,0 0 1,-25 0 0,25 0-1,-25 0 1,-25 25 0,1 25-1,-1 0 1,25 50-1,25-1 1,25-24 0,0-26-1,25-24 1,24-24 0,-24-51-1,-25 26 16,-1 24-31,-24-25 16,0 75 15,0 0-15,0 0 0,0 24-1,25-24 1,0 0-1,49-25 1,1-25 0</inkml:trace>
  <inkml:trace contextRef="#ctx0" brushRef="#br0" timeOffset="114644.576">24507 5432 0,'0'0'16,"25"-25"-16,24-24 15,-49 24 1,0 0 0,-24 25 15,-51 50-31,1 24 15,-25 50 1,99-25 0,0-74-1,24 0 17,51-25-32,-1-25 31,1 25-16,-26 0 1,-24 50 0,-25-1-1,0 1 17,-74 25-17,24-51 1,-49 1-1,24-50 1,75 1-16</inkml:trace>
  <inkml:trace contextRef="#ctx0" brushRef="#br0" timeOffset="114877.509">24879 5482 0,'25'0'0,"-50"0"0,75 0 16,-50 25 15,0-1-31,49 51 16,1 24 0,0-25-1,-26 1 16,1-75-31</inkml:trace>
  <inkml:trace contextRef="#ctx0" brushRef="#br0" timeOffset="115100.188">25276 5507 0,'0'0'0,"0"-25"0,0 50 47,0-1-32,-50 51 1,26 24 0,-1-74-16,-25 49 15,1-49 1</inkml:trace>
  <inkml:trace contextRef="#ctx0" brushRef="#br0" timeOffset="115367.492">25350 5655 0,'0'-24'15,"0"48"-15,25-48 0,0-1 16,-25 0-1,0 50 17,0 0-17,25 24 1,-25 26 0,0-1-1,0-24 1,0-25-1</inkml:trace>
  <inkml:trace contextRef="#ctx0" brushRef="#br0" timeOffset="115699.12">25375 5531 0,'0'0'16,"0"-49"-1,0 24 1,25 0 0,74 25-1,0 25 1,25 25 0,-74-1-1,-25 26 1,-25-1-1,-25 0 1,-49-24 0,49-50-16,-74 50 15,-1-50 1,76 0 0</inkml:trace>
  <inkml:trace contextRef="#ctx0" brushRef="#br0" timeOffset="116687.014">26467 5482 0,'-25'-25'16,"25"0"-16,0 50 78</inkml:trace>
  <inkml:trace contextRef="#ctx0" brushRef="#br0" timeOffset="116861.551">26417 5755 0,'0'0'0,"0"24"31</inkml:trace>
  <inkml:trace contextRef="#ctx0" brushRef="#br0" timeOffset="118561.478">3820 7714 0,'0'0'16,"0"-25"0,0 1 15,0 48-15,0 1-1,0 74 1,0-74-16,0 124 15,0 0 1,0-25 0,-25 0-1,0-50 1</inkml:trace>
  <inkml:trace contextRef="#ctx0" brushRef="#br0" timeOffset="118869.074">4093 7739 0,'25'0'16,"-50"0"-16,74-50 16,-49 75 30,0 0-46,0 0 16,25 99 0,-25-75-16,25 76 15,-25 23 1,25-24 0,-25-24-1,0-26 1,-25-49-1</inkml:trace>
  <inkml:trace contextRef="#ctx0" brushRef="#br0" timeOffset="119122.549">3820 8186 0,'0'0'16,"25"0"31,0 0-31,24-25-16,75 0 15,0 25 1</inkml:trace>
  <inkml:trace contextRef="#ctx0" brushRef="#br0" timeOffset="119599.784">5209 8235 0,'25'0'63,"0"0"-63,-1 0 15,26-25-15,0 25 0,24 0 16</inkml:trace>
  <inkml:trace contextRef="#ctx0" brushRef="#br0" timeOffset="119834.705">5209 8483 0,'0'25'16,"0"-50"-16,-25 50 0,0 0 15,1-25-15,48 0 32,1 0-32,0 0 0,49-25 15,50 0 1,-24 0 0,-76 25-16</inkml:trace>
  <inkml:trace contextRef="#ctx0" brushRef="#br0" timeOffset="120551.357">6028 7962 0,'24'0'16,"-48"0"-16,48-25 0,1 50 63,-25 25-48,25 49 1,0 0-1,-25-74-15,25 74 16,-1-74-16,26 50 16,0-26-1,24-49 1,-24-49 0,24-26-1,-24-49 1,-50 99-16,0-99 15,0 25 1,-25 25 0,0 74-1</inkml:trace>
  <inkml:trace contextRef="#ctx0" brushRef="#br0" timeOffset="120918.72">7169 7987 0,'0'0'0,"0"-50"32,-25 50-32,25 25 31,0 0-15,-50 25-1,1 49 1,-26 0-1,50-74-15,-49 74 16,49-49 0,25-25-1</inkml:trace>
  <inkml:trace contextRef="#ctx0" brushRef="#br0" timeOffset="121294.292">6995 7987 0,'25'0'15,"-50"0"-15,75-25 0,-26-24 16,1 24 15,0 25-31,0 0 31,0 49-31,24 1 16,26 49 15,-26-24-15,-24-50-16,25 49 16,-1 0-1,1-24 1,-25-50-1,-25 25 1,0-50 0</inkml:trace>
  <inkml:trace contextRef="#ctx0" brushRef="#br0" timeOffset="121869.681">7689 7962 0,'-24'0'0,"24"-25"0,0 50 63,24 0-47,-24 0-16,50 49 15,0 26 16,-1-26-31,1 0 16,-25-24 0,-1-25 15,1-25 0,0-75-15,0-24-1,25 0 1,-26 74-16,1-49 16,-25 49-16,25-25 15,0 25 1,-25 1 0,0-1-1</inkml:trace>
  <inkml:trace contextRef="#ctx0" brushRef="#br0" timeOffset="123812.443">8359 7689 0,'-25'0'0,"50"0"93,0 0-77,0 0 0,0 0-16,74-24 15,-50 24 1</inkml:trace>
  <inkml:trace contextRef="#ctx0" brushRef="#br0" timeOffset="124034.694">8434 7590 0,'-25'0'16,"25"25"46,25-25-62,-25 25 16,0 0-16,24 24 15,-24 1 1,0-1 0,0-24-1</inkml:trace>
  <inkml:trace contextRef="#ctx0" brushRef="#br0" timeOffset="124254.475">8508 7665 0,'0'-25'15,"0"50"-15,25-75 16,-25 25-16,0 50 63,-25-25-63,0 50 15,0 24 1,-24-24-1,-1-1 1</inkml:trace>
  <inkml:trace contextRef="#ctx0" brushRef="#br0" timeOffset="124457.831">8359 7640 0,'25'0'15,"-50"0"-15,50-25 0,-25 0 16,0 50 31,25-25-32,24 50 1,26-1 0,24 1-1</inkml:trace>
  <inkml:trace contextRef="#ctx0" brushRef="#br0" timeOffset="167108.791">11088 7367 0,'0'25'94,"-25"-25"-78,25 25-16,0 24 15,-25 26 17,25-1-32,50 0 15,-50-49-15,49 25 16,1-25 0,0-1-1,-1-48 1,1-26-1,-25-49 17,-25 74-32,24-49 0,-24-26 31,0 51 0,0 24-15</inkml:trace>
  <inkml:trace contextRef="#ctx0" brushRef="#br0" timeOffset="167726.877">12129 7764 0,'0'-25'15,"-24"25"1,24-25-16,-50-24 15,0-1 1,-24-24 15,0 24-15,49 25-16,0-24 16,25-1-1,0 25 1,50 0-1,-26 25 1,1 0 0,-25 50-1,0 49 1,-25-24 0,1-1-1,-26-24 1,50-26-1,0-48 17,25-1-17,24-25 1,51 1 0,-1-1-1</inkml:trace>
  <inkml:trace contextRef="#ctx0" brushRef="#br0" timeOffset="167979.028">12278 7293 0,'0'24'62,"0"1"-46,0 0-16,25 25 16,25 24-1,-50-49-15,25 49 16,-1-49 0,1 0-1,0-25 1</inkml:trace>
  <inkml:trace contextRef="#ctx0" brushRef="#br0" timeOffset="168215.682">12526 7367 0,'0'-25'16,"0"-24"0,0 24-1,0 50 16,0-1-15,0 51 0,-24 24-1,-1-25 1,0 1 0,0-50-1</inkml:trace>
  <inkml:trace contextRef="#ctx0" brushRef="#br0" timeOffset="168640.242">12923 7640 0,'-25'25'0,"1"-25"32,48 0 46,1 0-78,0 0 0,-25-25 0,25 25 0,49 0 15,-24 0 17,-25 0-17,-1 0 1,-24-25 31</inkml:trace>
  <inkml:trace contextRef="#ctx0" brushRef="#br0" timeOffset="172092.447">9550 7342 0,'0'-25'31,"-25"25"-15,25 25 15,0 0-15,-25 0-1,25 0-15,0 49 16,0-24-1,0-1 1,0-24 0,25-50 15,0 25-31,0-74 16,24 24-1,-24 1 1,0 49 31,-25 49-32,25-24 1,-25 0-16,24 0 16,1 24-1,0-74 16,0 25-15,0-49-16,-1-26 16,-24 1-1,0 0 17,-24 49-17,-26 0 1,25 50-1,0-25-15,1 25 16,24-1 15,49-24-15,1 0 0,-1-49-1,-24-1 1,0 50-16,-25-49 15,0-1 17,0 25-17,0 50 17,0 0-17,0 24 1,0 51-1,25-26 1,-25-49-16,25 24 16,-25 51-1,0-76 1,0 1 0,0-50-1,0 1 1,24-51 15,1 26-15,0-1-1,-25 75 32,25-25-47,-25 49 16,25 1-1,24 0 1,-24-26 0,0-24-1,0-24 1,0-26 0,-1 25-16,-24-24 15,0-1 1,-24 25 15,-1 50 0,25 0-15,0 0-16,-25 24 16,50 1-1,0-25 1,24-1-1,-24-24 1,25-24 0,-50-1-16,24-25 15,-24 1 1,0-26 0,0 26-1,-24 24 1,-1 25-1,25 25 1,-25-1 15,25 1-15,0 0 0,25 0-1,24-25 1,1 0-1,-50 25-15,25-25 16,-25 24 0,25 1-1,-25 0 1,0 0 0,0 0-1,24-25 16,1-25-15,0 0 0,0-25-1,0 1 1,-25-1 15,-25 25-15,0 50-1,0 0 1,25 0 0,0 24-1,0 1 1,50-25 0,-1-25-1</inkml:trace>
  <inkml:trace contextRef="#ctx0" brushRef="#br0" timeOffset="172275.917">10840 7516 0,'0'0'0,"0"25"15,0 24 1,-50 26 15,-24 49-15</inkml:trace>
  <inkml:trace contextRef="#ctx0" brushRef="#br0" timeOffset="175613.882">13271 7516 0,'0'-25'15,"0"0"1,24 25 46,1 0-46,0 0-16,0 25 16,24 0-1,-24 0-15,0 24 16,-25 1-1,0-25 1,-25-25 15,25-25-15,0-50 0,25 1-1,49 24 1</inkml:trace>
  <inkml:trace contextRef="#ctx0" brushRef="#br0" timeOffset="175947.446">13692 7441 0,'0'25'16,"0"25"-1,-25-25 1,25-1-16,0 26 16,25 0-1,0-50 1,25 0 0,-50-25-16,49 0 15,-24-49 1,-25 24-1,-25 0 1,-24 50 0,-1 0-1,0 25 1,50 0 0</inkml:trace>
  <inkml:trace contextRef="#ctx0" brushRef="#br0" timeOffset="176199.68">13990 7342 0,'0'-25'16,"0"50"-16,25-50 0,-25-24 16,0 74 30,0-1-46,0 1 16,0 0-16,0 49 16,24 26-1,-24-26 1,0-24 0</inkml:trace>
  <inkml:trace contextRef="#ctx0" brushRef="#br0" timeOffset="176388.99">13915 7541 0,'-24'0'16,"24"-25"-1,24 25 16,76-25-31,-1 25 0</inkml:trace>
  <inkml:trace contextRef="#ctx0" brushRef="#br0" timeOffset="176532.545">14461 7392 0,'0'-25'15,"-25"25"1</inkml:trace>
  <inkml:trace contextRef="#ctx0" brushRef="#br0" timeOffset="177341.389">14511 7466 0,'0'-25'15,"0"1"17,0-1-17,-25 25 1,25-25-1,-25 25 1,0 0 0,25 25-16,-49-25 15,24 49 1,25-24 0,0 25-1,25-25 1,24-1-1,-24-24 1,0 0-16,0-24 16,-25-1-1,25-25 1,-25 1 0,0 73 46,0 1-46,0 0-16,24 0 15,-24 0 1,50-1 0,-25-24-1</inkml:trace>
  <inkml:trace contextRef="#ctx0" brushRef="#br0" timeOffset="177641.615">14784 7268 0,'0'0'0,"0"-50"16,0 25-16,-25 1 16,0-1-1,25 50 32,0-1-31,0 26-16,0 24 31,25 1-15,0-1-1,-1 1 1,-24-26 15,0-24-31</inkml:trace>
  <inkml:trace contextRef="#ctx0" brushRef="#br0" timeOffset="177986.347">14759 7417 0,'25'0'47,"49"0"-31,0 0 0,1-25-1,-50 25-15,-25 25 78,0-1-62,0 1 0,0 50-1,0-51-15,0 26 16,0-25-16</inkml:trace>
  <inkml:trace contextRef="#ctx0" brushRef="#br0" timeOffset="178129.308">15056 7243 0,'0'-25'16</inkml:trace>
  <inkml:trace contextRef="#ctx0" brushRef="#br0" timeOffset="178918.552">15329 7367 0,'0'25'15,"0"-50"-15,0 75 16,-49-26 0,49 26-1,-25 0 1,25-1 0,0-24-1,0 0-15,25-25 16,24-25-1,26 0 1,-50 0 0,-25-24-1,-50 24 17,-25 0-17,1 0 1,24 25-1,100-24 17,-25 24-32,49-25 15,-49 25-15,99-25 16,-25 25 0,-24 0-1,-50 50 1,-25 24-1,0 0 1,0-24 0,0-75 31,24 0-47,26-49 15,-25 49 1,24-24-1,-49 24-15,75 0 16,-26 0 0,-24 50-1,-25 0 1,0 49 0,0-49-16,0 25 15,25-1 1,-25-24 15,50-25-31,-1-25 16,-24-24-1</inkml:trace>
  <inkml:trace contextRef="#ctx0" brushRef="#br0" timeOffset="180127.436">17016 7367 0,'0'0'0,"-25"0"16,25-25 0,0 50 15,0 0-15,25 24-16,0 26 15,-25-26 1,0-73 31,-25-1-32,25 0-15,25-49 16,-25 49 15,25-25-31,24 25 16,1 25-1,-1 50 17,1 24-17,-25-24 1,-25 0 0,0-26-1,0-48 1,-25-26-1,25 25-15,0-49 16,50-1 0,-1 51-1,-24 24 1,25 49 0,-1 26-1,1-26 1,0-24 15</inkml:trace>
  <inkml:trace contextRef="#ctx0" brushRef="#br0" timeOffset="180747.993">17735 7417 0,'0'-25'0,"0"50"0,25-100 16,-25 26-1,0 24-15,0 0 16,-25 25-1,-24 0 1,-1 50 0,1-1-1,49-24-15,0 49 16,0-49 0,49 0-1,1-50 1,24-24-1,-49-26 1,0 50-16,0 1 16,-25-1-1,0 74 32,0 1-31,0-25-16,24 49 15,26-49 1,24-25 0,-24-25-1,0-49 1,-26-50 0,-24-25-1,0-25 1,0 100-1,-24 74 1,-1 0 15,25 50-31,-25 74 16,25-25 0,25 0-1,0 0 1,-25-24-1</inkml:trace>
  <inkml:trace contextRef="#ctx0" brushRef="#br0" timeOffset="181269.842">18058 7317 0,'0'0'15,"0"-24"-15,0-1 0,0 0 32,25 0-17,49 0 1,25 25 0,-24 25-1,-1 0 1,-74 25-1,0-26-15,25 51 16,-25-26 0,-25-24-1,25-50 17,0-24-17,0-50 1,25 49-1,0 25 1,24-24 0,-24 49-16,25 0 15,-1-25 1,-24 50 0,-25 24-1,0 1 1,0 24-1,0-24 1,0-25 0</inkml:trace>
  <inkml:trace contextRef="#ctx0" brushRef="#br0" timeOffset="181584.221">18752 6896 0,'0'0'0,"-24"-25"0,-1 0 16,25 0-16,0 0 31,0 50 0,0 0-31,0 25 31,0-25-15,-25-50 0,0 0-1,25 0 1,0 0 0,25 25-16</inkml:trace>
  <inkml:trace contextRef="#ctx0" brushRef="#br0" timeOffset="182550.927">18951 7169 0,'-25'0'15,"0"0"1,0 0-1,1 0 1,-26 24 0,25 1-1,25 0-15,-25 25 16,25 24 0,0-24-1,50-26 1,49-24-1,-24-24 1,-1-26 15,-24-49-15,-50 74 0,0 50 15,0 0-31,-25 24 15,25-24 1,25 0 0,24-50-1,26 0 17,-51-24-1,-24 24-31,25 0 15,-25 0-15,0 0 16,-25 25-16,-24 25 31,-26 25-15,26-1 0,49 26-1,0-50 1,74-1-1,25-48 1,25-26 0,25-24-1,-124 49-15,99-74 16,-74 49 0,-50 25-1,-25 25 1,-49 25 15,24 0-15,50 24-1,0-24 1,74 25 0,1-25-1,-26-1 1,-24 1-1,-25 0-15,0 0 16,-74 0 0,24-1-1,1-24 1</inkml:trace>
  <inkml:trace contextRef="#ctx0" brushRef="#br0" timeOffset="184212.343">12452 8359 0,'0'-25'16,"0"50"62,0 0-78,-25 0 16,-24 49-1,-1 25 1,25 25 0,-24-49-1,24-1 1,25-49 0</inkml:trace>
  <inkml:trace contextRef="#ctx0" brushRef="#br0" timeOffset="184683.578">12353 8384 0,'25'0'15,"-25"-25"1,24 25 0,-24 25 15,0 0-16,25-25 1,0 49-16,0 1 31,24 24-15,1 26 0,-25-76-16,0 26 15,-25-25-15,24 24 16,1 1-1,0-50 1</inkml:trace>
  <inkml:trace contextRef="#ctx0" brushRef="#br0" timeOffset="185202.282">13196 8731 0,'-25'0'0,"25"25"32,-25-25-1,25-25 47,25 25-78,0 0 0,0 0 31,25-25-31,-26 25 16,51-24-16,-50 24 0,24 0 15,-74 0 32,1 0-31</inkml:trace>
  <inkml:trace contextRef="#ctx0" brushRef="#br0" timeOffset="186614.795">13866 8806 0,'-25'0'31,"25"-25"32,25 25-63,-25-50 0,49-24 31,-24-25 0,-25 24-15,0 26 0,-49 49-1,-1 24 1,25 1 0,25 0-1,25 0 1,25-25-1,-50 25-15,49-25 16,1 24 0,-25-24-1,-25 50 1,0 0 0,0-1-1,24 26 1,26-75 31,0-50-32,-1 0 1,1-24 0,-25 0-1,-25 24 1,0 25-1,-25 25 1,0 25 0,0 25-1,0-1 1,25-24-16,0 25 16,25-1-1,25-24 1,-1-25-1</inkml:trace>
  <inkml:trace contextRef="#ctx0" brushRef="#br0" timeOffset="186868.915">14585 8508 0,'0'0'0,"-25"0"31,1 0-15,-26 50 0,25-1-1,0 1 1,25 24 0,0-24-1,50-25 1,-25-25-16</inkml:trace>
  <inkml:trace contextRef="#ctx0" brushRef="#br0" timeOffset="187134.639">14808 8409 0,'0'-25'0,"0"50"0,0-75 0,0 1 15,-49 24 1,24 25-1,25 25 17,0-1-17,0 1 1,0 0-16,50 49 16,-26 26-1,1-1 1,-25-25-1,0-24 1</inkml:trace>
  <inkml:trace contextRef="#ctx0" brushRef="#br0" timeOffset="187338.879">14759 8657 0,'-25'0'15,"50"0"-15,-75 0 0,50-25 32,50 25-17,74-25 1,49 0 0,-98 25-16</inkml:trace>
  <inkml:trace contextRef="#ctx0" brushRef="#br0" timeOffset="189348.186">15280 8533 0,'0'0'0,"-25"0"15,0 0 1,-49 0 0,49 0-16,-25 25 15,1 24 1,24 26 0,25-26-1,25 1 1,24-50-1,1-25 1,-25-25 0,-25 26-1,24-26-15,1-24 32,-25 49-17,0 50 16,-25-1 1,25 26-17,0 0 1,0-26-16,50 1 16,-25 0-1,24-50 1,-24-24-1,0 24-15,0-50 16,-25 26 0,0 24-1,0 50 32,0 0-47,0 24 16,0-24-16,0 49 15,25-24 17,0-25-17,-25-50 1,0-25 0,24-49-1,1 25 1,25 49-1,-1 0 1,-24 75 15,-25-1-15,0-24-16,25 25 16,0-1-1,0-49 1,49 0-1,0-49 1,-49 24-16,50-25 16,-26 1-1,-49-1 17,0 25-17,-49 25 1,24 0-16,-25 25 15,1 0 1,-1 25 0,50-1-1,0 1 1,50-50 0,24-25-1,-74 0 1,74-24-16,-24 24 15,-50 0 1,0 50 31,0 0-31,0-1-1,0 51-15,0 49 31,0 25-15,0-25 0,25 49-1,-25-73 1,0-26 0,0-24-1,-25-100 16,-25-49-15,50 74-16,-74-99 16,24 0-1,50 49 1,25-24 0,50-25-1,24 25 1,0 25-1,-74 49 1,-25 0 0,0 50 31,0 0-32,0 24 16,0 26-31,0-51 16,25-24 0,24-24-1,-24-26 1,0 50-16,0-74 16,-25 24-1,0 25 16,0 50 1,0 0-17,0 49 1,49-24 0,-24-25-1,25-25 1,-1-50-1,-49 25 1,25-49 0,-25 49-16,0-74 15,0-25 1,0 49 0,0 51-1,0 48 16,-25 26-15,25-25-16,0 99 16,25-25-1,0 0 1,25-24 0,-1-75-1,-24 0 1</inkml:trace>
  <inkml:trace contextRef="#ctx0" brushRef="#br0" timeOffset="189738.179">16793 8558 0,'49'-50'0,"-148"149"0,223-248 16,-198 249-16,173-224 31,-124 124-15,0 0-1,1 0 1,-1 24-1,-25 1 1,25 50 0,25-26-1,25-24 1,0-25-16,0 0 16,24-25-1,-24-24 1,0-1-1,-25 25 1,0 50 15,25 0 1,0 24-17,-1-24 1,1 0-16</inkml:trace>
  <inkml:trace contextRef="#ctx0" brushRef="#br0" timeOffset="190024.076">17041 8483 0,'0'-25'16,"25"1"0,-1 24 15,1 0-31,0 0 15,0 49 1,-25 1 0,0-25-1,0 24 1,-25-49 0,25-25 15,0-24-16,50-26 1,-1 26 0</inkml:trace>
  <inkml:trace contextRef="#ctx0" brushRef="#br0" timeOffset="190952.738">18008 8409 0,'0'0'0,"0"-25"15,0 0 1,0 50 31,50 49-32,-50-49-15,0 25 16,25-25-16,-25 24 16,0-24-1,-25-25 1,0-50-1,25-24 1,0 0 0,50 49-1,-26 0 1,26 75 0,0-1-1,-1 26 1,-49-26-1,0-74 32,-25 1-47,25-51 16,25 1 15,0 74-31,49-50 16,-24 25-1,0 50 1,-26 25 0,-24 24-1,0 1 1,0-26 15</inkml:trace>
  <inkml:trace contextRef="#ctx0" brushRef="#br0" timeOffset="191582.675">18703 8458 0,'0'0'0,"0"-49"15,0 24-15,0 0 16,-25 0 0,0 25-1,-24 25 16,24 25-15,0 24 0,50 1-1,0-26 1,24-74 0,1 1-1,-25-26 1,-1-24-1,1 49 1,-25 50 15,0 24-15,0 1 0,50-1-1,-50-24-15,74-25 16,-24-25-1,-1-24 17,-24-26-17,0-49 1,0 0 0,-25 100-16,0-51 15,0 26 1,0 73 15,0 1-15,0 74-1,0-49-15,0 49 16,25 25 0,-1-49-1</inkml:trace>
  <inkml:trace contextRef="#ctx0" brushRef="#br0" timeOffset="192090.64">19124 8434 0,'-24'0'0,"48"0"0,-48-25 15,24 0 1,24 25-1,26-25 1,-25 25-16,74 0 16,0 25-1,-24 0 1,-75 24 0,0 1-1,-25 0 1,25-26-1,-25-24 1,25-49 0,0-26 15,50 26-31,-1-1 16,-24 50-16,25-25 15,-25 25 16,-25 25 1,0 25-17,0-1 1,0-24-16,24 0 16,1-25-1</inkml:trace>
  <inkml:trace contextRef="#ctx0" brushRef="#br0" timeOffset="192390.023">19720 8086 0,'0'-24'0,"0"48"0,-25-73 16,25-1-1,-25 25 16,50 25-31,-25 25 0,25 0 16,0 25 0,-25-26 15,-50-24-31,0 0 47,26 0-47,24-24 15,0-1-15,49 0 16</inkml:trace>
  <inkml:trace contextRef="#ctx0" brushRef="#br0" timeOffset="192692.001">20117 8310 0,'-25'-25'15,"25"50"32,-25-25-31,25 24-16,-74 51 15,24-26 1,0 26 0,26-75-16,-1 49 31</inkml:trace>
  <inkml:trace contextRef="#ctx0" brushRef="#br0" timeOffset="192866.35">19893 8285 0,'0'0'0,"0"-25"15,0 50 17,25 0-17,0-25-15,49 49 16,-74-24-16,50 0 15</inkml:trace>
  <inkml:trace contextRef="#ctx0" brushRef="#br0" timeOffset="-207591.377">2158 13519 0,'0'0'0,"-25"0"16,0 0 0,1 0-1,24-25 1,24 25-16,1-25 15,25-49 1,24-1 0,25-49 15,-74 99-31,25-49 16,-1-1-1,-49 51-15,0-26 16,-24 50-1,-26 0 1,-24 50 0,-1 24-1,50-24 1,25-26-16,0 26 16,75 0-1,24 24 1,-25 1-1,-24 24 1,-25 25 0,-75-50-1,1-24 1,-51-25 0,51-25 15,-26-50-16,26 0 17</inkml:trace>
  <inkml:trace contextRef="#ctx0" brushRef="#br0" timeOffset="-207309.584">2629 13519 0,'0'0'0,"0"24"78,0 1-63,25 0-15,0 49 32,-25-24-17,25 0 1,-25-26 0</inkml:trace>
  <inkml:trace contextRef="#ctx0" brushRef="#br0" timeOffset="-206976.3">2604 13320 0,'0'-25'16,"0"50"-16,0-74 0,0 24 16,0 0-1,25 0 1,0 50-1,0 0 17,-25 24-17,0-24 1,-25-25 0,25-25-1,-25-24 1,25 24-1,0 0-15</inkml:trace>
  <inkml:trace contextRef="#ctx0" brushRef="#br0" timeOffset="-206552.491">2828 13469 0,'0'25'15,"0"-50"-15,25 50 16,-25 0-16,24-1 16,1 51-1,0-1 17,-25-24-32,0-25 31,0-1-16,0-48 1,0-1 0,0 0-16,0-74 15,25 24 1,24 26 0,-24 24-1,25 75 16,-25 24-15,-1-49 0,1 49-16,-25 1 15,0-51 1,25-24 0</inkml:trace>
  <inkml:trace contextRef="#ctx0" brushRef="#br0" timeOffset="-206283.225">3373 13568 0,'25'0'0,"-25"-25"15,-25 25 48,25 25-63,-24-25 15,-1 50 1,25-1 0,0 1-1,25-25 1,-1-25-16,1 25 16,25-50-1</inkml:trace>
  <inkml:trace contextRef="#ctx0" brushRef="#br0" timeOffset="-205821.944">3547 13618 0,'25'0'0,"-50"0"0,50-25 16,-25 50 31,0 0-32,0-1 1,0 1-1,25 0 1,24-25 0,-24-25-1,25-49 1,-1-1 15,-24 1-31,-25 49 31,-25 0-15,1 25-16,-26 50 16,0 0-1,25-1 1,25 26 0,0-1-1,50-49 1,0-50-1,49 0 17,-25-24-17,-49 49-15</inkml:trace>
  <inkml:trace contextRef="#ctx0" brushRef="#br0" timeOffset="-205279.497">4440 13171 0,'0'-25'0,"0"1"16,0-1 0,0 50 15,0-1-16,0 1 17,0 99-32,25-74 0,-25 99 15,25-50 1,-25-25 0,0-24-1</inkml:trace>
  <inkml:trace contextRef="#ctx0" brushRef="#br0" timeOffset="-204996.305">4688 13171 0,'0'0'0,"0"-25"0,0 1 16,0-1-16,0 50 62,25-1-62,0 26 31,-1 74-15,-24-74-16,25 74 16,0 0-1,-25-25 1,0-49-1,0-26-15</inkml:trace>
  <inkml:trace contextRef="#ctx0" brushRef="#br0" timeOffset="-204807.506">4490 13444 0,'0'0'0,"0"-25"31,74 25 0,25 0-15,-49 0-16</inkml:trace>
  <inkml:trace contextRef="#ctx0" brushRef="#br0" timeOffset="-204536.572">5060 13271 0,'0'-25'0,"0"50"0,0-25 78,0 24-63,0 1-15,0 50 16,25 24 0,0 25-1,-25-50 1,0 1 0</inkml:trace>
  <inkml:trace contextRef="#ctx0" brushRef="#br0" timeOffset="-204267.532">5209 13320 0,'0'-25'16,"0"50"-16,0-74 0,0 24 16,25 50 30,-25-1-46,25 1 16,-25 0-16,24 74 16,1 0-1,0 1 1,-25-1 0,0-50-1,-25-49 1</inkml:trace>
  <inkml:trace contextRef="#ctx0" brushRef="#br0" timeOffset="-204088.627">5060 13568 0,'0'-25'0,"0"1"31,25 24-16,74-50 1,0 25 0</inkml:trace>
  <inkml:trace contextRef="#ctx0" brushRef="#br0" timeOffset="-203826.116">5432 13047 0,'-25'0'15,"50"0"-15,-74 0 16,49-25-16,24 25 47,26 25-16,0 0-31,-26-25 0,1 0 31,0 0-31</inkml:trace>
  <inkml:trace contextRef="#ctx0" brushRef="#br0" timeOffset="-203619.924">5606 12973 0,'-25'0'0,"50"0"0,-75-25 15,50 0-15,-25 25 16,25 25 31,0 0-47,0 49 16,25 1-1,-25-51-15,25 51 16,-25-25-1</inkml:trace>
  <inkml:trace contextRef="#ctx0" brushRef="#br0" timeOffset="-203414.718">5581 13022 0,'0'-24'15,"0"48"-15,0-73 16,-25 49-1,25 25 1,0-1 0,-25 26-1,25-25-15,-24 24 16,-1-24-16,0 0 16</inkml:trace>
  <inkml:trace contextRef="#ctx0" brushRef="#br0" timeOffset="-203256.799">5457 12998 0,'0'0'0,"0"-25"16,0 50-1,0-1 1,50 26 0,24 24-1,0 1 1</inkml:trace>
  <inkml:trace contextRef="#ctx0" brushRef="#br0" timeOffset="-202734.136">6325 13469 0,'25'0'31,"0"0"-15,0 0-1,49-25-15</inkml:trace>
  <inkml:trace contextRef="#ctx0" brushRef="#br0" timeOffset="-202530.811">6375 13593 0,'-25'0'15,"50"0"-15,-75 25 16,25-25 0,50 0-1,50 0 1,24-25 0,-25 0-1</inkml:trace>
  <inkml:trace contextRef="#ctx0" brushRef="#br0" timeOffset="-201967.418">7119 13196 0,'0'0'15,"0"-25"-15,-25 25 16,25-25-1,0 50 17,0 0-17,0 25 1,0 49 0,25 0 15,-25-74-31,50 49 15,-1-24 1,1-25 0,24-50-1,-24-49 1,-25 49-16,24-124 16,-49 0-1,0 50 1,0 74-1,0 0 1</inkml:trace>
  <inkml:trace contextRef="#ctx0" brushRef="#br0" timeOffset="-201256.291">7937 13171 0,'0'-25'15,"0"50"32,0 0-31,-24-25-16,-1 99 15,-25 1 1,1-1 0,24-25-1,0-49 17,25 0-32,0-50 15,0-25 1,25-49-1,0 0 1,24 0 0,1 49-1,24 0 1,-49 26 0,-25 48 30,0 1-30,25 0-16,0 74 16,0-74-16,-1 50 15,26-1 1,-25-24 0,0-26-1</inkml:trace>
  <inkml:trace contextRef="#ctx0" brushRef="#br0" timeOffset="-200548.79">8657 13171 0,'0'0'0,"0"-25"15,-25 50 48,0 0-48,25 0-15,-49 49 16,49-49-16,-50 99 16,0-25-1,1-49 1,49-25 0,0-50-1,49-49 1,26-100-1,-1 50 17,-49 74-17,-25 1 1,25 49 0,0 24 15,-1 1-16,1 50 1,25 24 0,24-25-1,-49-24 1,-25-25 0</inkml:trace>
  <inkml:trace contextRef="#ctx0" brushRef="#br0" timeOffset="-200283.461">8905 12601 0,'0'0'0,"0"-25"16,25 0-1,-1 25 1,1 50 0,0 24-1,-25 1 1,0-1 0</inkml:trace>
  <inkml:trace contextRef="#ctx0" brushRef="#br0" timeOffset="-199343.685">9500 13097 0,'0'25'15,"0"-1"79,0 1-78,0 0-1,0 0-15,50 25 16,-25 49 0,-1-50-1,1 1 1,0-50-16,0 0 15,24-25 1,1-24 0,0-51-1,-26 1 17,-24 25-17,0 24 1,0 25-1,0 0 1</inkml:trace>
  <inkml:trace contextRef="#ctx0" brushRef="#br0" timeOffset="-199061.548">9897 12874 0,'-25'0'16,"50"0"31,0-25-47,49 25 15,26-25 1</inkml:trace>
  <inkml:trace contextRef="#ctx0" brushRef="#br0" timeOffset="-198825.19">10071 12750 0,'0'-25'0,"-25"25"15,25 25 17,0-1-1,0 26-16,0-25 1,0 24 0,0 26-1</inkml:trace>
  <inkml:trace contextRef="#ctx0" brushRef="#br0" timeOffset="-198634.004">10120 12799 0,'0'-25'0,"0"1"16,0-1 15,0 50-15,-24 24 0,-26 26-1,0-1 1,25-49-1</inkml:trace>
  <inkml:trace contextRef="#ctx0" brushRef="#br0" timeOffset="-198427.594">9996 12799 0,'0'0'0,"25"0"15,-25-25 1,25 50 15,0 0-15,0-25-16,49 74 15,0 1 1,-24-26 0</inkml:trace>
  <inkml:trace contextRef="#ctx0" brushRef="#br0" timeOffset="-194240.659">1513 14734 0,'-25'-25'16,"0"-24"-1,1 49-15,24 24 47,0 26-31,0 49-1,0 25 17,0 0-32,0-49 15,0-51-15,24 26 16,26-50-1,0-50 17,-1-24-17,-49 49-15,25-99 16,-25 0 0,0 25-1,0 49 1,0 26-1,0-1 1,0 50 0,0-1-1,0 51 1,25 49 0,0 0-1,0-25 1,-25-25-1,0-49-15,24-25 32,-24-49-17,25-26 1,0-24 15,-25 49-15,25 50-16,-25-24 31,0 48 0,0 1-15,25 74 0,-1-24-1,1-26 1,25-24-1,-1-50 1,1-24 0,-25-26-1,-25 51-15,25-51 16,-25 26 0,-25 24-1,0 25 1,0 49 15,25 26-15,0-50-16,0 49 15,25 0 1,25-49 15,-1-25-15,26-49-1,-51 24-15</inkml:trace>
  <inkml:trace contextRef="#ctx0" brushRef="#br0" timeOffset="-194020.482">1339 14858 0,'25'0'32,"0"0"-17,0 0 1,0 0-16</inkml:trace>
  <inkml:trace contextRef="#ctx0" brushRef="#br0" timeOffset="-193354.749">2977 14684 0,'0'0'16,"24"-24"0,-24-1-16,0 50 62,-24-25-62,-26 49 31,0 26-15,1-26 0,24 1-1,50-50 1,0-25-1,24 25 1,26-25 0,-1 50-1,-24 25 1,-50-1 0,0 1-1,-75-1 1,1 1-1,-25-25 1,74-25 0</inkml:trace>
  <inkml:trace contextRef="#ctx0" brushRef="#br0" timeOffset="-192766.879">3398 14932 0,'25'0'0,"-50"0"0,75-24 15,-25-1-15,-25 0 32,0 0-32,-50 0 31,25 1-16,0 24-15,-24 24 16,24 1 0,0 50-1,25-26 17,25 26-17,0-51 1,0-48-1,24-1 1,-24-25 0,0 1-1,-25-1 1,0 75 15,0 0-15,0 24-1,25 75 1,-25-99-16,0 74 16,0-74-16,24 74 15,1 1 1,-25-76 0,0-48 15</inkml:trace>
  <inkml:trace contextRef="#ctx0" brushRef="#br0" timeOffset="-191387.818">3547 15032 0,'0'24'0,"0"-48"0,0-1 0,0 0 16,0-49 0,0 49-1,0 50 16,0-1-15,0 26 0,25 24-1,0-24 1,-25-25-16,24 0 16,1-50-1,0-25 1,25-24-1,-50-1 1,25 26 0,-25 74 31,0-1-47,0 26 31,0 24-16,49-24 1,1-50 15,24-25-15,-24-24 0,-1-26-1,-24 1 1,-25 49-1,0 0 1,-49 25 0,24 25-1,-25 25 1,50 24 0,0-24-1,25-1 1,-25-24-16,25-25 15,24-25 1,-24-24 0,0-1-1,0 0 1,-25 26 0,0 48 30,0 1-30,0 50 0,0-51-1,25 1 1,-1-25-16,1 0 16,25-49-1,-1-26 1,-49 1-1,0 24 1,-24 25 0,-1 25-1,0 0 1,25 25 0,0 0-1,25 0 16,24 0-31,1-1 32,-25 1-32,-25 0 15,25 25 1,-25-26 15,24 1-15,-24 0-1,50-50 1,-25 0 0,24-49-1,1 0 1,-25 24 15,-25 25-31,0 0 16,-25 50 15,0-25-15,25 50-1,0 24 1,0 1 0,50-51-1,24 1 1,-24-50-1</inkml:trace>
  <inkml:trace contextRef="#ctx0" brushRef="#br0" timeOffset="-190896.863">5110 14833 0,'49'-49'16,"-98"98"-16,98-123 15,-73 49 1,-1 25-16,-25 0 15,-24 25 1,74 0-16,-75-1 16,51 26-1,24 0 1,0 24 0,74-49-1,0-25 1,-49 0-16,50-50 15,-1-24 1,-49-25 0,-25-1-1,0-48 17,-50 48-17,25 76-15,1-1 16,24 50 15,0-1-15,49 76-1,-24 24 1,-25-100-16,25 100 16,0-24-1,-1-51-15</inkml:trace>
  <inkml:trace contextRef="#ctx0" brushRef="#br0" timeOffset="-188126.643">6176 14957 0,'-24'0'31,"48"-25"47,1 1-78,-25-1 16,25 25-16,0-25 0,49-74 15,1 49 1,-51 1-1,-48 49 17,-26 0-17,25 24 1,0 1 15,25 0-31,25 0 31,50-25-15,-51 25-16,26-1 16,0 1-1,-50 0 1,0 25 0,-25-1-1,0-24 1,0 0-16,0-50 31,50-25-15,25-24-1,24 0 1,-24 49 0,-50 0-1,0 50 16,0 0 1,0-1-32,25 26 15,-25-25 1,49 24 0,-24-24-1,25 0 1,-50-50-1</inkml:trace>
  <inkml:trace contextRef="#ctx0" brushRef="#br0" timeOffset="-187823.16">6722 14461 0,'0'0'0,"-25"-25"16,25 1-1,0 48 17,25 1-17,-25 0-15,0 25 16,-50-26 15,26 1 0,-1-50-31,25-24 16,25-1 0,49 25 15</inkml:trace>
  <inkml:trace contextRef="#ctx0" brushRef="#br0" timeOffset="-185688.492">6921 14660 0,'0'0'0,"24"49"31,-24-24-31,25 25 16,0-1-1,-25-24-15,0 25 16,0-26-1,0-48 32,0-1-47,0-50 16,0 1 0,50 24-1,-50 26 1,24 24-1,-24 49 1,25 26 0,25-1-1,-25-24 1,-1-26 0,51-48-1,-1-1 1,-74 0-16,75-25 15,-26 1 1,-49-1 0,0 25-1,-25 1 1,-24 24 15,-1 49-15,1 1-1,24-1 1,25 26 0,0-50-1,49-25 1,-24-25-16,25 0 16,-25-25-1,24 1 1,-49 24-1,0 50 32,0 0-47,25 49 32,0 50-32,24 0 15,-24 25 1,-25-100-1,25 26 1,-25-25-16,0 24 16,-50 0-1,1-24 1,-1-50 0,-24-74-1,24-50 1,1-50-1,49 50 1,74 0 0,0 25-1,1 24 1,-1 50 0,-49 1-1,-25-1 1,0 50 15,0-1-15,0 26-1,25-25-15,-25 24 32,25 1-17,-1-50 1,26-25-1,-50-49 1,0-1 0,25 26-1,-25-1 1,0 75 31,0 0-47,0 49 31,0 1-15,25-26-1,24-24 1,-24-25 0,25-25-1,-1-49 1,1-50-1,-50-25 1,0 25 0,0 50 15,-25 24-15,0 50-16,25 25 31,-25 49-16,25 1 1,25 24 0,0 25-1,0-25 1,-25-74-16,25 24 16,24-24-1,-24-25 1,25-49-1,-1 24 1,1-25 0,-25 1-1,0 49-15,-1-50 16,-24 25 0,0-24-1,-24 49 1,-26-25-1,0 50 17,26 24-17,24 1 1,0-1 0,0 26-1,24-50 1,26-50-1,0-25 1,-26 1 0,1-1-1,-25 25 1,0 0 0,0 50-1,0 0 1,25 25-1,0 24 1,0-24 0,24-26-1</inkml:trace>
  <inkml:trace contextRef="#ctx0" brushRef="#br0" timeOffset="-185404.673">8558 14684 0,'0'-24'16,"0"48"-16,0-73 16,24 49-1,-24-25-15,50 25 16,0 0 0,-26 50-1,1 24 1,-25 0-1,0-24 1,0-25 0,0-50-1,0-25 1,50-24 0,24-25-1</inkml:trace>
  <inkml:trace contextRef="#ctx0" brushRef="#br0" timeOffset="-184515.527">9798 14635 0,'0'-25'16,"0"50"-16,25-75 0,-25 25 15,0 1-15,0-1 16,24 25 15,1 25-15,25 24 0,-25 26-1,24 24 1,1-50-1,-50-24 1,0-50 0,25-24-1,24-75 1,-49 25 0,0 74-16,25-50 15</inkml:trace>
  <inkml:trace contextRef="#ctx0" brushRef="#br0" timeOffset="-182729.225">10368 14610 0,'0'0'16,"0"-25"-1,0 0 16,0 1-15,-24-1 15,-1 25-31,-25 25 16,1 24 15,49 26-15,0-1-1,0-49 1,49 0 0,-24-50-16,25 0 15,-1-49 1,-24-1 0,-25 26-1,0 24 1,0 74 31,0 51-32,25-51 1,24 1 0,-24-1-1,0-49-15,25-24 16,-26-26-1,1-49 1,-25-25 0,0-50-1,-25 25 1,25 124-16,-24-49 16,-1 24-1,25 75 16,0 0-31,0 25 16,25 49 0,-25-50-16,0 76 15,24-1 17,1 0-17,0-25 1,0-50-1,-25-24 1,49-50 0,-24-49-1,0 0 1,0-1 0,-25 26-1,0-1 1,0 25-1,0 75 17,0-1-1,25 26-31,-25-1 16,24-24-1,26-25 1,-25-50-1,24 0 17,-49 0-32,25-49 15,0 24 1,0 1 0,-25 24-16,0 0 31,0 50-16,0 0 1,0 49 0,0-49-16,25 24 15,-1 1 1,26-50 0,0 0-1,-1-50 16,1 1-31,-25-50 16,-25 49 0,0 25 15,-50 25-15,25 25-1,1 49 1,24-24-1,24 24 1,1-24 0,25-25-1,24-25 1,1-25 0,-51 0-16,26-24 15,0-51 1,-1 26-1,-49 0 1,0 49 0,-25 25 15,25 49-15,0 1-1,0-25 16,25 24-15,50-24 0,-26-25 15,-24 25-15,-25 25-1,-25-1 1,-24-24-1,-1 0 1,25-25-16</inkml:trace>
  <inkml:trace contextRef="#ctx0" brushRef="#br0" timeOffset="-182014.31">12502 14610 0,'0'0'0,"0"-25"31,0 50-15,0 0-1,-25 0-15,-25 24 16</inkml:trace>
  <inkml:trace contextRef="#ctx0" brushRef="#br0" timeOffset="-180995.758">13295 14089 0,'0'0'16,"0"-25"-16,25 50 31,0 0-15,0 0-1,49 49 17,25 25-17,-24 25 1,-26-24 0,1-1-1,-50-74-15,25 24 16,-25-24-1</inkml:trace>
  <inkml:trace contextRef="#ctx0" brushRef="#br0" timeOffset="-180376.975">13543 14412 0,'0'-25'63,"0"50"-17,0-1-30,-24-24 0,-1 50-16,-25 24 15,1 1 17,24-50-32,0 49 15,0 0 1</inkml:trace>
  <inkml:trace contextRef="#ctx0" brushRef="#br0" timeOffset="-179853.095">14015 14709 0,'0'-25'15,"0"50"48,0 0-48,0 0 1,0 0 0,0-1-16,0 26 15,0 0 1,0-26-1,24-24 1</inkml:trace>
  <inkml:trace contextRef="#ctx0" brushRef="#br0" timeOffset="-179551.826">14064 14486 0,'-25'0'0,"50"0"0,-50-25 16,1 25-1,24-25 1,0 50 0,0 0-1,0 0 1,-25 0-1,0-25 1,25-25 15,25 25-15,0-25 0</inkml:trace>
  <inkml:trace contextRef="#ctx0" brushRef="#br0" timeOffset="-178519.337">13915 13791 0,'0'-24'16,"0"-1"15,25 25-15,-25-25-16,50 25 15,-1-25 17,1 50-32,-25 0 15,-25 24 16,0 1-15,-25 0 0,25-26-16,-74 26 15,-1 0 1,26-1 0,49-24-1,24-25 1,76 0-1,-1-25 1,25-24 0,-25 24-1,-49 0 1</inkml:trace>
  <inkml:trace contextRef="#ctx0" brushRef="#br0" timeOffset="-102388.816">15131 14436 0,'0'-24'32,"0"-1"-1,25 0-15,-25 0-16,0 0 15,-25 0 1,0 1-1,-25 24 1,26 24 0,-26 26-1,25 25 1,25-1 0,0-49-1,0 0 1,50-50-1,-1 0 1,26-49 0,-50-1-1,-1 1 1,-24 49 0,0 50 15,0 24-16,0 26 1,0-1 0,75-24-1,-50-25 1,24-50 0,-24-50-1,0 1 16,-25-25-31,0 74 16,0 0 0,-25 50-1,25 24 1,0 26 0,0-1 15,0-49-31,50 0 15,-1 0 1,26-50 0,-1-49-1,-24-1 1,-50-24 0,0 74-16,0-25 15,0 26 1,-50 48-1,25 51 1,25-1 0,0 26 15,25-26-31,74-24 16,-24-50-1,24-25 1</inkml:trace>
  <inkml:trace contextRef="#ctx0" brushRef="#br0" timeOffset="-101456.005">16743 13891 0,'-25'-25'16,"50"50"-16,-74-75 0,-1 25 16,25 0-1,25 50 17,0 50-17,-25 73 1,25-123-16,-24 149 15,24-50 1,0-25 0,74-74-1,-24-50 1,49-124 0,-74-24-1,-1-26 1,-48 100-1,24 49 17,-25 50-17,25 25 1,-25 74 0,0 50-1,25 0 1,0 0-1,25-75 1,-25-24 0,25-75-1,24-74 1,1-25 0,0 25-1,-26 49 1,-24 75 15,0 24-15,25 26-1,-25-50 1,25 24 0,25 1-1,-1-50 1,26-50-1,-26-24 1,-24-1 0,-25 26-1,0 24 1,-25 25 0,25 25-16,-25 24 15,25 26 1,25-1-1,50-24 1,24-50 0,-25-50-1</inkml:trace>
  <inkml:trace contextRef="#ctx0" brushRef="#br0" timeOffset="-101265.487">16669 14015 0,'-50'0'15,"100"0"-15,-149 0 0,-25 0 16,99 0 0,124 0-1,75-50 1</inkml:trace>
  <inkml:trace contextRef="#ctx0" brushRef="#br0" timeOffset="-99257.161">18207 14287 0,'0'-24'0,"24"24"47,1 0-32,0 0 1,0 0 0,24-25-16,1-25 31,-25 1-16,-25 24-15,0-50 16,0 51 0,-25 24-1,-25 24 1,-24 51 0,49 49 15,25-25-16,75-24 1,24-75 0,25-50-1,0-25 1,-50-49 0,-49 25-1,-25 50 1,0 24-1,0 50 1,-25-1 0,25 51-1,0 24 1,25-25 0,25-24-1,24-25 1,1-50-1</inkml:trace>
  <inkml:trace contextRef="#ctx0" brushRef="#br0" timeOffset="-98928.156">18976 13791 0,'0'0'15,"-25"-24"-15,-25-26 16,25 0-1,25 75 17,0 25-17,0 24 1,0-24 0,-24-25-16,-26-1 15,0-48 1,26-51-1,-1 1 1,25-1 0,74 75 15,-49 0-31</inkml:trace>
  <inkml:trace contextRef="#ctx0" brushRef="#br0" timeOffset="-97678.68">19149 14163 0,'0'25'0,"0"-50"15,25 50-15,0-25 16,-25 25 0,25-50-16,-25-24 31,-25-1-16,25 25-15,-50 0 16,-24 25 0,-1 50-1,26 24 1,49 1 0,0-26 15,0-24-31,74 0 15,1-50 1,-26-24 0,1-26-1,-25 1 1,-25 49-16,0 0 31,0 50-15,0 0-16,0 49 15,0-49-15,24 74 16,26 75 0,0 0-1,-50-125-15,24 125 16,-24-75 0,-24-49-1,-26-50 1,-24-50-1,-26-74 1,100 74 0,-49-98-1,49 24 1,0 99 0,74-50-16,50-49 15,-25 25 1,1 25-1,-76-50 1,-24 74 0,0 25-1,-49 25 17,-1 50-17,1 24 1,24 25-1,50-49 1,49-25 0,25-25-1,25-25 1,-24-49 0,-51-26-1,-49 76 1,0-1 15,0 50 0,0-1-15,0 51 0,25-1-1,-25-49-15,0 25 16,0-26-1,0-48 1,0-26 0,0-49-1,50 0 1,24 24 0,0 50-1,-24 50 1,-25 50-1,24 49 17,-49-50-17,25-49 1,0-25-16</inkml:trace>
  <inkml:trace contextRef="#ctx0" brushRef="#br0" timeOffset="-96978.63">20414 13891 0,'-25'-25'0,"25"0"15,0 50 17,0 0-1,0-1-31,50 76 15,-25-26 1,0-24 0,-1-50-1,-24-25 1,25-50 0,25-73-1,-50 73 1,0 26 15</inkml:trace>
  <inkml:trace contextRef="#ctx0" brushRef="#br0" timeOffset="-95365.489">20935 14015 0,'0'-25'0,"0"50"0,25-50 15,-25 0-15,0 0 16,0-24 0,0-1-1,-25 50 1,-49-25 0,-1 50-1,1 25 1,49 24-1,25 25 1,25-24 0,49-75 15,-24 0-15,0-75-1,-26 1 1,-24 49-16,25-49 15,-25 49 1,0 50 15,0-1-31,0 26 16,0 24 0,0 50-1,25-99 1,25-25-1,-1-74 1,-24-50 0,0-50-1,-25-123 1,-25 123 0,0 75-1,0 74 16,25 50-15,0 24 0,0-24-16,0 99 15,0 50 1,50-1 0,-25-24-1,24-25 1,-24-49-1,0-51 1,25-48 0,-26-51-1,1-24 1,0 25 0,-25-1-1,0 50 1,0 50 31,0 0-47,0 49 15,25 26 32,24-51-31,-24-24-1,25-75 1,-25 50-16,-1-74 16,1-25-1,0 0 1,-25 49 0,0 75 15,-25 24-16,25 26 1,0 24 0,25-25-1,-25-49-15,74 0 16,1-50 0,-1-24-1,-24-26 1,0-24 15,-50 25-15,-25 49-1,-50 25 1,75 49 0,-24 26-1,24-1 1,0-49-16,49 49 15,26-49 1,-1-50 0,0-49-1,1-25 1,-26 0 0,-24-1 15,-25 51-31,0 74 47,25-1-32,-25 1-15,25 0 16,24 74 0,1-24-1,-25-51 1,-25 1-1,0 0-15</inkml:trace>
  <inkml:trace contextRef="#ctx0" brushRef="#br0" timeOffset="-93808.2">23664 13667 0,'0'-24'0,"0"-1"32,-25 50-1,0-1-16,0 76 1,25-26 15,0-49-31,0 24 0,75 1 16,-1-50 0,0-50 15,-24-24-16,-25-25 1,-75 24 0,25 75-1,-24-24-15,-50 48 16,24 1 0,50 0-1,25 0-15,50 24 16,49-49-1,0-49 1,1-26 0,-51 1-1,1-50 1,-50 50 0,0 98 30,0 1-46,0 74 32,0 50-32,25 0 31,-25-99-15,49 173-16,-24 0 15,0-49 16,0-50-15,0-75 0,24-73-1,1-76 1,-50-24 0,-25-49-1,-49 49 1,-50 0-1,74 74 1,25 50 0,100 0 15,-1 25-15</inkml:trace>
  <inkml:trace contextRef="#ctx0" brushRef="#br0" timeOffset="-93490.825">25078 13494 0,'0'-25'0,"0"50"0,-25-50 16,25 0-16,-25-24 15,0 24 1,25 50 15,0-1-31,0 51 16,0-50-16,25 99 16,-25 24-1,25-24 1,-25-49-1</inkml:trace>
  <inkml:trace contextRef="#ctx0" brushRef="#br0" timeOffset="-92697.694">24879 13692 0,'0'0'16,"-50"-25"-16,26 25 0,-51-24 15,50 24 1,50 0 0,124 0-1,25-25 1,-25-25 0,-50-24-1,-99-1 1,-25 26-1,0 24 1,0 25 0,25 50-1,0 74 1,0-100-16,25 100 16,0 0-1,-25-24 1,0-51-1,0-74 32,0 1-47,25-76 16,24-24 0,-49 100-1,25-1 1,-25 50 31,0-1-47,0 76 15,25-1 1,25-25 0,-1-49-1,1-50 1,49-49-1,-49-25 1,-26-1 0,-24 51-1,-74 24 1,24 75 0,-24 24 15,74 0-16,25 1 1,49-26 0,25-24-1,-49-50-15</inkml:trace>
  <inkml:trace contextRef="#ctx0" brushRef="#br0" timeOffset="-91849.237">26467 13643 0,'0'-25'15,"0"50"-15,0-75 0,24 50 32,1 0-17,0 50-15,25 24 16,-26 25-1,-24-24 17,0-51-17,0-48 1,-24-1 0,24 0-16,0-74 15,49 0 1,1 24-1,24 50 1,-24 50 0,-1 74-1,-24 1 1,-25-26 0,0-24-1,0-75 16,0-74-15,0 74-16,0-74 31,50 24-15,24 50 0,-24 25-1,0 75 1,-50 49-1,24-25 1</inkml:trace>
  <inkml:trace contextRef="#ctx0" brushRef="#br0" timeOffset="-91419.113">27360 13717 0,'0'0'0,"49"-99"16,-24 49-1,-50 25 1,-24 25 0,-1 25-1,-24 50 1,49 24 0,25-25-1,25-24 1,24-50-1,-24-50 17,25-24-17,-26 24 1,-24 1 15,0 73-15,25 51-1,0-75-15,0 74 16,0-49 0,49 49-1,0-49-15,-24-50 16,-25 1-16</inkml:trace>
  <inkml:trace contextRef="#ctx0" brushRef="#br0" timeOffset="-91198.852">27707 13320 0,'0'-74'0,"0"148"0,0-173 16,0 49-16,0 25 15,0 75 32,0-25-47,49 99 16,-24 50-1,0-26 1,-25-98-16,0 49 16,0 0-1</inkml:trace>
  <inkml:trace contextRef="#ctx0" brushRef="#br0" timeOffset="-90744.928">27707 13692 0,'0'-25'16,"0"50"-16,0-74 0,-25-1 15,50 25 1,0 25-16,99-25 16,24 25-1,-48 25 16,-75 50-15,-25 24 0,0 0-1,0-74 1,0 0 0,-25-75-1,25-24 1,49-50-1,1 49 1,0 26 0,-1 49-1,-24 24 1,0 51 0,0-1-1,-25-49-15,0 49 31,0-24-31</inkml:trace>
  <inkml:trace contextRef="#ctx0" brushRef="#br0" timeOffset="-90460.846">28377 13246 0,'0'-25'0,"0"50"0,0-100 16,0 1-1,0 49 1,24 25 0,26 50-1,-25 24 1,-25-24 0,-50-25-1,1-50 1,-1-25-1,50 0 17,50 26-17,-26 24-15</inkml:trace>
  <inkml:trace contextRef="#ctx0" brushRef="#br0" timeOffset="-90196.818">28823 13568 0,'0'0'0,"-25"25"62,0 0-62,1 0 16,-1-1-16,-25 51 31,1-1-15,-1 1-1,50-51-15</inkml:trace>
  <inkml:trace contextRef="#ctx0" brushRef="#br0" timeOffset="-90007.29">28600 13643 0,'0'-25'0,"0"50"0,0-100 16,0 50-16,0 1 16,25 48 15,24 26-15,26 49-1,-1 0 1,-74-74-16</inkml:trace>
  <inkml:trace contextRef="#ctx0" brushRef="#br0" timeOffset="-85841.511">29592 13543 0,'0'0'0,"0"-24"0,-25-51 16,0 75 0,25-25-1,0 50 1,0 25 0,0-25-16,-24 74 15,24 25 1,0-25-1,0 0 1</inkml:trace>
  <inkml:trace contextRef="#ctx0" brushRef="#br0" timeOffset="-85571.882">29815 13444 0,'0'-25'16,"0"50"-16,25-124 0,0 99 16,-25-50-1,0 75 17,0 50-17,0 24 1,0 50-1,0-100-15,0 75 16,0-25 0,0 1-1,0-76 1</inkml:trace>
  <inkml:trace contextRef="#ctx0" brushRef="#br0" timeOffset="-85378.937">29617 13816 0,'-25'-25'15,"50"50"-15,-75-50 0,50 1 16,25 24 0,0 0-1,49-25 1,-24 25-16,24 0 15</inkml:trace>
  <inkml:trace contextRef="#ctx0" brushRef="#br0" timeOffset="-85065.363">30162 13519 0,'0'-25'15,"0"50"-15,0-75 0,0-24 16,0 49 0,0 0-16,0 50 47,0 0-32,0-1 1,25 100-1,-25-99-15,50 124 16,-50-25 0,0-25-1,0-74-15</inkml:trace>
  <inkml:trace contextRef="#ctx0" brushRef="#br0" timeOffset="-84796.032">30460 13395 0,'0'-25'0,"0"50"0,0-100 16,0 50-1,0 50 17,25 50-17,0 49 1,-25 0-1,25 0 1,-25-25 15,0-50-15</inkml:trace>
  <inkml:trace contextRef="#ctx0" brushRef="#br0" timeOffset="-84623.423">30262 13643 0,'0'0'0,"-25"-25"15,50 25 17,49 0-1,75-25-31,-99 25 0</inkml:trace>
  <inkml:trace contextRef="#ctx0" brushRef="#br0" timeOffset="-84413.38">30683 13171 0,'-24'-25'0,"48"50"0,-73-50 16,-1 1-1,50-1-15,25 25 32,0 0-32,49 0 15,25 0 1,-24 0 15</inkml:trace>
  <inkml:trace contextRef="#ctx0" brushRef="#br0" timeOffset="-84213.556">30832 13022 0,'0'-24'0,"0"48"0,-25-48 15,25 48 32,0 1-47,0 25 16,0 24-1,0 1 17,0-50-32</inkml:trace>
  <inkml:trace contextRef="#ctx0" brushRef="#br0" timeOffset="-84024.754">30907 13072 0,'0'0'0,"0"-25"0,0 0 15,0 1 1,-25 48 15,-25 26-15,-24 49 0,24-49-1,25-25-15,1-25 16</inkml:trace>
  <inkml:trace contextRef="#ctx0" brushRef="#br0" timeOffset="-83851.814">30659 13072 0,'24'-25'16,"-48"50"-16,48-75 16,1 50-1,0 50 1,25 0-1,24 49 1,-24 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9-25T10:30:30.269"/>
    </inkml:context>
    <inkml:brush xml:id="br0">
      <inkml:brushProperty name="width" value="0.05292" units="cm"/>
      <inkml:brushProperty name="height" value="0.05292" units="cm"/>
      <inkml:brushProperty name="color" value="#7030A0"/>
    </inkml:brush>
  </inkml:definitions>
  <inkml:trace contextRef="#ctx0" brushRef="#br0">1538 1315 0,'0'0'0,"0"-50"31,-25 50-31,25-25 31,0 50-15,0 0-1,0 0 1,25 123 0,0 1-1,-25 0 1,0-50 0,0-74-16</inkml:trace>
  <inkml:trace contextRef="#ctx0" brushRef="#br0" timeOffset="396.89">1538 1488 0,'0'-25'0,"0"50"0,0-74 16,0-1-16,-25 25 16,50 25 30,0 25-30,49 49 0,1 26-1,-51-76-15,76 76 16,-26-1 0,-24-25-1,-26-49 1,-24-74-1,0-100 1,-24-50 0,-26 1-1,25 49 1,0 75 0,25 49-1,25 25 1</inkml:trace>
  <inkml:trace contextRef="#ctx0" brushRef="#br0" timeOffset="807.641">2232 1563 0,'0'0'0,"0"24"47,0 1-32,-24 25 1,24 24 0,0 1-1,49-1 16,-24-49-31,0-50 32,0-49-17,-25-25 1,-25-1 0,-25 51-1,1 49 1,-1 24 15,25 1-31</inkml:trace>
  <inkml:trace contextRef="#ctx0" brushRef="#br0" timeOffset="1107.911">2456 1315 0,'0'0'15,"0"-25"-15,0-25 16,-25 50 15,25 25-15,25 49 0,-1 50-1,-24-74 1,25 74-16,0 0 15,-25-49 1,0-26 0,25-24 15</inkml:trace>
  <inkml:trace contextRef="#ctx0" brushRef="#br0" timeOffset="1297.338">2555 1563 0,'0'0'0,"-25"0"0,-25 24 16,1-24-1,123 0 16</inkml:trace>
  <inkml:trace contextRef="#ctx0" brushRef="#br0" timeOffset="1680.222">2778 1587 0,'0'0'0,"0"25"0,-25 0 16,25 0-16,0 25 31,0-26-15,25 1-1,0 0 1,49-75 0,-24 1-1,-25 24-15,0-25 16,-25 1-1,-25 49 1,-50 0 0,26 49-1,-1 51 1,50-26 0,25 0-1,49-49 1,26-25-1,-1-49 1</inkml:trace>
  <inkml:trace contextRef="#ctx0" brushRef="#br0" timeOffset="2008.918">3894 1265 0,'0'0'0,"0"-25"16,0-24 0,-24 24-1,24 50 16,0 24-15,0 50 0,24 50-1,1 0 1,0-25 0,0-49-1</inkml:trace>
  <inkml:trace contextRef="#ctx0" brushRef="#br0" timeOffset="2593.477">3696 1463 0,'-25'0'16,"50"0"-16,-100 0 15,75-24-15,-24 24 16,48 0-1,26 0 1,99-25 0,-25 0-1,-99 25-15,49-50 16,-49-24 0,-50 0-1,-24 24 1,49 25-1,0 100 17,0 49-17,24 49 1,26-24 15,-50-50-15,0-49-1,0-75 1,25-49 0,0-1-1,24 1 1,-24 49 0,-25 50-1,25 24 1,24 26-1,-24 24 1,0-49 0,25-25-1</inkml:trace>
  <inkml:trace contextRef="#ctx0" brushRef="#br0" timeOffset="3220.301">4465 1687 0,'25'-75'16,"-50"150"-16,74-175 0,-49 51 15,0 24 1,-49 25 15,24 50-15,0-50-16,-24 74 16,49 25-1,0-49 1,24-25-1,26-50 1,0-25 0,-1-49-1,-24 49 1,-25 26 0,0 48 30,0 26-30,0 25 0,50-1-1,24-24 1,-24-75 0,-1-25-1,-24 25-15,-25-99 16,25-25-1,-50 25 1,-25 50 0,1 74-1,49-25 1,0 50-16,0 0 16,25 49 15,24 50-16,-24 25 1,-25-50 0,0 1-1,0-51 1</inkml:trace>
  <inkml:trace contextRef="#ctx0" brushRef="#br0" timeOffset="3407.656">4812 1538 0,'-25'25'0,"50"-50"0,-99 50 16,49-25 0,50-25-1,74 25 1</inkml:trace>
  <inkml:trace contextRef="#ctx0" brushRef="#br0" timeOffset="3909.502">5928 1191 0,'0'0'0,"0"-50"16,0 25-1,-24 0 1,24 50 0,0 25-1,24 74 1,-24-75-16,25 125 16,0-25-1,-25-50 1,0-49-1</inkml:trace>
  <inkml:trace contextRef="#ctx0" brushRef="#br0" timeOffset="5236.015">5730 1439 0,'0'0'0,"-25"0"0,-99-25 15,50 25 1,148-25 15,100 0-15,24 0 0,-49-24-1,-124-1 1,-25 25-16,-25-24 15,-25 24 1,1 0 15,24 25-15,25 50 0,50 74-1,-1 0 1,1 0-1,-25 0 1,-25-50 0,0-24-1,0-100 17,24 26-32,1-76 15,25 1 1,-25 49-1,-25 26 1,0 48 0,0 1 15,24 50-15,-24-51-1,25 51-15,25-1 16,-25-24-1,24-50 17,-49-25-32,75 0 0,-51-74 15,1 25 1,-25-1 0,0 50-1,-49 1 16,49 48-31,-50 1 16,50 25 0,0 24-1,25 1 1,24-26 0,1-24-1,0-50 1,-1-24-1,1-26 17,-50 50-32,0-49 15,0 0 1,0 49 0,0 50 15,0-1-16,25 26 1,-1 24 0,-24-49-16,25 0 15,-25 0-15,50 25 16,-25-26 0,0-24-1,-1 0 1,26-49-1,24-51 1,-49 1 0,0 25-1,-25 49 17,-50 25-17,26 0 1,24 25-16,-25 24 15,25 1 1,25 24 0,24-49-1,1 0 1,-25-50-16</inkml:trace>
  <inkml:trace contextRef="#ctx0" brushRef="#br0" timeOffset="6409.13">8062 1563 0,'24'0'0,"-24"-25"15,0 0 17,25 0-32,-25-24 15,-25 49 16,1 0-31,-26 24 32,0 26-17,25 24 1,25 1 0,50-25-1,25-50 1,-1-50-1,-49-25 17,0 1-17,-25 24 1,0 26-16,0 48 31,0 26-15,0 24-1,24 26 1,26-51 0,24-49-1,-24 0 1,-50-24-16,50-51 16,-50-24-1,0 0 1,-25 74-1,0 0 1,25 50 0,25-25-1,49 49 1,-24 1 15,-25 24-15,-1 1-1,-24-25 1,0-26 0,50-48-1,0-26 1,49-25 0,-50 1-1,-24 49 1,-25-24-16,0 24 15,-49 25 1,-1 49 0,0 1-1,50 24 1,75-24 0,-1-25-1,1-25 1</inkml:trace>
  <inkml:trace contextRef="#ctx0" brushRef="#br0" timeOffset="7307.012">10616 1290 0,'0'0'0,"-24"0"16,-76-50-16,51 25 15,24 25 16,25 25-15,25 50 0,24 49-1,-49 0 1,25-25 0,-25-49 15,0-75-16,0-25 1,0-99 15,0 0-31,50 50 16,24 50 0,-24 49 15,-1 49-16,-24 50 1,25 25 0,-25 0-1,-25-24 1,0-75 0,24-1-16,-24-48 15,25-51 1,50-49-1,-51 99 1</inkml:trace>
  <inkml:trace contextRef="#ctx0" brushRef="#br0" timeOffset="8289.111">11013 1736 0,'0'0'16,"25"-24"-1,0 24 1,-25 24 15,25 1-15,-25 50-1,24-26 1,-24 26 0,0-51-1,0-48 1,0-26 0,0-24-1,0 49-15,25-50 16,0 26-1,25 24 17,-25 50-32,24 49 31,-24 25-15,0-49-16,-25 0 31,0-75 0,-25-50-15,25-24-1,25 50 1,0 24 0,-25 25-1,24 25 1,1 49-1,0-74 1,0 99 0,0-49-1,-1-25-15,1-25 32,0-50-17,25-24 1,-50-1-1,0 100 32,0 0-31,0 24-16,24 1 31,26-25-15,-25-25-1</inkml:trace>
  <inkml:trace contextRef="#ctx0" brushRef="#br0" timeOffset="8414.416">11733 1538 0,'0'0'0,"0"-25"0,-25 0 15</inkml:trace>
  <inkml:trace contextRef="#ctx0" brushRef="#br0" timeOffset="8842.409">11807 1662 0,'0'0'0,"0"50"31,0-26-15,25 26-1,0 24 1,-25-24 0,0 0-1,0-75 1,0 0-1,0-49 1,49-1 0,1 26-1,-25 24 1,-25 50 0,24 49-1,1 0 1,0 1-1,-25-50 1,25-25 0,0-25-1,-1-25 1</inkml:trace>
  <inkml:trace contextRef="#ctx0" brushRef="#br0" timeOffset="10065.168">12898 1761 0,'25'0'0,"-25"-25"31,25-24 1,0 24-32,0-74 15,49-25 1,0-25 0,-24 25-1,-50 99 1,-25 25-1,-49 50 1,-25 24 0,99 0-1,24 1 1,76-26 0,-1 1-1,0 0 1,-74-1-1,-50 26 1,-49-26 0,-1 1-1,26-50 1,24-50 0,50-49 15,74 25-16,0-1 1,-74 26 0,0 49-1,-25 24 1,0 1 0,0 25-1,25 24 1,-1 1-1,-24-26 1,25-24-16</inkml:trace>
  <inkml:trace contextRef="#ctx0" brushRef="#br0" timeOffset="10366.177">13444 1215 0,'0'0'0,"-25"0"16,25-24-16,-24-1 16,24 0-1,74 50 1,-24 0 0,-26 49-1,-48 0 1,-76-49-1,26-25 1,49-49 0,50-1-1,49 0 1,-49 50-16</inkml:trace>
  <inkml:trace contextRef="#ctx0" brushRef="#br0" timeOffset="10731.339">13643 1414 0,'0'25'0,"0"-50"0,0 74 15,0-24-15,0 0 16,0 25 0,49-1-1,-24 26 16,0-26-15,-25-24 0,0-50-1,0-24 1,0-51 0,25 26-1,49 24 1,-24 26-1,-1 48 1,-49 51 0,0-1-1,25 1 1,-25-50-16</inkml:trace>
  <inkml:trace contextRef="#ctx0" brushRef="#br0" timeOffset="11931.455">14238 1637 0,'0'-25'0,"0"50"0,25-50 16,-25 0-16,0-24 31,-50 24-15,0 25-1,1 25 1,-26 24-1,51 1 1,24 25 0,49-51-1,26-48 1,-1-26 0,-24 0-1,-26 25 1,-24 1-1,-24 48 17,24 1-32,0 75 15,0 24 1,0 49 0,0 50-1,0 1 1,0-1 15,-25-149-15,25-49-1,-50-50 1,1-74 0,-26-50-1,26-124 1,24 100-1,74 49 1,51 0 0,48 49-1,-23 1 1,-26 24 0,-99 1-1,0 24 1,0 50 31,0-1-32,25 51 1,-1-25 0,1-26-1,25-24 1,24-74-1,-49-1 1,-25 51-16,25-76 16,-25 76-1,0 48 17,0 26-17,25 24 1,24 1-1,-24-25 1,0-50-16,0-25 31,24-50-15,1-49 0,-25-25-1,-25-49 1,-25 99-1,0 74 1,0 25 0,25 25-1,0 74 1,25-74 0,0 124-16,0-1 31,-1 1-16,-24-49 1,25-51 0</inkml:trace>
  <inkml:trace contextRef="#ctx0" brushRef="#br0" timeOffset="12355.814">15404 1513 0,'0'0'0,"25"-50"0,-25 1 15,-25 24 17,0 0-17,-25 50 1,1 0 0,24 49-1,25 25 1,0-24-1,25-50 1,24-25 0,1-50-1,-50 0 1,25 26 0,-25 48 30,25 1-30,-1 25-16,1 0 31,0-26-15,0-24-16</inkml:trace>
  <inkml:trace contextRef="#ctx0" brushRef="#br0" timeOffset="12610.05">15577 1488 0,'0'0'0,"0"-49"16,25 24 0,0 25-1,0 0-15,24 0 16,26 49 0,-26 26-1,-49-1 1,0 1-1,-24-75 1,-1-25 0,0-50-1,75-24 17,-1 25-32</inkml:trace>
  <inkml:trace contextRef="#ctx0" brushRef="#br0" timeOffset="13176.237">16718 1265 0,'0'0'0,"25"-25"15,0 0 1,-25 50 15,25 25-15,49 49-1,1 50 1,-1-25 0,-49-99-16,-25 0 15,25-50 1,-1-75 0,26-98-1,0 24 1,-26 100-1,-24 49 1</inkml:trace>
  <inkml:trace contextRef="#ctx0" brushRef="#br0" timeOffset="14785.802">17537 1587 0,'0'0'0,"0"-24"16,-25-26 0,-49-24-1,24 24 1,25 25 0,0 25-16,1 50 15,-1 24 1,25 1 15,0-1-31,0-49 16,74-50-1,-24-25 17,-25-24-17,-1 0 16,1 24-15,-25 75 15,0 0-31,0 49 16,25 25 0,25-24-1,-1-50 1,26-25-1,-50-100 1,-1-49 0,-24-49-1,0 0 1,0 74 0,0 74-1,0 100 16,25 74-15,25 24 0,-25 26-1,-1 0 1,1-150 0,0 76-1,0-51 1,0-49-1,24-74 1,-24-25 0,0-1-1,0 1 1,-25 50 0,0 73 15,0 1-16,0 50 1,0 24 0,24-74-16,1 24 15,25-24 1,-1-50 0,1-24-1,-25-51 16,-25 76-31,25-76 16,-25 76 0,0 48 15,0 51-15,0 24-1,0 0 1,24-49-1,26-25 1,0-50 0,24-50-1,-24 1 1,-25-25 0,-25 74-16,0-25 15,-25 50 16,-25 0-15,0 50 0,26 49-1,24-24 1,74-1 0,1-49-1,-1-25 1,25-50-1,-24-24 1,-1-25 0,0-25-1,-74 99 1,-24 25 15,24 25-15,0-1-1,0 26 1,24 0 0,51-1-1,-26 1 1,-49-25 0,0-1-1,-74 1 1,74 0-1</inkml:trace>
  <inkml:trace contextRef="#ctx0" brushRef="#br0" timeOffset="15088.061">19745 1637 0,'0'0'16,"0"25"-16,24-25 0,1 0 31,-25 25-15,-25 0-1,1-1-15,-1 1 0</inkml:trace>
  <inkml:trace contextRef="#ctx0" brushRef="#br0" timeOffset="16762.22">1414 2927 0,'0'-25'16,"0"0"-1,0 1 1,0-26-1,25 25 1,-50 25 15,25 25 1,0 0-32,0 99 15,25 49 1,-25 26-1,0-174-15,24 99 16,-24-50 0,25-74-1,-25-25 17,50-74-17,-1-25 1,26 0 15,-50 74-15,0 75 15,-1 50-15,51 49-1,-75-100-15,74 51 16,-49-50-1,0-25 1,-25-75 0,0-24-1,-25-124 1,0 99 0,25 74-1</inkml:trace>
  <inkml:trace contextRef="#ctx0" brushRef="#br0" timeOffset="17172.638">2084 3299 0,'0'0'0,"0"25"16,0 0-1,0-1 1,0 1-16,0 0 16,49 0-1,-24-25 1,25-50 0,-26 1-1,-24-26 1,0 26-1,-24 24 1,-51 74 0,26 1-1,24 24 1,50-24 0,-25-25-1,99 24 1,0-73-1,0-1 1</inkml:trace>
  <inkml:trace contextRef="#ctx0" brushRef="#br0" timeOffset="18667.663">3621 3274 0,'0'0'0,"0"-25"16,25 1-1,-25-1 1,0 0-1,0 0 1,-25 25 0,1 25-1,-1 0 1,0 0-16,-25 49 16,26 25-1,48 0 1,51-49-1,24 0 17,25-75-17,-74 25-15,74-50 16,-50-24 0,-24-1-1,-50 26 1,-25-1-1,-49 50 1,24 0 0,0 50-1,26 24 1,-1 1 0,50-26-1,-1-24 1,1-25-16,50-25 15,-1-24 1,-24-26 0,-26 1 15,-24 24-31,-24 50 16,-1 50 15,25 24-16,25 1 1,-25-51 0,49 1-1,50 0 1,-24-75 0,-1-24-1,-49 0 1,-25-1-1,-25 26 1,25 73 15,0 1-15,0 50 0,0-1-1,25-24 1,-25-26-1,0-48 17,0-26-17,0-24 1,50-26 0,-1 51-1,1 24 1,-1 75-1,-24 49 17,0 25-17,-25-50 1,25-49 0,-25-50-1,25 0 1,-25 1-16,49-76 15,-24 76-15</inkml:trace>
  <inkml:trace contextRef="#ctx0" brushRef="#br0" timeOffset="20495.892">5879 3473 0,'0'24'0,"0"-48"47,0-1-31,0 0-1,0 0-15,49-74 16,-49 49-16,50-74 15,-50 0 1,0 50 15,-25 49-15,-24 50 0,-1 25-1,50 24 1,0-24-1,50-1 1,24-49 0,-24 25-1,-1 25 1,-49-1 0,25 1-1,-25-1 1,0-24-1,25 0 1,24-50 0,-49 0-1,75-24-15,-26-50 16,-49-1 0,0 26-1,-24 49 16,-1 50-15,0 25 0,0 24-1,25 25 1,50 0 0,24-49-1,25-25 1,1-75-1,-26-24 1,-49-1 0,-25-24-1,0 25 1,0 49 0,-25 25-16,25 25 31,0 0-16,0 49-15,0 0 16,50 1 0,-1-26 15,1-73-15,-1-26-1,-24-24 1,0-1-1,-25 26 1,0 24 0,0 50-1,-25 49 1,25 0 0,50-24-1,0 0 1,-1-75-1,-49 0-15,50-25 32,-50-24-32,0 0 31,0-1-15,-25 75-1</inkml:trace>
  <inkml:trace contextRef="#ctx0" brushRef="#br0" timeOffset="20982.098">7119 3051 0,'0'0'0,"25"0"0,0 0 31,-1 0-15,1 50-1,0-1 1,0 26 0,-25-26-1,0-24 1,0-50 15,0 0-31,0-49 16,74 0-1,-24-1 1,24 50 0,-49 1 15,-25 48 0,0 1-15,0 0-1,0 25 1,0-1 0,0-24-16,25 25 15,24-26 1,-24-24-16</inkml:trace>
  <inkml:trace contextRef="#ctx0" brushRef="#br0" timeOffset="21234.854">7615 2679 0,'0'0'0,"-25"-25"0,25 0 16,0 50 31,0 0-32,0 25 1,-25-26 0,-24 1-1,24-50 1,25 1 0,0-1-16</inkml:trace>
  <inkml:trace contextRef="#ctx0" brushRef="#br0" timeOffset="21502.786">7863 2704 0,'0'25'16,"0"-1"0,0 26-1,0 24 1,0-49-1,0 99 1,25 0 0,0-25-1,-1-24 1,1-50 0</inkml:trace>
  <inkml:trace contextRef="#ctx0" brushRef="#br0" timeOffset="22025.945">7838 3150 0,'-25'0'0,"50"0"16,-74 0-16,49-25 31,24 25-31,76-24 15,-51 24 1,26-25-16,-26 25 16,-49 25 31,0-1-32,0 51 1,0-26-1,0-24 1,50-25 0,-25 0-16,24-49 15,-24-1 1,-25-24 0,0 24-1,-25 25 16,-24 50-31,24-25 16,-49 50 0,-1 24-1,75 25 1,50-49 0,49-25-1,0-50 1,-49 25-16,-25-25 15</inkml:trace>
  <inkml:trace contextRef="#ctx0" brushRef="#br0" timeOffset="22592.529">9624 2853 0,'0'0'16,"0"-50"0,0 25-1,0 50 32,0 0-47,0 74 16,0-49-16,0 98 15,0-24 1,50-24 15,-25-51-31,49-49 16</inkml:trace>
  <inkml:trace contextRef="#ctx0" brushRef="#br0" timeOffset="23398.477">9599 2977 0,'0'0'0,"-24"0"0,-51 24 15,-24-24 1,173 0 15,75 0-15,25-24-1,-50-26 1,-75-24 0,-49 49-16,-24-25 15,-26 1 1,0 49 15,50 74 0,25 25-15,0-49-16,-25 74 16,25 0-1,0-25 1,-25-25 0,24-49-1,-24-50 1,0-49-1,50-50 1,-25 25 0,0 49-1,0 75 17,-25 25-17,24 49 1,1-25-1,25 1 1,-1-51 0,-24-24-1,0-24 1,74-76 0,-74 26-1,0 0 1,-25 24-1,-50 100 17,25-26-32,1 51 15,24 24 1,0-49 0,74-26-1,25-24 1</inkml:trace>
  <inkml:trace contextRef="#ctx0" brushRef="#br0" timeOffset="23888.71">11584 2927 0,'0'0'0,"25"-74"32,-25 24-17,0 25 1,0 0 0,-25 50-1,-74 25 1,24 24-1,50 1 1,25-26 0,50-24 15,24-25-15,1 25-1,-1 24 1,-49-24-1,-25 50 1,-50-26 0,-24-24-1,49 0 1,-49-25 0,-1-25-1,51-25-15</inkml:trace>
  <inkml:trace contextRef="#ctx0" brushRef="#br0" timeOffset="24093.968">11708 2828 0,'-25'0'0,"50"0"0,0 0 16,-25 25 15,24-25-31,1 49 15,0-24-15,25 49 16,24 1 0,-24-1-1,-26-24 1</inkml:trace>
  <inkml:trace contextRef="#ctx0" brushRef="#br0" timeOffset="24328.908">12055 2853 0,'0'0'16,"0"-50"-1,0 25 1,0 50 0,0 0-1,0 24 1,0 26-1,-25 24 1,25-25 0,0-49-16</inkml:trace>
  <inkml:trace contextRef="#ctx0" brushRef="#br0" timeOffset="24581.353">12254 2853 0,'0'-25'0,"0"50"47,0-1-32,0 1-15,0 0 16,0 74-1,24-24 1,-24-1 0,0-49-1</inkml:trace>
  <inkml:trace contextRef="#ctx0" brushRef="#br0" timeOffset="24880.229">12378 2877 0,'0'0'0,"0"-24"0,0-1 31,49 0-15,26 25-1,24 25 1,0 49-1,-74 25 1,-25 1 0,-50-1-1,-24-50 1,-50 1 0,99-50-16</inkml:trace>
  <inkml:trace contextRef="#ctx0" brushRef="#br0" timeOffset="26720.885">12303 2828 0,'0'25'172,"0"-1"-157,0 1 1</inkml:trace>
  <inkml:trace contextRef="#ctx0" brushRef="#br0" timeOffset="27905.459">12353 3225 0,'-25'0'47,"25"24"-1,0 1 17,0-50 15,0 1-47,0 48 94,0 1-109,0 0 0,25-25-1,0 0 1,-25 25-1</inkml:trace>
  <inkml:trace contextRef="#ctx0" brushRef="#br0" timeOffset="29374.318">13965 3076 0,'0'-25'62,"0"0"-46,-25 25 0,0-25-1,1-24 1,-1 24-1,0 25 1,-25 0 0,26 50-1,-1-50 1,25 74-16,-25 0 16,25 1-1,50-26 1,-1-49-1,26-24 1,-51-51 0,1 1 15,0-1-15,-25 51-1,0 48 16,0 51-15,0-1 0,25 1-1,0-51 17,49-24-17,0-49 1,-49 24-16,50-74 15,-1-25 1,-74 49 0,0 51-1,0 48 1,-50 26 0,26 24-1,48-24 1,26 0-1,0-1 1,-25-49 0,-25 25 15,-50 0-15,0 0-16</inkml:trace>
  <inkml:trace contextRef="#ctx0" brushRef="#br0" timeOffset="29546.375">14759 3274 0,'0'0'0,"25"25"0,-1-25 15,-24 25 1,-24 24-1,-1-24-15,-50 74 16</inkml:trace>
  <inkml:trace contextRef="#ctx0" brushRef="#br0" timeOffset="30330.682">16173 2927 0,'0'-25'0,"0"50"0,0-75 15,0 26 1,0-1-16,0 50 31,0-1-15,24 51 0,1 74-1,-25 24 1,0-24-1,0-99-15,0 74 16,0-50 0</inkml:trace>
  <inkml:trace contextRef="#ctx0" brushRef="#br0" timeOffset="30618.468">16545 2877 0,'0'-24'0,"0"48"0,25-123 16,-25 124 31,0 0-31,24 74-1,-24 25 1,25 50-1,0-26 1,-25-24 0,0 0-1,0-99-15,0 25 16,0-25 0</inkml:trace>
  <inkml:trace contextRef="#ctx0" brushRef="#br0" timeOffset="30838.058">16272 3299 0,'0'0'0,"0"-25"46,25 25-46,74-25 32,25 1-17,0 24 1</inkml:trace>
  <inkml:trace contextRef="#ctx0" brushRef="#br0" timeOffset="31169.073">17165 3522 0,'0'0'16,"25"0"15,-1-25-15,51 25-1,24-24 1,-25 24-1</inkml:trace>
  <inkml:trace contextRef="#ctx0" brushRef="#br0" timeOffset="31373.975">17239 3746 0,'0'0'0,"-25"24"0,1-24 0,-26 25 15,75-25 17,99-25-17,49-24 1,-24 24 0,-99 25-1</inkml:trace>
  <inkml:trace contextRef="#ctx0" brushRef="#br0" timeOffset="32339.828">19149 3175 0,'25'0'0,"-50"0"16,50-25-16,-50 25 78,0 25-78,1 0 16,-76 24-16,-48 51 31,24-51-31,49 1 16,75-25-1,25-25 17,0 0-32,74 0 15,25 0 1,50 0-1,-50 0 1,-100 49 0,-73 26-1,-100-1 1,0 1 0,25-1 15,25-24-31,74-26 15,25 1 17,124-25-17,50 0 1,74-25 0,-50 1-1,-74-1 1,-74 25-1,-75 0 32,0 0-47</inkml:trace>
  <inkml:trace contextRef="#ctx0" brushRef="#br0" timeOffset="32809.949">18430 4762 0,'0'0'0,"0"-24"32,0 48 15,0 1-47,0 25 15,0 24 1,0 1-1,0-50 1,49-25 0</inkml:trace>
  <inkml:trace contextRef="#ctx0" brushRef="#br0" timeOffset="33110.006">18579 4465 0,'0'0'16,"-25"-25"-16,25 0 16,0 0-16,0 1 15,0-1 1,0 50 0,25-1-1,-25 1 1,-25-25 15,0 0-15,25-25-1,25-24 1,0 49 0</inkml:trace>
  <inkml:trace contextRef="#ctx0" brushRef="#br0" timeOffset="33377.317">18777 4837 0,'0'25'16,"0"-50"-16,-25 50 0,50-25 47,0 0-32,0-25-15,24 0 16,26 0 0,-26 25-1</inkml:trace>
  <inkml:trace contextRef="#ctx0" brushRef="#br0" timeOffset="33600.013">18876 4961 0,'0'25'16,"0"-50"-16,-24 50 15,24 0 1,24-50 15,1 25-31,25 0 16,49-50-1,-49 50-15</inkml:trace>
  <inkml:trace contextRef="#ctx0" brushRef="#br0" timeOffset="33963.066">19447 4539 0,'0'0'0,"-25"-25"16,0 1-16,25 48 62,0 1-62,0 0 16,0 25 15,0 24-31,25-49 0,-25 74 31,0-24-15,25-1-1,-25-49 1,0 0 0</inkml:trace>
  <inkml:trace contextRef="#ctx0" brushRef="#br0" timeOffset="35202.258">18579 2381 0,'0'0'0,"-25"-25"15,25 50 32,0 0-31,0 0-1,0 49 1,0 1 0,0-1-1,0-49 1,-25-50 15,25-25-15,0-24-1,0 49-15,25-49 16,0 24 0,24 25-1,26 25 17,-50 25-17,-1 50 1,-24-1-1,0 25 1,0-49 0,0-25-16</inkml:trace>
  <inkml:trace contextRef="#ctx0" brushRef="#br0" timeOffset="36104.132">18827 2629 0,'0'25'47,"0"0"-32,0 0-15,25 24 16,-25 1 15,0-25-15,0 0-16,-25-25 31,25-25-31,0 0 16,0-49-1,0 24 1,0 25-1,49 25 1,-24 50 15,0-1-15,-25 1 0,0-25-1,0-50 32,0 0-31,0 0-16,25-49 15,-25 49 17,25 0-32,-1 25 15,1 0 1,0 25-1,-25 0 1,0 25 0,0 24-1,0-24 1,25-50 15,0-25-15,-1-25-1,26 1 1,-50-1 0,0 75 62,0 0-78,0-1 31,0 1-31,0 0 0,25 0 31,-25 0-15</inkml:trace>
  <inkml:trace contextRef="#ctx0" brushRef="#br0" timeOffset="36389.498">19248 2456 0,'0'0'15,"0"-25"-15,0 0 16,0 50 46,0 0-46,-24-25 0,24-25 15,0 0-15</inkml:trace>
  <inkml:trace contextRef="#ctx0" brushRef="#br0" timeOffset="36922.498">19348 2704 0,'-25'0'15,"25"25"1,0-1 15,0 1-31,0 25 16,-25-25 0,25-1-1,-25-24 16,25-24-15,0-1 0,25-50-1,0 75-15,0-49 16,24 24 0,-24 25-1,-25 50 16,0-1-15,25 1 0,-25-1-1,0-24 1,0-50 15,25 25-31,-1-24 16,51-26-1</inkml:trace>
  <inkml:trace contextRef="#ctx0" brushRef="#br0" timeOffset="37843.854">20191 3026 0,'0'-25'0,"0"-24"31,0 24-16,25 25 1,0 25 0,24 0-1,1 74 1,24 25 0,-24 0-1,-50-99-15,49 99 16,-24 0-1,25-50 1,-50-24 0,25-25-1</inkml:trace>
  <inkml:trace contextRef="#ctx0" brushRef="#br0" timeOffset="38147.457">20538 3373 0,'0'-24'0,"-25"-1"32,25 0-17,0 50 16,-24-25-15,24 25-16,-50-1 16,-24 51-1,-1 24 1,1-25 0,24 1-1,25-75-15,25 25 16</inkml:trace>
  <inkml:trace contextRef="#ctx0" brushRef="#br0" timeOffset="38637.987">20861 3696 0,'0'-25'31,"0"50"1,0 0-1,0 0-16,0-1-15,-25 26 16,25-25-16,0 49 16,0-24-1,25-25 17,0-50-17,-1 25-15</inkml:trace>
  <inkml:trace contextRef="#ctx0" brushRef="#br0" timeOffset="38908.28">20861 3423 0,'0'0'0,"0"-25"15,0 50 32,0 0-31,-25-25 15,0 0-15,0 0-16,25-25 15,0 0 1,50 0-1</inkml:trace>
  <inkml:trace contextRef="#ctx0" brushRef="#br0" timeOffset="40914.704">21357 3150 0,'0'-25'0,"0"1"47,0 48-31,0 1 15,0 0-15,0 74-1,25 0 1,-1-24 0,-24-1-1,25-49 1,0-25 0,0 25-16,24-75 15,26 1 1,-1-51-1,-49 1 1,0 0 0,-25 25-1,0 49 1,0 50 31,0-1-32,0 51 1,-25-1 0,25-49-16,0 74 15,0-24 1,25-1 0,0-49-1,24-25 1,1-25-1</inkml:trace>
  <inkml:trace contextRef="#ctx0" brushRef="#br0" timeOffset="41324.756">22175 3572 0,'0'0'0,"0"25"63,0-1-47,0 1-1,0 0-15,0 25 16,25-25-1,0-1 1,0-24 0,0 0-16</inkml:trace>
  <inkml:trace contextRef="#ctx0" brushRef="#br0" timeOffset="41607.168">22275 3225 0,'0'0'0,"0"-25"31,0 50 32,-25-25-63,0 0 15,25-25 17,0 0-1,0 0-15,50 25-16</inkml:trace>
  <inkml:trace contextRef="#ctx0" brushRef="#br0" timeOffset="42156.37">22647 3150 0,'0'0'0,"0"-25"0,0 1 16,0-1 15,0 50 0,24-1 0,26 26-15,0 49 0,-1 0-1,1-24 1,-25-26 0,-25-24-1,25-25-15,-25-25 16,24-24-1,26-50 1,0-50 0,-1 25-1,-24 99-15,-25-49 16,25 49 15,-25 50 0</inkml:trace>
  <inkml:trace contextRef="#ctx0" brushRef="#br0" timeOffset="42565.1">23316 3473 0,'0'-25'15,"0"0"1,0 50 15,0 0 0,0-1-15,0 26 0,0 24-1,25-24 1,0-25-1,25-25 1,-1-25 0</inkml:trace>
  <inkml:trace contextRef="#ctx0" brushRef="#br0" timeOffset="42865.16">23515 3225 0,'-25'-50'16,"0"50"-16,25 25 78,-25-25-62,1 0-1,24-25 32,24 25-47</inkml:trace>
  <inkml:trace contextRef="#ctx0" brushRef="#br0" timeOffset="45186.992">23540 2604 0,'-25'0'15,"50"0"157,-1 0-172,1-24 16,0 24-16,74-25 15,-24 0 1,-26 25-16</inkml:trace>
  <inkml:trace contextRef="#ctx0" brushRef="#br0" timeOffset="45437.906">23713 2456 0,'0'0'0,"-25"0"0,25 24 78,0 1-62,0 0-16,0 25 15,0-1 1,0 1-1</inkml:trace>
  <inkml:trace contextRef="#ctx0" brushRef="#br0" timeOffset="45638.108">23788 2530 0,'0'0'0,"24"-74"15,-24 49 1,0 50 15,0-1-15,-49 51-1,-1-26 1,-24 26 0,49-50-1</inkml:trace>
  <inkml:trace contextRef="#ctx0" brushRef="#br0" timeOffset="45818.534">23639 2530 0,'0'-25'15,"0"50"-15,0-75 16,0 26 0,0 48-1,25-24-15,-1 50 16,51 24-1,-26 1 1,-24-1 0</inkml:trace>
  <inkml:trace contextRef="#ctx0" brushRef="#br0" timeOffset="55911.405">10964 6176 0,'0'-24'0,"0"48"16,0-73-16,0 24 16,-25-25-1,25 26 1,0 48 15,0 1-15,25 74-1,-1 50 17,-24-25-32,25 0 15,-25-74 1,0-25 0,25-50-1,0 25-15,24-99 16,26-25-1,-1 0 1,1 49 0,-50 75-1,-25 75 32,0 24-31,24 0-1,1 0 1,0-99-16,25 50 16,24-75-1,-49-25 1,0-49 15,-25-50-31,-50 1 16,-24 48-1,24 76 17,50 48-1,25-24-15,49 25-1,25-25 1,1-49-1,-51-1 1,-24-24 0,-25-1-1,-25 25 17,0 26-17,25 73 1,-24 26-1,24 24 1,0 25 0,24 25-1,-24-124-15,0 123 16,0-48 0,0-26-1,0-49 1,25-100 15,-25 51-31,50-76 16,24 1-1,-49 74 1,0 1 0,-25 48-1,0 1 16,0 0-31,25 49 16,-25 26 0,24-26-1,26-49 1,-25-25 0,24-25-1,26-74 1,-25 24-1,-50 1 1,0 24 0,-25 50-1,0 25 1,-25 50 0,50-1-1,0 0 1,50-49-1,0 0 1,49-50 15,-25-49-15,-49-1 0,-25 1-1,0 0 1,0 49-1,0 50 17,0-1-17,25 26 1,24 24 0,1-24-1,-25 0 1,0-26-16,-25 1 15,24 0 1,1-50 0,25-24 15,-1-51-15,-24 76-16,0-51 15,0 26 1,-25 24-1,-50 25 1,1 49 0,-1 1-1,50 24 1,25 1 0,24-50-1,26-1 1,-1-48-1</inkml:trace>
  <inkml:trace contextRef="#ctx0" brushRef="#br0" timeOffset="56084.899">13271 6400 0,'24'0'15,"-48"0"-15,48 24 16,-24 1-1,0 25 1,-24 24 0,-1-74-16,25 25 0</inkml:trace>
  <inkml:trace contextRef="#ctx0" brushRef="#br0" timeOffset="56817.959">14337 7317 0,'0'-24'0,"0"48"0,0-73 15,0-1-15,0 1 16,25 24-1,0 25 1,0 25 0,74 24-1,-25 75 1,-74-99 0,50 99-1,-50-74-15,49 98 16,-49-24-1,25-49 1,0-50 0</inkml:trace>
  <inkml:trace contextRef="#ctx0" brushRef="#br0" timeOffset="57162.419">14610 7541 0,'0'-25'16,"0"50"15,-25-25-15,-24 74 0,-51 50-1,1 0 1,49-74-1</inkml:trace>
  <inkml:trace contextRef="#ctx0" brushRef="#br0" timeOffset="57493.339">14982 7640 0,'0'25'0,"25"-25"31,-25 24 32,0 1-32,0 0-31,0 0 0,0 49 16,25-24-1,-1-50-15,1 25 32,0-25-17</inkml:trace>
  <inkml:trace contextRef="#ctx0" brushRef="#br0" timeOffset="57762.732">15180 7417 0,'0'0'0,"-24"-25"16,-1-25-1,25 25 1,0 50 15,25 0-15,-25 0-1,-50 0 1,0-25 0,50-25-1,0 0 1</inkml:trace>
  <inkml:trace contextRef="#ctx0" brushRef="#br0" timeOffset="58718.698">15652 7491 0,'0'0'0,"-25"-25"16,0 0 0,25 1-1,0 48 16,0 51-15,-25-1 0,25 25-1,25-24 1,0-50 0,49-25 15,1-50-16,-26-74 1,-24 25 0,-25 24-1,0 26 1,0 74 31,0-1-32,0 76 1,0-26 0,0 25-1,0-74-15,50 25 16,-1-26 0,26-24-1,-1-49 1,-49-1-1,0 25 1,-25 1-16,0-1 31,0 50 1,-25-1-17,25 1 1,0 0-1,25 49 1,0 1 0,24-50-1,-24-25-15</inkml:trace>
  <inkml:trace contextRef="#ctx0" brushRef="#br0" timeOffset="58989.145">16297 7466 0,'0'0'0,"-25"-25"0,25 1 15,-25 24 1,50 24 31,-25 1-32,-25-25 1,0 0 0,0 0-1,25-25 1,25 1 0</inkml:trace>
  <inkml:trace contextRef="#ctx0" brushRef="#br0" timeOffset="59800.071">16718 7516 0,'0'0'0,"-24"0"0,-1-25 15,25 0 1,0 0-1,0 50 32,0 0-47,25 25 16,24 49 0,-49-74-16,75 99 15,-26-50 1,-24-24 15,0-75-15,24-99-1,-24 0 1,0 74-16,25-99 16,-26 50-1,-24 74 1,0 50-1</inkml:trace>
  <inkml:trace contextRef="#ctx0" brushRef="#br0" timeOffset="60056.268">17314 7789 0,'24'0'0,"-48"0"0,48 24 31,-48-24-15,24 25-1,0 0 1,0 25-16,0-1 16,0 26 15,49-50-16,-24-25 1,0-25-16</inkml:trace>
  <inkml:trace contextRef="#ctx0" brushRef="#br0" timeOffset="60288.225">17388 7565 0,'0'0'15,"0"-24"-15,-25-1 16,50 25 31,-25 25-32,25-25-15,-25 24 32,0-48-1</inkml:trace>
  <inkml:trace contextRef="#ctx0" brushRef="#br0" timeOffset="60525.92">17587 7193 0,'0'0'16,"0"-24"-16,-25 24 0,25-25 15,25 0 17,24 25-17,-24 0-15,74-25 16,-74 25-1</inkml:trace>
  <inkml:trace contextRef="#ctx0" brushRef="#br0" timeOffset="60731.28">17760 6945 0,'-25'0'16,"50"0"-16,-50 25 46,25 25-30,0 24 0,0 1-1,0-51-15,0 51 16,0-1 0</inkml:trace>
  <inkml:trace contextRef="#ctx0" brushRef="#br0" timeOffset="60936.128">17810 7069 0,'0'0'0,"0"-24"0,0-1 0,0 0 15,0 50 17,-25-25-17,0 49 1,0 51-1,1-76-15,-1 26 16,25-25-16,-25-25 0</inkml:trace>
  <inkml:trace contextRef="#ctx0" brushRef="#br0" timeOffset="61094.405">17587 7144 0,'0'0'0,"0"-25"0,24 25 47,-24 25-47,50 24 16,0 51-1,-26-76-15</inkml:trace>
  <inkml:trace contextRef="#ctx0" brushRef="#br0" timeOffset="62595.822">18554 7541 0,'-25'0'16,"0"0"-1,50 0 32,25 0-31,49 0 0,25-25-1,-25 0 1,-74 25-1,-50 0 48</inkml:trace>
  <inkml:trace contextRef="#ctx0" brushRef="#br0" timeOffset="63102.189">19670 7293 0,'0'-25'15,"0"50"-15,25-75 0,0-24 16,-25-1 0,-50 50-1,1 50 1,-26 25-1,1 24 1,74 25 0,0-24-1,24-50-15,26 49 16,25 0 15,-26-24-15,-49 0-16,-74-26 31,-26-24-15,76 0-16,-100-24 15,74 24-15</inkml:trace>
  <inkml:trace contextRef="#ctx0" brushRef="#br0" timeOffset="64105.208">19893 7441 0,'0'0'0,"0"25"47,0 0-31,0 0-16,-24 49 15,24-49-15,0 25 16,24-1 0,26-49-1,0-49 1,-26-26 15,1-24-15,-25 49-1,0 75 32,0 0-31,0 0-16,25 49 16,0-24-1,0-1 1,-1-49-1,1-24 1,25-51 0,-25 1-1,-25-1 1,0 51 0,24 24 30,-24 49-46,25 26 16,-25-26 0,25 26-1,-25-100 32,-25 0-31,25-49-1,25-1 1,25 50 0,24 1-1,-24 48 1,-1 26 0,-49 24-1,0-24 16,0-25-15,0-50-16,0 0 31,25-49-15,0 74-16,24-75 16,-24 51-16,50-26 15,-26 50 1,-24 0-1,0 50 1,0 49 0,-25-25 15,0-49-31</inkml:trace>
  <inkml:trace contextRef="#ctx0" brushRef="#br0" timeOffset="64957.539">21779 7293 0,'24'0'0,"-48"0"0,48-25 16,-24 50 15,-74-1-16,24 51 1,50-50 0,-25 49-16,25 25 15,25-24 1,75-51 0,24-48 15,-50-51-16,-49-24 1,-25 25 0,-99 24-1,-25 50 1,99 0-16,-50 0 16,50 0-1,25 25 1,75-25-1,74 0 1,-25-25 0,-75 25-16,51-74 15,-1-26 17,-50 26-32,-49 49 15,0 50 32,-24-25-47,-1 50 16,25 74-1,-25 24 1,25 26 0,0 24-1,25-49 1,-25-124-16,0 74 15,25-49 1,-1-75 0,1-49-1,0-50 1,-25-25 0,0 124-16,-74-74 15,-1 49 1,1 25 15,74 1-31,25 24 16,49 24-1</inkml:trace>
  <inkml:trace contextRef="#ctx0" brushRef="#br0" timeOffset="69015.522">23143 7590 0,'-25'0'0,"25"-25"31,0 1-16,0-1 1,25 0 0,0 0-16,24-74 15,-24 0 1,-25 0 0,-25 49-1,0 50 1,25 25 15,0 0-15,25 24-1,25 1 1,-25-1 15,-1 1-31,-24 0 16,0-26-1,0 26 1,0-25 0,25 0-1,50-25 1,24-25 0,25-50-1,-50-24 1,-49 25-1,-25 49 1,-25 0 0,-24 50-1,-26 25 1,26 49 0,-1-25-1,50-24 1,0-1-1,25-49-15,24-24 32,51-51-32,-51 1 15,1-25 17,-50 49-17,0 25 1,-25 100 15,0-1-15,25 0-1,25 1 1,25-50 0,24-50-1,1-25 1,-75 25-16,49-49 15,1-25 1,-50 49 0,0 75 15,-25 25 0,0 49-31,25-25 16,25-24 15,0-50-31,0 0 16,24-25-1,1-74 1,-25 0 0,-1-25 15,1 74-31,-25 100 47,0-1-32,0-24-15,0 74 16,50-24 0,-1-26-1,26-49 1,-26-74-1,1-50 1,-50-25 0,0-49-1,-25 73 1,0 76 0,1 24 15,24 50-16,0 99 1,0-25 0,49 75-1,-24-50 1,-25-75-16,0 51 16,25-26-1,-25-49-15</inkml:trace>
  <inkml:trace contextRef="#ctx0" brushRef="#br0" timeOffset="69380.127">24805 7094 0,'0'-25'0,"0"50"0,0-99 16,0 49-16,0 0 16,0 50 15,-25 0-31,-50 49 15,26 1 1,24-51-16,-25 51 31,50-50-15,25-25 15,25-25-15,-25 50-1,-1-25-15,1 49 16,25 1 0,-25-1-1,24-24 1,1-25 0,-50-25-16,50 1 15</inkml:trace>
  <inkml:trace contextRef="#ctx0" brushRef="#br0" timeOffset="70677.489">25474 7342 0,'0'0'0,"75"-49"15,-75 24 1,0 50 31,0-1-47,0 100 15,0-24 17,49-51-17,26-49 1,24-25-1,-74 1-15,49-76 16,-49 26 0,-25 49-16,0-49 15,-50 24 1,-49 75 0,0 25-1,49-1 1,50 50-1,50-74 1,49-25 0,0-25-1,1-49 1,-51 0 0,-24-26-1,-25 76 1,0 48 31,25 26-32,0 24 1,-25-49-16,25 50 16,-25-1-1,24-49 1,-24-50-1,0 0 1,50-49 0,49-50-1,-24 49 1,-51 51 0,-24 73 15,25 1 0,-25 24-31,0-49 16,50 49-1,-25-49 1,24 0 0,26-75-1,-26-24 1,26-50-1,-75 50 1,-25 74 15,0 49-15,25 26 0,0-26-1,0-24 1,50 0-16,24 0 15,50-50 1</inkml:trace>
  <inkml:trace contextRef="#ctx0" brushRef="#br0" timeOffset="71278.177">27558 7119 0,'0'0'15,"0"-25"1,0 50 15,0 0-31,0 0 16,25 49 0,-25 0-1,0-24 16,0-25-31,0-50 32,-25 0-17,25-74 1,25 25 0,24 24-1,1 25 1,-25 25-16,24 25 15,1 25 1,0 49 0,-50-50-1,0-24 17,0 0-17,-25-75 1,25 1-1,49-50 1,1 24 0,0 75-1,-1 0 1,-24 50 0,0 49-1,-25-25 1,25-49-1</inkml:trace>
  <inkml:trace contextRef="#ctx0" brushRef="#br0" timeOffset="71911.041">28253 7293 0,'0'0'15,"74"-75"-15,0 1 16,-24-1 15,-50 51-15,-50-1-1,-24 50 1,0 49 0,49 0-1,25 1 1,49-26 0,26-49-1,-1-24 1,1-76-1,-26 26 1,-49 24 0,0 75 15,0 25-15,0 49-1,50-49 1,24-26-1,1-24 17,-1-74-17,-24-25 1,-26 74-16,1-124 16,-25 0-1,-25 25 1,-24 50-1,24 24 1,25 75 0,0 49-1,0 26 1,50 49 0,-26-25-1,-24 0 1,0-50-1</inkml:trace>
  <inkml:trace contextRef="#ctx0" brushRef="#br0" timeOffset="72368.795">28897 7094 0,'0'0'15,"0"-25"1,0 1-1,50-1 1,0 25 0,-26 0-16,51 25 15,-1 24 1,-24 1 0,-50-1-1,0 1 1,0-75 31,0 0-32,0-49 1,50 0 0,-1 24-1,1 50 1,-25 25-1,-1 24 1,-24 1 0,0-25-1,25 49 1,-25-24 0</inkml:trace>
  <inkml:trace contextRef="#ctx0" brushRef="#br0" timeOffset="72636.87">29418 6623 0,'0'0'0,"0"-50"16,25 25 0,0 25-1,25 25 1,-50 0-1,0 0-15,0 0 16,-75-25 0,26-25 15,24-25-15,25 25-1,74 1-15</inkml:trace>
  <inkml:trace contextRef="#ctx0" brushRef="#br0" timeOffset="73570.874">29741 6921 0,'-25'0'0,"50"0"0,-75 0 31,25 0-15,1 0 0,24 24-16,-25 26 15,0 49 1,25-24 15,0-1-15,50-49-1,-1-25 1,-24-25-16,49-25 16,-24-24-1,0 0 1,-26 49 0,-24 50 30,0-1-46,0 26 16,0-25 0,25 0-1,25-25 1,24-50 0,-24 0-1,-50 26-15,49-51 16,-49 26-1,-24 24 1,-51 50 15,-24 24-15,49 50 0,50-24-1,25-26 1,50-49-1,24 0 1,50-49 0,-100 24-1,51-25-15,48-74 16,-98 50 0,-50 49-1,-25 25 1,0 0-1,-24 50 17,49 24-32,25-24 15,49 24 1,-24-24 0,-26-1-1,-73-24 32,24-25-31</inkml:trace>
  <inkml:trace contextRef="#ctx0" brushRef="#br0" timeOffset="80147.94">2282 9277 0,'0'-25'0,"0"50"0,-25-50 15,25-24-15,-25 24 32,25 50 15,0-1-47,0 1 15,0 124 1,0 49-1,0 26 1,0-125 0,0-50-1,25-49 1,-25-49 0,50-75-1,24-99 1,-24 99-1,-1 49 1,1 50 0,-25 75-1,49 49 1,-74-74-16,75 124 31,-1-25-15,1-50-1,-51-49 1,-24-75 0,0-74-1,0-124 1,-24 25 0,24 50-1,24 123 1</inkml:trace>
  <inkml:trace contextRef="#ctx0" brushRef="#br0" timeOffset="80574.165">3026 9599 0,'0'25'16,"0"-50"-16,0 75 0,0-25 47,25 0-47,25-1 31,-26 26-31,1-50 31,0-25-15,0 0-16,0-49 15,-25 0 1,0-1 0,-50 75-1,25 25 1,-49 49 0,74-49-16,-25 74 15,25 1 1,50-51-1,24-49 1,50-49 0,-74 24-16</inkml:trace>
  <inkml:trace contextRef="#ctx0" brushRef="#br0" timeOffset="81905.813">4539 9649 0,'0'-25'0,"0"50"0,-25-124 16,-24 24 15,49 51-31,-50 24 16,1 0-1,-1 74 1,0 50-1,50 0 1,25-25 0,50-49-1,49-75 1,24-74 0,1 0-1,-74-25 1,-50 49-1,-25 50 1,-25 25-16,-25 25 16,-24 0-1,-1 49 1,26 1 0,49-1-1,24-24 16,1-25-31,25-25 16,49-75 0,-24 1-1,-51-1 1,-24 1 0,0 49-1,0 50 16,-24 0-15,24 49 0,24 25-1,26-49 1,0-25 0,24-50-1,-24-49 1,-50-26-1,0 51 1,0-1 0,-25 50 15,25 25-31,0 0 16,0 24-1,25 26 1,-1-1-1,-24-49 1,0-75 15,0-49-15,50 0 0,-50 74-16,50-24 15,-1 24 1,-24 74-1,0-49-15,0 100 16,-25 24 0,24-25-1,-24-50 1,25-49 0,0-74-1,0 49 1,49-99-16,-49 75 15</inkml:trace>
  <inkml:trace contextRef="#ctx0" brushRef="#br0" timeOffset="83298.323">6350 9971 0,'-25'0'15,"25"-24"32,0-1-47,25 0 32,0-124-32,0 124 0,24-99 15,50-49 1,-74 123-1,-25 75 1,-49 0 0,-26 49-1,26 1 1,49-26 0,74-24 15,0 0-31,26 0 31,-76-1-15,-24 1-1,0 0 1,0 0-16,0 24 31,25-24-15,0 0-1,25-50 1,24-49 0,-74 49-16,50-49 15,-50 49-15,0-50 16,0 26 0,-50 74 15,0 24-16,50-24-15,-24 49 16,48 1 0,51-26-1,-1-49 1,26-24 0,-51-51 15,-24 75-31,25-99 15,-50 0 1,0 49 0,0 75 15,0 25-15,0-26-16,0 76 15,49-26 1,1-24-1,-25-50 1,24-25 0,-49-50-1,25 51 1,-25-76-16,25 51 16,-25 74 15,0 24-16,0 26 1,0-51 0,49 51-1,1-75 1,0-25 0,-1-25-1,-49-49 1,0 25-1,-25 49-15,25 0 16</inkml:trace>
  <inkml:trace contextRef="#ctx0" brushRef="#br0" timeOffset="83775.29">7689 9525 0,'0'0'16,"0"25"31,25-25-32,0 49-15,0 26 16,-25-50 0,0 49-1,0-49 1,0-50 15,0-49-15,49-26-1,-24 51 1,25-1-16,49 1 16,-49 24-1,-25 0 1,-25 50 15,0 0 0,0-1 1,0 1-32,24 50 15,1-1 1,0-24-1</inkml:trace>
  <inkml:trace contextRef="#ctx0" brushRef="#br0" timeOffset="84042.648">8161 9079 0,'0'0'0,"-25"0"0,25-25 0,0 0 15,0 0 1,0 50 15,0 0-15,0 0-16,0-1 16,-25-24-1,-24 0 1,49-24-1,0-1 1</inkml:trace>
  <inkml:trace contextRef="#ctx0" brushRef="#br0" timeOffset="84312.98">8260 9128 0,'0'0'0,"0"25"15,-25-25 1,25 25 0,0 24-1,50 51 1,-25 24 0,-25 0-1,0-25 1,0-50-1,24-24-15,1 0 16,0-50 0</inkml:trace>
  <inkml:trace contextRef="#ctx0" brushRef="#br0" timeOffset="84863.996">8310 9550 0,'0'0'0,"-25"0"0,-50 0 31,75-25-15,124 0 15,-99 0-31,149 1 16,-75-26-1,-49 50 1,-50 25 0,-25 24-1,0 26 1,25-26 0,0 1-1,50-25 1,-1-50-1,26-25 1,-51-49 0,1 25 15,-25 49-15,-49 25-1,-26 25 1,1 49-1,49 25 1,25-24 0,74-26-1,26-49 1,-1-24 0</inkml:trace>
  <inkml:trace contextRef="#ctx0" brushRef="#br0" timeOffset="85317.981">9674 9327 0,'0'-25'0,"0"50"0,0-75 15,0 25 1,0 0 0,0 50-1,25 50 1,-1 49 0,26 49-1,0-24 16,-26-25-15,-24-99-16,0 24 16</inkml:trace>
  <inkml:trace contextRef="#ctx0" brushRef="#br0" timeOffset="86096.006">9575 9624 0,'-25'0'0,"50"0"0,-75 25 16,25-25-16,0 0 16,25-25-1,100 25 1,98-25 0,0-24-1,-98-1 16,-75-24-15,-25 24 0,-50 25 15,50 1-31,0 48 16,0 26-1,0 49 1,0 25-1,50 25 1,-50-50 0,0-24-1,0-51 1,24-73 0,26-50-1,0-25 1,24 49-1,-74 50 1,0 100 15,0-1-15,0 1 0,50-1-1,-50-49 1,74-25-1,0-25 1,50-49 0,-49-1-1,-50-24 1,-1 49 0,-48 75-1,-51 25 1,50-1-1,25 26 1,50-26 0,24 1-1,-49-50-15</inkml:trace>
  <inkml:trace contextRef="#ctx0" brushRef="#br0" timeOffset="90002.862">12179 9475 0,'0'25'0,"0"-50"16,-25 25-16,25-24 31,0-1-31,0-25 16,-25 25 15,1 1-15,-26 24-1,25 24 1,0-24-16,-24 75 15,24 49 1,25 25 0,0-50-1,50-50 1,-26-24-16,100-50 16,1-74-1,-26-25 1,-25-25-1,-74-49 1,0 0 0,-49 49-1,24 124 17,0 50-32,25 49 15,0 75 1,0 99 15,25-50-15,-25-148-16,0 74 15,0-25 17,0-74-32,49-99 31,-49 49-31,50-124 15,0 0 1,-26 75 0,1 49-1,-25 50 1,0 24 0,25 51-1,-25-51-15,50 50 16,-1 1-1,26-76 1,-1-48 0,0-51-1,1-74 1,-75 25 0,-25 75 15,-25 49-16,1 25 1,-1 24 0,25 100-1,25-50 1,50-24 0,0-75-1,-1-25 1,1-74-1,-25-25 1,-1 99-16,-24-50 16,0 51-1,0 73 32,0 75-47,0-99 16,0 49-16,25 1 15,25-50 17,-1-75-17,-24-24 1,0-75 0,-25 99-1,0 25-15,0 1 16,0 73 15,0-24-31,0 25 16,0 49-1,25 0 1,25-49 0,-26-75-1,26-50 1,-25-49-1,0 25 17,-1 25-32,-24 99 47,0 49-32,-24 25 1,24-74-16,0 49 15,0-24 1,24-25-16,-24 0 16,25-50-1,25-74 1,-1-1 0,-24 26-1,0 24 1,-25 75-1,25 25 1,0 49 0,24-25-1,-24-24 1,0-50 0</inkml:trace>
  <inkml:trace contextRef="#ctx0" brushRef="#br0" timeOffset="90905.574">13915 9475 0,'-24'0'15,"-1"0"1,0 0 0,25 25 15,0 0-31,0 49 15,0 1 1,25-1 0,-25-24-1,0-75 1,25 0 0,-1-49-1,1-50 1,50 49-1,-51 51 17,1 24-17,-25 24 1,25 76 0,-25-1-1,25-74-15,0 24 16,-25-24-1,24 0-15,26-25 16,49-75 0,-49 1-1,0-25 1,-26 24 0,-48 75 15,-1 0-16,-25 50 1,25 24 0,25 26-1,75-26 17,-1-49-17,1-75 1,24-24-1,-50-75 1,1-25 0,-50 26-1,0 123-15,-25-50 16,0 51 0,1 48 15,24 51-16,0-50-15,0 49 16,0-24-16,0 98 16,0-24-1,24 0 1,26-74 0,0-25-1,49-50 1,-74 0-16</inkml:trace>
  <inkml:trace contextRef="#ctx0" brushRef="#br0" timeOffset="94851.415">15925 9376 0,'0'-25'16,"0"1"-16,-25-26 16,25 25 31,-25 50-32,0 25 1,0 49-1,25-74-15,0 74 16,0-50 0,50 1-1,24-75 1,1 0 0,-26-49-1,-49 49-15,0-74 16,-24 25-1,-1 24 1,-50 25 0,1 50-1,49 25 1,0-50-16,25 74 16,25 0 15,25-49-16,74-25 1,25-74 0,-50-25-1,-25-1 1,-74 76-16,25-76 16,-25 76-1,0 48 16,0 1-31,-50 50 16,26 123 0,24-24-1,-25-1 1,25-49 0,0-25-1,25-74 1,-1-74-1,51-75 1,-25-50 0,-1 50 15,-49 74-15,0 75 15,0 0-16,0 74 1,25 25 0,-25 0-1,0-74-15,0-1 16,0-24-16,0 25 16,0-75-1,0-49 1,0-50-1,0-25 1,-25 25 0,25 99-16,0-25 15,50 50 1,24-24 0,25 48 15,-49 51-16,-25-1 1,-100 1 0,-24-51-1,25-24 1</inkml:trace>
  <inkml:trace contextRef="#ctx0" brushRef="#br0" timeOffset="95086.85">17487 9525 0,'25'0'31,"-50"0"-31,50 25 31,-25 0-15,0 24-16,-25 50 16</inkml:trace>
  <inkml:trace contextRef="#ctx0" brushRef="#br0" timeOffset="96643.87">15304 11162 0,'0'0'0,"0"-25"0,-24 0 16,24 1-1,0-1 1,0 50 31,24-25-47,1 99 15,25 25 1,-25-74 0,0-26-1,24-24 1,1-49-1,-1-50 17,-24-1-17,0 26 1,-25 99 15,0 49-15,0 75-1,0 0 1,0-100-16,0 100 16,0-25-1,-50-49 1,-24-26 0,0-74-1,24-24 1</inkml:trace>
  <inkml:trace contextRef="#ctx0" brushRef="#br0" timeOffset="96911.765">15949 11460 0,'0'0'0,"0"25"46,0-1-30,0 1 0,-24 25-1,24 24 1,0-49-16,0 49 16,24-49-1,26-25 1,-25 0-1</inkml:trace>
  <inkml:trace contextRef="#ctx0" brushRef="#br0" timeOffset="97196.056">16024 11286 0,'0'-25'0,"0"50"0,-25-50 0,0-24 16,0 24-1,25 0 17,50 25-17,-25 25 1,-50-25 31,25-25-16,0 0-31,0 0 16</inkml:trace>
  <inkml:trace contextRef="#ctx0" brushRef="#br0" timeOffset="99088.322">16842 11237 0,'0'0'16,"0"-25"-1,25 25 16,25-25-15,24 25 0,-49 0-16,74 0 15</inkml:trace>
  <inkml:trace contextRef="#ctx0" brushRef="#br0" timeOffset="99271.883">16917 11385 0,'0'0'16,"-25"0"-16,25 25 0,-25-25 15,50 0 17,0 0-32,49 0 15,-49 0-15,74-25 16</inkml:trace>
  <inkml:trace contextRef="#ctx0" brushRef="#br0" timeOffset="99617.218">17884 10790 0,'0'0'16,"0"-25"-16,-25-24 15,25 24 1,50 25 0,24 49-1,50 26 1,-24 49-1,-1 25 17,-74-100-32,24 75 15,-49-74 1,0-25-16</inkml:trace>
  <inkml:trace contextRef="#ctx0" brushRef="#br0" timeOffset="99788.868">18306 11063 0,'0'0'0,"-25"-50"16,-25 25-1,1 75 17,-26 49-17,51-74-15,-51 74 16,26-24-1</inkml:trace>
  <inkml:trace contextRef="#ctx0" brushRef="#br0" timeOffset="100054.997">18604 11187 0,'0'0'0,"24"0"15,-24 25 32,0 0-31,0-1-16,0 51 16,0 24-1,25-49 1,0-1-1,25-74 1</inkml:trace>
  <inkml:trace contextRef="#ctx0" brushRef="#br0" timeOffset="100353.174">18802 11063 0,'-25'0'15,"50"0"-15,-75-25 0,-24-25 16,49 26 0,50 24 15,0 24-15,0-24-1,-50 0 16,0 0-15,25-24-16,0-26 16,0 25-1</inkml:trace>
  <inkml:trace contextRef="#ctx0" brushRef="#br0" timeOffset="101414.959">19050 10988 0,'-25'0'0,"50"0"0,-50-24 16,0-1 0,25 0-1,0 0 1,25 0 0,50 25-1,-26 0 1,1 75-1,-25 24 1,-25 0 0,0-74-16,0 50 15,-25-26 17,25-74-1,0-24-16,25 24-15,24-74 16,50-50 0,-49 74-1,-50 100 17,-25 0-17,-24 74 1,24-74-16,25 74 15,0 1 1,25-51 0,49-49-1,50-25 1,-25-24 0,-24-26-1,-75 26 16,0 73 1,-25-24-17,0 75 17,25-25-32,0-1 15,0-24-15,50 25 31,-1-50-15</inkml:trace>
  <inkml:trace contextRef="#ctx0" brushRef="#br0" timeOffset="101704.701">19893 10790 0,'-24'-25'0,"48"50"0,-73-75 15,24 26 1,0 24 31,0 24-31,1 26-1,-1-50-15,0 25 16,0-50-1,25 0 1,50-24 0,24 24-1</inkml:trace>
  <inkml:trace contextRef="#ctx0" brushRef="#br0" timeOffset="102263.583">20786 10889 0,'0'0'0,"0"-25"0,0 1 16,0 48 30,0 1-30,0 50 0,0 49-1,0-25 1,0-74-16,0 49 16,0-24-1</inkml:trace>
  <inkml:trace contextRef="#ctx0" brushRef="#br0" timeOffset="102486.882">20588 11063 0,'-25'0'16,"50"0"-16,-75 0 0,75 0 46,0 0-30,24 0-16,100-25 16,50 0-1,-75 0 1,-50 1 0</inkml:trace>
  <inkml:trace contextRef="#ctx0" brushRef="#br0" timeOffset="103057.779">21357 10840 0,'0'0'0,"0"-25"0,49 0 15,-49 0 1,0 50 15,0 0-15,0 0-16,0 74 15,0 0 1,25-25 0,0-49-1,25-50 1,-1-24-1,-24 24 1,25-74 0,24 0-1,-49 74 1,-25 50 15,0 24-15,0 26 15,0-51-31,0 26 16,74-25-16,1-50 31,-26-25-15,26-49-1,-50-25 1,-25 75-1,-25 49 1,0 0-16</inkml:trace>
  <inkml:trace contextRef="#ctx0" brushRef="#br0" timeOffset="103310.794">22250 11038 0,'0'0'16,"25"0"0,-25 25-1,-25 0 1,25 49 0,0 1-1,0-26 1,0 1-1,49-50 1,1-25 0</inkml:trace>
  <inkml:trace contextRef="#ctx0" brushRef="#br0" timeOffset="103579.773">22324 10765 0,'-25'-25'0,"1"1"31,48 24 1,-24 24-17,0 1 1,0-50-1,-24 25 1,24-24 0</inkml:trace>
  <inkml:trace contextRef="#ctx0" brushRef="#br0" timeOffset="104980.281">25053 10567 0,'0'-25'0,"0"-25"15,0 26 1,0 48 31,0 1-31,0 25-1,0 49 1,0-25-1,0 1 1,0-50 0,49-1-1,26-48 1,-26-1-16</inkml:trace>
  <inkml:trace contextRef="#ctx0" brushRef="#br0" timeOffset="105264.411">25177 10220 0,'0'0'0,"-50"-25"16,50 0-1,0 50 32,0 0-31,0-50 31,0 0-32,25 25 1,0 0-16</inkml:trace>
  <inkml:trace contextRef="#ctx0" brushRef="#br0" timeOffset="105500.455">25673 10666 0,'0'0'0,"0"25"0,-25 0 32,99-50-1,1 0-15,-26 25-16,51-25 15</inkml:trace>
  <inkml:trace contextRef="#ctx0" brushRef="#br0" timeOffset="105687.729">25673 10939 0,'0'0'16,"-25"25"-16,0-25 15,50 0 1,74 0-1,-74-25-15,124 25 32</inkml:trace>
  <inkml:trace contextRef="#ctx0" brushRef="#br0" timeOffset="105957.487">26367 10567 0,'0'-25'16,"0"0"-16,-24 0 15,-1 1 1,25 48 0,25 1-1,-1 74 1,-24 1-1,0-26 1,0 25 0,0-74-1</inkml:trace>
  <inkml:trace contextRef="#ctx0" brushRef="#br0" timeOffset="106178.841">26739 10790 0,'25'0'0,"-25"25"15,0 0 17,-25-1-17,-49 51 1,0 24-1,49-74-15,25 0 16</inkml:trace>
  <inkml:trace contextRef="#ctx0" brushRef="#br0" timeOffset="106711.602">27186 10542 0,'0'0'0,"0"-25"16,0 0-1,25 25 1,24 0 0,26 0-1,-1 25 1,-49 25-1,-25 24 1,-25-74 0,-49 99-1,-1-49 1,1 0 0,49-50-1,50 0 16,25 0-15,74-25 0,24 0-1</inkml:trace>
  <inkml:trace contextRef="#ctx0" brushRef="#br0" timeOffset="106901.314">27980 10716 0</inkml:trace>
  <inkml:trace contextRef="#ctx0" brushRef="#br0" timeOffset="107062.313">28401 10740 0,'-24'-24'31,"24"-1"-31</inkml:trace>
  <inkml:trace contextRef="#ctx0" brushRef="#br0" timeOffset="107235.216">28873 10716 0,'0'-25'16,"0"0"-1,24 25 1,1 0-16</inkml:trace>
  <inkml:trace contextRef="#ctx0" brushRef="#br0" timeOffset="107392.993">29468 10716 0,'0'-25'16,"0"0"0</inkml:trace>
  <inkml:trace contextRef="#ctx0" brushRef="#br0" timeOffset="108376.318">30038 10195 0,'0'0'0,"0"-25"16,25 25 15,-25 25-15,25 49 0,0-49-16,-25 49 15,0 26 1,0-51-1,-25-24 17,25-50-17,0-24 1,50-51 0,24-24-1,1 50 1,-1 24-1,-24 50 1,-26 50 0,1-50-16,-25 99 15,25 25 1,-50-49 0,0-26-1</inkml:trace>
  <inkml:trace contextRef="#ctx0" brushRef="#br0" timeOffset="109202.723">30634 10418 0,'25'0'0,"-50"0"0,50 25 47,-1 24-32,-24 26 1,0-1 0,0-24-1,0-25 1,0-50 0,0-25-1,25-24 1,25-1-1,-1 26 1,1 49 0,-25 0-1,24 49 1,-49-24-16,25 50 16,-25-1-1,0-24 1,0-26-1,0-48 17,0-26-17,50-24 17,24-1-32,-24 50 15,-50 50 32,0 0-31,0 49-1,0-24 1,25 0 0,-1-50-1,26-25 1,0-25-1,-25 25-15,49-49 16,-49 24 0,0 26-1,-50 48 17,25 1-32,-25 25 15,25-1 1,25-24 15,24 0-15</inkml:trace>
  <inkml:trace contextRef="#ctx0" brushRef="#br0" timeOffset="109502.16">31527 10244 0,'0'0'0,"0"-49"16,-25 24 0,50 25 15,-25 25-15,0 0-1,-25-25 1,0 0-1,25-25 1,0 0 0,0 0-1,25 25 17</inkml:trace>
  <inkml:trace contextRef="#ctx0" brushRef="#br0" timeOffset="110008.378">31651 10567 0,'0'0'0,"0"25"31,0-1-15,0 26-1,-25 0 1,25-1 0,-25-24-1,25-50 32,0 0-31,25-49-16,25 24 31,24 1-15,-24 24-1,-26 50 1,1 0 0,-25 24-1,25 1 1,-25-1-1,25-49-15,0 25 16,24-25 15,50-49-31,1-1 16,-26 0 15</inkml:trace>
  <inkml:trace contextRef="#ctx0" brushRef="#br0" timeOffset="113272.999">2406 12799 0,'0'-25'16,"-25"25"15,25 25-31,0 0 15,-25 74 1,25 50 0,0-25-1,0 25 1,25-75 0</inkml:trace>
  <inkml:trace contextRef="#ctx0" brushRef="#br0" timeOffset="114176.548">2084 12849 0,'-25'-25'0,"25"0"31,25 25 0,-1 0-31,51 0 16,98 25 0,1-50-1,-25 0 1,-75-24-1,-74 24-15,0-25 16,0-24 0,-49 49-1,24 25 1,25 25 0,-25 74-1,25 25 1,0 50 15,0-75-15,25 50-1,0-25 1,-25-25 0,0-74-1,0-75 16,25-49-15,49-25 0,-74 99-16,74-49 15,-49 49 1,-25 0 0,0 75-1,0 24 1,0 26-1,25 24 1,0-75 0,24-49-1,26-25 1,24-49 0,-49-25 15,-26 74-31,-24-50 15,0 51 1,-49 24 0,-1 24-1,25 51 1,25-1 15,25 26-31,50-51 16,49-49-1,-50-25 1</inkml:trace>
  <inkml:trace contextRef="#ctx0" brushRef="#br0" timeOffset="114715.751">4316 12973 0,'0'-25'0,"0"-25"15,-50 26 1,1-1 0,-26 25-1,1 74 1,0 50 15,74 25-15,0-74-1,99 24 1,50-99 0,24-50-1,-148 25-15</inkml:trace>
  <inkml:trace contextRef="#ctx0" brushRef="#br0" timeOffset="115524.542">4638 13146 0,'25'-49'0,"-25"24"15,-25 99-15,50-198 16,-74 100-1,24 24-15,-50 24 16,1 26 0,24 49-1,26 1 1,48-26 0,26-49-1,24-75 1,-24-24-1,-25-1 1,-25 1 15,0 49-15,0 50 15,0 24-15,49 26-1,-24-25 1,25-26 0,-25-24-1,24-24-15,-24-26 16,0-25 15,-25-24-31,0 74 16,0 1-1,0 48 1,25 26 0,0 99-1,24 25 1,-24 49 0,-25-50-1,0-49 1,0-74 15,-25-100-15,-24-49-1,24-74 1,25-51 0,0 175-1,25-100-15,24 50 16,26 49-1,24 25 1,-50 75 0,-24 49-1,-50 50 17,-49-75-32,0-49 31,49-25-31</inkml:trace>
  <inkml:trace contextRef="#ctx0" brushRef="#br0" timeOffset="116016.161">5457 13171 0,'0'-25'15,"0"1"1,-25-1 0,0 0-1,1 25 1,-26 0 0,0 25-1,-24 49 1,49 26-1,25-76-15,0 51 16,50-26 0,24-73-1,-24-26 1,-1-24 0,-24 49-16,-25-50 15,0 26 1,0 24-1,0 50 17,0 24-17,0 26 1,25 24 0,25-49-1,-1-50-15</inkml:trace>
  <inkml:trace contextRef="#ctx0" brushRef="#br0" timeOffset="116379.518">5655 13345 0,'25'0'0,"0"-25"0,0-24 16,49-26 0,-74-24-1,-173 372-15,197-298 16,100-223 15,-148 297-15,-1 51-1,25-26 1,0-49-16,74 25 16,1-50-1,-26-75 1,26 1 15,-50-1-15,-25 26-1,0 73 17,0 1-17,0 50 1,49-1 0,-24-49-1</inkml:trace>
  <inkml:trace contextRef="#ctx0" brushRef="#br0" timeOffset="116520.098">6152 12973 0,'0'0'16,"-25"-25"-16,25 0 31</inkml:trace>
  <inkml:trace contextRef="#ctx0" brushRef="#br0" timeOffset="117188.301">6226 12799 0,'0'0'0,"0"-25"0,0 1 15,0-1 1,0 50 15,25 24-15,-25-24-16,0 99 16,25 0-1,-25-25 1,24 1-1,-24-51 1,0-24 0</inkml:trace>
  <inkml:trace contextRef="#ctx0" brushRef="#br0" timeOffset="117885.941">6127 13196 0,'0'0'0,"-25"0"0,25-25 15,0 0 1,25 25 0,49-24-1,50-1 1,0-25 0,-25 25-1,-99 50 32,0 0-31,0 25-1,0 24 1,25-49 0,25-25-1,24-25 1,-24-25-1,-50-24 17,0 49-32,0 0 15,0 50 32,0 0-47,0 25 16,0 74-1,0 0 17,25 25-17,-25-100-15,24 75 16,-24-25 0,0-24-1,-24-26 1,-26-49-1,0 0 1,-49-49 0,50-26-1,49-24 1,0 0 0,74 25-1</inkml:trace>
  <inkml:trace contextRef="#ctx0" brushRef="#br0" timeOffset="118746.457">7689 13122 0,'0'0'0,"0"-25"0,0 0 16,0 0-1,0 50 1,25 0 0,0 49-1,0-49-15,0 99 16,24-25 0,-24-49-1,0-124 32,0-26-31,-1 51-16,1-75 15,0 24 1,-25 76 0</inkml:trace>
  <inkml:trace contextRef="#ctx0" brushRef="#br0" timeOffset="118936.479">8086 13072 0,'0'25'16,"0"0"31,0-1-32,0 1-15,0 0 16,0 50-1,50-1 1,-50-49 0</inkml:trace>
  <inkml:trace contextRef="#ctx0" brushRef="#br0" timeOffset="119075.953">8186 12849 0,'0'0'15,"-25"-25"-15,25 0 16,-25 0 0,25 50-1</inkml:trace>
  <inkml:trace contextRef="#ctx0" brushRef="#br0" timeOffset="119599.298">8483 13171 0,'0'0'0,"25"0"31,-25-25-15,0 1-1,0-26 1,-50 25-1,26 0 1,-1 25-16,-25 25 16,1 25-1,24 24 1,25 1 0,25-1-1,49-49 1,0-75-1,1-24 1,-50-1 0,-1 1-1,-24 49 1,0 50 15,0 49-15,25 1 15,0-25-15,49-1-1,1-49-15</inkml:trace>
  <inkml:trace contextRef="#ctx0" brushRef="#br0" timeOffset="120165.88">10046 12799 0,'0'-25'0,"0"50"0,50-99 31,-50 49-31,0-25 0,-50 50 31,-25 50-15,-24 0 0,25 24-1,74 0 1,25 1 0,49-75-1,0 25 1,1-1-1,-1 26 1,-49 0 0,-25 24 15,-99-24-15,0-25-1,-1-25 1,1-25-1,74 0-15</inkml:trace>
  <inkml:trace contextRef="#ctx0" brushRef="#br0" timeOffset="120405.431">10220 12898 0,'0'0'0,"24"0"0,26-24 16,-50-1-1,25 25 1,0 25 0,24 24-1,26 50 1,-51-24 0,26-1-1,-50-49 1</inkml:trace>
  <inkml:trace contextRef="#ctx0" brushRef="#br0" timeOffset="120610.506">10616 12874 0,'0'-25'0,"0"50"0,25-75 16,-25 25-1,0 0-15,25 25 16,-25 25-1,0 0 1,0 49 0,0-49-16,-25 50 15,25-51-15,-49 76 16,24-51 0</inkml:trace>
  <inkml:trace contextRef="#ctx0" brushRef="#br0" timeOffset="120865.558">10889 12849 0,'0'0'0,"25"-25"16,-25 0 0,0 50 15,0 0-16,0 49 1,0 25 0,0 1-1,0-26 1,0-24 0</inkml:trace>
  <inkml:trace contextRef="#ctx0" brushRef="#br0" timeOffset="121179.235">10939 12898 0,'0'0'0,"-25"-24"0,0-1 16,0 0-16,25 0 16,50 0-1,74 25 1,50 25-1,-25 25 17,-125-25-32,26 24 15,-25-24 1,-25 74-16,-99-24 16,-1-1-1,-24-49 1,25 0-1,74-25-15</inkml:trace>
  <inkml:trace contextRef="#ctx0" brushRef="#br0" timeOffset="121418.449">11931 13047 0,'25'0'16,"-50"0"-16,99 0 0,-49 0 47,-25 25-32,-25 49 1</inkml:trace>
  <inkml:trace contextRef="#ctx0" brushRef="#br0" timeOffset="122815.518">9748 15429 0,'25'0'0,"0"0"16,-25-25 0,0 0 15,-25 25-16,0 25 1,0-25-16,-49 25 16,0 49-1,24 25 1,0 0 0,50 1 15,75-51-16,123-74 1,-74 1-16</inkml:trace>
  <inkml:trace contextRef="#ctx0" brushRef="#br0" timeOffset="123004.454">10393 15503 0,'0'-25'16,"25"25"15,25-25-15,-26 25-1,51 0-15</inkml:trace>
  <inkml:trace contextRef="#ctx0" brushRef="#br0" timeOffset="123195.226">10468 15627 0,'0'0'16,"-25"25"-16,-25 0 0,1-1 15,98-24 16,-24 0-31,74-24 16,-74 24-16,25-25 16</inkml:trace>
  <inkml:trace contextRef="#ctx0" brushRef="#br0" timeOffset="123974.193">11857 15106 0,'24'-25'0,"-24"0"15,-24 1 1,-51 24-1,-24 49 1,25 50 0,-50 1-1,49-26 1,26-24 0,49-25-1,74-25 1,25 0-1,75 0 1,24-25 0,-74 25-1,-99 0-15,0 25 32,-100 24-17,-73 26 1,-51 24-1,-24 0 1,99-25 0,99-24-1,50 0 1,124-26 0,74-24-1,-173-24-15,222-26 16,-73 0-1,-125 50 1,-49 0 0,-50 0-1,1 0 1</inkml:trace>
  <inkml:trace contextRef="#ctx0" brushRef="#br0" timeOffset="124387.947">11410 16396 0,'0'0'0,"0"-25"16,0 50 31,0 0-47,0 0 0,0 74 16,25-25-1,-25-24 1</inkml:trace>
  <inkml:trace contextRef="#ctx0" brushRef="#br0" timeOffset="124561.269">11435 16148 0,'0'0'0,"0"-50"31,25 50 1</inkml:trace>
  <inkml:trace contextRef="#ctx0" brushRef="#br0" timeOffset="124799.479">11708 16446 0,'0'0'0,"0"24"0,-25-24 31,75 0 0,-1 0-15,1-24-1,-25 24 1</inkml:trace>
  <inkml:trace contextRef="#ctx0" brushRef="#br0" timeOffset="124972.692">11807 16619 0,'0'25'0,"-25"0"16,50-25 15,25 0-15,24-25-1,-49 25 1</inkml:trace>
  <inkml:trace contextRef="#ctx0" brushRef="#br0" timeOffset="125225.141">12378 16346 0,'0'0'15,"-25"-25"1,0 25 0,25 25 15,0 0-31,0 25 15,0 24 1,0-49-16,0 74 16,0-49-1,0-25 1</inkml:trace>
  <inkml:trace contextRef="#ctx0" brushRef="#br0" timeOffset="126144.854">11534 14064 0,'-25'-25'16,"50"50"-16,-50-74 0,25 24 15,0 50 17,0 24-17,0 26 1,0 24-1,0-25 1,0-49-16,0 0 16,0-75 15,0-74-15,25 0 15,25 50-16,-50 49-15,49 0 16,1 25 0,0 50-1,-1 49 1,-49 0 0,0 25-1,0-49 1</inkml:trace>
  <inkml:trace contextRef="#ctx0" brushRef="#br0" timeOffset="126956.007">11857 14312 0,'0'0'0,"0"25"46,0 0-46,0 0 32,24 0-32,-24 24 15,0-24-15,0 0 16,0 0 15,0-50-31,0-25 31,0-24-15,0-1 0,25 50-16,0 1 15,0 24 1,24 24 0,-24 51-1,-25-25 1,25 24-1,-25-49 1,-25-50 15,25-49-15,0-1 0,0 25-1,25 50-15,-25-24 16,25 24-1,0 49 17,-1 1-17,1 24 1,-25-24 0,25-25-1,0-50 1,0-49-1,0-1 1,-25 25 0,0 26-1,0 73 17,0 1-17,0 24 1,0-24 15,49-25-31,-24-25 16</inkml:trace>
  <inkml:trace contextRef="#ctx0" brushRef="#br0" timeOffset="127082.207">12353 14089 0,'0'-25'15,"0"50"-15,-25-75 16,25 26-16,0-1 16,0 50-1</inkml:trace>
  <inkml:trace contextRef="#ctx0" brushRef="#br0" timeOffset="127550.912">12477 14163 0,'0'25'0,"0"0"31,0 0-15,25 0-16,-1 49 15,-24-49-15,0 49 16,0-24-1,0-25 17,0-50-17,0-25 1,25-24 0,25-1-1,-1 26 1,-24 24 15,0 50-15,0 24-1,-25 26 1,25-25 0,-25-26-1,24-48 16,1 24-15</inkml:trace>
  <inkml:trace contextRef="#ctx0" brushRef="#br0" timeOffset="128955.834">12750 15304 0,'0'0'0,"0"25"16,0 0-16,0 0 31,0 25-15,24-50 15,1-25-31,0 0 16,25-99 15,-26-25-15,-24 99-16,0-148 15,0 49 1,-24 75 0,-1 99 15,25 99-16,0 24 1,0-98-16,25 99 16,24-25-1,1-25 1,24-74 0,-24-25-1,24-75 1,-49-24-1,-25 50 17,0-1-17,0 75 17,0 0-32,-25 24 15,25 26 1,0-1-1,50-24 1,24-50 0,-24 0-1,0-75 1,-26 1 0,-24-25-1,-49 74 1,-26 25-1,1 25 1,49 74 0</inkml:trace>
  <inkml:trace contextRef="#ctx0" brushRef="#br0" timeOffset="129503.162">13667 15280 0,'0'0'0,"25"0"0,-25-25 16,0-25 0,0 1-1,0-1 1,-49 25 0,-1 50-1,0 0 1,50 0-16,-24 24 15,24 26 1,0-26 0,49-24-1,1-50 1,24-24 0,-49-1-1,-25 0 1,0 26 15,25 48 0,-25 1-15,0 50 0,25-51-16,-1 101 15,1-1 1,0 0-1,-25-25 1,-25 0 0,0-74-1,-24-25 1,-1-25 0</inkml:trace>
  <inkml:trace contextRef="#ctx0" brushRef="#br0" timeOffset="132473.18">14560 14362 0,'25'-25'0,"-25"0"15,0 0 1,-25 25 0,1 50-1,-26 49 1,0 75 0,1 24-1,24 75 1,0-223-16,25 223 15,25-25 1,49-25 0,26-49-1,-26-100 1</inkml:trace>
  <inkml:trace contextRef="#ctx0" brushRef="#br0" timeOffset="133061.72">15205 14684 0,'-25'-24'31,"25"48"-15,0 1 0,-24 0-16,24 99 15,0 25 1,0 0-1,0-50 1,0-25 0</inkml:trace>
  <inkml:trace contextRef="#ctx0" brushRef="#br0" timeOffset="133331.771">15726 14709 0,'0'0'0,"25"0"0,-25-25 0,0 1 16,0 48 15,0 51 0,0-50-31,0 99 16,0 0-1,0-25 1,0-25 0,-25-49-1</inkml:trace>
  <inkml:trace contextRef="#ctx0" brushRef="#br0" timeOffset="133503.978">15528 15007 0,'0'0'0,"-25"-25"16,25 0 0,74 25 15,50 25-15,-49-25-1</inkml:trace>
  <inkml:trace contextRef="#ctx0" brushRef="#br0" timeOffset="134054.693">16570 14536 0,'0'0'0,"0"-25"0,-25 0 16,25 0-16,-25 0 15,25 50 17,25 50-17,0 24 1,-1 50 0,-24-125-16,0 100 15,0-24 1,0-26-1,0-124 32,0 26-47,-24-100 32,-1-50-32,25 25 15,0 25 1,25 25-1,74 24 1,0 51 0,0 48-1,-74 51 1,-25 24 0,-25 0-1,-49-49 1,-25 0-1,-1-50 1</inkml:trace>
  <inkml:trace contextRef="#ctx0" brushRef="#br0" timeOffset="134352.652">16867 14833 0,'0'25'15,"0"-50"-15,0 75 63,0-25-63,0-1 15,0 1-15,0 25 16,0 24 0,0-24-1,0-1 17</inkml:trace>
  <inkml:trace contextRef="#ctx0" brushRef="#br0" timeOffset="134654.905">16966 14684 0,'0'0'0,"0"-24"0,-24-1 16,24 0-1,0 75 16,0-26-15,0 1-16,-25 0 16,0-25-1,25-25 17,0 0-17,25 1 1,0-1-16</inkml:trace>
  <inkml:trace contextRef="#ctx0" brushRef="#br0" timeOffset="135109.832">17066 14089 0,'0'-25'0,"0"50"0,-25-50 15,25 0 1,0 1 0,74-1-1,1 25 1,-26 0 0</inkml:trace>
  <inkml:trace contextRef="#ctx0" brushRef="#br0" timeOffset="135332.328">17289 13891 0,'0'0'16,"-25"0"-16,0 0 15,25 24 32,0 26-47,0-25 16,0 49-1,0 25 1,0-49 0</inkml:trace>
  <inkml:trace contextRef="#ctx0" brushRef="#br0" timeOffset="135521.382">17289 14015 0,'0'0'0,"0"-25"0,25-25 16,-25 1-1,0 73 17,-25 26-17,-25 49 1,-24 0 0,24-24-1</inkml:trace>
  <inkml:trace contextRef="#ctx0" brushRef="#br0" timeOffset="135696.02">17090 14039 0,'0'0'0,"0"-24"0,25-26 16,0 25 0,0 25-1,0 50 1,-1 24-1,1 50 1,25-49 0</inkml:trace>
  <inkml:trace contextRef="#ctx0" brushRef="#br0" timeOffset="136142.219">17711 14337 0,'0'0'0,"0"-25"0,0-24 15,0 24-15,0 0 16,49 75 15,50 49-15,50 25-1,-25 25 1,-99-124-16,49 99 16,-74-50-1,0-49 1</inkml:trace>
  <inkml:trace contextRef="#ctx0" brushRef="#br0" timeOffset="136369.793">18058 14585 0,'0'0'0,"0"-49"0,-25-1 16,25 75 30,-25 0-30,0 24 0,-49 50-1,74-74-15,-74 74 16,49-24 0</inkml:trace>
  <inkml:trace contextRef="#ctx0" brushRef="#br0" timeOffset="136649.516">18355 14660 0,'0'0'0,"0"-25"15,0 50 48,0-1-63,0 1 15,0 25 1,0-1 15,0-24-31,0 0 16</inkml:trace>
  <inkml:trace contextRef="#ctx0" brushRef="#br0" timeOffset="136922.223">18405 14461 0,'0'0'0,"-25"-49"16,25-1-1,-25 50 64,1 0-64,24-25 16,24 25-15</inkml:trace>
  <inkml:trace contextRef="#ctx0" brushRef="#br0" timeOffset="137492.692">18231 13717 0,'0'-25'16,"0"50"-16,-24-50 0,24-24 15,0 24 1,49 25-1,26 0 17,-51 0-32,1 49 15,-25 26 1,-25 24 0,-49-25-1,24-24 1,26-50-16,-1 25 15,25 0 1,25-25 0,74 0-1,74 0 17,-98 0-32</inkml:trace>
  <inkml:trace contextRef="#ctx0" brushRef="#br0" timeOffset="138572.573">16470 15404 0,'-24'0'0,"24"25"94,24-25-63,26 0-15,49 0-16,-49 24 16,173-48-1,50 24 1,99 0 0,-149-25-1,50 25 1,-199 0-16,174-25 15,-24 25 17,-51-25-17,-49 25-15,-74 0 32,-25-25-17,-50 25 63</inkml:trace>
  <inkml:trace contextRef="#ctx0" brushRef="#br0" timeOffset="139294.15">17413 15925 0,'0'0'0,"0"-25"0,25-25 16,-1 25-1,-24 1 1,0 48 15,0 1-15,0 25-1,0 49 1,-24 25 0,24-25-1,0-74-15,0 25 16,-25-1-1</inkml:trace>
  <inkml:trace contextRef="#ctx0" brushRef="#br0" timeOffset="139734.549">17462 15875 0,'0'-25'0,"0"0"32,25 25-17,0 0 1,25 25 0,24 25-1,1 24 1,-1 25-1,0-24 1,-49-75-16,25 49 16,-25-24-1,-25-99 17,0-25-17,0-75 1,0 149-16,-50-148 15,25 73 17,25 51-17,0 24 1,25 50 0</inkml:trace>
  <inkml:trace contextRef="#ctx0" brushRef="#br0" timeOffset="140187.287">18256 16098 0,'0'0'0,"0"25"15,0 0 32,-25-25-31,25 49 0,-24-24-1,24 50 1,0-51-1,24 1 1,-24 0-16,75-50 16,-26 0-1,1-24 1,-50-26 0,0 1-1,-25 24 1,-74 26-1,49 48 1,1 1 0</inkml:trace>
  <inkml:trace contextRef="#ctx0" brushRef="#br0" timeOffset="142340.579">19273 13915 0,'0'-24'31,"0"48"1,0 1-17,0 0 1,50 25-1,-1 49 1,26 0 0,-26 50-1,-24-50 17,-25 0-32,0-74 0,25 99 15,0 25 1,-25 0-1,25 0 1,-25-25 15,-25-25-15,-25 25 15,25-50-31,-24 26 31,-1-26-15,25 0 0,-24-24-1,24 0 1,0-26 0,25 1-1,0 0 1,-25 25-1,25-26 1,0 1 0,0-50 15</inkml:trace>
  <inkml:trace contextRef="#ctx0" brushRef="#br0" timeOffset="143904.472">21158 14412 0,'0'0'0,"0"-75"15,0 1 16,0 98 1,25 51-17,0 99 1,0-1 0,-25-148-16,0 149 15,0-75 16,0-74-15,0-25 0,0-50-16,-25-74 31,50 25-15,24 24-1,51 51 1,-26 24-1,0 24 1,-49 51 0,-25 24-1,-49-25 1,-26-24 0,-24-25-1,25-25 16,-1-25-31</inkml:trace>
  <inkml:trace contextRef="#ctx0" brushRef="#br0" timeOffset="144141.433">21580 14784 0,'0'0'0,"0"-25"16,25 50 15,-25-1-15,0 1-1,25-25-15,-25 50 16,0 49 0,0-49-1</inkml:trace>
  <inkml:trace contextRef="#ctx0" brushRef="#br0" timeOffset="144441.093">21679 14536 0,'0'0'0,"25"-75"31,0 26-15,-25 24-1,0 50 17,25-25-32,-25 49 15,0-24 1,-25-25 0,0 0-1,25-25 1,0 0-1,0 1-15,25-1 16,0 25 0</inkml:trace>
  <inkml:trace contextRef="#ctx0" brushRef="#br0" timeOffset="144676.898">21878 14560 0,'0'25'31,"0"0"-15,0 0-1,25 49 1,-25-49-16,0 49 16,0-49-1,0 74-15,24-24 16,-24-26-1</inkml:trace>
  <inkml:trace contextRef="#ctx0" brushRef="#br0" timeOffset="145100.171">21779 14808 0,'-25'0'0,"50"0"0,-50-24 16,50 24-1,74-25 1,-50 25 0,75 0-1,0 0 1,-74-25 0,-50 0-1,0 0 1,-50 1-1,1 48 1,24 26 0,25 24-1,25-24 1,49 0 0,-74-26-16,50 26 15,-25-25 1,-25 0-1,-75-1 17,26-24-17,-1 0 1</inkml:trace>
  <inkml:trace contextRef="#ctx0" brushRef="#br0" timeOffset="145432.613">22771 14337 0,'0'-25'16,"0"50"-16,-50-99 15,50 49-15,-25 0 0,25 50 31,0 24-15,25 150 0,-25-1-1,0 26 17,-50-1-17,1-50 1,24-123-16,25 25 15,-25-51-15,25 51 16</inkml:trace>
  <inkml:trace contextRef="#ctx0" brushRef="#br0" timeOffset="145784.854">23242 14759 0,'0'0'0,"0"-25"0,0-49 16,-74 49-1,-1 50 1,1 24 0,74 26-1,0-1 1,25-24-1,24-1 1,1-24 0,-25 0 15,-25 0-15,-25 24-1,-74-24 1,-1 0-1</inkml:trace>
  <inkml:trace contextRef="#ctx0" brushRef="#br0" timeOffset="146208.957">23366 14908 0,'0'0'0,"25"0"0,-25 24 15,-25 1 1,25 0 0,0 25-1,50-26 1,-1-24 0,-24-49-1,0 49 1,0-75-1,-25 1 1,0 24 0,-25 50-1,-50 0 1,-24 50 0,50 24-1,49-24 1,24 0-1,76-26 1,-1 1 15,-74-50-31</inkml:trace>
  <inkml:trace contextRef="#ctx0" brushRef="#br0" timeOffset="146429.517">23961 14808 0,'0'-24'0,"0"48"0,-24-48 47,-1 24-32,0 49 1,-25 1 0,50-25-16,0 24 15,25 1 1,25-25-1,-25-25-15,99 0 16</inkml:trace>
  <inkml:trace contextRef="#ctx0" brushRef="#br0" timeOffset="146762.955">24433 14114 0,'0'-25'0,"0"50"0,0-75 0,-25 1 15,0-1 1,25 75 15,50 49-31,-26 75 16,1 74-1,-25-24 17,0 24-17,-25-25 1,1-49 0,-1-124-16,0 74 15,25-49 1</inkml:trace>
  <inkml:trace contextRef="#ctx0" brushRef="#br0" timeOffset="147111.446">24656 14610 0,'0'-25'15,"0"0"-15,0 1 16,25 48 15,24 1-15,-24 50-1,25 24 1,-50 25 0,0-25-1,0-25 1,0-49 0</inkml:trace>
  <inkml:trace contextRef="#ctx0" brushRef="#br0" timeOffset="147366.592">24978 14610 0,'0'0'0,"0"-25"0,0 0 15,0 1 1,25 48 15,25 26-15,-25 49 15,-25-74-31,24 99 16,-24-25-1,0-24 1,0-51-16</inkml:trace>
  <inkml:trace contextRef="#ctx0" brushRef="#br0" timeOffset="147538.819">24854 14858 0,'0'-25'0,"0"50"0,-25-50 16,1 0-16,48 25 31,26 0-31,74 25 16,-99-25-16</inkml:trace>
  <inkml:trace contextRef="#ctx0" brushRef="#br0" timeOffset="147997.523">25326 14759 0,'-25'0'16,"25"25"15,49-25-15,-24 0-16,74 0 15,1 0 1,-26 0 0,-49 0 15,-50 24 16,0 26-32,-49 24 1,-1-24 0,26 24-1,24-49 1,25 0 15,25-25-15,74 0-1,50 0 1,-25 0 0,-75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smtClean="0"/>
            </a:lvl1pPr>
          </a:lstStyle>
          <a:p>
            <a:pPr>
              <a:defRPr/>
            </a:pPr>
            <a:endParaRPr lang="en-US"/>
          </a:p>
        </p:txBody>
      </p:sp>
      <p:sp>
        <p:nvSpPr>
          <p:cNvPr id="2662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smtClean="0"/>
            </a:lvl1pPr>
          </a:lstStyle>
          <a:p>
            <a:pPr>
              <a:defRPr/>
            </a:pPr>
            <a:endParaRPr lang="en-US"/>
          </a:p>
        </p:txBody>
      </p:sp>
      <p:sp>
        <p:nvSpPr>
          <p:cNvPr id="297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smtClean="0"/>
            </a:lvl1pPr>
          </a:lstStyle>
          <a:p>
            <a:pPr>
              <a:defRPr/>
            </a:pPr>
            <a:endParaRPr lang="en-US"/>
          </a:p>
        </p:txBody>
      </p:sp>
      <p:sp>
        <p:nvSpPr>
          <p:cNvPr id="26631"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smtClean="0"/>
            </a:lvl1pPr>
          </a:lstStyle>
          <a:p>
            <a:pPr>
              <a:defRPr/>
            </a:pPr>
            <a:fld id="{58C2998B-F799-469F-AF7B-F7F3A8C0611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662F6414-A59A-4177-90D1-499685EBB8AE}" type="slidenum">
              <a:rPr lang="en-US" altLang="en-US" smtClean="0"/>
              <a:pPr>
                <a:defRPr/>
              </a:pPr>
              <a:t>‹#›</a:t>
            </a:fld>
            <a:endParaRPr lang="en-US" altLang="en-US"/>
          </a:p>
        </p:txBody>
      </p:sp>
      <p:pic>
        <p:nvPicPr>
          <p:cNvPr id="8" name="Picture 7" descr="A blue and yellow logo&#10;&#10;Description automatically generated">
            <a:extLst>
              <a:ext uri="{FF2B5EF4-FFF2-40B4-BE49-F238E27FC236}">
                <a16:creationId xmlns:a16="http://schemas.microsoft.com/office/drawing/2014/main" id="{F3A4C309-D9AF-C4DC-BC83-B5BABA6BDC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9FD7AC23-59CE-443A-9B9F-7DE2420A16ED}" type="slidenum">
              <a:rPr lang="en-US" altLang="en-US" smtClean="0"/>
              <a:pPr>
                <a:defRPr/>
              </a:pPr>
              <a:t>‹#›</a:t>
            </a:fld>
            <a:endParaRPr lang="en-US" altLang="en-US"/>
          </a:p>
        </p:txBody>
      </p:sp>
      <p:pic>
        <p:nvPicPr>
          <p:cNvPr id="7" name="Picture 6" descr="A blue and yellow logo&#10;&#10;Description automatically generated">
            <a:extLst>
              <a:ext uri="{FF2B5EF4-FFF2-40B4-BE49-F238E27FC236}">
                <a16:creationId xmlns:a16="http://schemas.microsoft.com/office/drawing/2014/main" id="{39AC0A76-B279-A573-9D8E-85723FDC95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549480A9-6D0E-498D-9052-6F92850D75A8}" type="slidenum">
              <a:rPr lang="en-US" altLang="en-US" smtClean="0"/>
              <a:pPr>
                <a:defRPr/>
              </a:pPr>
              <a:t>‹#›</a:t>
            </a:fld>
            <a:endParaRPr lang="en-US" altLang="en-US"/>
          </a:p>
        </p:txBody>
      </p:sp>
      <p:pic>
        <p:nvPicPr>
          <p:cNvPr id="7" name="Picture 6" descr="A blue and yellow logo&#10;&#10;Description automatically generated">
            <a:extLst>
              <a:ext uri="{FF2B5EF4-FFF2-40B4-BE49-F238E27FC236}">
                <a16:creationId xmlns:a16="http://schemas.microsoft.com/office/drawing/2014/main" id="{F4B51B41-4131-D371-06D8-6EB72A190A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DAADD056-305A-4C2C-95A2-F8883EC1CD26}" type="slidenum">
              <a:rPr lang="en-US" altLang="en-US" smtClean="0"/>
              <a:pPr>
                <a:defRPr/>
              </a:pPr>
              <a:t>‹#›</a:t>
            </a:fld>
            <a:endParaRPr lang="en-US" altLang="en-US"/>
          </a:p>
        </p:txBody>
      </p:sp>
      <p:pic>
        <p:nvPicPr>
          <p:cNvPr id="7" name="Picture 6" descr="A blue and yellow logo&#10;&#10;Description automatically generated">
            <a:extLst>
              <a:ext uri="{FF2B5EF4-FFF2-40B4-BE49-F238E27FC236}">
                <a16:creationId xmlns:a16="http://schemas.microsoft.com/office/drawing/2014/main" id="{A443117E-0789-85EB-5FDB-E9E3739394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D57A28B1-1A41-437A-99AA-5A2DA8126BD2}" type="slidenum">
              <a:rPr lang="en-US" altLang="en-US" smtClean="0"/>
              <a:pPr>
                <a:defRPr/>
              </a:pPr>
              <a:t>‹#›</a:t>
            </a:fld>
            <a:endParaRPr lang="en-US" altLang="en-US"/>
          </a:p>
        </p:txBody>
      </p:sp>
      <p:pic>
        <p:nvPicPr>
          <p:cNvPr id="7" name="Picture 6" descr="A blue and yellow logo&#10;&#10;Description automatically generated">
            <a:extLst>
              <a:ext uri="{FF2B5EF4-FFF2-40B4-BE49-F238E27FC236}">
                <a16:creationId xmlns:a16="http://schemas.microsoft.com/office/drawing/2014/main" id="{D0110B74-9263-935B-8458-C6309FE73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r>
              <a:rPr lang="en-US"/>
              <a:t>Dr.T.Deepa</a:t>
            </a:r>
          </a:p>
        </p:txBody>
      </p:sp>
      <p:sp>
        <p:nvSpPr>
          <p:cNvPr id="7" name="Slide Number Placeholder 6"/>
          <p:cNvSpPr>
            <a:spLocks noGrp="1"/>
          </p:cNvSpPr>
          <p:nvPr>
            <p:ph type="sldNum" sz="quarter" idx="12"/>
          </p:nvPr>
        </p:nvSpPr>
        <p:spPr/>
        <p:txBody>
          <a:bodyPr/>
          <a:lstStyle/>
          <a:p>
            <a:pPr>
              <a:defRPr/>
            </a:pPr>
            <a:fld id="{46E12A07-2855-431C-A5E4-DBB1F433EB02}" type="slidenum">
              <a:rPr lang="en-US" altLang="en-US" smtClean="0"/>
              <a:pPr>
                <a:defRPr/>
              </a:pPr>
              <a:t>‹#›</a:t>
            </a:fld>
            <a:endParaRPr lang="en-US" altLang="en-US"/>
          </a:p>
        </p:txBody>
      </p:sp>
      <p:pic>
        <p:nvPicPr>
          <p:cNvPr id="8" name="Picture 7" descr="A blue and yellow logo&#10;&#10;Description automatically generated">
            <a:extLst>
              <a:ext uri="{FF2B5EF4-FFF2-40B4-BE49-F238E27FC236}">
                <a16:creationId xmlns:a16="http://schemas.microsoft.com/office/drawing/2014/main" id="{880B687E-4AF3-E841-BF97-0827F9AA9F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r>
              <a:rPr lang="en-US"/>
              <a:t>Dr.T.Deepa</a:t>
            </a:r>
          </a:p>
        </p:txBody>
      </p:sp>
      <p:sp>
        <p:nvSpPr>
          <p:cNvPr id="9" name="Slide Number Placeholder 8"/>
          <p:cNvSpPr>
            <a:spLocks noGrp="1"/>
          </p:cNvSpPr>
          <p:nvPr>
            <p:ph type="sldNum" sz="quarter" idx="12"/>
          </p:nvPr>
        </p:nvSpPr>
        <p:spPr/>
        <p:txBody>
          <a:bodyPr/>
          <a:lstStyle/>
          <a:p>
            <a:pPr>
              <a:defRPr/>
            </a:pPr>
            <a:fld id="{9841EE72-B155-4128-90FF-DDB9C1AA0F34}" type="slidenum">
              <a:rPr lang="en-US" altLang="en-US" smtClean="0"/>
              <a:pPr>
                <a:defRPr/>
              </a:pPr>
              <a:t>‹#›</a:t>
            </a:fld>
            <a:endParaRPr lang="en-US" altLang="en-US"/>
          </a:p>
        </p:txBody>
      </p:sp>
      <p:pic>
        <p:nvPicPr>
          <p:cNvPr id="10" name="Picture 9" descr="A blue and yellow logo&#10;&#10;Description automatically generated">
            <a:extLst>
              <a:ext uri="{FF2B5EF4-FFF2-40B4-BE49-F238E27FC236}">
                <a16:creationId xmlns:a16="http://schemas.microsoft.com/office/drawing/2014/main" id="{60B4C077-0EC5-91AB-A8E5-27EE5939D3D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r>
              <a:rPr lang="en-US"/>
              <a:t>Dr.T.Deepa</a:t>
            </a:r>
          </a:p>
        </p:txBody>
      </p:sp>
      <p:sp>
        <p:nvSpPr>
          <p:cNvPr id="5" name="Slide Number Placeholder 4"/>
          <p:cNvSpPr>
            <a:spLocks noGrp="1"/>
          </p:cNvSpPr>
          <p:nvPr>
            <p:ph type="sldNum" sz="quarter" idx="12"/>
          </p:nvPr>
        </p:nvSpPr>
        <p:spPr/>
        <p:txBody>
          <a:bodyPr/>
          <a:lstStyle/>
          <a:p>
            <a:pPr>
              <a:defRPr/>
            </a:pPr>
            <a:fld id="{24A77E44-D6DD-4B01-AE24-D49069C38AF4}" type="slidenum">
              <a:rPr lang="en-US" altLang="en-US" smtClean="0"/>
              <a:pPr>
                <a:defRPr/>
              </a:pPr>
              <a:t>‹#›</a:t>
            </a:fld>
            <a:endParaRPr lang="en-US" altLang="en-US"/>
          </a:p>
        </p:txBody>
      </p:sp>
      <p:pic>
        <p:nvPicPr>
          <p:cNvPr id="6" name="Picture 5" descr="A blue and yellow logo&#10;&#10;Description automatically generated">
            <a:extLst>
              <a:ext uri="{FF2B5EF4-FFF2-40B4-BE49-F238E27FC236}">
                <a16:creationId xmlns:a16="http://schemas.microsoft.com/office/drawing/2014/main" id="{DC69A9BC-8ECB-C9BB-54C8-907948A876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r>
              <a:rPr lang="en-US"/>
              <a:t>Dr.T.Deepa</a:t>
            </a:r>
          </a:p>
        </p:txBody>
      </p:sp>
      <p:sp>
        <p:nvSpPr>
          <p:cNvPr id="4" name="Slide Number Placeholder 3"/>
          <p:cNvSpPr>
            <a:spLocks noGrp="1"/>
          </p:cNvSpPr>
          <p:nvPr>
            <p:ph type="sldNum" sz="quarter" idx="12"/>
          </p:nvPr>
        </p:nvSpPr>
        <p:spPr/>
        <p:txBody>
          <a:bodyPr/>
          <a:lstStyle/>
          <a:p>
            <a:pPr>
              <a:defRPr/>
            </a:pPr>
            <a:fld id="{770096B9-A96C-47A5-A889-FF7783836D71}" type="slidenum">
              <a:rPr lang="en-US" altLang="en-US" smtClean="0"/>
              <a:pPr>
                <a:defRPr/>
              </a:pPr>
              <a:t>‹#›</a:t>
            </a:fld>
            <a:endParaRPr lang="en-US" altLang="en-US"/>
          </a:p>
        </p:txBody>
      </p:sp>
      <p:pic>
        <p:nvPicPr>
          <p:cNvPr id="5" name="Picture 4" descr="A blue and yellow logo&#10;&#10;Description automatically generated">
            <a:extLst>
              <a:ext uri="{FF2B5EF4-FFF2-40B4-BE49-F238E27FC236}">
                <a16:creationId xmlns:a16="http://schemas.microsoft.com/office/drawing/2014/main" id="{634DC4C8-D69C-30A6-E141-EF4B351B62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r>
              <a:rPr lang="en-US"/>
              <a:t>Dr.T.Deepa</a:t>
            </a:r>
          </a:p>
        </p:txBody>
      </p:sp>
      <p:sp>
        <p:nvSpPr>
          <p:cNvPr id="7" name="Slide Number Placeholder 6"/>
          <p:cNvSpPr>
            <a:spLocks noGrp="1"/>
          </p:cNvSpPr>
          <p:nvPr>
            <p:ph type="sldNum" sz="quarter" idx="12"/>
          </p:nvPr>
        </p:nvSpPr>
        <p:spPr/>
        <p:txBody>
          <a:bodyPr/>
          <a:lstStyle/>
          <a:p>
            <a:pPr>
              <a:defRPr/>
            </a:pPr>
            <a:fld id="{7AAE2A35-2FFC-421E-A94C-A86D396382F8}" type="slidenum">
              <a:rPr lang="en-US" altLang="en-US" smtClean="0"/>
              <a:pPr>
                <a:defRPr/>
              </a:pPr>
              <a:t>‹#›</a:t>
            </a:fld>
            <a:endParaRPr lang="en-US" altLang="en-US"/>
          </a:p>
        </p:txBody>
      </p:sp>
      <p:pic>
        <p:nvPicPr>
          <p:cNvPr id="8" name="Picture 7" descr="A blue and yellow logo&#10;&#10;Description automatically generated">
            <a:extLst>
              <a:ext uri="{FF2B5EF4-FFF2-40B4-BE49-F238E27FC236}">
                <a16:creationId xmlns:a16="http://schemas.microsoft.com/office/drawing/2014/main" id="{31ABC1B5-6B02-0996-4FB5-12F9FC8C5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r>
              <a:rPr lang="en-US"/>
              <a:t>Dr.T.Deepa</a:t>
            </a:r>
          </a:p>
        </p:txBody>
      </p:sp>
      <p:sp>
        <p:nvSpPr>
          <p:cNvPr id="7" name="Slide Number Placeholder 6"/>
          <p:cNvSpPr>
            <a:spLocks noGrp="1"/>
          </p:cNvSpPr>
          <p:nvPr>
            <p:ph type="sldNum" sz="quarter" idx="12"/>
          </p:nvPr>
        </p:nvSpPr>
        <p:spPr/>
        <p:txBody>
          <a:bodyPr/>
          <a:lstStyle/>
          <a:p>
            <a:pPr>
              <a:defRPr/>
            </a:pPr>
            <a:fld id="{F91A5118-E66A-4F27-A688-83ADA1E4A9B2}" type="slidenum">
              <a:rPr lang="en-US" altLang="en-US" smtClean="0"/>
              <a:pPr>
                <a:defRPr/>
              </a:pPr>
              <a:t>‹#›</a:t>
            </a:fld>
            <a:endParaRPr lang="en-US" altLang="en-US"/>
          </a:p>
        </p:txBody>
      </p:sp>
      <p:pic>
        <p:nvPicPr>
          <p:cNvPr id="8" name="Picture 7" descr="A blue and yellow logo&#10;&#10;Description automatically generated">
            <a:extLst>
              <a:ext uri="{FF2B5EF4-FFF2-40B4-BE49-F238E27FC236}">
                <a16:creationId xmlns:a16="http://schemas.microsoft.com/office/drawing/2014/main" id="{870D3EB2-180B-3817-A9B7-E36364D6C4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Dr.T.Deepa</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A2C6A33-E874-402B-AF84-71337A641FEF}"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1.bp.blogspot.com/-fRM8NtecuqQ/ThRBCMgMQ2I/AAAAAAAAABI/FTJLWiUg7p8/s1600/untitled.PNG"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070C0"/>
                </a:solidFill>
                <a:latin typeface="Times New Roman" pitchFamily="18" charset="0"/>
                <a:cs typeface="Times New Roman" pitchFamily="18" charset="0"/>
              </a:rPr>
              <a:t>18ECE220T- Unit 3- Multiple Input Multiple Output Systems </a:t>
            </a:r>
            <a:endParaRPr lang="en-US" b="1" dirty="0">
              <a:solidFill>
                <a:srgbClr val="0070C0"/>
              </a:solidFill>
            </a:endParaRPr>
          </a:p>
        </p:txBody>
      </p:sp>
      <p:sp>
        <p:nvSpPr>
          <p:cNvPr id="3" name="Subtitle 2"/>
          <p:cNvSpPr>
            <a:spLocks noGrp="1"/>
          </p:cNvSpPr>
          <p:nvPr>
            <p:ph type="subTitle" idx="1"/>
          </p:nvPr>
        </p:nvSpPr>
        <p:spPr>
          <a:xfrm>
            <a:off x="1295400" y="3962400"/>
            <a:ext cx="9906000" cy="1752600"/>
          </a:xfrm>
        </p:spPr>
        <p:txBody>
          <a:bodyPr>
            <a:normAutofit/>
          </a:bodyPr>
          <a:lstStyle/>
          <a:p>
            <a:endParaRPr lang="en-US" dirty="0"/>
          </a:p>
        </p:txBody>
      </p:sp>
      <p:sp>
        <p:nvSpPr>
          <p:cNvPr id="4" name="Date Placeholder 3"/>
          <p:cNvSpPr>
            <a:spLocks noGrp="1"/>
          </p:cNvSpPr>
          <p:nvPr>
            <p:ph type="dt" sz="half" idx="10"/>
          </p:nvPr>
        </p:nvSpPr>
        <p:spPr/>
        <p:txBody>
          <a:bodyPr/>
          <a:lstStyle/>
          <a:p>
            <a:fld id="{9A5743E6-2D4A-4D60-BA41-EC9FB90E967D}" type="datetime1">
              <a:rPr lang="en-US" smtClean="0"/>
              <a:t>9/30/2023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0472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E7AA8-B1AE-4B5C-8BD0-FC2E5BEC7626}"/>
              </a:ext>
            </a:extLst>
          </p:cNvPr>
          <p:cNvSpPr>
            <a:spLocks noGrp="1"/>
          </p:cNvSpPr>
          <p:nvPr>
            <p:ph idx="1"/>
          </p:nvPr>
        </p:nvSpPr>
        <p:spPr>
          <a:xfrm>
            <a:off x="838200" y="680721"/>
            <a:ext cx="10515600" cy="5720080"/>
          </a:xfrm>
        </p:spPr>
        <p:txBody>
          <a:bodyPr>
            <a:noAutofit/>
          </a:bodyPr>
          <a:lstStyle/>
          <a:p>
            <a:pPr algn="just"/>
            <a:r>
              <a:rPr lang="en-US" sz="2400" dirty="0">
                <a:latin typeface="Times New Roman" panose="02020603050405020304" pitchFamily="18" charset="0"/>
                <a:cs typeface="Times New Roman" panose="02020603050405020304" pitchFamily="18" charset="0"/>
              </a:rPr>
              <a:t>N</a:t>
            </a:r>
            <a:r>
              <a:rPr lang="en-US" sz="2400" b="0" i="0" u="none" strike="noStrike" baseline="0" dirty="0">
                <a:latin typeface="Times New Roman" panose="02020603050405020304" pitchFamily="18" charset="0"/>
                <a:cs typeface="Times New Roman" panose="02020603050405020304" pitchFamily="18" charset="0"/>
              </a:rPr>
              <a:t>umber of copies is often referred to as the diversity order, the probability that at least one of the copies is not experiencing a deep fade increases, thereby improving the quality and reliability of reception. </a:t>
            </a:r>
          </a:p>
          <a:p>
            <a:pPr algn="just"/>
            <a:r>
              <a:rPr lang="en-IN" sz="2400" b="0" i="0" u="none" strike="noStrike" baseline="0" dirty="0">
                <a:latin typeface="Times New Roman" panose="02020603050405020304" pitchFamily="18" charset="0"/>
                <a:cs typeface="Times New Roman" panose="02020603050405020304" pitchFamily="18" charset="0"/>
              </a:rPr>
              <a:t>A MIMO </a:t>
            </a:r>
            <a:r>
              <a:rPr lang="en-US" sz="2400" b="0" i="0" u="none" strike="noStrike" baseline="0" dirty="0">
                <a:latin typeface="Times New Roman" panose="02020603050405020304" pitchFamily="18" charset="0"/>
                <a:cs typeface="Times New Roman" panose="02020603050405020304" pitchFamily="18" charset="0"/>
              </a:rPr>
              <a:t>channel with M transmit antennas and </a:t>
            </a:r>
            <a:r>
              <a:rPr lang="en-US" sz="2400" dirty="0">
                <a:latin typeface="Times New Roman" panose="02020603050405020304" pitchFamily="18" charset="0"/>
                <a:cs typeface="Times New Roman" panose="02020603050405020304" pitchFamily="18" charset="0"/>
              </a:rPr>
              <a:t>N</a:t>
            </a:r>
            <a:r>
              <a:rPr lang="en-US" sz="2400" b="0" i="0" u="none" strike="noStrike" baseline="0" dirty="0">
                <a:latin typeface="Times New Roman" panose="02020603050405020304" pitchFamily="18" charset="0"/>
                <a:cs typeface="Times New Roman" panose="02020603050405020304" pitchFamily="18" charset="0"/>
              </a:rPr>
              <a:t> receive antennas potentially offers MN independently fading links, and hence a spatial diversity order of MN</a:t>
            </a:r>
          </a:p>
          <a:p>
            <a:pPr algn="just"/>
            <a:r>
              <a:rPr lang="en-US" sz="2400" b="0" i="0" u="none" strike="noStrike" baseline="0" dirty="0">
                <a:latin typeface="Times New Roman" panose="02020603050405020304" pitchFamily="18" charset="0"/>
                <a:cs typeface="Times New Roman" panose="02020603050405020304" pitchFamily="18" charset="0"/>
              </a:rPr>
              <a:t>MIMO systems offer a linear increase in data rate through spatial multiplexing, i.e., transmitting multiple, independent data streams within the bandwidth of </a:t>
            </a:r>
            <a:r>
              <a:rPr lang="en-IN" sz="2400" b="0" i="0" u="none" strike="noStrike" baseline="0" dirty="0">
                <a:latin typeface="Times New Roman" panose="02020603050405020304" pitchFamily="18" charset="0"/>
                <a:cs typeface="Times New Roman" panose="02020603050405020304" pitchFamily="18" charset="0"/>
              </a:rPr>
              <a:t>operation.</a:t>
            </a:r>
          </a:p>
          <a:p>
            <a:pPr algn="just"/>
            <a:r>
              <a:rPr lang="en-US" sz="2400" b="0" i="0" u="none" strike="noStrike" baseline="0" dirty="0">
                <a:latin typeface="Times New Roman" panose="02020603050405020304" pitchFamily="18" charset="0"/>
                <a:cs typeface="Times New Roman" panose="02020603050405020304" pitchFamily="18" charset="0"/>
              </a:rPr>
              <a:t>In general, the number of data streams that can be reliably supported by a MIMO channel equals the minimum of the number of transmit antennas and the number of receive antennas, i.e., min(M, N). </a:t>
            </a:r>
          </a:p>
          <a:p>
            <a:pPr algn="just"/>
            <a:r>
              <a:rPr lang="en-US" sz="2400" b="0" i="0" u="none" strike="noStrike" baseline="0" dirty="0">
                <a:latin typeface="Times New Roman" panose="02020603050405020304" pitchFamily="18" charset="0"/>
                <a:cs typeface="Times New Roman" panose="02020603050405020304" pitchFamily="18" charset="0"/>
              </a:rPr>
              <a:t>The spatial multiplexing gain increases the capacity </a:t>
            </a:r>
            <a:r>
              <a:rPr lang="en-IN" sz="2400" b="0" i="0" u="none" strike="noStrike" baseline="0" dirty="0">
                <a:latin typeface="Times New Roman" panose="02020603050405020304" pitchFamily="18" charset="0"/>
                <a:cs typeface="Times New Roman" panose="02020603050405020304" pitchFamily="18" charset="0"/>
              </a:rPr>
              <a:t>of a wireless network.</a:t>
            </a:r>
            <a:endParaRPr lang="en-IN"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Interference in wireless networks results from multiple users sharing time and frequency </a:t>
            </a:r>
            <a:r>
              <a:rPr lang="en-IN" sz="2400" b="0" i="0" u="none" strike="noStrike" baseline="0" dirty="0">
                <a:latin typeface="Times New Roman" panose="02020603050405020304" pitchFamily="18" charset="0"/>
                <a:cs typeface="Times New Roman" panose="02020603050405020304" pitchFamily="18" charset="0"/>
              </a:rPr>
              <a:t>resources.</a:t>
            </a:r>
          </a:p>
          <a:p>
            <a:pPr algn="just"/>
            <a:r>
              <a:rPr lang="en-US" sz="2400" b="0" i="0" u="none" strike="noStrike" baseline="0" dirty="0">
                <a:latin typeface="Times New Roman" panose="02020603050405020304" pitchFamily="18" charset="0"/>
                <a:cs typeface="Times New Roman" panose="02020603050405020304" pitchFamily="18" charset="0"/>
              </a:rPr>
              <a:t>Interference may be mitigated in MIMO systems by exploiting the spatial dimension to increase the separation between users.</a:t>
            </a:r>
            <a:endParaRPr lang="en-IN" sz="2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5B021E0-D1CE-4BFC-B722-D51BE9E1E1B7}"/>
              </a:ext>
            </a:extLst>
          </p:cNvPr>
          <p:cNvSpPr>
            <a:spLocks noGrp="1"/>
          </p:cNvSpPr>
          <p:nvPr>
            <p:ph type="title"/>
          </p:nvPr>
        </p:nvSpPr>
        <p:spPr>
          <a:xfrm>
            <a:off x="609600" y="274638"/>
            <a:ext cx="10972800" cy="406082"/>
          </a:xfrm>
        </p:spPr>
        <p:txBody>
          <a:bodyPr>
            <a:normAutofit fontScale="90000"/>
          </a:bodyPr>
          <a:lstStyle/>
          <a:p>
            <a:r>
              <a:rPr lang="en-IN" b="1" dirty="0">
                <a:solidFill>
                  <a:srgbClr val="0070C0"/>
                </a:solidFill>
              </a:rPr>
              <a:t>Benefits of MIMO Technology</a:t>
            </a:r>
          </a:p>
        </p:txBody>
      </p:sp>
    </p:spTree>
    <p:extLst>
      <p:ext uri="{BB962C8B-B14F-4D97-AF65-F5344CB8AC3E}">
        <p14:creationId xmlns:p14="http://schemas.microsoft.com/office/powerpoint/2010/main" val="294555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525B-CA01-4467-8DEF-CE86B8F8249B}"/>
              </a:ext>
            </a:extLst>
          </p:cNvPr>
          <p:cNvSpPr>
            <a:spLocks noGrp="1"/>
          </p:cNvSpPr>
          <p:nvPr>
            <p:ph type="title"/>
          </p:nvPr>
        </p:nvSpPr>
        <p:spPr/>
        <p:txBody>
          <a:bodyPr/>
          <a:lstStyle/>
          <a:p>
            <a:r>
              <a:rPr lang="en-IN" b="1" dirty="0">
                <a:solidFill>
                  <a:srgbClr val="0070C0"/>
                </a:solidFill>
              </a:rPr>
              <a:t>Basic Block diagram of MIMO System </a:t>
            </a:r>
          </a:p>
        </p:txBody>
      </p:sp>
      <p:pic>
        <p:nvPicPr>
          <p:cNvPr id="5" name="Content Placeholder 4">
            <a:extLst>
              <a:ext uri="{FF2B5EF4-FFF2-40B4-BE49-F238E27FC236}">
                <a16:creationId xmlns:a16="http://schemas.microsoft.com/office/drawing/2014/main" id="{B6B2AA16-E560-443F-A559-837562897154}"/>
              </a:ext>
            </a:extLst>
          </p:cNvPr>
          <p:cNvPicPr>
            <a:picLocks noGrp="1" noChangeAspect="1"/>
          </p:cNvPicPr>
          <p:nvPr>
            <p:ph idx="1"/>
          </p:nvPr>
        </p:nvPicPr>
        <p:blipFill>
          <a:blip r:embed="rId2"/>
          <a:stretch>
            <a:fillRect/>
          </a:stretch>
        </p:blipFill>
        <p:spPr>
          <a:xfrm>
            <a:off x="2185824" y="2012774"/>
            <a:ext cx="7392473" cy="1718553"/>
          </a:xfrm>
        </p:spPr>
      </p:pic>
      <p:pic>
        <p:nvPicPr>
          <p:cNvPr id="7" name="Picture 6">
            <a:extLst>
              <a:ext uri="{FF2B5EF4-FFF2-40B4-BE49-F238E27FC236}">
                <a16:creationId xmlns:a16="http://schemas.microsoft.com/office/drawing/2014/main" id="{28B48F51-6734-4437-87EC-F25BB2F7F61A}"/>
              </a:ext>
            </a:extLst>
          </p:cNvPr>
          <p:cNvPicPr>
            <a:picLocks noChangeAspect="1"/>
          </p:cNvPicPr>
          <p:nvPr/>
        </p:nvPicPr>
        <p:blipFill>
          <a:blip r:embed="rId3"/>
          <a:stretch>
            <a:fillRect/>
          </a:stretch>
        </p:blipFill>
        <p:spPr>
          <a:xfrm>
            <a:off x="2185824" y="3985949"/>
            <a:ext cx="7340958" cy="1725038"/>
          </a:xfrm>
          <a:prstGeom prst="rect">
            <a:avLst/>
          </a:prstGeom>
        </p:spPr>
      </p:pic>
    </p:spTree>
    <p:extLst>
      <p:ext uri="{BB962C8B-B14F-4D97-AF65-F5344CB8AC3E}">
        <p14:creationId xmlns:p14="http://schemas.microsoft.com/office/powerpoint/2010/main" val="2280859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64D-6307-4F0B-AFF9-658214ADEE02}"/>
              </a:ext>
            </a:extLst>
          </p:cNvPr>
          <p:cNvSpPr>
            <a:spLocks noGrp="1"/>
          </p:cNvSpPr>
          <p:nvPr>
            <p:ph type="title"/>
          </p:nvPr>
        </p:nvSpPr>
        <p:spPr>
          <a:xfrm>
            <a:off x="838200" y="365125"/>
            <a:ext cx="10515600" cy="589915"/>
          </a:xfrm>
        </p:spPr>
        <p:txBody>
          <a:bodyPr>
            <a:normAutofit fontScale="90000"/>
          </a:bodyPr>
          <a:lstStyle/>
          <a:p>
            <a:r>
              <a:rPr lang="en-IN" b="1" dirty="0">
                <a:solidFill>
                  <a:srgbClr val="0070C0"/>
                </a:solidFill>
              </a:rPr>
              <a:t>Outage capacity and multiplexing gain</a:t>
            </a:r>
          </a:p>
        </p:txBody>
      </p:sp>
      <p:sp>
        <p:nvSpPr>
          <p:cNvPr id="3" name="Content Placeholder 2">
            <a:extLst>
              <a:ext uri="{FF2B5EF4-FFF2-40B4-BE49-F238E27FC236}">
                <a16:creationId xmlns:a16="http://schemas.microsoft.com/office/drawing/2014/main" id="{9F51EC8A-0FDF-4E9C-B2AD-5B4A14F4986F}"/>
              </a:ext>
            </a:extLst>
          </p:cNvPr>
          <p:cNvSpPr>
            <a:spLocks noGrp="1"/>
          </p:cNvSpPr>
          <p:nvPr>
            <p:ph idx="1"/>
          </p:nvPr>
        </p:nvSpPr>
        <p:spPr>
          <a:xfrm>
            <a:off x="838200" y="955040"/>
            <a:ext cx="10515600" cy="5659120"/>
          </a:xfrm>
        </p:spPr>
        <p:txBody>
          <a:bodyPr/>
          <a:lstStyle/>
          <a:p>
            <a:pPr algn="l"/>
            <a:r>
              <a:rPr lang="en-US" sz="2400" b="0" i="0" u="none" strike="noStrike" baseline="0" dirty="0">
                <a:latin typeface="Times New Roman" panose="02020603050405020304" pitchFamily="18" charset="0"/>
                <a:cs typeface="Times New Roman" panose="02020603050405020304" pitchFamily="18" charset="0"/>
              </a:rPr>
              <a:t>The capacity of a communication channel is the maximum, error-free transmission rate that can be achieved. The capacity of a MIMO channel is a complicated function of the channel conditions and transmit/receive </a:t>
            </a:r>
            <a:r>
              <a:rPr lang="en-US" sz="2400" b="0" i="0" u="none" strike="noStrike" baseline="0" dirty="0" err="1">
                <a:latin typeface="Times New Roman" panose="02020603050405020304" pitchFamily="18" charset="0"/>
                <a:cs typeface="Times New Roman" panose="02020603050405020304" pitchFamily="18" charset="0"/>
              </a:rPr>
              <a:t>processsing</a:t>
            </a:r>
            <a:r>
              <a:rPr lang="en-US" sz="2400" b="0" i="0" u="none" strike="noStrike" baseline="0" dirty="0">
                <a:latin typeface="Times New Roman" panose="02020603050405020304" pitchFamily="18" charset="0"/>
                <a:cs typeface="Times New Roman" panose="02020603050405020304" pitchFamily="18" charset="0"/>
              </a:rPr>
              <a:t> constraints.</a:t>
            </a:r>
          </a:p>
          <a:p>
            <a:pPr algn="l"/>
            <a:r>
              <a:rPr lang="en-US" sz="2400" b="0" i="0" u="none" strike="noStrike" baseline="0" dirty="0">
                <a:latin typeface="Times New Roman" panose="02020603050405020304" pitchFamily="18" charset="0"/>
                <a:cs typeface="Times New Roman" panose="02020603050405020304" pitchFamily="18" charset="0"/>
              </a:rPr>
              <a:t>The p percentage outage capacity at SNR </a:t>
            </a:r>
            <a:r>
              <a:rPr lang="el-GR" sz="24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ρ</a:t>
            </a:r>
            <a:r>
              <a:rPr lang="en-US" sz="2400" b="0"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err="1">
                <a:latin typeface="Times New Roman" panose="02020603050405020304" pitchFamily="18" charset="0"/>
                <a:cs typeface="Times New Roman" panose="02020603050405020304" pitchFamily="18" charset="0"/>
              </a:rPr>
              <a:t>Cout,p</a:t>
            </a:r>
            <a:r>
              <a:rPr lang="en-US" sz="2400" b="0" i="0" u="none" strike="noStrike" baseline="0" dirty="0">
                <a:latin typeface="Times New Roman" panose="02020603050405020304" pitchFamily="18" charset="0"/>
                <a:cs typeface="Times New Roman" panose="02020603050405020304" pitchFamily="18" charset="0"/>
              </a:rPr>
              <a:t>(</a:t>
            </a:r>
            <a:r>
              <a:rPr lang="el-GR" sz="24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ρ</a:t>
            </a:r>
            <a:r>
              <a:rPr lang="en-US" sz="2400" b="0" i="0" u="none" strike="noStrike" baseline="0" dirty="0">
                <a:latin typeface="Times New Roman" panose="02020603050405020304" pitchFamily="18" charset="0"/>
                <a:cs typeface="Times New Roman" panose="02020603050405020304" pitchFamily="18" charset="0"/>
              </a:rPr>
              <a:t>), is defined as the transmission rate that can be supported by (100−p)% of the fading realizations of the channel.</a:t>
            </a:r>
          </a:p>
          <a:p>
            <a:pPr algn="l"/>
            <a:r>
              <a:rPr lang="en-US" sz="2400" b="0" i="0" u="none" strike="noStrike" baseline="0" dirty="0">
                <a:latin typeface="Times New Roman" panose="02020603050405020304" pitchFamily="18" charset="0"/>
                <a:cs typeface="Times New Roman" panose="02020603050405020304" pitchFamily="18" charset="0"/>
              </a:rPr>
              <a:t>Hence at SNR , if a frame is transmitted with rate </a:t>
            </a:r>
            <a:r>
              <a:rPr lang="en-US" sz="2400" b="0" i="0" u="none" strike="noStrike" baseline="0" dirty="0" err="1">
                <a:latin typeface="Times New Roman" panose="02020603050405020304" pitchFamily="18" charset="0"/>
                <a:cs typeface="Times New Roman" panose="02020603050405020304" pitchFamily="18" charset="0"/>
              </a:rPr>
              <a:t>Cout,p</a:t>
            </a:r>
            <a:r>
              <a:rPr lang="en-US" sz="2400" b="0" i="0" u="none" strike="noStrike" baseline="0" dirty="0">
                <a:latin typeface="Times New Roman" panose="02020603050405020304" pitchFamily="18" charset="0"/>
                <a:cs typeface="Times New Roman" panose="02020603050405020304" pitchFamily="18" charset="0"/>
              </a:rPr>
              <a:t> (</a:t>
            </a:r>
            <a:r>
              <a:rPr lang="el-GR" sz="24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ρ</a:t>
            </a:r>
            <a:r>
              <a:rPr lang="en-US" sz="2400" b="0" i="0" u="none" strike="noStrike" baseline="0" dirty="0">
                <a:latin typeface="Times New Roman" panose="02020603050405020304" pitchFamily="18" charset="0"/>
                <a:cs typeface="Times New Roman" panose="02020603050405020304" pitchFamily="18" charset="0"/>
              </a:rPr>
              <a:t>), the probability that the frame will be decoded correctly is (100−p)%.</a:t>
            </a:r>
          </a:p>
          <a:p>
            <a:pPr algn="l"/>
            <a:endParaRPr lang="en-IN" dirty="0"/>
          </a:p>
          <a:p>
            <a:pPr algn="l"/>
            <a:endParaRPr lang="en-IN" sz="1800" b="0" i="0" u="none" strike="noStrike" baseline="0" dirty="0">
              <a:latin typeface="intirr"/>
            </a:endParaRPr>
          </a:p>
        </p:txBody>
      </p:sp>
      <p:pic>
        <p:nvPicPr>
          <p:cNvPr id="5" name="Picture 4">
            <a:extLst>
              <a:ext uri="{FF2B5EF4-FFF2-40B4-BE49-F238E27FC236}">
                <a16:creationId xmlns:a16="http://schemas.microsoft.com/office/drawing/2014/main" id="{86D41EE8-21EE-4C45-9611-A5C26A7160B9}"/>
              </a:ext>
            </a:extLst>
          </p:cNvPr>
          <p:cNvPicPr>
            <a:picLocks noChangeAspect="1"/>
          </p:cNvPicPr>
          <p:nvPr/>
        </p:nvPicPr>
        <p:blipFill>
          <a:blip r:embed="rId2"/>
          <a:stretch>
            <a:fillRect/>
          </a:stretch>
        </p:blipFill>
        <p:spPr>
          <a:xfrm>
            <a:off x="3845876" y="4414520"/>
            <a:ext cx="3256814" cy="685800"/>
          </a:xfrm>
          <a:prstGeom prst="rect">
            <a:avLst/>
          </a:prstGeom>
        </p:spPr>
      </p:pic>
    </p:spTree>
    <p:extLst>
      <p:ext uri="{BB962C8B-B14F-4D97-AF65-F5344CB8AC3E}">
        <p14:creationId xmlns:p14="http://schemas.microsoft.com/office/powerpoint/2010/main" val="4013535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9EE3-F891-4CEE-8C0A-BC0178D53E83}"/>
              </a:ext>
            </a:extLst>
          </p:cNvPr>
          <p:cNvSpPr>
            <a:spLocks noGrp="1"/>
          </p:cNvSpPr>
          <p:nvPr>
            <p:ph type="title"/>
          </p:nvPr>
        </p:nvSpPr>
        <p:spPr/>
        <p:txBody>
          <a:bodyPr/>
          <a:lstStyle/>
          <a:p>
            <a:r>
              <a:rPr lang="en-IN" b="1" dirty="0">
                <a:solidFill>
                  <a:srgbClr val="0070C0"/>
                </a:solidFill>
              </a:rPr>
              <a:t>Multiplexing gain</a:t>
            </a:r>
          </a:p>
        </p:txBody>
      </p:sp>
      <p:sp>
        <p:nvSpPr>
          <p:cNvPr id="3" name="Content Placeholder 2">
            <a:extLst>
              <a:ext uri="{FF2B5EF4-FFF2-40B4-BE49-F238E27FC236}">
                <a16:creationId xmlns:a16="http://schemas.microsoft.com/office/drawing/2014/main" id="{A06B4602-692A-4DD0-A1C1-7FAEB0ED179E}"/>
              </a:ext>
            </a:extLst>
          </p:cNvPr>
          <p:cNvSpPr>
            <a:spLocks noGrp="1"/>
          </p:cNvSpPr>
          <p:nvPr>
            <p:ph idx="1"/>
          </p:nvPr>
        </p:nvSpPr>
        <p:spPr/>
        <p:txBody>
          <a:bodyPr/>
          <a:lstStyle/>
          <a:p>
            <a:r>
              <a:rPr lang="en-US" sz="2800" b="0" i="0" u="none" strike="noStrike" baseline="0" dirty="0">
                <a:solidFill>
                  <a:srgbClr val="002060"/>
                </a:solidFill>
                <a:latin typeface="intirr"/>
              </a:rPr>
              <a:t>The maximum multiplexing gain </a:t>
            </a:r>
            <a:r>
              <a:rPr lang="en-US" sz="2800" b="0" i="0" u="none" strike="noStrike" baseline="0" dirty="0" err="1">
                <a:solidFill>
                  <a:srgbClr val="002060"/>
                </a:solidFill>
                <a:latin typeface="R1-tii"/>
              </a:rPr>
              <a:t>r</a:t>
            </a:r>
            <a:r>
              <a:rPr lang="en-US" sz="1800" b="0" i="0" u="none" strike="noStrike" baseline="0" dirty="0" err="1">
                <a:solidFill>
                  <a:srgbClr val="002060"/>
                </a:solidFill>
                <a:latin typeface="R1-tii"/>
              </a:rPr>
              <a:t>max</a:t>
            </a:r>
            <a:r>
              <a:rPr lang="en-US" sz="2800" b="0" i="0" u="none" strike="noStrike" baseline="0" dirty="0">
                <a:solidFill>
                  <a:srgbClr val="002060"/>
                </a:solidFill>
                <a:latin typeface="R1-tii"/>
              </a:rPr>
              <a:t> </a:t>
            </a:r>
            <a:r>
              <a:rPr lang="en-US" sz="2800" b="0" i="0" u="none" strike="noStrike" baseline="0" dirty="0">
                <a:solidFill>
                  <a:srgbClr val="002060"/>
                </a:solidFill>
                <a:latin typeface="intirr"/>
              </a:rPr>
              <a:t>that can be achieved over a MIMO channel is given by the asymptotic (in SNR) slope of the outage capacity (for fixed FER) plotted as a function of the SNR on a linear–log scale, i.e., </a:t>
            </a:r>
            <a:endParaRPr lang="en-IN" dirty="0">
              <a:solidFill>
                <a:srgbClr val="002060"/>
              </a:solidFill>
            </a:endParaRPr>
          </a:p>
          <a:p>
            <a:endParaRPr lang="en-IN" dirty="0"/>
          </a:p>
        </p:txBody>
      </p:sp>
      <p:pic>
        <p:nvPicPr>
          <p:cNvPr id="4" name="Picture 3">
            <a:extLst>
              <a:ext uri="{FF2B5EF4-FFF2-40B4-BE49-F238E27FC236}">
                <a16:creationId xmlns:a16="http://schemas.microsoft.com/office/drawing/2014/main" id="{C0DCED3A-CEA8-4571-9849-30B3291872EF}"/>
              </a:ext>
            </a:extLst>
          </p:cNvPr>
          <p:cNvPicPr>
            <a:picLocks noChangeAspect="1"/>
          </p:cNvPicPr>
          <p:nvPr/>
        </p:nvPicPr>
        <p:blipFill>
          <a:blip r:embed="rId2"/>
          <a:stretch>
            <a:fillRect/>
          </a:stretch>
        </p:blipFill>
        <p:spPr>
          <a:xfrm>
            <a:off x="3856036" y="3619585"/>
            <a:ext cx="3892994" cy="1013375"/>
          </a:xfrm>
          <a:prstGeom prst="rect">
            <a:avLst/>
          </a:prstGeom>
        </p:spPr>
      </p:pic>
    </p:spTree>
    <p:extLst>
      <p:ext uri="{BB962C8B-B14F-4D97-AF65-F5344CB8AC3E}">
        <p14:creationId xmlns:p14="http://schemas.microsoft.com/office/powerpoint/2010/main" val="171915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A32C-E903-4FE5-B12B-1A5A605B0C7B}"/>
              </a:ext>
            </a:extLst>
          </p:cNvPr>
          <p:cNvSpPr>
            <a:spLocks noGrp="1"/>
          </p:cNvSpPr>
          <p:nvPr>
            <p:ph type="title"/>
          </p:nvPr>
        </p:nvSpPr>
        <p:spPr/>
        <p:txBody>
          <a:bodyPr/>
          <a:lstStyle/>
          <a:p>
            <a:r>
              <a:rPr lang="en-IN" b="1" dirty="0">
                <a:solidFill>
                  <a:srgbClr val="0070C0"/>
                </a:solidFill>
              </a:rPr>
              <a:t>Diversity gain</a:t>
            </a:r>
          </a:p>
        </p:txBody>
      </p:sp>
      <p:sp>
        <p:nvSpPr>
          <p:cNvPr id="3" name="Content Placeholder 2">
            <a:extLst>
              <a:ext uri="{FF2B5EF4-FFF2-40B4-BE49-F238E27FC236}">
                <a16:creationId xmlns:a16="http://schemas.microsoft.com/office/drawing/2014/main" id="{B96FA0C5-56C3-4693-A29D-67C2B31F86A8}"/>
              </a:ext>
            </a:extLst>
          </p:cNvPr>
          <p:cNvSpPr>
            <a:spLocks noGrp="1"/>
          </p:cNvSpPr>
          <p:nvPr>
            <p:ph idx="1"/>
          </p:nvPr>
        </p:nvSpPr>
        <p:spPr/>
        <p:txBody>
          <a:bodyPr/>
          <a:lstStyle/>
          <a:p>
            <a:pPr algn="l"/>
            <a:r>
              <a:rPr lang="en-US" sz="2400" b="0" i="0" u="none" strike="noStrike" baseline="0" dirty="0">
                <a:solidFill>
                  <a:srgbClr val="002060"/>
                </a:solidFill>
                <a:latin typeface="Times New Roman" panose="02020603050405020304" pitchFamily="18" charset="0"/>
                <a:cs typeface="Times New Roman" panose="02020603050405020304" pitchFamily="18" charset="0"/>
              </a:rPr>
              <a:t>The maximum diversity gain </a:t>
            </a:r>
            <a:r>
              <a:rPr lang="en-US" sz="2400" b="0" i="0" u="none" strike="noStrike" baseline="0" dirty="0" err="1">
                <a:solidFill>
                  <a:srgbClr val="002060"/>
                </a:solidFill>
                <a:latin typeface="Times New Roman" panose="02020603050405020304" pitchFamily="18" charset="0"/>
                <a:cs typeface="Times New Roman" panose="02020603050405020304" pitchFamily="18" charset="0"/>
              </a:rPr>
              <a:t>dmax</a:t>
            </a:r>
            <a:r>
              <a:rPr lang="en-US" sz="2400" b="0" i="0" u="none" strike="noStrike" baseline="0" dirty="0">
                <a:solidFill>
                  <a:srgbClr val="002060"/>
                </a:solidFill>
                <a:latin typeface="Times New Roman" panose="02020603050405020304" pitchFamily="18" charset="0"/>
                <a:cs typeface="Times New Roman" panose="02020603050405020304" pitchFamily="18" charset="0"/>
              </a:rPr>
              <a:t> that can be achieved over a MIMO channel is given by the negative of the asymptotic (in SNR) slope of FER for a fixed transmission rate, plotted as a function of SNR on a log–log scale, i.e.,</a:t>
            </a:r>
          </a:p>
          <a:p>
            <a:pPr marL="0" indent="0" algn="l">
              <a:buNone/>
            </a:pPr>
            <a:endParaRPr lang="en-IN" dirty="0"/>
          </a:p>
        </p:txBody>
      </p:sp>
      <p:pic>
        <p:nvPicPr>
          <p:cNvPr id="5" name="Picture 4">
            <a:extLst>
              <a:ext uri="{FF2B5EF4-FFF2-40B4-BE49-F238E27FC236}">
                <a16:creationId xmlns:a16="http://schemas.microsoft.com/office/drawing/2014/main" id="{0B3B1AB8-7FFA-43BA-9823-DDFAA76CD535}"/>
              </a:ext>
            </a:extLst>
          </p:cNvPr>
          <p:cNvPicPr>
            <a:picLocks noChangeAspect="1"/>
          </p:cNvPicPr>
          <p:nvPr/>
        </p:nvPicPr>
        <p:blipFill>
          <a:blip r:embed="rId2"/>
          <a:stretch>
            <a:fillRect/>
          </a:stretch>
        </p:blipFill>
        <p:spPr>
          <a:xfrm>
            <a:off x="3723282" y="3189483"/>
            <a:ext cx="3369511" cy="894837"/>
          </a:xfrm>
          <a:prstGeom prst="rect">
            <a:avLst/>
          </a:prstGeom>
        </p:spPr>
      </p:pic>
    </p:spTree>
    <p:extLst>
      <p:ext uri="{BB962C8B-B14F-4D97-AF65-F5344CB8AC3E}">
        <p14:creationId xmlns:p14="http://schemas.microsoft.com/office/powerpoint/2010/main" val="347824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BA19-2F4F-4ADF-ABA6-9787F9313FD2}"/>
              </a:ext>
            </a:extLst>
          </p:cNvPr>
          <p:cNvSpPr>
            <a:spLocks noGrp="1"/>
          </p:cNvSpPr>
          <p:nvPr>
            <p:ph type="title"/>
          </p:nvPr>
        </p:nvSpPr>
        <p:spPr/>
        <p:txBody>
          <a:bodyPr/>
          <a:lstStyle/>
          <a:p>
            <a:r>
              <a:rPr lang="en-US" b="1" dirty="0">
                <a:solidFill>
                  <a:srgbClr val="0070C0"/>
                </a:solidFill>
              </a:rPr>
              <a:t>Capacity of MIMO Channels </a:t>
            </a:r>
            <a:endParaRPr lang="en-IN" b="1" dirty="0">
              <a:solidFill>
                <a:srgbClr val="0070C0"/>
              </a:solidFill>
            </a:endParaRPr>
          </a:p>
        </p:txBody>
      </p:sp>
      <p:pic>
        <p:nvPicPr>
          <p:cNvPr id="7" name="Content Placeholder 6">
            <a:extLst>
              <a:ext uri="{FF2B5EF4-FFF2-40B4-BE49-F238E27FC236}">
                <a16:creationId xmlns:a16="http://schemas.microsoft.com/office/drawing/2014/main" id="{3832C72C-FC28-4963-BE9D-BA83EE3C0986}"/>
              </a:ext>
            </a:extLst>
          </p:cNvPr>
          <p:cNvPicPr>
            <a:picLocks noGrp="1" noChangeAspect="1"/>
          </p:cNvPicPr>
          <p:nvPr>
            <p:ph idx="1"/>
          </p:nvPr>
        </p:nvPicPr>
        <p:blipFill>
          <a:blip r:embed="rId2"/>
          <a:stretch>
            <a:fillRect/>
          </a:stretch>
        </p:blipFill>
        <p:spPr>
          <a:xfrm>
            <a:off x="6248400" y="1828800"/>
            <a:ext cx="5486400" cy="3915173"/>
          </a:xfrm>
          <a:prstGeom prst="rect">
            <a:avLst/>
          </a:prstGeom>
        </p:spPr>
      </p:pic>
      <p:sp>
        <p:nvSpPr>
          <p:cNvPr id="4" name="Footer Placeholder 3">
            <a:extLst>
              <a:ext uri="{FF2B5EF4-FFF2-40B4-BE49-F238E27FC236}">
                <a16:creationId xmlns:a16="http://schemas.microsoft.com/office/drawing/2014/main" id="{843E01CF-D6BF-4AB8-871B-E847404434BC}"/>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DD31284C-BE97-4A4E-BCB4-152A2CD920B7}"/>
              </a:ext>
            </a:extLst>
          </p:cNvPr>
          <p:cNvSpPr>
            <a:spLocks noGrp="1"/>
          </p:cNvSpPr>
          <p:nvPr>
            <p:ph type="sldNum" sz="quarter" idx="12"/>
          </p:nvPr>
        </p:nvSpPr>
        <p:spPr/>
        <p:txBody>
          <a:bodyPr/>
          <a:lstStyle/>
          <a:p>
            <a:pPr>
              <a:defRPr/>
            </a:pPr>
            <a:fld id="{DAADD056-305A-4C2C-95A2-F8883EC1CD26}" type="slidenum">
              <a:rPr lang="en-US" altLang="en-US" smtClean="0"/>
              <a:pPr>
                <a:defRPr/>
              </a:pPr>
              <a:t>15</a:t>
            </a:fld>
            <a:endParaRPr lang="en-US" altLang="en-US"/>
          </a:p>
        </p:txBody>
      </p:sp>
      <p:pic>
        <p:nvPicPr>
          <p:cNvPr id="6" name="Picture 5">
            <a:extLst>
              <a:ext uri="{FF2B5EF4-FFF2-40B4-BE49-F238E27FC236}">
                <a16:creationId xmlns:a16="http://schemas.microsoft.com/office/drawing/2014/main" id="{05EB719C-2D6F-4D36-9749-CD7AC08A81E2}"/>
              </a:ext>
            </a:extLst>
          </p:cNvPr>
          <p:cNvPicPr>
            <a:picLocks noChangeAspect="1"/>
          </p:cNvPicPr>
          <p:nvPr/>
        </p:nvPicPr>
        <p:blipFill>
          <a:blip r:embed="rId3"/>
          <a:stretch>
            <a:fillRect/>
          </a:stretch>
        </p:blipFill>
        <p:spPr>
          <a:xfrm>
            <a:off x="1295400" y="1828800"/>
            <a:ext cx="4114800" cy="3915173"/>
          </a:xfrm>
          <a:prstGeom prst="rect">
            <a:avLst/>
          </a:prstGeom>
        </p:spPr>
      </p:pic>
    </p:spTree>
    <p:extLst>
      <p:ext uri="{BB962C8B-B14F-4D97-AF65-F5344CB8AC3E}">
        <p14:creationId xmlns:p14="http://schemas.microsoft.com/office/powerpoint/2010/main" val="313806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F00C-B5E2-4A79-8722-7981A4F48BB9}"/>
              </a:ext>
            </a:extLst>
          </p:cNvPr>
          <p:cNvSpPr>
            <a:spLocks noGrp="1"/>
          </p:cNvSpPr>
          <p:nvPr>
            <p:ph type="title"/>
          </p:nvPr>
        </p:nvSpPr>
        <p:spPr/>
        <p:txBody>
          <a:bodyPr/>
          <a:lstStyle/>
          <a:p>
            <a:r>
              <a:rPr lang="en-US" b="1" dirty="0">
                <a:solidFill>
                  <a:srgbClr val="0070C0"/>
                </a:solidFill>
              </a:rPr>
              <a:t>Capacity of MIMO Channels </a:t>
            </a:r>
            <a:endParaRPr lang="en-IN" dirty="0"/>
          </a:p>
        </p:txBody>
      </p:sp>
      <p:sp>
        <p:nvSpPr>
          <p:cNvPr id="3" name="Content Placeholder 2">
            <a:extLst>
              <a:ext uri="{FF2B5EF4-FFF2-40B4-BE49-F238E27FC236}">
                <a16:creationId xmlns:a16="http://schemas.microsoft.com/office/drawing/2014/main" id="{48AB086A-899A-481C-92A3-9D6FBF7BE57A}"/>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16F4CCB8-8BD6-4AFE-A5BC-558A7CEDE259}"/>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1D4BE38D-CB28-4C40-89AF-0681AA4DFA53}"/>
              </a:ext>
            </a:extLst>
          </p:cNvPr>
          <p:cNvSpPr>
            <a:spLocks noGrp="1"/>
          </p:cNvSpPr>
          <p:nvPr>
            <p:ph type="sldNum" sz="quarter" idx="12"/>
          </p:nvPr>
        </p:nvSpPr>
        <p:spPr/>
        <p:txBody>
          <a:bodyPr/>
          <a:lstStyle/>
          <a:p>
            <a:pPr>
              <a:defRPr/>
            </a:pPr>
            <a:fld id="{DAADD056-305A-4C2C-95A2-F8883EC1CD26}" type="slidenum">
              <a:rPr lang="en-US" altLang="en-US" smtClean="0"/>
              <a:pPr>
                <a:defRPr/>
              </a:pPr>
              <a:t>16</a:t>
            </a:fld>
            <a:endParaRPr lang="en-US" altLang="en-US"/>
          </a:p>
        </p:txBody>
      </p:sp>
      <p:pic>
        <p:nvPicPr>
          <p:cNvPr id="6" name="Picture 5">
            <a:extLst>
              <a:ext uri="{FF2B5EF4-FFF2-40B4-BE49-F238E27FC236}">
                <a16:creationId xmlns:a16="http://schemas.microsoft.com/office/drawing/2014/main" id="{8C588651-6C44-478B-ABD1-D3634CF42D75}"/>
              </a:ext>
            </a:extLst>
          </p:cNvPr>
          <p:cNvPicPr>
            <a:picLocks noChangeAspect="1"/>
          </p:cNvPicPr>
          <p:nvPr/>
        </p:nvPicPr>
        <p:blipFill>
          <a:blip r:embed="rId2"/>
          <a:stretch>
            <a:fillRect/>
          </a:stretch>
        </p:blipFill>
        <p:spPr>
          <a:xfrm>
            <a:off x="2057400" y="2290603"/>
            <a:ext cx="7163077" cy="3424397"/>
          </a:xfrm>
          <a:prstGeom prst="rect">
            <a:avLst/>
          </a:prstGeom>
        </p:spPr>
      </p:pic>
    </p:spTree>
    <p:extLst>
      <p:ext uri="{BB962C8B-B14F-4D97-AF65-F5344CB8AC3E}">
        <p14:creationId xmlns:p14="http://schemas.microsoft.com/office/powerpoint/2010/main" val="199878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C0B2F4-1CE3-4348-8F85-E0F639334557}"/>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C6AF0881-C1E9-454E-9723-B56AB9D4726D}"/>
              </a:ext>
            </a:extLst>
          </p:cNvPr>
          <p:cNvSpPr>
            <a:spLocks noGrp="1"/>
          </p:cNvSpPr>
          <p:nvPr>
            <p:ph type="sldNum" sz="quarter" idx="12"/>
          </p:nvPr>
        </p:nvSpPr>
        <p:spPr/>
        <p:txBody>
          <a:bodyPr/>
          <a:lstStyle/>
          <a:p>
            <a:pPr>
              <a:defRPr/>
            </a:pPr>
            <a:fld id="{DAADD056-305A-4C2C-95A2-F8883EC1CD26}" type="slidenum">
              <a:rPr lang="en-US" altLang="en-US" smtClean="0"/>
              <a:pPr>
                <a:defRPr/>
              </a:pPr>
              <a:t>17</a:t>
            </a:fld>
            <a:endParaRPr lang="en-US" altLang="en-US"/>
          </a:p>
        </p:txBody>
      </p:sp>
      <p:sp>
        <p:nvSpPr>
          <p:cNvPr id="7" name="TextBox 6">
            <a:extLst>
              <a:ext uri="{FF2B5EF4-FFF2-40B4-BE49-F238E27FC236}">
                <a16:creationId xmlns:a16="http://schemas.microsoft.com/office/drawing/2014/main" id="{498F5066-F5D1-4047-891A-0A914BCA1D45}"/>
              </a:ext>
            </a:extLst>
          </p:cNvPr>
          <p:cNvSpPr txBox="1"/>
          <p:nvPr/>
        </p:nvSpPr>
        <p:spPr>
          <a:xfrm>
            <a:off x="495300" y="269631"/>
            <a:ext cx="2971800" cy="381000"/>
          </a:xfrm>
          <a:prstGeom prst="rect">
            <a:avLst/>
          </a:prstGeom>
          <a:noFill/>
        </p:spPr>
        <p:txBody>
          <a:bodyPr wrap="square" rtlCol="0">
            <a:spAutoFit/>
          </a:bodyPr>
          <a:lstStyle/>
          <a:p>
            <a:r>
              <a:rPr lang="en-US" b="1" dirty="0">
                <a:highlight>
                  <a:srgbClr val="FFFF00"/>
                </a:highlight>
              </a:rPr>
              <a:t>Problem – 1: </a:t>
            </a:r>
            <a:endParaRPr lang="en-IN" b="1" dirty="0">
              <a:highlight>
                <a:srgbClr val="FFFF00"/>
              </a:highlight>
            </a:endParaRPr>
          </a:p>
        </p:txBody>
      </p:sp>
      <p:pic>
        <p:nvPicPr>
          <p:cNvPr id="8" name="Picture 7">
            <a:extLst>
              <a:ext uri="{FF2B5EF4-FFF2-40B4-BE49-F238E27FC236}">
                <a16:creationId xmlns:a16="http://schemas.microsoft.com/office/drawing/2014/main" id="{7A3F5500-7A0B-49BA-87E2-E2AFDDC6C931}"/>
              </a:ext>
            </a:extLst>
          </p:cNvPr>
          <p:cNvPicPr>
            <a:picLocks noChangeAspect="1"/>
          </p:cNvPicPr>
          <p:nvPr/>
        </p:nvPicPr>
        <p:blipFill>
          <a:blip r:embed="rId2"/>
          <a:stretch>
            <a:fillRect/>
          </a:stretch>
        </p:blipFill>
        <p:spPr>
          <a:xfrm>
            <a:off x="2362200" y="269631"/>
            <a:ext cx="6096000" cy="1857634"/>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AC0ED11-2496-4C90-900C-069D479DAD36}"/>
                  </a:ext>
                </a:extLst>
              </p14:cNvPr>
              <p14:cNvContentPartPr/>
              <p14:nvPr/>
            </p14:nvContentPartPr>
            <p14:xfrm>
              <a:off x="276840" y="2089440"/>
              <a:ext cx="11832120" cy="4644000"/>
            </p14:xfrm>
          </p:contentPart>
        </mc:Choice>
        <mc:Fallback xmlns="">
          <p:pic>
            <p:nvPicPr>
              <p:cNvPr id="9" name="Ink 8">
                <a:extLst>
                  <a:ext uri="{FF2B5EF4-FFF2-40B4-BE49-F238E27FC236}">
                    <a16:creationId xmlns:a16="http://schemas.microsoft.com/office/drawing/2014/main" id="{EAC0ED11-2496-4C90-900C-069D479DAD36}"/>
                  </a:ext>
                </a:extLst>
              </p:cNvPr>
              <p:cNvPicPr/>
              <p:nvPr/>
            </p:nvPicPr>
            <p:blipFill>
              <a:blip r:embed="rId4"/>
              <a:stretch>
                <a:fillRect/>
              </a:stretch>
            </p:blipFill>
            <p:spPr>
              <a:xfrm>
                <a:off x="267480" y="2080080"/>
                <a:ext cx="11850840" cy="4662720"/>
              </a:xfrm>
              <a:prstGeom prst="rect">
                <a:avLst/>
              </a:prstGeom>
            </p:spPr>
          </p:pic>
        </mc:Fallback>
      </mc:AlternateContent>
    </p:spTree>
    <p:extLst>
      <p:ext uri="{BB962C8B-B14F-4D97-AF65-F5344CB8AC3E}">
        <p14:creationId xmlns:p14="http://schemas.microsoft.com/office/powerpoint/2010/main" val="4071321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BA92DD-6EDC-4291-B996-EE2BD16AE5DA}"/>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227BCC05-DF00-445D-BB89-641F49C910B4}"/>
              </a:ext>
            </a:extLst>
          </p:cNvPr>
          <p:cNvSpPr>
            <a:spLocks noGrp="1"/>
          </p:cNvSpPr>
          <p:nvPr>
            <p:ph type="sldNum" sz="quarter" idx="12"/>
          </p:nvPr>
        </p:nvSpPr>
        <p:spPr/>
        <p:txBody>
          <a:bodyPr/>
          <a:lstStyle/>
          <a:p>
            <a:pPr>
              <a:defRPr/>
            </a:pPr>
            <a:fld id="{770096B9-A96C-47A5-A889-FF7783836D71}" type="slidenum">
              <a:rPr lang="en-US" altLang="en-US" smtClean="0"/>
              <a:pPr>
                <a:defRPr/>
              </a:pPr>
              <a:t>18</a:t>
            </a:fld>
            <a:endParaRPr lang="en-US" alt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5E578F9-71B3-4CDA-A886-C5661403A895}"/>
                  </a:ext>
                </a:extLst>
              </p14:cNvPr>
              <p14:cNvContentPartPr/>
              <p14:nvPr/>
            </p14:nvContentPartPr>
            <p14:xfrm>
              <a:off x="196560" y="0"/>
              <a:ext cx="9403200" cy="6242040"/>
            </p14:xfrm>
          </p:contentPart>
        </mc:Choice>
        <mc:Fallback xmlns="">
          <p:pic>
            <p:nvPicPr>
              <p:cNvPr id="4" name="Ink 3">
                <a:extLst>
                  <a:ext uri="{FF2B5EF4-FFF2-40B4-BE49-F238E27FC236}">
                    <a16:creationId xmlns:a16="http://schemas.microsoft.com/office/drawing/2014/main" id="{15E578F9-71B3-4CDA-A886-C5661403A895}"/>
                  </a:ext>
                </a:extLst>
              </p:cNvPr>
              <p:cNvPicPr/>
              <p:nvPr/>
            </p:nvPicPr>
            <p:blipFill>
              <a:blip r:embed="rId3"/>
              <a:stretch>
                <a:fillRect/>
              </a:stretch>
            </p:blipFill>
            <p:spPr>
              <a:xfrm>
                <a:off x="187200" y="-9360"/>
                <a:ext cx="9421920" cy="6260760"/>
              </a:xfrm>
              <a:prstGeom prst="rect">
                <a:avLst/>
              </a:prstGeom>
            </p:spPr>
          </p:pic>
        </mc:Fallback>
      </mc:AlternateContent>
    </p:spTree>
    <p:extLst>
      <p:ext uri="{BB962C8B-B14F-4D97-AF65-F5344CB8AC3E}">
        <p14:creationId xmlns:p14="http://schemas.microsoft.com/office/powerpoint/2010/main" val="349052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88C4B0-6AA3-425C-8712-09BBF1FCA0E0}"/>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0342865B-66FE-4BC8-8DD7-0A8786B7F9AD}"/>
              </a:ext>
            </a:extLst>
          </p:cNvPr>
          <p:cNvSpPr>
            <a:spLocks noGrp="1"/>
          </p:cNvSpPr>
          <p:nvPr>
            <p:ph type="sldNum" sz="quarter" idx="12"/>
          </p:nvPr>
        </p:nvSpPr>
        <p:spPr/>
        <p:txBody>
          <a:bodyPr/>
          <a:lstStyle/>
          <a:p>
            <a:pPr>
              <a:defRPr/>
            </a:pPr>
            <a:fld id="{770096B9-A96C-47A5-A889-FF7783836D71}" type="slidenum">
              <a:rPr lang="en-US" altLang="en-US" smtClean="0"/>
              <a:pPr>
                <a:defRPr/>
              </a:pPr>
              <a:t>19</a:t>
            </a:fld>
            <a:endParaRPr lang="en-US" alt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5F8B393-57BB-4C52-BCBC-CF7F13DBED40}"/>
                  </a:ext>
                </a:extLst>
              </p14:cNvPr>
              <p14:cNvContentPartPr/>
              <p14:nvPr/>
            </p14:nvContentPartPr>
            <p14:xfrm>
              <a:off x="437400" y="9000"/>
              <a:ext cx="10510920" cy="5143680"/>
            </p14:xfrm>
          </p:contentPart>
        </mc:Choice>
        <mc:Fallback xmlns="">
          <p:pic>
            <p:nvPicPr>
              <p:cNvPr id="4" name="Ink 3">
                <a:extLst>
                  <a:ext uri="{FF2B5EF4-FFF2-40B4-BE49-F238E27FC236}">
                    <a16:creationId xmlns:a16="http://schemas.microsoft.com/office/drawing/2014/main" id="{65F8B393-57BB-4C52-BCBC-CF7F13DBED40}"/>
                  </a:ext>
                </a:extLst>
              </p:cNvPr>
              <p:cNvPicPr/>
              <p:nvPr/>
            </p:nvPicPr>
            <p:blipFill>
              <a:blip r:embed="rId3"/>
              <a:stretch>
                <a:fillRect/>
              </a:stretch>
            </p:blipFill>
            <p:spPr>
              <a:xfrm>
                <a:off x="428040" y="-360"/>
                <a:ext cx="10529640" cy="5162400"/>
              </a:xfrm>
              <a:prstGeom prst="rect">
                <a:avLst/>
              </a:prstGeom>
            </p:spPr>
          </p:pic>
        </mc:Fallback>
      </mc:AlternateContent>
    </p:spTree>
    <p:extLst>
      <p:ext uri="{BB962C8B-B14F-4D97-AF65-F5344CB8AC3E}">
        <p14:creationId xmlns:p14="http://schemas.microsoft.com/office/powerpoint/2010/main" val="263627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F38D-9F9A-4E26-B5BB-44BBD28CBEE2}"/>
              </a:ext>
            </a:extLst>
          </p:cNvPr>
          <p:cNvSpPr>
            <a:spLocks noGrp="1"/>
          </p:cNvSpPr>
          <p:nvPr>
            <p:ph type="title"/>
          </p:nvPr>
        </p:nvSpPr>
        <p:spPr/>
        <p:txBody>
          <a:bodyPr/>
          <a:lstStyle/>
          <a:p>
            <a:r>
              <a:rPr lang="en-US" b="1" dirty="0">
                <a:solidFill>
                  <a:srgbClr val="0070C0"/>
                </a:solidFill>
              </a:rPr>
              <a:t>Introduction to MIMO Systems</a:t>
            </a:r>
            <a:endParaRPr lang="en-IN" b="1" dirty="0">
              <a:solidFill>
                <a:srgbClr val="0070C0"/>
              </a:solidFill>
            </a:endParaRPr>
          </a:p>
        </p:txBody>
      </p:sp>
      <p:sp>
        <p:nvSpPr>
          <p:cNvPr id="3" name="Content Placeholder 2">
            <a:extLst>
              <a:ext uri="{FF2B5EF4-FFF2-40B4-BE49-F238E27FC236}">
                <a16:creationId xmlns:a16="http://schemas.microsoft.com/office/drawing/2014/main" id="{C96CA5EF-3F8D-456E-86F6-B6D6A6413A7B}"/>
              </a:ext>
            </a:extLst>
          </p:cNvPr>
          <p:cNvSpPr>
            <a:spLocks noGrp="1"/>
          </p:cNvSpPr>
          <p:nvPr>
            <p:ph idx="1"/>
          </p:nvPr>
        </p:nvSpPr>
        <p:spPr/>
        <p:txBody>
          <a:bodyPr/>
          <a:lstStyle/>
          <a:p>
            <a:pPr algn="just"/>
            <a:r>
              <a:rPr lang="en-US" dirty="0"/>
              <a:t>MIMO is an antenna technology for wireless communications in which multiple antennas are used at both the source (transmitter) and the destination (receiver) . </a:t>
            </a:r>
          </a:p>
          <a:p>
            <a:pPr algn="just"/>
            <a:r>
              <a:rPr lang="en-US" dirty="0"/>
              <a:t>The antennas at each end of the communications circuit are combined to minimize errors and optimize data speed. MIMO is one of several forms of smart antenna technology, the others being MISO (multiple input, single output) and SIMO (single input, multiple output).</a:t>
            </a:r>
            <a:endParaRPr lang="en-IN" dirty="0"/>
          </a:p>
        </p:txBody>
      </p:sp>
      <p:sp>
        <p:nvSpPr>
          <p:cNvPr id="4" name="Footer Placeholder 3">
            <a:extLst>
              <a:ext uri="{FF2B5EF4-FFF2-40B4-BE49-F238E27FC236}">
                <a16:creationId xmlns:a16="http://schemas.microsoft.com/office/drawing/2014/main" id="{C9CECC70-A8C9-4E53-8F23-4648044E938B}"/>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3D1F8220-FCE5-4351-AA9D-5942402DEFFE}"/>
              </a:ext>
            </a:extLst>
          </p:cNvPr>
          <p:cNvSpPr>
            <a:spLocks noGrp="1"/>
          </p:cNvSpPr>
          <p:nvPr>
            <p:ph type="sldNum" sz="quarter" idx="12"/>
          </p:nvPr>
        </p:nvSpPr>
        <p:spPr/>
        <p:txBody>
          <a:bodyPr/>
          <a:lstStyle/>
          <a:p>
            <a:pPr>
              <a:defRPr/>
            </a:pPr>
            <a:fld id="{DAADD056-305A-4C2C-95A2-F8883EC1CD26}" type="slidenum">
              <a:rPr lang="en-US" altLang="en-US" smtClean="0"/>
              <a:pPr>
                <a:defRPr/>
              </a:pPr>
              <a:t>2</a:t>
            </a:fld>
            <a:endParaRPr lang="en-US" altLang="en-US"/>
          </a:p>
        </p:txBody>
      </p:sp>
    </p:spTree>
    <p:extLst>
      <p:ext uri="{BB962C8B-B14F-4D97-AF65-F5344CB8AC3E}">
        <p14:creationId xmlns:p14="http://schemas.microsoft.com/office/powerpoint/2010/main" val="1394910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D5A745-7248-4B35-908D-F1DD44FFE95A}"/>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A0CB2936-1521-4088-9B06-5A615D1388B1}"/>
              </a:ext>
            </a:extLst>
          </p:cNvPr>
          <p:cNvSpPr>
            <a:spLocks noGrp="1"/>
          </p:cNvSpPr>
          <p:nvPr>
            <p:ph type="sldNum" sz="quarter" idx="12"/>
          </p:nvPr>
        </p:nvSpPr>
        <p:spPr/>
        <p:txBody>
          <a:bodyPr/>
          <a:lstStyle/>
          <a:p>
            <a:pPr>
              <a:defRPr/>
            </a:pPr>
            <a:fld id="{770096B9-A96C-47A5-A889-FF7783836D71}" type="slidenum">
              <a:rPr lang="en-US" altLang="en-US" smtClean="0"/>
              <a:pPr>
                <a:defRPr/>
              </a:pPr>
              <a:t>20</a:t>
            </a:fld>
            <a:endParaRPr lang="en-US" altLang="en-US"/>
          </a:p>
        </p:txBody>
      </p:sp>
      <p:pic>
        <p:nvPicPr>
          <p:cNvPr id="4" name="Picture 3">
            <a:extLst>
              <a:ext uri="{FF2B5EF4-FFF2-40B4-BE49-F238E27FC236}">
                <a16:creationId xmlns:a16="http://schemas.microsoft.com/office/drawing/2014/main" id="{AF1FF9C3-F9A4-4C16-8735-2FECBC27B97C}"/>
              </a:ext>
            </a:extLst>
          </p:cNvPr>
          <p:cNvPicPr>
            <a:picLocks noChangeAspect="1"/>
          </p:cNvPicPr>
          <p:nvPr/>
        </p:nvPicPr>
        <p:blipFill>
          <a:blip r:embed="rId2"/>
          <a:stretch>
            <a:fillRect/>
          </a:stretch>
        </p:blipFill>
        <p:spPr>
          <a:xfrm>
            <a:off x="1524000" y="1219200"/>
            <a:ext cx="8459381" cy="269595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AA13CF4-5B1D-4B0D-969B-FFE88A3C4692}"/>
                  </a:ext>
                </a:extLst>
              </p14:cNvPr>
              <p14:cNvContentPartPr/>
              <p14:nvPr/>
            </p14:nvContentPartPr>
            <p14:xfrm>
              <a:off x="419760" y="169560"/>
              <a:ext cx="11189160" cy="6287040"/>
            </p14:xfrm>
          </p:contentPart>
        </mc:Choice>
        <mc:Fallback xmlns="">
          <p:pic>
            <p:nvPicPr>
              <p:cNvPr id="5" name="Ink 4">
                <a:extLst>
                  <a:ext uri="{FF2B5EF4-FFF2-40B4-BE49-F238E27FC236}">
                    <a16:creationId xmlns:a16="http://schemas.microsoft.com/office/drawing/2014/main" id="{EAA13CF4-5B1D-4B0D-969B-FFE88A3C4692}"/>
                  </a:ext>
                </a:extLst>
              </p:cNvPr>
              <p:cNvPicPr/>
              <p:nvPr/>
            </p:nvPicPr>
            <p:blipFill>
              <a:blip r:embed="rId4"/>
              <a:stretch>
                <a:fillRect/>
              </a:stretch>
            </p:blipFill>
            <p:spPr>
              <a:xfrm>
                <a:off x="410400" y="160200"/>
                <a:ext cx="11207880" cy="6305760"/>
              </a:xfrm>
              <a:prstGeom prst="rect">
                <a:avLst/>
              </a:prstGeom>
            </p:spPr>
          </p:pic>
        </mc:Fallback>
      </mc:AlternateContent>
    </p:spTree>
    <p:extLst>
      <p:ext uri="{BB962C8B-B14F-4D97-AF65-F5344CB8AC3E}">
        <p14:creationId xmlns:p14="http://schemas.microsoft.com/office/powerpoint/2010/main" val="120299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190B2E-D26A-4567-8ACB-137C27D6D655}"/>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C971F81A-8A2F-471C-9E60-FE3B804A670C}"/>
              </a:ext>
            </a:extLst>
          </p:cNvPr>
          <p:cNvSpPr>
            <a:spLocks noGrp="1"/>
          </p:cNvSpPr>
          <p:nvPr>
            <p:ph type="sldNum" sz="quarter" idx="12"/>
          </p:nvPr>
        </p:nvSpPr>
        <p:spPr/>
        <p:txBody>
          <a:bodyPr/>
          <a:lstStyle/>
          <a:p>
            <a:pPr>
              <a:defRPr/>
            </a:pPr>
            <a:fld id="{770096B9-A96C-47A5-A889-FF7783836D71}" type="slidenum">
              <a:rPr lang="en-US" altLang="en-US" smtClean="0"/>
              <a:pPr>
                <a:defRPr/>
              </a:pPr>
              <a:t>21</a:t>
            </a:fld>
            <a:endParaRPr lang="en-US" alt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1BE0AAB-CB53-4E62-9B62-8D27931BE8B0}"/>
                  </a:ext>
                </a:extLst>
              </p14:cNvPr>
              <p14:cNvContentPartPr/>
              <p14:nvPr/>
            </p14:nvContentPartPr>
            <p14:xfrm>
              <a:off x="455400" y="312480"/>
              <a:ext cx="10671480" cy="5313600"/>
            </p14:xfrm>
          </p:contentPart>
        </mc:Choice>
        <mc:Fallback xmlns="">
          <p:pic>
            <p:nvPicPr>
              <p:cNvPr id="4" name="Ink 3">
                <a:extLst>
                  <a:ext uri="{FF2B5EF4-FFF2-40B4-BE49-F238E27FC236}">
                    <a16:creationId xmlns:a16="http://schemas.microsoft.com/office/drawing/2014/main" id="{B1BE0AAB-CB53-4E62-9B62-8D27931BE8B0}"/>
                  </a:ext>
                </a:extLst>
              </p:cNvPr>
              <p:cNvPicPr/>
              <p:nvPr/>
            </p:nvPicPr>
            <p:blipFill>
              <a:blip r:embed="rId3"/>
              <a:stretch>
                <a:fillRect/>
              </a:stretch>
            </p:blipFill>
            <p:spPr>
              <a:xfrm>
                <a:off x="446040" y="303120"/>
                <a:ext cx="10690200" cy="5332320"/>
              </a:xfrm>
              <a:prstGeom prst="rect">
                <a:avLst/>
              </a:prstGeom>
            </p:spPr>
          </p:pic>
        </mc:Fallback>
      </mc:AlternateContent>
    </p:spTree>
    <p:extLst>
      <p:ext uri="{BB962C8B-B14F-4D97-AF65-F5344CB8AC3E}">
        <p14:creationId xmlns:p14="http://schemas.microsoft.com/office/powerpoint/2010/main" val="3095573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9ED310-E32A-4798-870E-BA2953508ACD}"/>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B2045FBC-0828-4331-82CF-DC91C8D1EB05}"/>
              </a:ext>
            </a:extLst>
          </p:cNvPr>
          <p:cNvSpPr>
            <a:spLocks noGrp="1"/>
          </p:cNvSpPr>
          <p:nvPr>
            <p:ph type="sldNum" sz="quarter" idx="12"/>
          </p:nvPr>
        </p:nvSpPr>
        <p:spPr/>
        <p:txBody>
          <a:bodyPr/>
          <a:lstStyle/>
          <a:p>
            <a:pPr>
              <a:defRPr/>
            </a:pPr>
            <a:fld id="{770096B9-A96C-47A5-A889-FF7783836D71}" type="slidenum">
              <a:rPr lang="en-US" altLang="en-US" smtClean="0"/>
              <a:pPr>
                <a:defRPr/>
              </a:pPr>
              <a:t>22</a:t>
            </a:fld>
            <a:endParaRPr lang="en-US" alt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72C2737-B257-48FF-A78B-1FF41B7C0D66}"/>
                  </a:ext>
                </a:extLst>
              </p14:cNvPr>
              <p14:cNvContentPartPr/>
              <p14:nvPr/>
            </p14:nvContentPartPr>
            <p14:xfrm>
              <a:off x="509040" y="321480"/>
              <a:ext cx="11099880" cy="5688720"/>
            </p14:xfrm>
          </p:contentPart>
        </mc:Choice>
        <mc:Fallback xmlns="">
          <p:pic>
            <p:nvPicPr>
              <p:cNvPr id="4" name="Ink 3">
                <a:extLst>
                  <a:ext uri="{FF2B5EF4-FFF2-40B4-BE49-F238E27FC236}">
                    <a16:creationId xmlns:a16="http://schemas.microsoft.com/office/drawing/2014/main" id="{E72C2737-B257-48FF-A78B-1FF41B7C0D66}"/>
                  </a:ext>
                </a:extLst>
              </p:cNvPr>
              <p:cNvPicPr/>
              <p:nvPr/>
            </p:nvPicPr>
            <p:blipFill>
              <a:blip r:embed="rId3"/>
              <a:stretch>
                <a:fillRect/>
              </a:stretch>
            </p:blipFill>
            <p:spPr>
              <a:xfrm>
                <a:off x="499680" y="312120"/>
                <a:ext cx="11118600" cy="5707440"/>
              </a:xfrm>
              <a:prstGeom prst="rect">
                <a:avLst/>
              </a:prstGeom>
            </p:spPr>
          </p:pic>
        </mc:Fallback>
      </mc:AlternateContent>
    </p:spTree>
    <p:extLst>
      <p:ext uri="{BB962C8B-B14F-4D97-AF65-F5344CB8AC3E}">
        <p14:creationId xmlns:p14="http://schemas.microsoft.com/office/powerpoint/2010/main" val="1031060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4484A7-2F26-495E-97FE-796B30755362}"/>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BA7B767D-58DE-42C2-B842-22BFEF3EB653}"/>
              </a:ext>
            </a:extLst>
          </p:cNvPr>
          <p:cNvSpPr>
            <a:spLocks noGrp="1"/>
          </p:cNvSpPr>
          <p:nvPr>
            <p:ph type="sldNum" sz="quarter" idx="12"/>
          </p:nvPr>
        </p:nvSpPr>
        <p:spPr/>
        <p:txBody>
          <a:bodyPr/>
          <a:lstStyle/>
          <a:p>
            <a:pPr>
              <a:defRPr/>
            </a:pPr>
            <a:fld id="{770096B9-A96C-47A5-A889-FF7783836D71}" type="slidenum">
              <a:rPr lang="en-US" altLang="en-US" smtClean="0"/>
              <a:pPr>
                <a:defRPr/>
              </a:pPr>
              <a:t>23</a:t>
            </a:fld>
            <a:endParaRPr lang="en-US" altLang="en-US"/>
          </a:p>
        </p:txBody>
      </p:sp>
    </p:spTree>
    <p:extLst>
      <p:ext uri="{BB962C8B-B14F-4D97-AF65-F5344CB8AC3E}">
        <p14:creationId xmlns:p14="http://schemas.microsoft.com/office/powerpoint/2010/main" val="3363206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98710E-B30B-4931-91F7-233DB2BBC174}"/>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2112DB0A-04C6-45BF-AD17-1FC451801BC8}"/>
              </a:ext>
            </a:extLst>
          </p:cNvPr>
          <p:cNvSpPr>
            <a:spLocks noGrp="1"/>
          </p:cNvSpPr>
          <p:nvPr>
            <p:ph type="sldNum" sz="quarter" idx="12"/>
          </p:nvPr>
        </p:nvSpPr>
        <p:spPr/>
        <p:txBody>
          <a:bodyPr/>
          <a:lstStyle/>
          <a:p>
            <a:pPr>
              <a:defRPr/>
            </a:pPr>
            <a:fld id="{770096B9-A96C-47A5-A889-FF7783836D71}" type="slidenum">
              <a:rPr lang="en-US" altLang="en-US" smtClean="0"/>
              <a:pPr>
                <a:defRPr/>
              </a:pPr>
              <a:t>24</a:t>
            </a:fld>
            <a:endParaRPr lang="en-US" altLang="en-US"/>
          </a:p>
        </p:txBody>
      </p:sp>
    </p:spTree>
    <p:extLst>
      <p:ext uri="{BB962C8B-B14F-4D97-AF65-F5344CB8AC3E}">
        <p14:creationId xmlns:p14="http://schemas.microsoft.com/office/powerpoint/2010/main" val="1836502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504DF5-0B90-49DD-8C37-7FE26E017D84}"/>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56C96C8D-8728-428F-A0B1-CFA5783A7A71}"/>
              </a:ext>
            </a:extLst>
          </p:cNvPr>
          <p:cNvSpPr>
            <a:spLocks noGrp="1"/>
          </p:cNvSpPr>
          <p:nvPr>
            <p:ph type="sldNum" sz="quarter" idx="12"/>
          </p:nvPr>
        </p:nvSpPr>
        <p:spPr/>
        <p:txBody>
          <a:bodyPr/>
          <a:lstStyle/>
          <a:p>
            <a:pPr>
              <a:defRPr/>
            </a:pPr>
            <a:fld id="{770096B9-A96C-47A5-A889-FF7783836D71}" type="slidenum">
              <a:rPr lang="en-US" altLang="en-US" smtClean="0"/>
              <a:pPr>
                <a:defRPr/>
              </a:pPr>
              <a:t>25</a:t>
            </a:fld>
            <a:endParaRPr lang="en-US" altLang="en-US"/>
          </a:p>
        </p:txBody>
      </p:sp>
    </p:spTree>
    <p:extLst>
      <p:ext uri="{BB962C8B-B14F-4D97-AF65-F5344CB8AC3E}">
        <p14:creationId xmlns:p14="http://schemas.microsoft.com/office/powerpoint/2010/main" val="1443593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F8FE75-8441-44CB-8D54-F4B1D54FF55F}"/>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EC1F9F69-8FEB-4393-AF3F-B9EE1982B538}"/>
              </a:ext>
            </a:extLst>
          </p:cNvPr>
          <p:cNvSpPr>
            <a:spLocks noGrp="1"/>
          </p:cNvSpPr>
          <p:nvPr>
            <p:ph type="sldNum" sz="quarter" idx="12"/>
          </p:nvPr>
        </p:nvSpPr>
        <p:spPr/>
        <p:txBody>
          <a:bodyPr/>
          <a:lstStyle/>
          <a:p>
            <a:pPr>
              <a:defRPr/>
            </a:pPr>
            <a:fld id="{770096B9-A96C-47A5-A889-FF7783836D71}" type="slidenum">
              <a:rPr lang="en-US" altLang="en-US" smtClean="0"/>
              <a:pPr>
                <a:defRPr/>
              </a:pPr>
              <a:t>26</a:t>
            </a:fld>
            <a:endParaRPr lang="en-US" altLang="en-US"/>
          </a:p>
        </p:txBody>
      </p:sp>
    </p:spTree>
    <p:extLst>
      <p:ext uri="{BB962C8B-B14F-4D97-AF65-F5344CB8AC3E}">
        <p14:creationId xmlns:p14="http://schemas.microsoft.com/office/powerpoint/2010/main" val="4150461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C1E0C9-BF2F-4D62-97E4-6018347B16D0}"/>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2E3DDEE8-00B8-4F82-B658-D51788BDB5FB}"/>
              </a:ext>
            </a:extLst>
          </p:cNvPr>
          <p:cNvSpPr>
            <a:spLocks noGrp="1"/>
          </p:cNvSpPr>
          <p:nvPr>
            <p:ph type="sldNum" sz="quarter" idx="12"/>
          </p:nvPr>
        </p:nvSpPr>
        <p:spPr/>
        <p:txBody>
          <a:bodyPr/>
          <a:lstStyle/>
          <a:p>
            <a:pPr>
              <a:defRPr/>
            </a:pPr>
            <a:fld id="{770096B9-A96C-47A5-A889-FF7783836D71}" type="slidenum">
              <a:rPr lang="en-US" altLang="en-US" smtClean="0"/>
              <a:pPr>
                <a:defRPr/>
              </a:pPr>
              <a:t>27</a:t>
            </a:fld>
            <a:endParaRPr lang="en-US" altLang="en-US"/>
          </a:p>
        </p:txBody>
      </p:sp>
      <p:pic>
        <p:nvPicPr>
          <p:cNvPr id="4" name="Picture 3">
            <a:extLst>
              <a:ext uri="{FF2B5EF4-FFF2-40B4-BE49-F238E27FC236}">
                <a16:creationId xmlns:a16="http://schemas.microsoft.com/office/drawing/2014/main" id="{4F4D07C8-F690-4A69-A58B-964A4DB6B48F}"/>
              </a:ext>
            </a:extLst>
          </p:cNvPr>
          <p:cNvPicPr>
            <a:picLocks noChangeAspect="1"/>
          </p:cNvPicPr>
          <p:nvPr/>
        </p:nvPicPr>
        <p:blipFill>
          <a:blip r:embed="rId2"/>
          <a:stretch>
            <a:fillRect/>
          </a:stretch>
        </p:blipFill>
        <p:spPr>
          <a:xfrm>
            <a:off x="1855464" y="457200"/>
            <a:ext cx="7440935" cy="1600200"/>
          </a:xfrm>
          <a:prstGeom prst="rect">
            <a:avLst/>
          </a:prstGeom>
        </p:spPr>
      </p:pic>
      <p:sp>
        <p:nvSpPr>
          <p:cNvPr id="5" name="Rectangle 4">
            <a:extLst>
              <a:ext uri="{FF2B5EF4-FFF2-40B4-BE49-F238E27FC236}">
                <a16:creationId xmlns:a16="http://schemas.microsoft.com/office/drawing/2014/main" id="{F6A939F2-CE47-4E41-9600-696990B6FC3A}"/>
              </a:ext>
            </a:extLst>
          </p:cNvPr>
          <p:cNvSpPr/>
          <p:nvPr/>
        </p:nvSpPr>
        <p:spPr>
          <a:xfrm>
            <a:off x="1855464" y="2057400"/>
            <a:ext cx="6096000" cy="369332"/>
          </a:xfrm>
          <a:prstGeom prst="rect">
            <a:avLst/>
          </a:prstGeom>
        </p:spPr>
        <p:txBody>
          <a:bodyPr>
            <a:spAutoFit/>
          </a:bodyPr>
          <a:lstStyle/>
          <a:p>
            <a:r>
              <a:rPr lang="en-US" dirty="0"/>
              <a:t>(a) Find the capacity of this channel.</a:t>
            </a:r>
            <a:endParaRPr lang="en-IN" dirty="0"/>
          </a:p>
        </p:txBody>
      </p:sp>
      <p:sp>
        <p:nvSpPr>
          <p:cNvPr id="8" name="Rectangle 7">
            <a:extLst>
              <a:ext uri="{FF2B5EF4-FFF2-40B4-BE49-F238E27FC236}">
                <a16:creationId xmlns:a16="http://schemas.microsoft.com/office/drawing/2014/main" id="{C9097C6E-0506-4506-AABE-3F4344766ACE}"/>
              </a:ext>
            </a:extLst>
          </p:cNvPr>
          <p:cNvSpPr/>
          <p:nvPr/>
        </p:nvSpPr>
        <p:spPr>
          <a:xfrm>
            <a:off x="221683" y="456028"/>
            <a:ext cx="1633781" cy="369332"/>
          </a:xfrm>
          <a:prstGeom prst="rect">
            <a:avLst/>
          </a:prstGeom>
        </p:spPr>
        <p:txBody>
          <a:bodyPr wrap="none">
            <a:spAutoFit/>
          </a:bodyPr>
          <a:lstStyle/>
          <a:p>
            <a:r>
              <a:rPr lang="en-US" b="1" dirty="0">
                <a:highlight>
                  <a:srgbClr val="FFFF00"/>
                </a:highlight>
              </a:rPr>
              <a:t>Problem – 2: </a:t>
            </a:r>
            <a:endParaRPr lang="en-IN" b="1" dirty="0">
              <a:highlight>
                <a:srgbClr val="FFFF00"/>
              </a:highlight>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7C544401-AFF1-4F94-8DA7-0F09C940FFCB}"/>
                  </a:ext>
                </a:extLst>
              </p:cNvPr>
              <p:cNvSpPr/>
              <p:nvPr/>
            </p:nvSpPr>
            <p:spPr>
              <a:xfrm>
                <a:off x="5034235" y="3013758"/>
                <a:ext cx="2424895" cy="830484"/>
              </a:xfrm>
              <a:prstGeom prst="rect">
                <a:avLst/>
              </a:prstGeom>
            </p:spPr>
            <p:txBody>
              <a:bodyPr wrap="none">
                <a:spAutoFit/>
              </a:bodyPr>
              <a:lstStyle/>
              <a:p>
                <a:r>
                  <a:rPr lang="en-IN" dirty="0"/>
                  <a:t>H= </a:t>
                </a:r>
                <a14:m>
                  <m:oMath xmlns:m="http://schemas.openxmlformats.org/officeDocument/2006/math">
                    <m:d>
                      <m:dPr>
                        <m:begChr m:val="|"/>
                        <m:endChr m:val="|"/>
                        <m:ctrlPr>
                          <a:rPr lang="en-IN">
                            <a:latin typeface="Cambria Math" panose="02040503050406030204" pitchFamily="18" charset="0"/>
                          </a:rPr>
                        </m:ctrlPr>
                      </m:dPr>
                      <m:e>
                        <m:m>
                          <m:mPr>
                            <m:plcHide m:val="on"/>
                            <m:mcs>
                              <m:mc>
                                <m:mcPr>
                                  <m:count m:val="3"/>
                                  <m:mcJc m:val="center"/>
                                </m:mcPr>
                              </m:mc>
                            </m:mcs>
                            <m:ctrlPr>
                              <a:rPr lang="en-IN">
                                <a:latin typeface="Cambria Math" panose="02040503050406030204" pitchFamily="18" charset="0"/>
                              </a:rPr>
                            </m:ctrlPr>
                          </m:mPr>
                          <m:mr>
                            <m:e>
                              <m:r>
                                <a:rPr lang="en-IN">
                                  <a:latin typeface="Cambria Math" panose="02040503050406030204" pitchFamily="18" charset="0"/>
                                </a:rPr>
                                <m:t>2</m:t>
                              </m:r>
                            </m:e>
                            <m:e>
                              <m:r>
                                <a:rPr lang="en-IN" i="0">
                                  <a:latin typeface="Cambria Math" panose="02040503050406030204" pitchFamily="18" charset="0"/>
                                </a:rPr>
                                <m:t>−0.5</m:t>
                              </m:r>
                            </m:e>
                            <m:e>
                              <m:r>
                                <a:rPr lang="en-IN" i="0">
                                  <a:latin typeface="Cambria Math" panose="02040503050406030204" pitchFamily="18" charset="0"/>
                                </a:rPr>
                                <m:t>0</m:t>
                              </m:r>
                            </m:e>
                          </m:mr>
                          <m:mr>
                            <m:e>
                              <m:r>
                                <a:rPr lang="en-IN" i="0">
                                  <a:latin typeface="Cambria Math" panose="02040503050406030204" pitchFamily="18" charset="0"/>
                                </a:rPr>
                                <m:t>0.6</m:t>
                              </m:r>
                            </m:e>
                            <m:e>
                              <m:r>
                                <a:rPr lang="en-IN" i="0">
                                  <a:latin typeface="Cambria Math" panose="02040503050406030204" pitchFamily="18" charset="0"/>
                                </a:rPr>
                                <m:t>1</m:t>
                              </m:r>
                            </m:e>
                            <m:e>
                              <m:r>
                                <a:rPr lang="en-IN" i="0">
                                  <a:latin typeface="Cambria Math" panose="02040503050406030204" pitchFamily="18" charset="0"/>
                                </a:rPr>
                                <m:t>0</m:t>
                              </m:r>
                            </m:e>
                          </m:mr>
                          <m:mr>
                            <m:e>
                              <m:r>
                                <a:rPr lang="en-IN" i="0">
                                  <a:latin typeface="Cambria Math" panose="02040503050406030204" pitchFamily="18" charset="0"/>
                                </a:rPr>
                                <m:t>−0.4</m:t>
                              </m:r>
                            </m:e>
                            <m:e>
                              <m:r>
                                <a:rPr lang="en-IN" i="0">
                                  <a:latin typeface="Cambria Math" panose="02040503050406030204" pitchFamily="18" charset="0"/>
                                </a:rPr>
                                <m:t>0</m:t>
                              </m:r>
                            </m:e>
                            <m:e>
                              <m:r>
                                <a:rPr lang="en-IN" i="0">
                                  <a:latin typeface="Cambria Math" panose="02040503050406030204" pitchFamily="18" charset="0"/>
                                </a:rPr>
                                <m:t>0.2</m:t>
                              </m:r>
                            </m:e>
                          </m:mr>
                        </m:m>
                      </m:e>
                    </m:d>
                  </m:oMath>
                </a14:m>
                <a:endParaRPr lang="en-IN" dirty="0"/>
              </a:p>
            </p:txBody>
          </p:sp>
        </mc:Choice>
        <mc:Fallback>
          <p:sp>
            <p:nvSpPr>
              <p:cNvPr id="6" name="Rectangle 5">
                <a:extLst>
                  <a:ext uri="{FF2B5EF4-FFF2-40B4-BE49-F238E27FC236}">
                    <a16:creationId xmlns:a16="http://schemas.microsoft.com/office/drawing/2014/main" id="{7C544401-AFF1-4F94-8DA7-0F09C940FFCB}"/>
                  </a:ext>
                </a:extLst>
              </p:cNvPr>
              <p:cNvSpPr>
                <a:spLocks noRot="1" noChangeAspect="1" noMove="1" noResize="1" noEditPoints="1" noAdjustHandles="1" noChangeArrowheads="1" noChangeShapeType="1" noTextEdit="1"/>
              </p:cNvSpPr>
              <p:nvPr/>
            </p:nvSpPr>
            <p:spPr>
              <a:xfrm>
                <a:off x="5034235" y="3013758"/>
                <a:ext cx="2424895" cy="830484"/>
              </a:xfrm>
              <a:prstGeom prst="rect">
                <a:avLst/>
              </a:prstGeom>
              <a:blipFill>
                <a:blip r:embed="rId3"/>
                <a:stretch>
                  <a:fillRect l="-2261"/>
                </a:stretch>
              </a:blipFill>
            </p:spPr>
            <p:txBody>
              <a:bodyPr/>
              <a:lstStyle/>
              <a:p>
                <a:r>
                  <a:rPr lang="en-IN">
                    <a:noFill/>
                  </a:rPr>
                  <a:t> </a:t>
                </a:r>
              </a:p>
            </p:txBody>
          </p:sp>
        </mc:Fallback>
      </mc:AlternateContent>
    </p:spTree>
    <p:extLst>
      <p:ext uri="{BB962C8B-B14F-4D97-AF65-F5344CB8AC3E}">
        <p14:creationId xmlns:p14="http://schemas.microsoft.com/office/powerpoint/2010/main" val="314607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5F7CC5-5B43-4A83-A855-4D9F1F8F6C3D}"/>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5FBFF9D4-EA64-4EC3-AC8B-96D39D11AA06}"/>
              </a:ext>
            </a:extLst>
          </p:cNvPr>
          <p:cNvSpPr>
            <a:spLocks noGrp="1"/>
          </p:cNvSpPr>
          <p:nvPr>
            <p:ph type="sldNum" sz="quarter" idx="12"/>
          </p:nvPr>
        </p:nvSpPr>
        <p:spPr/>
        <p:txBody>
          <a:bodyPr/>
          <a:lstStyle/>
          <a:p>
            <a:pPr>
              <a:defRPr/>
            </a:pPr>
            <a:fld id="{770096B9-A96C-47A5-A889-FF7783836D71}" type="slidenum">
              <a:rPr lang="en-US" altLang="en-US" smtClean="0"/>
              <a:pPr>
                <a:defRPr/>
              </a:pPr>
              <a:t>28</a:t>
            </a:fld>
            <a:endParaRPr lang="en-US" altLang="en-US"/>
          </a:p>
        </p:txBody>
      </p:sp>
    </p:spTree>
    <p:extLst>
      <p:ext uri="{BB962C8B-B14F-4D97-AF65-F5344CB8AC3E}">
        <p14:creationId xmlns:p14="http://schemas.microsoft.com/office/powerpoint/2010/main" val="2306425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FF30C5-5FF2-4208-84C4-D5F559FC596E}"/>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C66F14C4-1B92-4342-92F0-D9C5ED1ED251}"/>
              </a:ext>
            </a:extLst>
          </p:cNvPr>
          <p:cNvSpPr>
            <a:spLocks noGrp="1"/>
          </p:cNvSpPr>
          <p:nvPr>
            <p:ph type="sldNum" sz="quarter" idx="12"/>
          </p:nvPr>
        </p:nvSpPr>
        <p:spPr/>
        <p:txBody>
          <a:bodyPr/>
          <a:lstStyle/>
          <a:p>
            <a:pPr>
              <a:defRPr/>
            </a:pPr>
            <a:fld id="{770096B9-A96C-47A5-A889-FF7783836D71}" type="slidenum">
              <a:rPr lang="en-US" altLang="en-US" smtClean="0"/>
              <a:pPr>
                <a:defRPr/>
              </a:pPr>
              <a:t>29</a:t>
            </a:fld>
            <a:endParaRPr lang="en-US" altLang="en-US"/>
          </a:p>
        </p:txBody>
      </p:sp>
    </p:spTree>
    <p:extLst>
      <p:ext uri="{BB962C8B-B14F-4D97-AF65-F5344CB8AC3E}">
        <p14:creationId xmlns:p14="http://schemas.microsoft.com/office/powerpoint/2010/main" val="366956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04A7-7967-4725-A1C3-E87FCB63E8A2}"/>
              </a:ext>
            </a:extLst>
          </p:cNvPr>
          <p:cNvSpPr>
            <a:spLocks noGrp="1"/>
          </p:cNvSpPr>
          <p:nvPr>
            <p:ph type="title"/>
          </p:nvPr>
        </p:nvSpPr>
        <p:spPr/>
        <p:txBody>
          <a:bodyPr/>
          <a:lstStyle/>
          <a:p>
            <a:r>
              <a:rPr lang="en-IN" b="1" dirty="0">
                <a:solidFill>
                  <a:srgbClr val="0070C0"/>
                </a:solidFill>
              </a:rPr>
              <a:t>Need for MIMO Systems </a:t>
            </a:r>
          </a:p>
        </p:txBody>
      </p:sp>
      <p:sp>
        <p:nvSpPr>
          <p:cNvPr id="3" name="Content Placeholder 2">
            <a:extLst>
              <a:ext uri="{FF2B5EF4-FFF2-40B4-BE49-F238E27FC236}">
                <a16:creationId xmlns:a16="http://schemas.microsoft.com/office/drawing/2014/main" id="{872F748F-5811-4587-8F48-1CC89E67ED05}"/>
              </a:ext>
            </a:extLst>
          </p:cNvPr>
          <p:cNvSpPr>
            <a:spLocks noGrp="1"/>
          </p:cNvSpPr>
          <p:nvPr>
            <p:ph idx="1"/>
          </p:nvPr>
        </p:nvSpPr>
        <p:spPr/>
        <p:txBody>
          <a:bodyPr>
            <a:normAutofit fontScale="70000" lnSpcReduction="20000"/>
          </a:bodyPr>
          <a:lstStyle/>
          <a:p>
            <a:pPr algn="just"/>
            <a:r>
              <a:rPr lang="en-US" dirty="0"/>
              <a:t>Modern wireless systems continue to demand higher data rates and better reliabilities. </a:t>
            </a:r>
          </a:p>
          <a:p>
            <a:pPr algn="just"/>
            <a:r>
              <a:rPr lang="en-US" dirty="0"/>
              <a:t>These demands can be fulfilled using the conventional systems which are limited by multipath fading and interference by increasing either channel bandwidth, transmitted power, or both. </a:t>
            </a:r>
          </a:p>
          <a:p>
            <a:pPr algn="just"/>
            <a:r>
              <a:rPr lang="en-US" dirty="0"/>
              <a:t>However, this simplistic solution is not attractive for the following reasons. </a:t>
            </a:r>
          </a:p>
          <a:p>
            <a:pPr lvl="1" algn="just"/>
            <a:r>
              <a:rPr lang="en-US" dirty="0"/>
              <a:t>Firstly, transmitted power cannot exceed a certain value for its biological hazards and besides that, the sensitivity of wireless receivers rarely exceeds 30-35 dB because of the difficulty of building linear receivers at a reasonable cost. </a:t>
            </a:r>
          </a:p>
          <a:p>
            <a:pPr lvl="1" algn="just"/>
            <a:r>
              <a:rPr lang="en-US" dirty="0"/>
              <a:t>Secondly, the frequency spectrum is a scarce resource especially below the 6 GHz. </a:t>
            </a:r>
          </a:p>
          <a:p>
            <a:pPr algn="just"/>
            <a:r>
              <a:rPr lang="en-US" dirty="0"/>
              <a:t>This makes it very difficult and costly to increase the channel bandwidth. </a:t>
            </a:r>
          </a:p>
          <a:p>
            <a:pPr algn="just"/>
            <a:r>
              <a:rPr lang="en-US" dirty="0"/>
              <a:t>For all these reasons, new techniques must be introduced to achieve these demands of the modern wireless systems. These techniques must be affordable in terms of cost and biologically unharmful.</a:t>
            </a:r>
          </a:p>
          <a:p>
            <a:pPr algn="just"/>
            <a:endParaRPr lang="en-IN" dirty="0"/>
          </a:p>
        </p:txBody>
      </p:sp>
      <p:sp>
        <p:nvSpPr>
          <p:cNvPr id="4" name="Footer Placeholder 3">
            <a:extLst>
              <a:ext uri="{FF2B5EF4-FFF2-40B4-BE49-F238E27FC236}">
                <a16:creationId xmlns:a16="http://schemas.microsoft.com/office/drawing/2014/main" id="{EAEFFF21-0659-4C9F-9C6C-E6D12FBB212E}"/>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790178EC-2EE6-44F9-A403-E3B8770D0ED6}"/>
              </a:ext>
            </a:extLst>
          </p:cNvPr>
          <p:cNvSpPr>
            <a:spLocks noGrp="1"/>
          </p:cNvSpPr>
          <p:nvPr>
            <p:ph type="sldNum" sz="quarter" idx="12"/>
          </p:nvPr>
        </p:nvSpPr>
        <p:spPr/>
        <p:txBody>
          <a:bodyPr/>
          <a:lstStyle/>
          <a:p>
            <a:pPr>
              <a:defRPr/>
            </a:pPr>
            <a:fld id="{DAADD056-305A-4C2C-95A2-F8883EC1CD26}" type="slidenum">
              <a:rPr lang="en-US" altLang="en-US" smtClean="0"/>
              <a:pPr>
                <a:defRPr/>
              </a:pPr>
              <a:t>3</a:t>
            </a:fld>
            <a:endParaRPr lang="en-US" altLang="en-US"/>
          </a:p>
        </p:txBody>
      </p:sp>
    </p:spTree>
    <p:extLst>
      <p:ext uri="{BB962C8B-B14F-4D97-AF65-F5344CB8AC3E}">
        <p14:creationId xmlns:p14="http://schemas.microsoft.com/office/powerpoint/2010/main" val="617277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7970D5-9583-491F-A377-35D882BA7478}"/>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F830DF6C-2AFC-4C4F-82B3-225CE44565DB}"/>
              </a:ext>
            </a:extLst>
          </p:cNvPr>
          <p:cNvSpPr>
            <a:spLocks noGrp="1"/>
          </p:cNvSpPr>
          <p:nvPr>
            <p:ph type="sldNum" sz="quarter" idx="12"/>
          </p:nvPr>
        </p:nvSpPr>
        <p:spPr/>
        <p:txBody>
          <a:bodyPr/>
          <a:lstStyle/>
          <a:p>
            <a:pPr>
              <a:defRPr/>
            </a:pPr>
            <a:fld id="{770096B9-A96C-47A5-A889-FF7783836D71}" type="slidenum">
              <a:rPr lang="en-US" altLang="en-US" smtClean="0"/>
              <a:pPr>
                <a:defRPr/>
              </a:pPr>
              <a:t>30</a:t>
            </a:fld>
            <a:endParaRPr lang="en-US" altLang="en-US"/>
          </a:p>
        </p:txBody>
      </p:sp>
    </p:spTree>
    <p:extLst>
      <p:ext uri="{BB962C8B-B14F-4D97-AF65-F5344CB8AC3E}">
        <p14:creationId xmlns:p14="http://schemas.microsoft.com/office/powerpoint/2010/main" val="1660135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5C31BB-82CE-413F-9B22-095D5C91547F}"/>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B7C5071D-4FA9-4CD0-AB18-3FFCA0B1EA23}"/>
              </a:ext>
            </a:extLst>
          </p:cNvPr>
          <p:cNvSpPr>
            <a:spLocks noGrp="1"/>
          </p:cNvSpPr>
          <p:nvPr>
            <p:ph type="sldNum" sz="quarter" idx="12"/>
          </p:nvPr>
        </p:nvSpPr>
        <p:spPr/>
        <p:txBody>
          <a:bodyPr/>
          <a:lstStyle/>
          <a:p>
            <a:pPr>
              <a:defRPr/>
            </a:pPr>
            <a:fld id="{770096B9-A96C-47A5-A889-FF7783836D71}" type="slidenum">
              <a:rPr lang="en-US" altLang="en-US" smtClean="0"/>
              <a:pPr>
                <a:defRPr/>
              </a:pPr>
              <a:t>31</a:t>
            </a:fld>
            <a:endParaRPr lang="en-US" altLang="en-US"/>
          </a:p>
        </p:txBody>
      </p:sp>
      <p:pic>
        <p:nvPicPr>
          <p:cNvPr id="4" name="Picture 3">
            <a:extLst>
              <a:ext uri="{FF2B5EF4-FFF2-40B4-BE49-F238E27FC236}">
                <a16:creationId xmlns:a16="http://schemas.microsoft.com/office/drawing/2014/main" id="{72C67EAC-E85A-440B-AF77-1816DDDD9D5A}"/>
              </a:ext>
            </a:extLst>
          </p:cNvPr>
          <p:cNvPicPr>
            <a:picLocks noChangeAspect="1"/>
          </p:cNvPicPr>
          <p:nvPr/>
        </p:nvPicPr>
        <p:blipFill>
          <a:blip r:embed="rId2"/>
          <a:stretch>
            <a:fillRect/>
          </a:stretch>
        </p:blipFill>
        <p:spPr>
          <a:xfrm>
            <a:off x="1752601" y="381000"/>
            <a:ext cx="6172200" cy="1603387"/>
          </a:xfrm>
          <a:prstGeom prst="rect">
            <a:avLst/>
          </a:prstGeom>
        </p:spPr>
      </p:pic>
      <p:sp>
        <p:nvSpPr>
          <p:cNvPr id="5" name="Rectangle 4">
            <a:extLst>
              <a:ext uri="{FF2B5EF4-FFF2-40B4-BE49-F238E27FC236}">
                <a16:creationId xmlns:a16="http://schemas.microsoft.com/office/drawing/2014/main" id="{7B64A747-F982-413D-AE04-6DBF9C973B6B}"/>
              </a:ext>
            </a:extLst>
          </p:cNvPr>
          <p:cNvSpPr/>
          <p:nvPr/>
        </p:nvSpPr>
        <p:spPr>
          <a:xfrm>
            <a:off x="1855464" y="2057400"/>
            <a:ext cx="6096000" cy="369332"/>
          </a:xfrm>
          <a:prstGeom prst="rect">
            <a:avLst/>
          </a:prstGeom>
        </p:spPr>
        <p:txBody>
          <a:bodyPr>
            <a:spAutoFit/>
          </a:bodyPr>
          <a:lstStyle/>
          <a:p>
            <a:r>
              <a:rPr lang="en-US" dirty="0"/>
              <a:t>(a) Find the SVD for H </a:t>
            </a:r>
            <a:endParaRPr lang="en-IN" dirty="0"/>
          </a:p>
        </p:txBody>
      </p:sp>
      <p:sp>
        <p:nvSpPr>
          <p:cNvPr id="6" name="Rectangle 5">
            <a:extLst>
              <a:ext uri="{FF2B5EF4-FFF2-40B4-BE49-F238E27FC236}">
                <a16:creationId xmlns:a16="http://schemas.microsoft.com/office/drawing/2014/main" id="{813012B6-AE9E-4A4E-8297-F54C96D5322F}"/>
              </a:ext>
            </a:extLst>
          </p:cNvPr>
          <p:cNvSpPr/>
          <p:nvPr/>
        </p:nvSpPr>
        <p:spPr>
          <a:xfrm>
            <a:off x="118820" y="359898"/>
            <a:ext cx="1633781" cy="369332"/>
          </a:xfrm>
          <a:prstGeom prst="rect">
            <a:avLst/>
          </a:prstGeom>
        </p:spPr>
        <p:txBody>
          <a:bodyPr wrap="none">
            <a:spAutoFit/>
          </a:bodyPr>
          <a:lstStyle/>
          <a:p>
            <a:r>
              <a:rPr lang="en-US" b="1" dirty="0">
                <a:highlight>
                  <a:srgbClr val="FFFF00"/>
                </a:highlight>
              </a:rPr>
              <a:t>Problem – 3: </a:t>
            </a:r>
            <a:endParaRPr lang="en-IN" b="1" dirty="0">
              <a:highlight>
                <a:srgbClr val="FFFF00"/>
              </a:highlight>
            </a:endParaRPr>
          </a:p>
        </p:txBody>
      </p:sp>
    </p:spTree>
    <p:extLst>
      <p:ext uri="{BB962C8B-B14F-4D97-AF65-F5344CB8AC3E}">
        <p14:creationId xmlns:p14="http://schemas.microsoft.com/office/powerpoint/2010/main" val="3929286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9AE6AF-AD1A-43AF-8600-26B9966DD2C2}"/>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C9D464AD-49D9-423E-91A1-EFE92D9D9E4D}"/>
              </a:ext>
            </a:extLst>
          </p:cNvPr>
          <p:cNvSpPr>
            <a:spLocks noGrp="1"/>
          </p:cNvSpPr>
          <p:nvPr>
            <p:ph type="sldNum" sz="quarter" idx="12"/>
          </p:nvPr>
        </p:nvSpPr>
        <p:spPr/>
        <p:txBody>
          <a:bodyPr/>
          <a:lstStyle/>
          <a:p>
            <a:pPr>
              <a:defRPr/>
            </a:pPr>
            <a:fld id="{770096B9-A96C-47A5-A889-FF7783836D71}" type="slidenum">
              <a:rPr lang="en-US" altLang="en-US" smtClean="0"/>
              <a:pPr>
                <a:defRPr/>
              </a:pPr>
              <a:t>32</a:t>
            </a:fld>
            <a:endParaRPr lang="en-US" altLang="en-US"/>
          </a:p>
        </p:txBody>
      </p:sp>
    </p:spTree>
    <p:extLst>
      <p:ext uri="{BB962C8B-B14F-4D97-AF65-F5344CB8AC3E}">
        <p14:creationId xmlns:p14="http://schemas.microsoft.com/office/powerpoint/2010/main" val="4017528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B1A097-990A-4FA8-8C87-9CFEF033F16D}"/>
              </a:ext>
            </a:extLst>
          </p:cNvPr>
          <p:cNvSpPr>
            <a:spLocks noGrp="1"/>
          </p:cNvSpPr>
          <p:nvPr>
            <p:ph type="ftr" sz="quarter" idx="11"/>
          </p:nvPr>
        </p:nvSpPr>
        <p:spPr/>
        <p:txBody>
          <a:bodyPr/>
          <a:lstStyle/>
          <a:p>
            <a:r>
              <a:rPr lang="en-US"/>
              <a:t>Dr.T.Deepa</a:t>
            </a:r>
          </a:p>
        </p:txBody>
      </p:sp>
      <p:sp>
        <p:nvSpPr>
          <p:cNvPr id="3" name="Slide Number Placeholder 2">
            <a:extLst>
              <a:ext uri="{FF2B5EF4-FFF2-40B4-BE49-F238E27FC236}">
                <a16:creationId xmlns:a16="http://schemas.microsoft.com/office/drawing/2014/main" id="{13DADF84-3592-4A85-AF21-5AC68F926A8D}"/>
              </a:ext>
            </a:extLst>
          </p:cNvPr>
          <p:cNvSpPr>
            <a:spLocks noGrp="1"/>
          </p:cNvSpPr>
          <p:nvPr>
            <p:ph type="sldNum" sz="quarter" idx="12"/>
          </p:nvPr>
        </p:nvSpPr>
        <p:spPr/>
        <p:txBody>
          <a:bodyPr/>
          <a:lstStyle/>
          <a:p>
            <a:pPr>
              <a:defRPr/>
            </a:pPr>
            <a:fld id="{770096B9-A96C-47A5-A889-FF7783836D71}" type="slidenum">
              <a:rPr lang="en-US" altLang="en-US" smtClean="0"/>
              <a:pPr>
                <a:defRPr/>
              </a:pPr>
              <a:t>33</a:t>
            </a:fld>
            <a:endParaRPr lang="en-US" altLang="en-US"/>
          </a:p>
        </p:txBody>
      </p:sp>
    </p:spTree>
    <p:extLst>
      <p:ext uri="{BB962C8B-B14F-4D97-AF65-F5344CB8AC3E}">
        <p14:creationId xmlns:p14="http://schemas.microsoft.com/office/powerpoint/2010/main" val="322009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17A0-DC3C-4515-9F7C-1E2FC0462B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01A6CD-6483-4D25-8A2E-43737DFBAB56}"/>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6B0D0BF5-CA4E-43E0-9466-36D5D8841BA6}"/>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BD8A2055-EA49-4E47-9B99-D2E504A91441}"/>
              </a:ext>
            </a:extLst>
          </p:cNvPr>
          <p:cNvSpPr>
            <a:spLocks noGrp="1"/>
          </p:cNvSpPr>
          <p:nvPr>
            <p:ph type="sldNum" sz="quarter" idx="12"/>
          </p:nvPr>
        </p:nvSpPr>
        <p:spPr/>
        <p:txBody>
          <a:bodyPr/>
          <a:lstStyle/>
          <a:p>
            <a:pPr>
              <a:defRPr/>
            </a:pPr>
            <a:fld id="{DAADD056-305A-4C2C-95A2-F8883EC1CD26}" type="slidenum">
              <a:rPr lang="en-US" altLang="en-US" smtClean="0"/>
              <a:pPr>
                <a:defRPr/>
              </a:pPr>
              <a:t>34</a:t>
            </a:fld>
            <a:endParaRPr lang="en-US" altLang="en-US"/>
          </a:p>
        </p:txBody>
      </p:sp>
    </p:spTree>
    <p:extLst>
      <p:ext uri="{BB962C8B-B14F-4D97-AF65-F5344CB8AC3E}">
        <p14:creationId xmlns:p14="http://schemas.microsoft.com/office/powerpoint/2010/main" val="3252487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37F5-DB41-4398-BC9F-CA6442C8AB27}"/>
              </a:ext>
            </a:extLst>
          </p:cNvPr>
          <p:cNvSpPr>
            <a:spLocks noGrp="1"/>
          </p:cNvSpPr>
          <p:nvPr>
            <p:ph type="title"/>
          </p:nvPr>
        </p:nvSpPr>
        <p:spPr/>
        <p:txBody>
          <a:bodyPr/>
          <a:lstStyle/>
          <a:p>
            <a:r>
              <a:rPr lang="en-IN" b="1" dirty="0">
                <a:solidFill>
                  <a:srgbClr val="0070C0"/>
                </a:solidFill>
              </a:rPr>
              <a:t>Spatial Multiplexing </a:t>
            </a:r>
          </a:p>
        </p:txBody>
      </p:sp>
      <p:sp>
        <p:nvSpPr>
          <p:cNvPr id="3" name="Content Placeholder 2">
            <a:extLst>
              <a:ext uri="{FF2B5EF4-FFF2-40B4-BE49-F238E27FC236}">
                <a16:creationId xmlns:a16="http://schemas.microsoft.com/office/drawing/2014/main" id="{D4BD72F5-A1BB-4CCD-9A05-48AD9B32D714}"/>
              </a:ext>
            </a:extLst>
          </p:cNvPr>
          <p:cNvSpPr>
            <a:spLocks noGrp="1"/>
          </p:cNvSpPr>
          <p:nvPr>
            <p:ph idx="1"/>
          </p:nvPr>
        </p:nvSpPr>
        <p:spPr>
          <a:xfrm>
            <a:off x="609600" y="1219201"/>
            <a:ext cx="10972800" cy="4906964"/>
          </a:xfrm>
        </p:spPr>
        <p:txBody>
          <a:bodyPr>
            <a:normAutofit fontScale="77500" lnSpcReduction="20000"/>
          </a:bodyPr>
          <a:lstStyle/>
          <a:p>
            <a:pPr algn="just"/>
            <a:r>
              <a:rPr lang="en-US" dirty="0"/>
              <a:t>Spatial multiplexing or space-division multiplexing (SM, SDM or SMX) is a multiplexing technique in MIMO wireless communication, </a:t>
            </a:r>
            <a:r>
              <a:rPr lang="en-US" dirty="0" err="1"/>
              <a:t>fibre</a:t>
            </a:r>
            <a:r>
              <a:rPr lang="en-US" dirty="0"/>
              <a:t>-optic communication and other communications technologies used to transmit independent channels separated in space. </a:t>
            </a:r>
          </a:p>
          <a:p>
            <a:pPr algn="just"/>
            <a:r>
              <a:rPr lang="en-US" b="1" dirty="0"/>
              <a:t>Spatial multiplexing: This form of MIMO is used to provide additional data capacity by utilizing the different paths to carry additional traffic, i.e. increasing the data throughput capability.</a:t>
            </a:r>
          </a:p>
          <a:p>
            <a:pPr algn="just"/>
            <a:r>
              <a:rPr lang="en-US" dirty="0"/>
              <a:t>Spatial multiplexing is a MIMO wireless protocol that sends separate data signals or streams between antennae to enhance wireless signal performance or functionality. It is a type of “spatial diversity” and an engineering trick that helps to increase the possibilities for various types of end-to-end transmission.</a:t>
            </a:r>
          </a:p>
          <a:p>
            <a:pPr algn="just"/>
            <a:r>
              <a:rPr lang="en-US" dirty="0"/>
              <a:t>Spatial multiplexing takes advantage of the differences in the channels between transmitting and receiving antenna pairs to provide multiple independent streams between the transmitting and receiving antennas, increasing throughput by sending data over parallel streams.  </a:t>
            </a:r>
          </a:p>
          <a:p>
            <a:pPr algn="just"/>
            <a:endParaRPr lang="en-IN" dirty="0"/>
          </a:p>
        </p:txBody>
      </p:sp>
      <p:sp>
        <p:nvSpPr>
          <p:cNvPr id="4" name="Footer Placeholder 3">
            <a:extLst>
              <a:ext uri="{FF2B5EF4-FFF2-40B4-BE49-F238E27FC236}">
                <a16:creationId xmlns:a16="http://schemas.microsoft.com/office/drawing/2014/main" id="{47781187-8AFC-484C-9B71-7B553DF9AFD0}"/>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5A9A357A-A9D1-47D2-9776-29D6F08C0317}"/>
              </a:ext>
            </a:extLst>
          </p:cNvPr>
          <p:cNvSpPr>
            <a:spLocks noGrp="1"/>
          </p:cNvSpPr>
          <p:nvPr>
            <p:ph type="sldNum" sz="quarter" idx="12"/>
          </p:nvPr>
        </p:nvSpPr>
        <p:spPr/>
        <p:txBody>
          <a:bodyPr/>
          <a:lstStyle/>
          <a:p>
            <a:pPr>
              <a:defRPr/>
            </a:pPr>
            <a:fld id="{DAADD056-305A-4C2C-95A2-F8883EC1CD26}" type="slidenum">
              <a:rPr lang="en-US" altLang="en-US" smtClean="0"/>
              <a:pPr>
                <a:defRPr/>
              </a:pPr>
              <a:t>35</a:t>
            </a:fld>
            <a:endParaRPr lang="en-US" altLang="en-US"/>
          </a:p>
        </p:txBody>
      </p:sp>
    </p:spTree>
    <p:extLst>
      <p:ext uri="{BB962C8B-B14F-4D97-AF65-F5344CB8AC3E}">
        <p14:creationId xmlns:p14="http://schemas.microsoft.com/office/powerpoint/2010/main" val="1713728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A6F4-B5F1-4450-A204-8F3E77715EE5}"/>
              </a:ext>
            </a:extLst>
          </p:cNvPr>
          <p:cNvSpPr>
            <a:spLocks noGrp="1"/>
          </p:cNvSpPr>
          <p:nvPr>
            <p:ph type="title"/>
          </p:nvPr>
        </p:nvSpPr>
        <p:spPr/>
        <p:txBody>
          <a:bodyPr/>
          <a:lstStyle/>
          <a:p>
            <a:r>
              <a:rPr lang="en-IN" b="1" dirty="0">
                <a:solidFill>
                  <a:srgbClr val="0070C0"/>
                </a:solidFill>
              </a:rPr>
              <a:t>Spatial Multiplexing </a:t>
            </a:r>
            <a:endParaRPr lang="en-IN" dirty="0"/>
          </a:p>
        </p:txBody>
      </p:sp>
      <p:sp>
        <p:nvSpPr>
          <p:cNvPr id="3" name="Content Placeholder 2">
            <a:extLst>
              <a:ext uri="{FF2B5EF4-FFF2-40B4-BE49-F238E27FC236}">
                <a16:creationId xmlns:a16="http://schemas.microsoft.com/office/drawing/2014/main" id="{AD4C61F1-0D4F-4C08-A3F8-B3C103D5BA32}"/>
              </a:ext>
            </a:extLst>
          </p:cNvPr>
          <p:cNvSpPr>
            <a:spLocks noGrp="1"/>
          </p:cNvSpPr>
          <p:nvPr>
            <p:ph idx="1"/>
          </p:nvPr>
        </p:nvSpPr>
        <p:spPr/>
        <p:txBody>
          <a:bodyPr>
            <a:normAutofit/>
          </a:bodyPr>
          <a:lstStyle/>
          <a:p>
            <a:pPr algn="just"/>
            <a:r>
              <a:rPr lang="en-US" dirty="0"/>
              <a:t>SM uses singular value decomposition (SVD)</a:t>
            </a:r>
          </a:p>
          <a:p>
            <a:pPr algn="just"/>
            <a:r>
              <a:rPr lang="en-US" dirty="0"/>
              <a:t>SVD decomposes the channel into multiple streams, where the number is the smaller of the number of transmitting or receiving antennas.  For scenarios such as 2x2 or 4x2 MIMO, for example, SVD can generate two independent streams, while for 4x4 (four transmit antennas and four receive antennas), it can generate four streams, potentially quadrupling the throughput.  </a:t>
            </a:r>
          </a:p>
          <a:p>
            <a:pPr algn="just"/>
            <a:endParaRPr lang="en-IN" dirty="0"/>
          </a:p>
        </p:txBody>
      </p:sp>
      <p:sp>
        <p:nvSpPr>
          <p:cNvPr id="4" name="Footer Placeholder 3">
            <a:extLst>
              <a:ext uri="{FF2B5EF4-FFF2-40B4-BE49-F238E27FC236}">
                <a16:creationId xmlns:a16="http://schemas.microsoft.com/office/drawing/2014/main" id="{36EB17D2-EC39-44FD-B870-3DA0A2BBE2DE}"/>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20C063B7-D645-4894-9CB7-C8328C27AC7C}"/>
              </a:ext>
            </a:extLst>
          </p:cNvPr>
          <p:cNvSpPr>
            <a:spLocks noGrp="1"/>
          </p:cNvSpPr>
          <p:nvPr>
            <p:ph type="sldNum" sz="quarter" idx="12"/>
          </p:nvPr>
        </p:nvSpPr>
        <p:spPr/>
        <p:txBody>
          <a:bodyPr/>
          <a:lstStyle/>
          <a:p>
            <a:pPr>
              <a:defRPr/>
            </a:pPr>
            <a:fld id="{DAADD056-305A-4C2C-95A2-F8883EC1CD26}" type="slidenum">
              <a:rPr lang="en-US" altLang="en-US" smtClean="0"/>
              <a:pPr>
                <a:defRPr/>
              </a:pPr>
              <a:t>36</a:t>
            </a:fld>
            <a:endParaRPr lang="en-US" altLang="en-US"/>
          </a:p>
        </p:txBody>
      </p:sp>
    </p:spTree>
    <p:extLst>
      <p:ext uri="{BB962C8B-B14F-4D97-AF65-F5344CB8AC3E}">
        <p14:creationId xmlns:p14="http://schemas.microsoft.com/office/powerpoint/2010/main" val="2141425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D166-DCC3-43B2-B00A-C43E53DA1996}"/>
              </a:ext>
            </a:extLst>
          </p:cNvPr>
          <p:cNvSpPr>
            <a:spLocks noGrp="1"/>
          </p:cNvSpPr>
          <p:nvPr>
            <p:ph type="title"/>
          </p:nvPr>
        </p:nvSpPr>
        <p:spPr/>
        <p:txBody>
          <a:bodyPr/>
          <a:lstStyle/>
          <a:p>
            <a:r>
              <a:rPr lang="en-IN" b="1" dirty="0">
                <a:solidFill>
                  <a:srgbClr val="0070C0"/>
                </a:solidFill>
              </a:rPr>
              <a:t>Spatial Multiplexing </a:t>
            </a:r>
            <a:endParaRPr lang="en-IN" dirty="0"/>
          </a:p>
        </p:txBody>
      </p:sp>
      <p:sp>
        <p:nvSpPr>
          <p:cNvPr id="3" name="Content Placeholder 2">
            <a:extLst>
              <a:ext uri="{FF2B5EF4-FFF2-40B4-BE49-F238E27FC236}">
                <a16:creationId xmlns:a16="http://schemas.microsoft.com/office/drawing/2014/main" id="{777CC48B-16DD-46E4-AF9D-17BEEF5DB46B}"/>
              </a:ext>
            </a:extLst>
          </p:cNvPr>
          <p:cNvSpPr>
            <a:spLocks noGrp="1"/>
          </p:cNvSpPr>
          <p:nvPr>
            <p:ph idx="1"/>
          </p:nvPr>
        </p:nvSpPr>
        <p:spPr/>
        <p:txBody>
          <a:bodyPr>
            <a:normAutofit fontScale="85000" lnSpcReduction="10000"/>
          </a:bodyPr>
          <a:lstStyle/>
          <a:p>
            <a:pPr algn="just"/>
            <a:r>
              <a:rPr lang="en-US" dirty="0"/>
              <a:t>In practice, the actual throughput will depend on how high of an SINR can be achieved in each of the streams. </a:t>
            </a:r>
          </a:p>
          <a:p>
            <a:pPr algn="just"/>
            <a:r>
              <a:rPr lang="en-US" dirty="0"/>
              <a:t>Using the SVD technique, Wireless InSite generates orthogonal data streams and computes the effective SINR for each, allowing it to predict the throughput for each parallel stream. </a:t>
            </a:r>
          </a:p>
          <a:p>
            <a:pPr algn="just"/>
            <a:r>
              <a:rPr lang="en-US" dirty="0"/>
              <a:t>Users can choose between uniform power allocation or </a:t>
            </a:r>
            <a:r>
              <a:rPr lang="en-US" dirty="0" err="1"/>
              <a:t>waterfilling</a:t>
            </a:r>
            <a:r>
              <a:rPr lang="en-US" dirty="0"/>
              <a:t> to improve how power is applied to streams and can request that the model drop poorly performing streams to achieve the combination of power-splitting and streams that provide the best overall throughput. </a:t>
            </a:r>
          </a:p>
          <a:p>
            <a:pPr algn="just"/>
            <a:r>
              <a:rPr lang="en-US" dirty="0"/>
              <a:t>Total throughput from a channel is then calculated from the sum of throughput from all parallel streams.</a:t>
            </a:r>
          </a:p>
          <a:p>
            <a:endParaRPr lang="en-IN" dirty="0"/>
          </a:p>
        </p:txBody>
      </p:sp>
      <p:sp>
        <p:nvSpPr>
          <p:cNvPr id="4" name="Footer Placeholder 3">
            <a:extLst>
              <a:ext uri="{FF2B5EF4-FFF2-40B4-BE49-F238E27FC236}">
                <a16:creationId xmlns:a16="http://schemas.microsoft.com/office/drawing/2014/main" id="{CD5996A9-9E31-479F-AA34-C062279D49E7}"/>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993C9A5C-78E9-4198-BCE6-09ECD5C1FEC6}"/>
              </a:ext>
            </a:extLst>
          </p:cNvPr>
          <p:cNvSpPr>
            <a:spLocks noGrp="1"/>
          </p:cNvSpPr>
          <p:nvPr>
            <p:ph type="sldNum" sz="quarter" idx="12"/>
          </p:nvPr>
        </p:nvSpPr>
        <p:spPr/>
        <p:txBody>
          <a:bodyPr/>
          <a:lstStyle/>
          <a:p>
            <a:pPr>
              <a:defRPr/>
            </a:pPr>
            <a:fld id="{DAADD056-305A-4C2C-95A2-F8883EC1CD26}" type="slidenum">
              <a:rPr lang="en-US" altLang="en-US" smtClean="0"/>
              <a:pPr>
                <a:defRPr/>
              </a:pPr>
              <a:t>37</a:t>
            </a:fld>
            <a:endParaRPr lang="en-US" altLang="en-US"/>
          </a:p>
        </p:txBody>
      </p:sp>
    </p:spTree>
    <p:extLst>
      <p:ext uri="{BB962C8B-B14F-4D97-AF65-F5344CB8AC3E}">
        <p14:creationId xmlns:p14="http://schemas.microsoft.com/office/powerpoint/2010/main" val="619367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73EE-2507-4136-B5BF-ED2471C0667A}"/>
              </a:ext>
            </a:extLst>
          </p:cNvPr>
          <p:cNvSpPr>
            <a:spLocks noGrp="1"/>
          </p:cNvSpPr>
          <p:nvPr>
            <p:ph type="title"/>
          </p:nvPr>
        </p:nvSpPr>
        <p:spPr/>
        <p:txBody>
          <a:bodyPr/>
          <a:lstStyle/>
          <a:p>
            <a:r>
              <a:rPr lang="en-IN" b="1" dirty="0">
                <a:solidFill>
                  <a:srgbClr val="0070C0"/>
                </a:solidFill>
              </a:rPr>
              <a:t>Spatial Multiplexing </a:t>
            </a:r>
            <a:endParaRPr lang="en-IN" dirty="0"/>
          </a:p>
        </p:txBody>
      </p:sp>
      <p:sp>
        <p:nvSpPr>
          <p:cNvPr id="3" name="Content Placeholder 2">
            <a:extLst>
              <a:ext uri="{FF2B5EF4-FFF2-40B4-BE49-F238E27FC236}">
                <a16:creationId xmlns:a16="http://schemas.microsoft.com/office/drawing/2014/main" id="{C65A8525-49CA-4B83-893B-9693A8D1CCEA}"/>
              </a:ext>
            </a:extLst>
          </p:cNvPr>
          <p:cNvSpPr>
            <a:spLocks noGrp="1"/>
          </p:cNvSpPr>
          <p:nvPr>
            <p:ph idx="1"/>
          </p:nvPr>
        </p:nvSpPr>
        <p:spPr/>
        <p:txBody>
          <a:bodyPr/>
          <a:lstStyle/>
          <a:p>
            <a:r>
              <a:rPr lang="en-IN" dirty="0"/>
              <a:t> </a:t>
            </a:r>
          </a:p>
        </p:txBody>
      </p:sp>
      <p:sp>
        <p:nvSpPr>
          <p:cNvPr id="4" name="Footer Placeholder 3">
            <a:extLst>
              <a:ext uri="{FF2B5EF4-FFF2-40B4-BE49-F238E27FC236}">
                <a16:creationId xmlns:a16="http://schemas.microsoft.com/office/drawing/2014/main" id="{D3B2F6D0-BC2C-4C87-8BF9-F29150A92CDF}"/>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E48A3AB7-EAA3-4022-845C-2A5D9A04044A}"/>
              </a:ext>
            </a:extLst>
          </p:cNvPr>
          <p:cNvSpPr>
            <a:spLocks noGrp="1"/>
          </p:cNvSpPr>
          <p:nvPr>
            <p:ph type="sldNum" sz="quarter" idx="12"/>
          </p:nvPr>
        </p:nvSpPr>
        <p:spPr/>
        <p:txBody>
          <a:bodyPr/>
          <a:lstStyle/>
          <a:p>
            <a:pPr>
              <a:defRPr/>
            </a:pPr>
            <a:fld id="{DAADD056-305A-4C2C-95A2-F8883EC1CD26}" type="slidenum">
              <a:rPr lang="en-US" altLang="en-US" smtClean="0"/>
              <a:pPr>
                <a:defRPr/>
              </a:pPr>
              <a:t>38</a:t>
            </a:fld>
            <a:endParaRPr lang="en-US" altLang="en-US"/>
          </a:p>
        </p:txBody>
      </p:sp>
      <p:pic>
        <p:nvPicPr>
          <p:cNvPr id="12" name="Picture 11">
            <a:extLst>
              <a:ext uri="{FF2B5EF4-FFF2-40B4-BE49-F238E27FC236}">
                <a16:creationId xmlns:a16="http://schemas.microsoft.com/office/drawing/2014/main" id="{E2645F81-B858-4EBE-8C3B-0A22292E2207}"/>
              </a:ext>
            </a:extLst>
          </p:cNvPr>
          <p:cNvPicPr>
            <a:picLocks noChangeAspect="1"/>
          </p:cNvPicPr>
          <p:nvPr/>
        </p:nvPicPr>
        <p:blipFill>
          <a:blip r:embed="rId2"/>
          <a:stretch>
            <a:fillRect/>
          </a:stretch>
        </p:blipFill>
        <p:spPr>
          <a:xfrm>
            <a:off x="1409046" y="1509445"/>
            <a:ext cx="9868554" cy="4525962"/>
          </a:xfrm>
          <a:prstGeom prst="rect">
            <a:avLst/>
          </a:prstGeom>
        </p:spPr>
      </p:pic>
    </p:spTree>
    <p:extLst>
      <p:ext uri="{BB962C8B-B14F-4D97-AF65-F5344CB8AC3E}">
        <p14:creationId xmlns:p14="http://schemas.microsoft.com/office/powerpoint/2010/main" val="946810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60F2-5852-4FF8-A345-8B0B0AEF13AC}"/>
              </a:ext>
            </a:extLst>
          </p:cNvPr>
          <p:cNvSpPr>
            <a:spLocks noGrp="1"/>
          </p:cNvSpPr>
          <p:nvPr>
            <p:ph type="title"/>
          </p:nvPr>
        </p:nvSpPr>
        <p:spPr/>
        <p:txBody>
          <a:bodyPr/>
          <a:lstStyle/>
          <a:p>
            <a:r>
              <a:rPr lang="en-IN" b="1" dirty="0">
                <a:solidFill>
                  <a:srgbClr val="0070C0"/>
                </a:solidFill>
              </a:rPr>
              <a:t>Spatial Multiplexing </a:t>
            </a:r>
            <a:endParaRPr lang="en-IN" dirty="0"/>
          </a:p>
        </p:txBody>
      </p:sp>
      <p:pic>
        <p:nvPicPr>
          <p:cNvPr id="6" name="Content Placeholder 5">
            <a:extLst>
              <a:ext uri="{FF2B5EF4-FFF2-40B4-BE49-F238E27FC236}">
                <a16:creationId xmlns:a16="http://schemas.microsoft.com/office/drawing/2014/main" id="{AF07E6BE-DAB1-4D1E-A577-64C6DF71FA61}"/>
              </a:ext>
            </a:extLst>
          </p:cNvPr>
          <p:cNvPicPr>
            <a:picLocks noGrp="1" noChangeAspect="1"/>
          </p:cNvPicPr>
          <p:nvPr>
            <p:ph idx="1"/>
          </p:nvPr>
        </p:nvPicPr>
        <p:blipFill>
          <a:blip r:embed="rId2"/>
          <a:stretch>
            <a:fillRect/>
          </a:stretch>
        </p:blipFill>
        <p:spPr>
          <a:xfrm>
            <a:off x="1275677" y="1905001"/>
            <a:ext cx="9640645" cy="4191000"/>
          </a:xfrm>
          <a:prstGeom prst="rect">
            <a:avLst/>
          </a:prstGeom>
        </p:spPr>
      </p:pic>
      <p:sp>
        <p:nvSpPr>
          <p:cNvPr id="4" name="Footer Placeholder 3">
            <a:extLst>
              <a:ext uri="{FF2B5EF4-FFF2-40B4-BE49-F238E27FC236}">
                <a16:creationId xmlns:a16="http://schemas.microsoft.com/office/drawing/2014/main" id="{21431A71-4D5E-44FF-B665-095DF1BA043C}"/>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AD5EBAF3-4BD5-45FA-B110-0F5098199215}"/>
              </a:ext>
            </a:extLst>
          </p:cNvPr>
          <p:cNvSpPr>
            <a:spLocks noGrp="1"/>
          </p:cNvSpPr>
          <p:nvPr>
            <p:ph type="sldNum" sz="quarter" idx="12"/>
          </p:nvPr>
        </p:nvSpPr>
        <p:spPr/>
        <p:txBody>
          <a:bodyPr/>
          <a:lstStyle/>
          <a:p>
            <a:pPr>
              <a:defRPr/>
            </a:pPr>
            <a:fld id="{DAADD056-305A-4C2C-95A2-F8883EC1CD26}" type="slidenum">
              <a:rPr lang="en-US" altLang="en-US" smtClean="0"/>
              <a:pPr>
                <a:defRPr/>
              </a:pPr>
              <a:t>39</a:t>
            </a:fld>
            <a:endParaRPr lang="en-US" altLang="en-US"/>
          </a:p>
        </p:txBody>
      </p:sp>
    </p:spTree>
    <p:extLst>
      <p:ext uri="{BB962C8B-B14F-4D97-AF65-F5344CB8AC3E}">
        <p14:creationId xmlns:p14="http://schemas.microsoft.com/office/powerpoint/2010/main" val="37577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A570-24E6-42D9-B4D0-662FC4320251}"/>
              </a:ext>
            </a:extLst>
          </p:cNvPr>
          <p:cNvSpPr>
            <a:spLocks noGrp="1"/>
          </p:cNvSpPr>
          <p:nvPr>
            <p:ph type="title"/>
          </p:nvPr>
        </p:nvSpPr>
        <p:spPr/>
        <p:txBody>
          <a:bodyPr/>
          <a:lstStyle/>
          <a:p>
            <a:r>
              <a:rPr lang="en-IN" b="1" dirty="0">
                <a:solidFill>
                  <a:srgbClr val="0070C0"/>
                </a:solidFill>
              </a:rPr>
              <a:t>MIMO System Model &amp; its Performance </a:t>
            </a:r>
          </a:p>
        </p:txBody>
      </p:sp>
      <p:sp>
        <p:nvSpPr>
          <p:cNvPr id="4" name="Footer Placeholder 3">
            <a:extLst>
              <a:ext uri="{FF2B5EF4-FFF2-40B4-BE49-F238E27FC236}">
                <a16:creationId xmlns:a16="http://schemas.microsoft.com/office/drawing/2014/main" id="{52BF55D2-19DD-4694-9F2C-6C813EB7CAFF}"/>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5713BA53-52D4-4127-887A-3C310B681146}"/>
              </a:ext>
            </a:extLst>
          </p:cNvPr>
          <p:cNvSpPr>
            <a:spLocks noGrp="1"/>
          </p:cNvSpPr>
          <p:nvPr>
            <p:ph type="sldNum" sz="quarter" idx="12"/>
          </p:nvPr>
        </p:nvSpPr>
        <p:spPr/>
        <p:txBody>
          <a:bodyPr/>
          <a:lstStyle/>
          <a:p>
            <a:pPr>
              <a:defRPr/>
            </a:pPr>
            <a:fld id="{DAADD056-305A-4C2C-95A2-F8883EC1CD26}" type="slidenum">
              <a:rPr lang="en-US" altLang="en-US" smtClean="0"/>
              <a:pPr>
                <a:defRPr/>
              </a:pPr>
              <a:t>4</a:t>
            </a:fld>
            <a:endParaRPr lang="en-US" altLang="en-US"/>
          </a:p>
        </p:txBody>
      </p:sp>
      <p:grpSp>
        <p:nvGrpSpPr>
          <p:cNvPr id="6" name="Group 5">
            <a:extLst>
              <a:ext uri="{FF2B5EF4-FFF2-40B4-BE49-F238E27FC236}">
                <a16:creationId xmlns:a16="http://schemas.microsoft.com/office/drawing/2014/main" id="{E09E500B-61A4-47F7-BF51-02C9CE3E7E67}"/>
              </a:ext>
            </a:extLst>
          </p:cNvPr>
          <p:cNvGrpSpPr/>
          <p:nvPr/>
        </p:nvGrpSpPr>
        <p:grpSpPr>
          <a:xfrm>
            <a:off x="711200" y="1592329"/>
            <a:ext cx="7315200" cy="2039938"/>
            <a:chOff x="2004874" y="3167848"/>
            <a:chExt cx="7315200" cy="2039938"/>
          </a:xfrm>
        </p:grpSpPr>
        <p:sp>
          <p:nvSpPr>
            <p:cNvPr id="7" name="Freeform 1030">
              <a:extLst>
                <a:ext uri="{FF2B5EF4-FFF2-40B4-BE49-F238E27FC236}">
                  <a16:creationId xmlns:a16="http://schemas.microsoft.com/office/drawing/2014/main" id="{6015AC0C-EAF1-4D13-B7DF-8A6465A6661C}"/>
                </a:ext>
              </a:extLst>
            </p:cNvPr>
            <p:cNvSpPr>
              <a:spLocks noEditPoints="1"/>
            </p:cNvSpPr>
            <p:nvPr/>
          </p:nvSpPr>
          <p:spPr bwMode="auto">
            <a:xfrm>
              <a:off x="5814874" y="3167848"/>
              <a:ext cx="458788" cy="458788"/>
            </a:xfrm>
            <a:custGeom>
              <a:avLst/>
              <a:gdLst>
                <a:gd name="T0" fmla="*/ 114 w 289"/>
                <a:gd name="T1" fmla="*/ 248 h 289"/>
                <a:gd name="T2" fmla="*/ 134 w 289"/>
                <a:gd name="T3" fmla="*/ 253 h 289"/>
                <a:gd name="T4" fmla="*/ 150 w 289"/>
                <a:gd name="T5" fmla="*/ 217 h 289"/>
                <a:gd name="T6" fmla="*/ 170 w 289"/>
                <a:gd name="T7" fmla="*/ 181 h 289"/>
                <a:gd name="T8" fmla="*/ 181 w 289"/>
                <a:gd name="T9" fmla="*/ 196 h 289"/>
                <a:gd name="T10" fmla="*/ 160 w 289"/>
                <a:gd name="T11" fmla="*/ 227 h 289"/>
                <a:gd name="T12" fmla="*/ 181 w 289"/>
                <a:gd name="T13" fmla="*/ 253 h 289"/>
                <a:gd name="T14" fmla="*/ 207 w 289"/>
                <a:gd name="T15" fmla="*/ 258 h 289"/>
                <a:gd name="T16" fmla="*/ 227 w 289"/>
                <a:gd name="T17" fmla="*/ 258 h 289"/>
                <a:gd name="T18" fmla="*/ 253 w 289"/>
                <a:gd name="T19" fmla="*/ 248 h 289"/>
                <a:gd name="T20" fmla="*/ 269 w 289"/>
                <a:gd name="T21" fmla="*/ 217 h 289"/>
                <a:gd name="T22" fmla="*/ 253 w 289"/>
                <a:gd name="T23" fmla="*/ 186 h 289"/>
                <a:gd name="T24" fmla="*/ 289 w 289"/>
                <a:gd name="T25" fmla="*/ 155 h 289"/>
                <a:gd name="T26" fmla="*/ 274 w 289"/>
                <a:gd name="T27" fmla="*/ 119 h 289"/>
                <a:gd name="T28" fmla="*/ 279 w 289"/>
                <a:gd name="T29" fmla="*/ 78 h 289"/>
                <a:gd name="T30" fmla="*/ 284 w 289"/>
                <a:gd name="T31" fmla="*/ 36 h 289"/>
                <a:gd name="T32" fmla="*/ 253 w 289"/>
                <a:gd name="T33" fmla="*/ 31 h 289"/>
                <a:gd name="T34" fmla="*/ 227 w 289"/>
                <a:gd name="T35" fmla="*/ 0 h 289"/>
                <a:gd name="T36" fmla="*/ 201 w 289"/>
                <a:gd name="T37" fmla="*/ 31 h 289"/>
                <a:gd name="T38" fmla="*/ 181 w 289"/>
                <a:gd name="T39" fmla="*/ 21 h 289"/>
                <a:gd name="T40" fmla="*/ 134 w 289"/>
                <a:gd name="T41" fmla="*/ 10 h 289"/>
                <a:gd name="T42" fmla="*/ 98 w 289"/>
                <a:gd name="T43" fmla="*/ 10 h 289"/>
                <a:gd name="T44" fmla="*/ 62 w 289"/>
                <a:gd name="T45" fmla="*/ 16 h 289"/>
                <a:gd name="T46" fmla="*/ 41 w 289"/>
                <a:gd name="T47" fmla="*/ 62 h 289"/>
                <a:gd name="T48" fmla="*/ 31 w 289"/>
                <a:gd name="T49" fmla="*/ 98 h 289"/>
                <a:gd name="T50" fmla="*/ 26 w 289"/>
                <a:gd name="T51" fmla="*/ 114 h 289"/>
                <a:gd name="T52" fmla="*/ 0 w 289"/>
                <a:gd name="T53" fmla="*/ 139 h 289"/>
                <a:gd name="T54" fmla="*/ 0 w 289"/>
                <a:gd name="T55" fmla="*/ 176 h 289"/>
                <a:gd name="T56" fmla="*/ 15 w 289"/>
                <a:gd name="T57" fmla="*/ 196 h 289"/>
                <a:gd name="T58" fmla="*/ 26 w 289"/>
                <a:gd name="T59" fmla="*/ 227 h 289"/>
                <a:gd name="T60" fmla="*/ 41 w 289"/>
                <a:gd name="T61" fmla="*/ 253 h 289"/>
                <a:gd name="T62" fmla="*/ 83 w 289"/>
                <a:gd name="T63" fmla="*/ 284 h 289"/>
                <a:gd name="T64" fmla="*/ 124 w 289"/>
                <a:gd name="T65" fmla="*/ 279 h 289"/>
                <a:gd name="T66" fmla="*/ 129 w 289"/>
                <a:gd name="T67" fmla="*/ 191 h 289"/>
                <a:gd name="T68" fmla="*/ 119 w 289"/>
                <a:gd name="T69" fmla="*/ 222 h 289"/>
                <a:gd name="T70" fmla="*/ 108 w 289"/>
                <a:gd name="T71" fmla="*/ 186 h 289"/>
                <a:gd name="T72" fmla="*/ 83 w 289"/>
                <a:gd name="T73" fmla="*/ 232 h 289"/>
                <a:gd name="T74" fmla="*/ 108 w 289"/>
                <a:gd name="T75" fmla="*/ 237 h 289"/>
                <a:gd name="T76" fmla="*/ 83 w 289"/>
                <a:gd name="T77" fmla="*/ 23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9" h="289">
                  <a:moveTo>
                    <a:pt x="129" y="263"/>
                  </a:moveTo>
                  <a:lnTo>
                    <a:pt x="114" y="248"/>
                  </a:lnTo>
                  <a:lnTo>
                    <a:pt x="119" y="248"/>
                  </a:lnTo>
                  <a:lnTo>
                    <a:pt x="134" y="253"/>
                  </a:lnTo>
                  <a:lnTo>
                    <a:pt x="145" y="212"/>
                  </a:lnTo>
                  <a:lnTo>
                    <a:pt x="150" y="217"/>
                  </a:lnTo>
                  <a:lnTo>
                    <a:pt x="160" y="206"/>
                  </a:lnTo>
                  <a:lnTo>
                    <a:pt x="170" y="181"/>
                  </a:lnTo>
                  <a:lnTo>
                    <a:pt x="181" y="165"/>
                  </a:lnTo>
                  <a:lnTo>
                    <a:pt x="181" y="196"/>
                  </a:lnTo>
                  <a:lnTo>
                    <a:pt x="165" y="222"/>
                  </a:lnTo>
                  <a:lnTo>
                    <a:pt x="160" y="227"/>
                  </a:lnTo>
                  <a:lnTo>
                    <a:pt x="176" y="237"/>
                  </a:lnTo>
                  <a:lnTo>
                    <a:pt x="181" y="253"/>
                  </a:lnTo>
                  <a:lnTo>
                    <a:pt x="196" y="263"/>
                  </a:lnTo>
                  <a:lnTo>
                    <a:pt x="207" y="258"/>
                  </a:lnTo>
                  <a:lnTo>
                    <a:pt x="212" y="248"/>
                  </a:lnTo>
                  <a:lnTo>
                    <a:pt x="227" y="258"/>
                  </a:lnTo>
                  <a:lnTo>
                    <a:pt x="238" y="258"/>
                  </a:lnTo>
                  <a:lnTo>
                    <a:pt x="253" y="248"/>
                  </a:lnTo>
                  <a:lnTo>
                    <a:pt x="264" y="237"/>
                  </a:lnTo>
                  <a:lnTo>
                    <a:pt x="269" y="217"/>
                  </a:lnTo>
                  <a:lnTo>
                    <a:pt x="264" y="196"/>
                  </a:lnTo>
                  <a:lnTo>
                    <a:pt x="253" y="186"/>
                  </a:lnTo>
                  <a:lnTo>
                    <a:pt x="274" y="176"/>
                  </a:lnTo>
                  <a:lnTo>
                    <a:pt x="289" y="155"/>
                  </a:lnTo>
                  <a:lnTo>
                    <a:pt x="284" y="134"/>
                  </a:lnTo>
                  <a:lnTo>
                    <a:pt x="274" y="119"/>
                  </a:lnTo>
                  <a:lnTo>
                    <a:pt x="264" y="88"/>
                  </a:lnTo>
                  <a:lnTo>
                    <a:pt x="279" y="78"/>
                  </a:lnTo>
                  <a:lnTo>
                    <a:pt x="289" y="57"/>
                  </a:lnTo>
                  <a:lnTo>
                    <a:pt x="284" y="36"/>
                  </a:lnTo>
                  <a:lnTo>
                    <a:pt x="269" y="26"/>
                  </a:lnTo>
                  <a:lnTo>
                    <a:pt x="253" y="31"/>
                  </a:lnTo>
                  <a:lnTo>
                    <a:pt x="243" y="10"/>
                  </a:lnTo>
                  <a:lnTo>
                    <a:pt x="227" y="0"/>
                  </a:lnTo>
                  <a:lnTo>
                    <a:pt x="212" y="10"/>
                  </a:lnTo>
                  <a:lnTo>
                    <a:pt x="201" y="31"/>
                  </a:lnTo>
                  <a:lnTo>
                    <a:pt x="191" y="31"/>
                  </a:lnTo>
                  <a:lnTo>
                    <a:pt x="181" y="21"/>
                  </a:lnTo>
                  <a:lnTo>
                    <a:pt x="160" y="5"/>
                  </a:lnTo>
                  <a:lnTo>
                    <a:pt x="134" y="10"/>
                  </a:lnTo>
                  <a:lnTo>
                    <a:pt x="114" y="31"/>
                  </a:lnTo>
                  <a:lnTo>
                    <a:pt x="98" y="10"/>
                  </a:lnTo>
                  <a:lnTo>
                    <a:pt x="83" y="5"/>
                  </a:lnTo>
                  <a:lnTo>
                    <a:pt x="62" y="16"/>
                  </a:lnTo>
                  <a:lnTo>
                    <a:pt x="52" y="36"/>
                  </a:lnTo>
                  <a:lnTo>
                    <a:pt x="41" y="62"/>
                  </a:lnTo>
                  <a:lnTo>
                    <a:pt x="31" y="78"/>
                  </a:lnTo>
                  <a:lnTo>
                    <a:pt x="31" y="98"/>
                  </a:lnTo>
                  <a:lnTo>
                    <a:pt x="41" y="114"/>
                  </a:lnTo>
                  <a:lnTo>
                    <a:pt x="26" y="114"/>
                  </a:lnTo>
                  <a:lnTo>
                    <a:pt x="10" y="124"/>
                  </a:lnTo>
                  <a:lnTo>
                    <a:pt x="0" y="139"/>
                  </a:lnTo>
                  <a:lnTo>
                    <a:pt x="5" y="165"/>
                  </a:lnTo>
                  <a:lnTo>
                    <a:pt x="0" y="176"/>
                  </a:lnTo>
                  <a:lnTo>
                    <a:pt x="5" y="191"/>
                  </a:lnTo>
                  <a:lnTo>
                    <a:pt x="15" y="196"/>
                  </a:lnTo>
                  <a:lnTo>
                    <a:pt x="21" y="217"/>
                  </a:lnTo>
                  <a:lnTo>
                    <a:pt x="26" y="227"/>
                  </a:lnTo>
                  <a:lnTo>
                    <a:pt x="31" y="243"/>
                  </a:lnTo>
                  <a:lnTo>
                    <a:pt x="41" y="253"/>
                  </a:lnTo>
                  <a:lnTo>
                    <a:pt x="57" y="253"/>
                  </a:lnTo>
                  <a:lnTo>
                    <a:pt x="83" y="284"/>
                  </a:lnTo>
                  <a:lnTo>
                    <a:pt x="103" y="289"/>
                  </a:lnTo>
                  <a:lnTo>
                    <a:pt x="124" y="279"/>
                  </a:lnTo>
                  <a:lnTo>
                    <a:pt x="129" y="263"/>
                  </a:lnTo>
                  <a:close/>
                  <a:moveTo>
                    <a:pt x="129" y="191"/>
                  </a:moveTo>
                  <a:lnTo>
                    <a:pt x="139" y="237"/>
                  </a:lnTo>
                  <a:lnTo>
                    <a:pt x="119" y="222"/>
                  </a:lnTo>
                  <a:lnTo>
                    <a:pt x="103" y="206"/>
                  </a:lnTo>
                  <a:lnTo>
                    <a:pt x="108" y="186"/>
                  </a:lnTo>
                  <a:lnTo>
                    <a:pt x="129" y="191"/>
                  </a:lnTo>
                  <a:close/>
                  <a:moveTo>
                    <a:pt x="83" y="232"/>
                  </a:moveTo>
                  <a:lnTo>
                    <a:pt x="88" y="227"/>
                  </a:lnTo>
                  <a:lnTo>
                    <a:pt x="108" y="237"/>
                  </a:lnTo>
                  <a:lnTo>
                    <a:pt x="108" y="248"/>
                  </a:lnTo>
                  <a:lnTo>
                    <a:pt x="83" y="232"/>
                  </a:lnTo>
                  <a:close/>
                </a:path>
              </a:pathLst>
            </a:custGeom>
            <a:solidFill>
              <a:srgbClr val="008000"/>
            </a:solidFill>
            <a:ln w="7938">
              <a:solidFill>
                <a:srgbClr val="000000"/>
              </a:solidFill>
              <a:prstDash val="solid"/>
              <a:round/>
              <a:headEnd/>
              <a:tailEnd/>
            </a:ln>
          </p:spPr>
          <p:txBody>
            <a:bodyPr/>
            <a:lstStyle/>
            <a:p>
              <a:endParaRPr lang="en-IN"/>
            </a:p>
          </p:txBody>
        </p:sp>
        <p:sp>
          <p:nvSpPr>
            <p:cNvPr id="8" name="Freeform 1031">
              <a:extLst>
                <a:ext uri="{FF2B5EF4-FFF2-40B4-BE49-F238E27FC236}">
                  <a16:creationId xmlns:a16="http://schemas.microsoft.com/office/drawing/2014/main" id="{3E5F433C-38BB-435A-95A6-68F31B0A37CF}"/>
                </a:ext>
              </a:extLst>
            </p:cNvPr>
            <p:cNvSpPr>
              <a:spLocks/>
            </p:cNvSpPr>
            <p:nvPr/>
          </p:nvSpPr>
          <p:spPr bwMode="auto">
            <a:xfrm>
              <a:off x="5967274" y="3472648"/>
              <a:ext cx="204788" cy="409575"/>
            </a:xfrm>
            <a:custGeom>
              <a:avLst/>
              <a:gdLst>
                <a:gd name="T0" fmla="*/ 0 w 129"/>
                <a:gd name="T1" fmla="*/ 52 h 258"/>
                <a:gd name="T2" fmla="*/ 52 w 129"/>
                <a:gd name="T3" fmla="*/ 119 h 258"/>
                <a:gd name="T4" fmla="*/ 46 w 129"/>
                <a:gd name="T5" fmla="*/ 114 h 258"/>
                <a:gd name="T6" fmla="*/ 26 w 129"/>
                <a:gd name="T7" fmla="*/ 103 h 258"/>
                <a:gd name="T8" fmla="*/ 0 w 129"/>
                <a:gd name="T9" fmla="*/ 93 h 258"/>
                <a:gd name="T10" fmla="*/ 0 w 129"/>
                <a:gd name="T11" fmla="*/ 108 h 258"/>
                <a:gd name="T12" fmla="*/ 21 w 129"/>
                <a:gd name="T13" fmla="*/ 114 h 258"/>
                <a:gd name="T14" fmla="*/ 46 w 129"/>
                <a:gd name="T15" fmla="*/ 139 h 258"/>
                <a:gd name="T16" fmla="*/ 46 w 129"/>
                <a:gd name="T17" fmla="*/ 258 h 258"/>
                <a:gd name="T18" fmla="*/ 72 w 129"/>
                <a:gd name="T19" fmla="*/ 258 h 258"/>
                <a:gd name="T20" fmla="*/ 72 w 129"/>
                <a:gd name="T21" fmla="*/ 145 h 258"/>
                <a:gd name="T22" fmla="*/ 88 w 129"/>
                <a:gd name="T23" fmla="*/ 98 h 258"/>
                <a:gd name="T24" fmla="*/ 108 w 129"/>
                <a:gd name="T25" fmla="*/ 57 h 258"/>
                <a:gd name="T26" fmla="*/ 129 w 129"/>
                <a:gd name="T27" fmla="*/ 46 h 258"/>
                <a:gd name="T28" fmla="*/ 119 w 129"/>
                <a:gd name="T29" fmla="*/ 21 h 258"/>
                <a:gd name="T30" fmla="*/ 103 w 129"/>
                <a:gd name="T31" fmla="*/ 21 h 258"/>
                <a:gd name="T32" fmla="*/ 98 w 129"/>
                <a:gd name="T33" fmla="*/ 46 h 258"/>
                <a:gd name="T34" fmla="*/ 67 w 129"/>
                <a:gd name="T35" fmla="*/ 5 h 258"/>
                <a:gd name="T36" fmla="*/ 57 w 129"/>
                <a:gd name="T37" fmla="*/ 0 h 258"/>
                <a:gd name="T38" fmla="*/ 57 w 129"/>
                <a:gd name="T39" fmla="*/ 16 h 258"/>
                <a:gd name="T40" fmla="*/ 88 w 129"/>
                <a:gd name="T41" fmla="*/ 67 h 258"/>
                <a:gd name="T42" fmla="*/ 67 w 129"/>
                <a:gd name="T43" fmla="*/ 88 h 258"/>
                <a:gd name="T44" fmla="*/ 31 w 129"/>
                <a:gd name="T45" fmla="*/ 5 h 258"/>
                <a:gd name="T46" fmla="*/ 10 w 129"/>
                <a:gd name="T47" fmla="*/ 5 h 258"/>
                <a:gd name="T48" fmla="*/ 26 w 129"/>
                <a:gd name="T49" fmla="*/ 31 h 258"/>
                <a:gd name="T50" fmla="*/ 41 w 129"/>
                <a:gd name="T51" fmla="*/ 83 h 258"/>
                <a:gd name="T52" fmla="*/ 21 w 129"/>
                <a:gd name="T53" fmla="*/ 62 h 258"/>
                <a:gd name="T54" fmla="*/ 0 w 129"/>
                <a:gd name="T55" fmla="*/ 5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258">
                  <a:moveTo>
                    <a:pt x="0" y="52"/>
                  </a:moveTo>
                  <a:lnTo>
                    <a:pt x="52" y="119"/>
                  </a:lnTo>
                  <a:lnTo>
                    <a:pt x="46" y="114"/>
                  </a:lnTo>
                  <a:lnTo>
                    <a:pt x="26" y="103"/>
                  </a:lnTo>
                  <a:lnTo>
                    <a:pt x="0" y="93"/>
                  </a:lnTo>
                  <a:lnTo>
                    <a:pt x="0" y="108"/>
                  </a:lnTo>
                  <a:lnTo>
                    <a:pt x="21" y="114"/>
                  </a:lnTo>
                  <a:lnTo>
                    <a:pt x="46" y="139"/>
                  </a:lnTo>
                  <a:lnTo>
                    <a:pt x="46" y="258"/>
                  </a:lnTo>
                  <a:lnTo>
                    <a:pt x="72" y="258"/>
                  </a:lnTo>
                  <a:lnTo>
                    <a:pt x="72" y="145"/>
                  </a:lnTo>
                  <a:lnTo>
                    <a:pt x="88" y="98"/>
                  </a:lnTo>
                  <a:lnTo>
                    <a:pt x="108" y="57"/>
                  </a:lnTo>
                  <a:lnTo>
                    <a:pt x="129" y="46"/>
                  </a:lnTo>
                  <a:lnTo>
                    <a:pt x="119" y="21"/>
                  </a:lnTo>
                  <a:lnTo>
                    <a:pt x="103" y="21"/>
                  </a:lnTo>
                  <a:lnTo>
                    <a:pt x="98" y="46"/>
                  </a:lnTo>
                  <a:lnTo>
                    <a:pt x="67" y="5"/>
                  </a:lnTo>
                  <a:lnTo>
                    <a:pt x="57" y="0"/>
                  </a:lnTo>
                  <a:lnTo>
                    <a:pt x="57" y="16"/>
                  </a:lnTo>
                  <a:lnTo>
                    <a:pt x="88" y="67"/>
                  </a:lnTo>
                  <a:lnTo>
                    <a:pt x="67" y="88"/>
                  </a:lnTo>
                  <a:lnTo>
                    <a:pt x="31" y="5"/>
                  </a:lnTo>
                  <a:lnTo>
                    <a:pt x="10" y="5"/>
                  </a:lnTo>
                  <a:lnTo>
                    <a:pt x="26" y="31"/>
                  </a:lnTo>
                  <a:lnTo>
                    <a:pt x="41" y="83"/>
                  </a:lnTo>
                  <a:lnTo>
                    <a:pt x="21" y="62"/>
                  </a:lnTo>
                  <a:lnTo>
                    <a:pt x="0" y="52"/>
                  </a:lnTo>
                  <a:close/>
                </a:path>
              </a:pathLst>
            </a:custGeom>
            <a:solidFill>
              <a:srgbClr val="800000"/>
            </a:solidFill>
            <a:ln w="7938">
              <a:solidFill>
                <a:srgbClr val="000000"/>
              </a:solidFill>
              <a:prstDash val="solid"/>
              <a:round/>
              <a:headEnd/>
              <a:tailEnd/>
            </a:ln>
          </p:spPr>
          <p:txBody>
            <a:bodyPr/>
            <a:lstStyle/>
            <a:p>
              <a:endParaRPr lang="en-IN"/>
            </a:p>
          </p:txBody>
        </p:sp>
        <p:sp>
          <p:nvSpPr>
            <p:cNvPr id="9" name="Rectangle 1032">
              <a:extLst>
                <a:ext uri="{FF2B5EF4-FFF2-40B4-BE49-F238E27FC236}">
                  <a16:creationId xmlns:a16="http://schemas.microsoft.com/office/drawing/2014/main" id="{2FE11A16-6A97-4320-A3C0-82B43F0F42B8}"/>
                </a:ext>
              </a:extLst>
            </p:cNvPr>
            <p:cNvSpPr>
              <a:spLocks noChangeArrowheads="1"/>
            </p:cNvSpPr>
            <p:nvPr/>
          </p:nvSpPr>
          <p:spPr bwMode="auto">
            <a:xfrm>
              <a:off x="7426187" y="3625048"/>
              <a:ext cx="1893887" cy="1181100"/>
            </a:xfrm>
            <a:prstGeom prst="rect">
              <a:avLst/>
            </a:prstGeom>
            <a:solidFill>
              <a:srgbClr val="FFFFFF"/>
            </a:solidFill>
            <a:ln w="7938">
              <a:solidFill>
                <a:srgbClr val="000000"/>
              </a:solidFill>
              <a:miter lim="800000"/>
              <a:headEnd/>
              <a:tailEnd/>
            </a:ln>
          </p:spPr>
          <p:txBody>
            <a:bodyPr/>
            <a:lstStyle/>
            <a:p>
              <a:pPr algn="ctr"/>
              <a:endParaRPr lang="en-US" altLang="en-US" sz="2400" dirty="0">
                <a:latin typeface="Times New Roman" panose="02020603050405020304" pitchFamily="18" charset="0"/>
              </a:endParaRPr>
            </a:p>
            <a:p>
              <a:pPr algn="ctr"/>
              <a:r>
                <a:rPr lang="en-US" altLang="en-US" sz="2400" dirty="0">
                  <a:solidFill>
                    <a:srgbClr val="000000"/>
                  </a:solidFill>
                  <a:latin typeface="Times New Roman" panose="02020603050405020304" pitchFamily="18" charset="0"/>
                </a:rPr>
                <a:t>Receiver</a:t>
              </a:r>
            </a:p>
          </p:txBody>
        </p:sp>
        <p:grpSp>
          <p:nvGrpSpPr>
            <p:cNvPr id="10" name="Group 1033">
              <a:extLst>
                <a:ext uri="{FF2B5EF4-FFF2-40B4-BE49-F238E27FC236}">
                  <a16:creationId xmlns:a16="http://schemas.microsoft.com/office/drawing/2014/main" id="{36C76833-1962-4F41-9C3E-58C9A051DF73}"/>
                </a:ext>
              </a:extLst>
            </p:cNvPr>
            <p:cNvGrpSpPr>
              <a:grpSpLocks/>
            </p:cNvGrpSpPr>
            <p:nvPr/>
          </p:nvGrpSpPr>
          <p:grpSpPr bwMode="auto">
            <a:xfrm>
              <a:off x="7032487" y="3774273"/>
              <a:ext cx="393700" cy="392113"/>
              <a:chOff x="3599" y="1246"/>
              <a:chExt cx="248" cy="247"/>
            </a:xfrm>
          </p:grpSpPr>
          <p:sp>
            <p:nvSpPr>
              <p:cNvPr id="51" name="Freeform 1034">
                <a:extLst>
                  <a:ext uri="{FF2B5EF4-FFF2-40B4-BE49-F238E27FC236}">
                    <a16:creationId xmlns:a16="http://schemas.microsoft.com/office/drawing/2014/main" id="{38764DEB-258E-4AE2-B3DB-938C7D8FF8AD}"/>
                  </a:ext>
                </a:extLst>
              </p:cNvPr>
              <p:cNvSpPr>
                <a:spLocks/>
              </p:cNvSpPr>
              <p:nvPr/>
            </p:nvSpPr>
            <p:spPr bwMode="auto">
              <a:xfrm>
                <a:off x="3640" y="1370"/>
                <a:ext cx="207" cy="123"/>
              </a:xfrm>
              <a:custGeom>
                <a:avLst/>
                <a:gdLst>
                  <a:gd name="T0" fmla="*/ 207 w 207"/>
                  <a:gd name="T1" fmla="*/ 123 h 123"/>
                  <a:gd name="T2" fmla="*/ 0 w 207"/>
                  <a:gd name="T3" fmla="*/ 123 h 123"/>
                  <a:gd name="T4" fmla="*/ 0 w 207"/>
                  <a:gd name="T5" fmla="*/ 0 h 123"/>
                </a:gdLst>
                <a:ahLst/>
                <a:cxnLst>
                  <a:cxn ang="0">
                    <a:pos x="T0" y="T1"/>
                  </a:cxn>
                  <a:cxn ang="0">
                    <a:pos x="T2" y="T3"/>
                  </a:cxn>
                  <a:cxn ang="0">
                    <a:pos x="T4" y="T5"/>
                  </a:cxn>
                </a:cxnLst>
                <a:rect l="0" t="0" r="r" b="b"/>
                <a:pathLst>
                  <a:path w="207" h="123">
                    <a:moveTo>
                      <a:pt x="207" y="123"/>
                    </a:moveTo>
                    <a:lnTo>
                      <a:pt x="0" y="123"/>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 name="Freeform 1035">
                <a:extLst>
                  <a:ext uri="{FF2B5EF4-FFF2-40B4-BE49-F238E27FC236}">
                    <a16:creationId xmlns:a16="http://schemas.microsoft.com/office/drawing/2014/main" id="{F2F90EB2-DB81-4F01-A7CF-5067E8534676}"/>
                  </a:ext>
                </a:extLst>
              </p:cNvPr>
              <p:cNvSpPr>
                <a:spLocks/>
              </p:cNvSpPr>
              <p:nvPr/>
            </p:nvSpPr>
            <p:spPr bwMode="auto">
              <a:xfrm>
                <a:off x="3599" y="1246"/>
                <a:ext cx="83" cy="124"/>
              </a:xfrm>
              <a:custGeom>
                <a:avLst/>
                <a:gdLst>
                  <a:gd name="T0" fmla="*/ 41 w 83"/>
                  <a:gd name="T1" fmla="*/ 124 h 124"/>
                  <a:gd name="T2" fmla="*/ 0 w 83"/>
                  <a:gd name="T3" fmla="*/ 0 h 124"/>
                  <a:gd name="T4" fmla="*/ 83 w 83"/>
                  <a:gd name="T5" fmla="*/ 0 h 124"/>
                  <a:gd name="T6" fmla="*/ 41 w 83"/>
                  <a:gd name="T7" fmla="*/ 124 h 124"/>
                </a:gdLst>
                <a:ahLst/>
                <a:cxnLst>
                  <a:cxn ang="0">
                    <a:pos x="T0" y="T1"/>
                  </a:cxn>
                  <a:cxn ang="0">
                    <a:pos x="T2" y="T3"/>
                  </a:cxn>
                  <a:cxn ang="0">
                    <a:pos x="T4" y="T5"/>
                  </a:cxn>
                  <a:cxn ang="0">
                    <a:pos x="T6" y="T7"/>
                  </a:cxn>
                </a:cxnLst>
                <a:rect l="0" t="0" r="r" b="b"/>
                <a:pathLst>
                  <a:path w="83" h="124">
                    <a:moveTo>
                      <a:pt x="41" y="124"/>
                    </a:moveTo>
                    <a:lnTo>
                      <a:pt x="0" y="0"/>
                    </a:lnTo>
                    <a:lnTo>
                      <a:pt x="83" y="0"/>
                    </a:lnTo>
                    <a:lnTo>
                      <a:pt x="41" y="124"/>
                    </a:lnTo>
                    <a:close/>
                  </a:path>
                </a:pathLst>
              </a:custGeom>
              <a:solidFill>
                <a:srgbClr val="FFFFFF"/>
              </a:solidFill>
              <a:ln w="7938">
                <a:solidFill>
                  <a:srgbClr val="000000"/>
                </a:solidFill>
                <a:prstDash val="solid"/>
                <a:round/>
                <a:headEnd/>
                <a:tailEnd/>
              </a:ln>
            </p:spPr>
            <p:txBody>
              <a:bodyPr/>
              <a:lstStyle/>
              <a:p>
                <a:endParaRPr lang="en-IN"/>
              </a:p>
            </p:txBody>
          </p:sp>
        </p:grpSp>
        <p:sp>
          <p:nvSpPr>
            <p:cNvPr id="11" name="Line 1036">
              <a:extLst>
                <a:ext uri="{FF2B5EF4-FFF2-40B4-BE49-F238E27FC236}">
                  <a16:creationId xmlns:a16="http://schemas.microsoft.com/office/drawing/2014/main" id="{9FA22554-A6D3-4644-9D6B-8A4D4D80949D}"/>
                </a:ext>
              </a:extLst>
            </p:cNvPr>
            <p:cNvSpPr>
              <a:spLocks noChangeShapeType="1"/>
            </p:cNvSpPr>
            <p:nvPr/>
          </p:nvSpPr>
          <p:spPr bwMode="auto">
            <a:xfrm>
              <a:off x="4138473" y="3778241"/>
              <a:ext cx="2697163" cy="4556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Freeform 1037">
              <a:extLst>
                <a:ext uri="{FF2B5EF4-FFF2-40B4-BE49-F238E27FC236}">
                  <a16:creationId xmlns:a16="http://schemas.microsoft.com/office/drawing/2014/main" id="{59479B40-3B10-48EF-9D9A-052107A8E220}"/>
                </a:ext>
              </a:extLst>
            </p:cNvPr>
            <p:cNvSpPr>
              <a:spLocks/>
            </p:cNvSpPr>
            <p:nvPr/>
          </p:nvSpPr>
          <p:spPr bwMode="auto">
            <a:xfrm>
              <a:off x="6818174" y="4199723"/>
              <a:ext cx="115888" cy="65088"/>
            </a:xfrm>
            <a:custGeom>
              <a:avLst/>
              <a:gdLst>
                <a:gd name="T0" fmla="*/ 16 w 73"/>
                <a:gd name="T1" fmla="*/ 0 h 41"/>
                <a:gd name="T2" fmla="*/ 73 w 73"/>
                <a:gd name="T3" fmla="*/ 41 h 41"/>
                <a:gd name="T4" fmla="*/ 0 w 73"/>
                <a:gd name="T5" fmla="*/ 41 h 41"/>
                <a:gd name="T6" fmla="*/ 16 w 73"/>
                <a:gd name="T7" fmla="*/ 0 h 41"/>
              </a:gdLst>
              <a:ahLst/>
              <a:cxnLst>
                <a:cxn ang="0">
                  <a:pos x="T0" y="T1"/>
                </a:cxn>
                <a:cxn ang="0">
                  <a:pos x="T2" y="T3"/>
                </a:cxn>
                <a:cxn ang="0">
                  <a:pos x="T4" y="T5"/>
                </a:cxn>
                <a:cxn ang="0">
                  <a:pos x="T6" y="T7"/>
                </a:cxn>
              </a:cxnLst>
              <a:rect l="0" t="0" r="r" b="b"/>
              <a:pathLst>
                <a:path w="73" h="41">
                  <a:moveTo>
                    <a:pt x="16" y="0"/>
                  </a:moveTo>
                  <a:lnTo>
                    <a:pt x="73" y="41"/>
                  </a:lnTo>
                  <a:lnTo>
                    <a:pt x="0" y="4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 name="Freeform 1038">
              <a:extLst>
                <a:ext uri="{FF2B5EF4-FFF2-40B4-BE49-F238E27FC236}">
                  <a16:creationId xmlns:a16="http://schemas.microsoft.com/office/drawing/2014/main" id="{BD44451E-3BB7-4A40-BE86-500E2ECFFB02}"/>
                </a:ext>
              </a:extLst>
            </p:cNvPr>
            <p:cNvSpPr>
              <a:spLocks/>
            </p:cNvSpPr>
            <p:nvPr/>
          </p:nvSpPr>
          <p:spPr bwMode="auto">
            <a:xfrm>
              <a:off x="7097574" y="4510873"/>
              <a:ext cx="328613" cy="196850"/>
            </a:xfrm>
            <a:custGeom>
              <a:avLst/>
              <a:gdLst>
                <a:gd name="T0" fmla="*/ 207 w 207"/>
                <a:gd name="T1" fmla="*/ 124 h 124"/>
                <a:gd name="T2" fmla="*/ 0 w 207"/>
                <a:gd name="T3" fmla="*/ 124 h 124"/>
                <a:gd name="T4" fmla="*/ 0 w 207"/>
                <a:gd name="T5" fmla="*/ 0 h 124"/>
              </a:gdLst>
              <a:ahLst/>
              <a:cxnLst>
                <a:cxn ang="0">
                  <a:pos x="T0" y="T1"/>
                </a:cxn>
                <a:cxn ang="0">
                  <a:pos x="T2" y="T3"/>
                </a:cxn>
                <a:cxn ang="0">
                  <a:pos x="T4" y="T5"/>
                </a:cxn>
              </a:cxnLst>
              <a:rect l="0" t="0" r="r" b="b"/>
              <a:pathLst>
                <a:path w="207" h="124">
                  <a:moveTo>
                    <a:pt x="207" y="124"/>
                  </a:moveTo>
                  <a:lnTo>
                    <a:pt x="0" y="124"/>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 name="Freeform 1039">
              <a:extLst>
                <a:ext uri="{FF2B5EF4-FFF2-40B4-BE49-F238E27FC236}">
                  <a16:creationId xmlns:a16="http://schemas.microsoft.com/office/drawing/2014/main" id="{6C9BD815-3AA3-467F-8104-390D576C65CF}"/>
                </a:ext>
              </a:extLst>
            </p:cNvPr>
            <p:cNvSpPr>
              <a:spLocks/>
            </p:cNvSpPr>
            <p:nvPr/>
          </p:nvSpPr>
          <p:spPr bwMode="auto">
            <a:xfrm>
              <a:off x="7032487" y="4314023"/>
              <a:ext cx="131762" cy="196850"/>
            </a:xfrm>
            <a:custGeom>
              <a:avLst/>
              <a:gdLst>
                <a:gd name="T0" fmla="*/ 41 w 83"/>
                <a:gd name="T1" fmla="*/ 124 h 124"/>
                <a:gd name="T2" fmla="*/ 0 w 83"/>
                <a:gd name="T3" fmla="*/ 0 h 124"/>
                <a:gd name="T4" fmla="*/ 83 w 83"/>
                <a:gd name="T5" fmla="*/ 0 h 124"/>
                <a:gd name="T6" fmla="*/ 41 w 83"/>
                <a:gd name="T7" fmla="*/ 124 h 124"/>
              </a:gdLst>
              <a:ahLst/>
              <a:cxnLst>
                <a:cxn ang="0">
                  <a:pos x="T0" y="T1"/>
                </a:cxn>
                <a:cxn ang="0">
                  <a:pos x="T2" y="T3"/>
                </a:cxn>
                <a:cxn ang="0">
                  <a:pos x="T4" y="T5"/>
                </a:cxn>
                <a:cxn ang="0">
                  <a:pos x="T6" y="T7"/>
                </a:cxn>
              </a:cxnLst>
              <a:rect l="0" t="0" r="r" b="b"/>
              <a:pathLst>
                <a:path w="83" h="124">
                  <a:moveTo>
                    <a:pt x="41" y="124"/>
                  </a:moveTo>
                  <a:lnTo>
                    <a:pt x="0" y="0"/>
                  </a:lnTo>
                  <a:lnTo>
                    <a:pt x="83" y="0"/>
                  </a:lnTo>
                  <a:lnTo>
                    <a:pt x="41" y="124"/>
                  </a:lnTo>
                  <a:close/>
                </a:path>
              </a:pathLst>
            </a:custGeom>
            <a:solidFill>
              <a:srgbClr val="FFFFFF"/>
            </a:solidFill>
            <a:ln w="7938">
              <a:solidFill>
                <a:srgbClr val="000000"/>
              </a:solidFill>
              <a:prstDash val="solid"/>
              <a:round/>
              <a:headEnd/>
              <a:tailEnd/>
            </a:ln>
          </p:spPr>
          <p:txBody>
            <a:bodyPr/>
            <a:lstStyle/>
            <a:p>
              <a:endParaRPr lang="en-IN"/>
            </a:p>
          </p:txBody>
        </p:sp>
        <p:grpSp>
          <p:nvGrpSpPr>
            <p:cNvPr id="15" name="Group 1040">
              <a:extLst>
                <a:ext uri="{FF2B5EF4-FFF2-40B4-BE49-F238E27FC236}">
                  <a16:creationId xmlns:a16="http://schemas.microsoft.com/office/drawing/2014/main" id="{D8D93BCE-13FF-44DA-A612-DB000BF9D954}"/>
                </a:ext>
              </a:extLst>
            </p:cNvPr>
            <p:cNvGrpSpPr>
              <a:grpSpLocks/>
            </p:cNvGrpSpPr>
            <p:nvPr/>
          </p:nvGrpSpPr>
          <p:grpSpPr bwMode="auto">
            <a:xfrm>
              <a:off x="4976674" y="4691848"/>
              <a:ext cx="320675" cy="515938"/>
              <a:chOff x="2782" y="1823"/>
              <a:chExt cx="202" cy="325"/>
            </a:xfrm>
          </p:grpSpPr>
          <p:sp>
            <p:nvSpPr>
              <p:cNvPr id="40" name="Rectangle 1041">
                <a:extLst>
                  <a:ext uri="{FF2B5EF4-FFF2-40B4-BE49-F238E27FC236}">
                    <a16:creationId xmlns:a16="http://schemas.microsoft.com/office/drawing/2014/main" id="{4E0E35E7-1563-4B7A-BCC4-9E692C0E661E}"/>
                  </a:ext>
                </a:extLst>
              </p:cNvPr>
              <p:cNvSpPr>
                <a:spLocks noChangeArrowheads="1"/>
              </p:cNvSpPr>
              <p:nvPr/>
            </p:nvSpPr>
            <p:spPr bwMode="auto">
              <a:xfrm>
                <a:off x="2958" y="1860"/>
                <a:ext cx="20" cy="98"/>
              </a:xfrm>
              <a:prstGeom prst="rect">
                <a:avLst/>
              </a:prstGeom>
              <a:solidFill>
                <a:srgbClr val="FF0000"/>
              </a:solidFill>
              <a:ln w="7938">
                <a:solidFill>
                  <a:srgbClr val="000000"/>
                </a:solidFill>
                <a:miter lim="800000"/>
                <a:headEnd/>
                <a:tailEnd/>
              </a:ln>
            </p:spPr>
            <p:txBody>
              <a:bodyPr/>
              <a:lstStyle/>
              <a:p>
                <a:endParaRPr lang="en-IN"/>
              </a:p>
            </p:txBody>
          </p:sp>
          <p:sp>
            <p:nvSpPr>
              <p:cNvPr id="41" name="Freeform 1042">
                <a:extLst>
                  <a:ext uri="{FF2B5EF4-FFF2-40B4-BE49-F238E27FC236}">
                    <a16:creationId xmlns:a16="http://schemas.microsoft.com/office/drawing/2014/main" id="{7BF08982-F3D8-4EE6-8E58-5F6E3F1DF53F}"/>
                  </a:ext>
                </a:extLst>
              </p:cNvPr>
              <p:cNvSpPr>
                <a:spLocks/>
              </p:cNvSpPr>
              <p:nvPr/>
            </p:nvSpPr>
            <p:spPr bwMode="auto">
              <a:xfrm>
                <a:off x="2782" y="1823"/>
                <a:ext cx="202" cy="135"/>
              </a:xfrm>
              <a:custGeom>
                <a:avLst/>
                <a:gdLst>
                  <a:gd name="T0" fmla="*/ 0 w 202"/>
                  <a:gd name="T1" fmla="*/ 135 h 135"/>
                  <a:gd name="T2" fmla="*/ 202 w 202"/>
                  <a:gd name="T3" fmla="*/ 135 h 135"/>
                  <a:gd name="T4" fmla="*/ 103 w 202"/>
                  <a:gd name="T5" fmla="*/ 0 h 135"/>
                  <a:gd name="T6" fmla="*/ 0 w 202"/>
                  <a:gd name="T7" fmla="*/ 135 h 135"/>
                </a:gdLst>
                <a:ahLst/>
                <a:cxnLst>
                  <a:cxn ang="0">
                    <a:pos x="T0" y="T1"/>
                  </a:cxn>
                  <a:cxn ang="0">
                    <a:pos x="T2" y="T3"/>
                  </a:cxn>
                  <a:cxn ang="0">
                    <a:pos x="T4" y="T5"/>
                  </a:cxn>
                  <a:cxn ang="0">
                    <a:pos x="T6" y="T7"/>
                  </a:cxn>
                </a:cxnLst>
                <a:rect l="0" t="0" r="r" b="b"/>
                <a:pathLst>
                  <a:path w="202" h="135">
                    <a:moveTo>
                      <a:pt x="0" y="135"/>
                    </a:moveTo>
                    <a:lnTo>
                      <a:pt x="202" y="135"/>
                    </a:lnTo>
                    <a:lnTo>
                      <a:pt x="103" y="0"/>
                    </a:lnTo>
                    <a:lnTo>
                      <a:pt x="0" y="135"/>
                    </a:lnTo>
                    <a:close/>
                  </a:path>
                </a:pathLst>
              </a:custGeom>
              <a:solidFill>
                <a:srgbClr val="CDCDCD"/>
              </a:solidFill>
              <a:ln w="7938">
                <a:solidFill>
                  <a:srgbClr val="000000"/>
                </a:solidFill>
                <a:prstDash val="solid"/>
                <a:round/>
                <a:headEnd/>
                <a:tailEnd/>
              </a:ln>
            </p:spPr>
            <p:txBody>
              <a:bodyPr/>
              <a:lstStyle/>
              <a:p>
                <a:endParaRPr lang="en-IN"/>
              </a:p>
            </p:txBody>
          </p:sp>
          <p:sp>
            <p:nvSpPr>
              <p:cNvPr id="42" name="Freeform 1043">
                <a:extLst>
                  <a:ext uri="{FF2B5EF4-FFF2-40B4-BE49-F238E27FC236}">
                    <a16:creationId xmlns:a16="http://schemas.microsoft.com/office/drawing/2014/main" id="{30EED1E9-53B5-4E0D-9A0F-B1535A865BA4}"/>
                  </a:ext>
                </a:extLst>
              </p:cNvPr>
              <p:cNvSpPr>
                <a:spLocks/>
              </p:cNvSpPr>
              <p:nvPr/>
            </p:nvSpPr>
            <p:spPr bwMode="auto">
              <a:xfrm>
                <a:off x="2787" y="1834"/>
                <a:ext cx="191" cy="314"/>
              </a:xfrm>
              <a:custGeom>
                <a:avLst/>
                <a:gdLst>
                  <a:gd name="T0" fmla="*/ 0 w 191"/>
                  <a:gd name="T1" fmla="*/ 314 h 314"/>
                  <a:gd name="T2" fmla="*/ 191 w 191"/>
                  <a:gd name="T3" fmla="*/ 314 h 314"/>
                  <a:gd name="T4" fmla="*/ 191 w 191"/>
                  <a:gd name="T5" fmla="*/ 124 h 314"/>
                  <a:gd name="T6" fmla="*/ 98 w 191"/>
                  <a:gd name="T7" fmla="*/ 0 h 314"/>
                  <a:gd name="T8" fmla="*/ 0 w 191"/>
                  <a:gd name="T9" fmla="*/ 124 h 314"/>
                  <a:gd name="T10" fmla="*/ 0 w 191"/>
                  <a:gd name="T11" fmla="*/ 314 h 314"/>
                </a:gdLst>
                <a:ahLst/>
                <a:cxnLst>
                  <a:cxn ang="0">
                    <a:pos x="T0" y="T1"/>
                  </a:cxn>
                  <a:cxn ang="0">
                    <a:pos x="T2" y="T3"/>
                  </a:cxn>
                  <a:cxn ang="0">
                    <a:pos x="T4" y="T5"/>
                  </a:cxn>
                  <a:cxn ang="0">
                    <a:pos x="T6" y="T7"/>
                  </a:cxn>
                  <a:cxn ang="0">
                    <a:pos x="T8" y="T9"/>
                  </a:cxn>
                  <a:cxn ang="0">
                    <a:pos x="T10" y="T11"/>
                  </a:cxn>
                </a:cxnLst>
                <a:rect l="0" t="0" r="r" b="b"/>
                <a:pathLst>
                  <a:path w="191" h="314">
                    <a:moveTo>
                      <a:pt x="0" y="314"/>
                    </a:moveTo>
                    <a:lnTo>
                      <a:pt x="191" y="314"/>
                    </a:lnTo>
                    <a:lnTo>
                      <a:pt x="191" y="124"/>
                    </a:lnTo>
                    <a:lnTo>
                      <a:pt x="98" y="0"/>
                    </a:lnTo>
                    <a:lnTo>
                      <a:pt x="0" y="124"/>
                    </a:lnTo>
                    <a:lnTo>
                      <a:pt x="0" y="314"/>
                    </a:lnTo>
                    <a:close/>
                  </a:path>
                </a:pathLst>
              </a:custGeom>
              <a:solidFill>
                <a:srgbClr val="E6E6E6"/>
              </a:solidFill>
              <a:ln w="7938">
                <a:solidFill>
                  <a:srgbClr val="000000"/>
                </a:solidFill>
                <a:prstDash val="solid"/>
                <a:round/>
                <a:headEnd/>
                <a:tailEnd/>
              </a:ln>
            </p:spPr>
            <p:txBody>
              <a:bodyPr/>
              <a:lstStyle/>
              <a:p>
                <a:endParaRPr lang="en-IN"/>
              </a:p>
            </p:txBody>
          </p:sp>
          <p:sp>
            <p:nvSpPr>
              <p:cNvPr id="43" name="Rectangle 1044">
                <a:extLst>
                  <a:ext uri="{FF2B5EF4-FFF2-40B4-BE49-F238E27FC236}">
                    <a16:creationId xmlns:a16="http://schemas.microsoft.com/office/drawing/2014/main" id="{327B566F-5CBA-4D56-9BF5-1496D2C050FD}"/>
                  </a:ext>
                </a:extLst>
              </p:cNvPr>
              <p:cNvSpPr>
                <a:spLocks noChangeArrowheads="1"/>
              </p:cNvSpPr>
              <p:nvPr/>
            </p:nvSpPr>
            <p:spPr bwMode="auto">
              <a:xfrm>
                <a:off x="2813" y="2061"/>
                <a:ext cx="46" cy="72"/>
              </a:xfrm>
              <a:prstGeom prst="rect">
                <a:avLst/>
              </a:prstGeom>
              <a:solidFill>
                <a:srgbClr val="FFFFFF"/>
              </a:solidFill>
              <a:ln w="7938">
                <a:solidFill>
                  <a:srgbClr val="000000"/>
                </a:solidFill>
                <a:miter lim="800000"/>
                <a:headEnd/>
                <a:tailEnd/>
              </a:ln>
            </p:spPr>
            <p:txBody>
              <a:bodyPr/>
              <a:lstStyle/>
              <a:p>
                <a:endParaRPr lang="en-IN"/>
              </a:p>
            </p:txBody>
          </p:sp>
          <p:sp>
            <p:nvSpPr>
              <p:cNvPr id="44" name="Freeform 1045">
                <a:extLst>
                  <a:ext uri="{FF2B5EF4-FFF2-40B4-BE49-F238E27FC236}">
                    <a16:creationId xmlns:a16="http://schemas.microsoft.com/office/drawing/2014/main" id="{6DDEBDB5-A377-4742-9DC8-64307177A476}"/>
                  </a:ext>
                </a:extLst>
              </p:cNvPr>
              <p:cNvSpPr>
                <a:spLocks/>
              </p:cNvSpPr>
              <p:nvPr/>
            </p:nvSpPr>
            <p:spPr bwMode="auto">
              <a:xfrm>
                <a:off x="2870" y="1880"/>
                <a:ext cx="26" cy="36"/>
              </a:xfrm>
              <a:custGeom>
                <a:avLst/>
                <a:gdLst>
                  <a:gd name="T0" fmla="*/ 0 w 26"/>
                  <a:gd name="T1" fmla="*/ 36 h 36"/>
                  <a:gd name="T2" fmla="*/ 26 w 26"/>
                  <a:gd name="T3" fmla="*/ 36 h 36"/>
                  <a:gd name="T4" fmla="*/ 26 w 26"/>
                  <a:gd name="T5" fmla="*/ 11 h 36"/>
                  <a:gd name="T6" fmla="*/ 20 w 26"/>
                  <a:gd name="T7" fmla="*/ 0 h 36"/>
                  <a:gd name="T8" fmla="*/ 5 w 26"/>
                  <a:gd name="T9" fmla="*/ 0 h 36"/>
                  <a:gd name="T10" fmla="*/ 0 w 26"/>
                  <a:gd name="T11" fmla="*/ 11 h 36"/>
                  <a:gd name="T12" fmla="*/ 0 w 2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26" h="36">
                    <a:moveTo>
                      <a:pt x="0" y="36"/>
                    </a:moveTo>
                    <a:lnTo>
                      <a:pt x="26" y="36"/>
                    </a:lnTo>
                    <a:lnTo>
                      <a:pt x="26" y="11"/>
                    </a:lnTo>
                    <a:lnTo>
                      <a:pt x="20" y="0"/>
                    </a:lnTo>
                    <a:lnTo>
                      <a:pt x="5" y="0"/>
                    </a:lnTo>
                    <a:lnTo>
                      <a:pt x="0" y="11"/>
                    </a:lnTo>
                    <a:lnTo>
                      <a:pt x="0" y="36"/>
                    </a:lnTo>
                    <a:close/>
                  </a:path>
                </a:pathLst>
              </a:custGeom>
              <a:solidFill>
                <a:srgbClr val="000000"/>
              </a:solidFill>
              <a:ln w="7938">
                <a:solidFill>
                  <a:srgbClr val="000000"/>
                </a:solidFill>
                <a:prstDash val="solid"/>
                <a:round/>
                <a:headEnd/>
                <a:tailEnd/>
              </a:ln>
            </p:spPr>
            <p:txBody>
              <a:bodyPr/>
              <a:lstStyle/>
              <a:p>
                <a:endParaRPr lang="en-IN"/>
              </a:p>
            </p:txBody>
          </p:sp>
          <p:sp>
            <p:nvSpPr>
              <p:cNvPr id="45" name="Freeform 1046">
                <a:extLst>
                  <a:ext uri="{FF2B5EF4-FFF2-40B4-BE49-F238E27FC236}">
                    <a16:creationId xmlns:a16="http://schemas.microsoft.com/office/drawing/2014/main" id="{72360CBC-4D82-41DB-BA5F-18E8F8A35468}"/>
                  </a:ext>
                </a:extLst>
              </p:cNvPr>
              <p:cNvSpPr>
                <a:spLocks/>
              </p:cNvSpPr>
              <p:nvPr/>
            </p:nvSpPr>
            <p:spPr bwMode="auto">
              <a:xfrm>
                <a:off x="2813" y="2014"/>
                <a:ext cx="52" cy="11"/>
              </a:xfrm>
              <a:custGeom>
                <a:avLst/>
                <a:gdLst>
                  <a:gd name="T0" fmla="*/ 5 w 52"/>
                  <a:gd name="T1" fmla="*/ 11 h 11"/>
                  <a:gd name="T2" fmla="*/ 46 w 52"/>
                  <a:gd name="T3" fmla="*/ 11 h 11"/>
                  <a:gd name="T4" fmla="*/ 52 w 52"/>
                  <a:gd name="T5" fmla="*/ 0 h 11"/>
                  <a:gd name="T6" fmla="*/ 0 w 52"/>
                  <a:gd name="T7" fmla="*/ 0 h 11"/>
                  <a:gd name="T8" fmla="*/ 5 w 52"/>
                  <a:gd name="T9" fmla="*/ 11 h 11"/>
                </a:gdLst>
                <a:ahLst/>
                <a:cxnLst>
                  <a:cxn ang="0">
                    <a:pos x="T0" y="T1"/>
                  </a:cxn>
                  <a:cxn ang="0">
                    <a:pos x="T2" y="T3"/>
                  </a:cxn>
                  <a:cxn ang="0">
                    <a:pos x="T4" y="T5"/>
                  </a:cxn>
                  <a:cxn ang="0">
                    <a:pos x="T6" y="T7"/>
                  </a:cxn>
                  <a:cxn ang="0">
                    <a:pos x="T8" y="T9"/>
                  </a:cxn>
                </a:cxnLst>
                <a:rect l="0" t="0" r="r" b="b"/>
                <a:pathLst>
                  <a:path w="52" h="11">
                    <a:moveTo>
                      <a:pt x="5" y="11"/>
                    </a:moveTo>
                    <a:lnTo>
                      <a:pt x="46" y="11"/>
                    </a:lnTo>
                    <a:lnTo>
                      <a:pt x="52" y="0"/>
                    </a:lnTo>
                    <a:lnTo>
                      <a:pt x="0" y="0"/>
                    </a:lnTo>
                    <a:lnTo>
                      <a:pt x="5" y="11"/>
                    </a:lnTo>
                    <a:close/>
                  </a:path>
                </a:pathLst>
              </a:custGeom>
              <a:solidFill>
                <a:srgbClr val="800000"/>
              </a:solidFill>
              <a:ln w="7938">
                <a:solidFill>
                  <a:srgbClr val="000000"/>
                </a:solidFill>
                <a:prstDash val="solid"/>
                <a:round/>
                <a:headEnd/>
                <a:tailEnd/>
              </a:ln>
            </p:spPr>
            <p:txBody>
              <a:bodyPr/>
              <a:lstStyle/>
              <a:p>
                <a:endParaRPr lang="en-IN"/>
              </a:p>
            </p:txBody>
          </p:sp>
          <p:sp>
            <p:nvSpPr>
              <p:cNvPr id="46" name="Freeform 1047">
                <a:extLst>
                  <a:ext uri="{FF2B5EF4-FFF2-40B4-BE49-F238E27FC236}">
                    <a16:creationId xmlns:a16="http://schemas.microsoft.com/office/drawing/2014/main" id="{0140FA04-CBF9-46B5-85D6-E9E1CC9B391E}"/>
                  </a:ext>
                </a:extLst>
              </p:cNvPr>
              <p:cNvSpPr>
                <a:spLocks/>
              </p:cNvSpPr>
              <p:nvPr/>
            </p:nvSpPr>
            <p:spPr bwMode="auto">
              <a:xfrm>
                <a:off x="2906" y="2014"/>
                <a:ext cx="47" cy="11"/>
              </a:xfrm>
              <a:custGeom>
                <a:avLst/>
                <a:gdLst>
                  <a:gd name="T0" fmla="*/ 0 w 47"/>
                  <a:gd name="T1" fmla="*/ 11 h 11"/>
                  <a:gd name="T2" fmla="*/ 41 w 47"/>
                  <a:gd name="T3" fmla="*/ 11 h 11"/>
                  <a:gd name="T4" fmla="*/ 47 w 47"/>
                  <a:gd name="T5" fmla="*/ 0 h 11"/>
                  <a:gd name="T6" fmla="*/ 0 w 47"/>
                  <a:gd name="T7" fmla="*/ 0 h 11"/>
                  <a:gd name="T8" fmla="*/ 0 w 47"/>
                  <a:gd name="T9" fmla="*/ 11 h 11"/>
                </a:gdLst>
                <a:ahLst/>
                <a:cxnLst>
                  <a:cxn ang="0">
                    <a:pos x="T0" y="T1"/>
                  </a:cxn>
                  <a:cxn ang="0">
                    <a:pos x="T2" y="T3"/>
                  </a:cxn>
                  <a:cxn ang="0">
                    <a:pos x="T4" y="T5"/>
                  </a:cxn>
                  <a:cxn ang="0">
                    <a:pos x="T6" y="T7"/>
                  </a:cxn>
                  <a:cxn ang="0">
                    <a:pos x="T8" y="T9"/>
                  </a:cxn>
                </a:cxnLst>
                <a:rect l="0" t="0" r="r" b="b"/>
                <a:pathLst>
                  <a:path w="47" h="11">
                    <a:moveTo>
                      <a:pt x="0" y="11"/>
                    </a:moveTo>
                    <a:lnTo>
                      <a:pt x="41" y="11"/>
                    </a:lnTo>
                    <a:lnTo>
                      <a:pt x="47" y="0"/>
                    </a:lnTo>
                    <a:lnTo>
                      <a:pt x="0" y="0"/>
                    </a:lnTo>
                    <a:lnTo>
                      <a:pt x="0" y="11"/>
                    </a:lnTo>
                    <a:close/>
                  </a:path>
                </a:pathLst>
              </a:custGeom>
              <a:solidFill>
                <a:srgbClr val="800000"/>
              </a:solidFill>
              <a:ln w="7938">
                <a:solidFill>
                  <a:srgbClr val="000000"/>
                </a:solidFill>
                <a:prstDash val="solid"/>
                <a:round/>
                <a:headEnd/>
                <a:tailEnd/>
              </a:ln>
            </p:spPr>
            <p:txBody>
              <a:bodyPr/>
              <a:lstStyle/>
              <a:p>
                <a:endParaRPr lang="en-IN"/>
              </a:p>
            </p:txBody>
          </p:sp>
          <p:sp>
            <p:nvSpPr>
              <p:cNvPr id="47" name="Freeform 1048">
                <a:extLst>
                  <a:ext uri="{FF2B5EF4-FFF2-40B4-BE49-F238E27FC236}">
                    <a16:creationId xmlns:a16="http://schemas.microsoft.com/office/drawing/2014/main" id="{6354659D-2CC2-4531-8480-AF2A506E2C76}"/>
                  </a:ext>
                </a:extLst>
              </p:cNvPr>
              <p:cNvSpPr>
                <a:spLocks/>
              </p:cNvSpPr>
              <p:nvPr/>
            </p:nvSpPr>
            <p:spPr bwMode="auto">
              <a:xfrm>
                <a:off x="2890" y="2107"/>
                <a:ext cx="57" cy="10"/>
              </a:xfrm>
              <a:custGeom>
                <a:avLst/>
                <a:gdLst>
                  <a:gd name="T0" fmla="*/ 6 w 57"/>
                  <a:gd name="T1" fmla="*/ 10 h 10"/>
                  <a:gd name="T2" fmla="*/ 52 w 57"/>
                  <a:gd name="T3" fmla="*/ 10 h 10"/>
                  <a:gd name="T4" fmla="*/ 57 w 57"/>
                  <a:gd name="T5" fmla="*/ 0 h 10"/>
                  <a:gd name="T6" fmla="*/ 0 w 57"/>
                  <a:gd name="T7" fmla="*/ 0 h 10"/>
                  <a:gd name="T8" fmla="*/ 6 w 57"/>
                  <a:gd name="T9" fmla="*/ 10 h 10"/>
                </a:gdLst>
                <a:ahLst/>
                <a:cxnLst>
                  <a:cxn ang="0">
                    <a:pos x="T0" y="T1"/>
                  </a:cxn>
                  <a:cxn ang="0">
                    <a:pos x="T2" y="T3"/>
                  </a:cxn>
                  <a:cxn ang="0">
                    <a:pos x="T4" y="T5"/>
                  </a:cxn>
                  <a:cxn ang="0">
                    <a:pos x="T6" y="T7"/>
                  </a:cxn>
                  <a:cxn ang="0">
                    <a:pos x="T8" y="T9"/>
                  </a:cxn>
                </a:cxnLst>
                <a:rect l="0" t="0" r="r" b="b"/>
                <a:pathLst>
                  <a:path w="57" h="10">
                    <a:moveTo>
                      <a:pt x="6" y="10"/>
                    </a:moveTo>
                    <a:lnTo>
                      <a:pt x="52" y="10"/>
                    </a:lnTo>
                    <a:lnTo>
                      <a:pt x="57" y="0"/>
                    </a:lnTo>
                    <a:lnTo>
                      <a:pt x="0" y="0"/>
                    </a:lnTo>
                    <a:lnTo>
                      <a:pt x="6" y="10"/>
                    </a:lnTo>
                    <a:close/>
                  </a:path>
                </a:pathLst>
              </a:custGeom>
              <a:solidFill>
                <a:srgbClr val="800000"/>
              </a:solidFill>
              <a:ln w="7938">
                <a:solidFill>
                  <a:srgbClr val="000000"/>
                </a:solidFill>
                <a:prstDash val="solid"/>
                <a:round/>
                <a:headEnd/>
                <a:tailEnd/>
              </a:ln>
            </p:spPr>
            <p:txBody>
              <a:bodyPr/>
              <a:lstStyle/>
              <a:p>
                <a:endParaRPr lang="en-IN"/>
              </a:p>
            </p:txBody>
          </p:sp>
          <p:sp>
            <p:nvSpPr>
              <p:cNvPr id="48" name="Freeform 1049">
                <a:extLst>
                  <a:ext uri="{FF2B5EF4-FFF2-40B4-BE49-F238E27FC236}">
                    <a16:creationId xmlns:a16="http://schemas.microsoft.com/office/drawing/2014/main" id="{4488E43B-96EA-45AC-BCAE-3ACC6D745D25}"/>
                  </a:ext>
                </a:extLst>
              </p:cNvPr>
              <p:cNvSpPr>
                <a:spLocks noEditPoints="1"/>
              </p:cNvSpPr>
              <p:nvPr/>
            </p:nvSpPr>
            <p:spPr bwMode="auto">
              <a:xfrm>
                <a:off x="2808" y="2133"/>
                <a:ext cx="57" cy="15"/>
              </a:xfrm>
              <a:custGeom>
                <a:avLst/>
                <a:gdLst>
                  <a:gd name="T0" fmla="*/ 5 w 57"/>
                  <a:gd name="T1" fmla="*/ 5 h 15"/>
                  <a:gd name="T2" fmla="*/ 51 w 57"/>
                  <a:gd name="T3" fmla="*/ 5 h 15"/>
                  <a:gd name="T4" fmla="*/ 51 w 57"/>
                  <a:gd name="T5" fmla="*/ 0 h 15"/>
                  <a:gd name="T6" fmla="*/ 5 w 57"/>
                  <a:gd name="T7" fmla="*/ 0 h 15"/>
                  <a:gd name="T8" fmla="*/ 5 w 57"/>
                  <a:gd name="T9" fmla="*/ 5 h 15"/>
                  <a:gd name="T10" fmla="*/ 0 w 57"/>
                  <a:gd name="T11" fmla="*/ 15 h 15"/>
                  <a:gd name="T12" fmla="*/ 57 w 57"/>
                  <a:gd name="T13" fmla="*/ 15 h 15"/>
                  <a:gd name="T14" fmla="*/ 57 w 57"/>
                  <a:gd name="T15" fmla="*/ 5 h 15"/>
                  <a:gd name="T16" fmla="*/ 0 w 57"/>
                  <a:gd name="T17" fmla="*/ 5 h 15"/>
                  <a:gd name="T18" fmla="*/ 0 w 57"/>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5">
                    <a:moveTo>
                      <a:pt x="5" y="5"/>
                    </a:moveTo>
                    <a:lnTo>
                      <a:pt x="51" y="5"/>
                    </a:lnTo>
                    <a:lnTo>
                      <a:pt x="51" y="0"/>
                    </a:lnTo>
                    <a:lnTo>
                      <a:pt x="5" y="0"/>
                    </a:lnTo>
                    <a:lnTo>
                      <a:pt x="5" y="5"/>
                    </a:lnTo>
                    <a:close/>
                    <a:moveTo>
                      <a:pt x="0" y="15"/>
                    </a:moveTo>
                    <a:lnTo>
                      <a:pt x="57" y="15"/>
                    </a:lnTo>
                    <a:lnTo>
                      <a:pt x="57" y="5"/>
                    </a:lnTo>
                    <a:lnTo>
                      <a:pt x="0" y="5"/>
                    </a:lnTo>
                    <a:lnTo>
                      <a:pt x="0" y="15"/>
                    </a:lnTo>
                    <a:close/>
                  </a:path>
                </a:pathLst>
              </a:custGeom>
              <a:solidFill>
                <a:srgbClr val="FF0000"/>
              </a:solidFill>
              <a:ln w="7938">
                <a:solidFill>
                  <a:srgbClr val="000000"/>
                </a:solidFill>
                <a:prstDash val="solid"/>
                <a:round/>
                <a:headEnd/>
                <a:tailEnd/>
              </a:ln>
            </p:spPr>
            <p:txBody>
              <a:bodyPr/>
              <a:lstStyle/>
              <a:p>
                <a:endParaRPr lang="en-IN"/>
              </a:p>
            </p:txBody>
          </p:sp>
          <p:sp>
            <p:nvSpPr>
              <p:cNvPr id="49" name="Freeform 1050">
                <a:extLst>
                  <a:ext uri="{FF2B5EF4-FFF2-40B4-BE49-F238E27FC236}">
                    <a16:creationId xmlns:a16="http://schemas.microsoft.com/office/drawing/2014/main" id="{B06FC241-ECC5-47BE-91E8-39C0AF5A40B6}"/>
                  </a:ext>
                </a:extLst>
              </p:cNvPr>
              <p:cNvSpPr>
                <a:spLocks noEditPoints="1"/>
              </p:cNvSpPr>
              <p:nvPr/>
            </p:nvSpPr>
            <p:spPr bwMode="auto">
              <a:xfrm>
                <a:off x="2823" y="1963"/>
                <a:ext cx="124" cy="144"/>
              </a:xfrm>
              <a:custGeom>
                <a:avLst/>
                <a:gdLst>
                  <a:gd name="T0" fmla="*/ 88 w 124"/>
                  <a:gd name="T1" fmla="*/ 51 h 144"/>
                  <a:gd name="T2" fmla="*/ 124 w 124"/>
                  <a:gd name="T3" fmla="*/ 51 h 144"/>
                  <a:gd name="T4" fmla="*/ 124 w 124"/>
                  <a:gd name="T5" fmla="*/ 0 h 144"/>
                  <a:gd name="T6" fmla="*/ 88 w 124"/>
                  <a:gd name="T7" fmla="*/ 0 h 144"/>
                  <a:gd name="T8" fmla="*/ 88 w 124"/>
                  <a:gd name="T9" fmla="*/ 51 h 144"/>
                  <a:gd name="T10" fmla="*/ 0 w 124"/>
                  <a:gd name="T11" fmla="*/ 51 h 144"/>
                  <a:gd name="T12" fmla="*/ 31 w 124"/>
                  <a:gd name="T13" fmla="*/ 51 h 144"/>
                  <a:gd name="T14" fmla="*/ 31 w 124"/>
                  <a:gd name="T15" fmla="*/ 0 h 144"/>
                  <a:gd name="T16" fmla="*/ 0 w 124"/>
                  <a:gd name="T17" fmla="*/ 0 h 144"/>
                  <a:gd name="T18" fmla="*/ 0 w 124"/>
                  <a:gd name="T19" fmla="*/ 51 h 144"/>
                  <a:gd name="T20" fmla="*/ 73 w 124"/>
                  <a:gd name="T21" fmla="*/ 144 h 144"/>
                  <a:gd name="T22" fmla="*/ 119 w 124"/>
                  <a:gd name="T23" fmla="*/ 144 h 144"/>
                  <a:gd name="T24" fmla="*/ 119 w 124"/>
                  <a:gd name="T25" fmla="*/ 98 h 144"/>
                  <a:gd name="T26" fmla="*/ 73 w 124"/>
                  <a:gd name="T27" fmla="*/ 98 h 144"/>
                  <a:gd name="T28" fmla="*/ 73 w 124"/>
                  <a:gd name="T2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44">
                    <a:moveTo>
                      <a:pt x="88" y="51"/>
                    </a:moveTo>
                    <a:lnTo>
                      <a:pt x="124" y="51"/>
                    </a:lnTo>
                    <a:lnTo>
                      <a:pt x="124" y="0"/>
                    </a:lnTo>
                    <a:lnTo>
                      <a:pt x="88" y="0"/>
                    </a:lnTo>
                    <a:lnTo>
                      <a:pt x="88" y="51"/>
                    </a:lnTo>
                    <a:close/>
                    <a:moveTo>
                      <a:pt x="0" y="51"/>
                    </a:moveTo>
                    <a:lnTo>
                      <a:pt x="31" y="51"/>
                    </a:lnTo>
                    <a:lnTo>
                      <a:pt x="31" y="0"/>
                    </a:lnTo>
                    <a:lnTo>
                      <a:pt x="0" y="0"/>
                    </a:lnTo>
                    <a:lnTo>
                      <a:pt x="0" y="51"/>
                    </a:lnTo>
                    <a:close/>
                    <a:moveTo>
                      <a:pt x="73" y="144"/>
                    </a:moveTo>
                    <a:lnTo>
                      <a:pt x="119" y="144"/>
                    </a:lnTo>
                    <a:lnTo>
                      <a:pt x="119" y="98"/>
                    </a:lnTo>
                    <a:lnTo>
                      <a:pt x="73" y="98"/>
                    </a:lnTo>
                    <a:lnTo>
                      <a:pt x="73" y="144"/>
                    </a:lnTo>
                    <a:close/>
                  </a:path>
                </a:pathLst>
              </a:custGeom>
              <a:solidFill>
                <a:srgbClr val="00FFFF"/>
              </a:solidFill>
              <a:ln w="7938">
                <a:solidFill>
                  <a:srgbClr val="000000"/>
                </a:solidFill>
                <a:prstDash val="solid"/>
                <a:round/>
                <a:headEnd/>
                <a:tailEnd/>
              </a:ln>
            </p:spPr>
            <p:txBody>
              <a:bodyPr/>
              <a:lstStyle/>
              <a:p>
                <a:endParaRPr lang="en-IN"/>
              </a:p>
            </p:txBody>
          </p:sp>
          <p:sp>
            <p:nvSpPr>
              <p:cNvPr id="50" name="Freeform 1051">
                <a:extLst>
                  <a:ext uri="{FF2B5EF4-FFF2-40B4-BE49-F238E27FC236}">
                    <a16:creationId xmlns:a16="http://schemas.microsoft.com/office/drawing/2014/main" id="{EAB5F044-9E8B-469C-B44F-92733D813344}"/>
                  </a:ext>
                </a:extLst>
              </p:cNvPr>
              <p:cNvSpPr>
                <a:spLocks noEditPoints="1"/>
              </p:cNvSpPr>
              <p:nvPr/>
            </p:nvSpPr>
            <p:spPr bwMode="auto">
              <a:xfrm>
                <a:off x="2803" y="1963"/>
                <a:ext cx="165" cy="144"/>
              </a:xfrm>
              <a:custGeom>
                <a:avLst/>
                <a:gdLst>
                  <a:gd name="T0" fmla="*/ 0 w 165"/>
                  <a:gd name="T1" fmla="*/ 51 h 144"/>
                  <a:gd name="T2" fmla="*/ 20 w 165"/>
                  <a:gd name="T3" fmla="*/ 51 h 144"/>
                  <a:gd name="T4" fmla="*/ 20 w 165"/>
                  <a:gd name="T5" fmla="*/ 0 h 144"/>
                  <a:gd name="T6" fmla="*/ 0 w 165"/>
                  <a:gd name="T7" fmla="*/ 0 h 144"/>
                  <a:gd name="T8" fmla="*/ 0 w 165"/>
                  <a:gd name="T9" fmla="*/ 51 h 144"/>
                  <a:gd name="T10" fmla="*/ 51 w 165"/>
                  <a:gd name="T11" fmla="*/ 51 h 144"/>
                  <a:gd name="T12" fmla="*/ 72 w 165"/>
                  <a:gd name="T13" fmla="*/ 51 h 144"/>
                  <a:gd name="T14" fmla="*/ 72 w 165"/>
                  <a:gd name="T15" fmla="*/ 0 h 144"/>
                  <a:gd name="T16" fmla="*/ 51 w 165"/>
                  <a:gd name="T17" fmla="*/ 0 h 144"/>
                  <a:gd name="T18" fmla="*/ 51 w 165"/>
                  <a:gd name="T19" fmla="*/ 51 h 144"/>
                  <a:gd name="T20" fmla="*/ 93 w 165"/>
                  <a:gd name="T21" fmla="*/ 51 h 144"/>
                  <a:gd name="T22" fmla="*/ 108 w 165"/>
                  <a:gd name="T23" fmla="*/ 51 h 144"/>
                  <a:gd name="T24" fmla="*/ 108 w 165"/>
                  <a:gd name="T25" fmla="*/ 0 h 144"/>
                  <a:gd name="T26" fmla="*/ 93 w 165"/>
                  <a:gd name="T27" fmla="*/ 0 h 144"/>
                  <a:gd name="T28" fmla="*/ 93 w 165"/>
                  <a:gd name="T29" fmla="*/ 51 h 144"/>
                  <a:gd name="T30" fmla="*/ 144 w 165"/>
                  <a:gd name="T31" fmla="*/ 51 h 144"/>
                  <a:gd name="T32" fmla="*/ 160 w 165"/>
                  <a:gd name="T33" fmla="*/ 51 h 144"/>
                  <a:gd name="T34" fmla="*/ 160 w 165"/>
                  <a:gd name="T35" fmla="*/ 0 h 144"/>
                  <a:gd name="T36" fmla="*/ 144 w 165"/>
                  <a:gd name="T37" fmla="*/ 0 h 144"/>
                  <a:gd name="T38" fmla="*/ 144 w 165"/>
                  <a:gd name="T39" fmla="*/ 51 h 144"/>
                  <a:gd name="T40" fmla="*/ 72 w 165"/>
                  <a:gd name="T41" fmla="*/ 144 h 144"/>
                  <a:gd name="T42" fmla="*/ 93 w 165"/>
                  <a:gd name="T43" fmla="*/ 144 h 144"/>
                  <a:gd name="T44" fmla="*/ 93 w 165"/>
                  <a:gd name="T45" fmla="*/ 98 h 144"/>
                  <a:gd name="T46" fmla="*/ 72 w 165"/>
                  <a:gd name="T47" fmla="*/ 98 h 144"/>
                  <a:gd name="T48" fmla="*/ 72 w 165"/>
                  <a:gd name="T49" fmla="*/ 144 h 144"/>
                  <a:gd name="T50" fmla="*/ 139 w 165"/>
                  <a:gd name="T51" fmla="*/ 144 h 144"/>
                  <a:gd name="T52" fmla="*/ 165 w 165"/>
                  <a:gd name="T53" fmla="*/ 144 h 144"/>
                  <a:gd name="T54" fmla="*/ 165 w 165"/>
                  <a:gd name="T55" fmla="*/ 98 h 144"/>
                  <a:gd name="T56" fmla="*/ 139 w 165"/>
                  <a:gd name="T57" fmla="*/ 98 h 144"/>
                  <a:gd name="T58" fmla="*/ 139 w 165"/>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44">
                    <a:moveTo>
                      <a:pt x="0" y="51"/>
                    </a:moveTo>
                    <a:lnTo>
                      <a:pt x="20" y="51"/>
                    </a:lnTo>
                    <a:lnTo>
                      <a:pt x="20" y="0"/>
                    </a:lnTo>
                    <a:lnTo>
                      <a:pt x="0" y="0"/>
                    </a:lnTo>
                    <a:lnTo>
                      <a:pt x="0" y="51"/>
                    </a:lnTo>
                    <a:close/>
                    <a:moveTo>
                      <a:pt x="51" y="51"/>
                    </a:moveTo>
                    <a:lnTo>
                      <a:pt x="72" y="51"/>
                    </a:lnTo>
                    <a:lnTo>
                      <a:pt x="72" y="0"/>
                    </a:lnTo>
                    <a:lnTo>
                      <a:pt x="51" y="0"/>
                    </a:lnTo>
                    <a:lnTo>
                      <a:pt x="51" y="51"/>
                    </a:lnTo>
                    <a:close/>
                    <a:moveTo>
                      <a:pt x="93" y="51"/>
                    </a:moveTo>
                    <a:lnTo>
                      <a:pt x="108" y="51"/>
                    </a:lnTo>
                    <a:lnTo>
                      <a:pt x="108" y="0"/>
                    </a:lnTo>
                    <a:lnTo>
                      <a:pt x="93" y="0"/>
                    </a:lnTo>
                    <a:lnTo>
                      <a:pt x="93" y="51"/>
                    </a:lnTo>
                    <a:close/>
                    <a:moveTo>
                      <a:pt x="144" y="51"/>
                    </a:moveTo>
                    <a:lnTo>
                      <a:pt x="160" y="51"/>
                    </a:lnTo>
                    <a:lnTo>
                      <a:pt x="160" y="0"/>
                    </a:lnTo>
                    <a:lnTo>
                      <a:pt x="144" y="0"/>
                    </a:lnTo>
                    <a:lnTo>
                      <a:pt x="144" y="51"/>
                    </a:lnTo>
                    <a:close/>
                    <a:moveTo>
                      <a:pt x="72" y="144"/>
                    </a:moveTo>
                    <a:lnTo>
                      <a:pt x="93" y="144"/>
                    </a:lnTo>
                    <a:lnTo>
                      <a:pt x="93" y="98"/>
                    </a:lnTo>
                    <a:lnTo>
                      <a:pt x="72" y="98"/>
                    </a:lnTo>
                    <a:lnTo>
                      <a:pt x="72" y="144"/>
                    </a:lnTo>
                    <a:close/>
                    <a:moveTo>
                      <a:pt x="139" y="144"/>
                    </a:moveTo>
                    <a:lnTo>
                      <a:pt x="165" y="144"/>
                    </a:lnTo>
                    <a:lnTo>
                      <a:pt x="165" y="98"/>
                    </a:lnTo>
                    <a:lnTo>
                      <a:pt x="139" y="98"/>
                    </a:lnTo>
                    <a:lnTo>
                      <a:pt x="139" y="144"/>
                    </a:lnTo>
                    <a:close/>
                  </a:path>
                </a:pathLst>
              </a:custGeom>
              <a:solidFill>
                <a:srgbClr val="CDCDCD"/>
              </a:solidFill>
              <a:ln w="7938">
                <a:solidFill>
                  <a:srgbClr val="000000"/>
                </a:solidFill>
                <a:prstDash val="solid"/>
                <a:round/>
                <a:headEnd/>
                <a:tailEnd/>
              </a:ln>
            </p:spPr>
            <p:txBody>
              <a:bodyPr/>
              <a:lstStyle/>
              <a:p>
                <a:endParaRPr lang="en-IN"/>
              </a:p>
            </p:txBody>
          </p:sp>
        </p:grpSp>
        <p:grpSp>
          <p:nvGrpSpPr>
            <p:cNvPr id="16" name="Group 1052">
              <a:extLst>
                <a:ext uri="{FF2B5EF4-FFF2-40B4-BE49-F238E27FC236}">
                  <a16:creationId xmlns:a16="http://schemas.microsoft.com/office/drawing/2014/main" id="{0D32C99D-7BB2-444D-B7FF-92801F2ADBCF}"/>
                </a:ext>
              </a:extLst>
            </p:cNvPr>
            <p:cNvGrpSpPr>
              <a:grpSpLocks/>
            </p:cNvGrpSpPr>
            <p:nvPr/>
          </p:nvGrpSpPr>
          <p:grpSpPr bwMode="auto">
            <a:xfrm>
              <a:off x="2004874" y="3320248"/>
              <a:ext cx="2146300" cy="1570038"/>
              <a:chOff x="864" y="960"/>
              <a:chExt cx="1352" cy="989"/>
            </a:xfrm>
          </p:grpSpPr>
          <p:grpSp>
            <p:nvGrpSpPr>
              <p:cNvPr id="28" name="Group 1053">
                <a:extLst>
                  <a:ext uri="{FF2B5EF4-FFF2-40B4-BE49-F238E27FC236}">
                    <a16:creationId xmlns:a16="http://schemas.microsoft.com/office/drawing/2014/main" id="{5DF39A15-6824-48DA-9E7F-A7D3E81C667A}"/>
                  </a:ext>
                </a:extLst>
              </p:cNvPr>
              <p:cNvGrpSpPr>
                <a:grpSpLocks/>
              </p:cNvGrpSpPr>
              <p:nvPr/>
            </p:nvGrpSpPr>
            <p:grpSpPr bwMode="auto">
              <a:xfrm>
                <a:off x="1968" y="960"/>
                <a:ext cx="248" cy="247"/>
                <a:chOff x="2265" y="1246"/>
                <a:chExt cx="248" cy="247"/>
              </a:xfrm>
            </p:grpSpPr>
            <p:sp>
              <p:nvSpPr>
                <p:cNvPr id="38" name="Freeform 1054">
                  <a:extLst>
                    <a:ext uri="{FF2B5EF4-FFF2-40B4-BE49-F238E27FC236}">
                      <a16:creationId xmlns:a16="http://schemas.microsoft.com/office/drawing/2014/main" id="{CBB4193B-6251-4B0D-9127-EA5AB336B863}"/>
                    </a:ext>
                  </a:extLst>
                </p:cNvPr>
                <p:cNvSpPr>
                  <a:spLocks/>
                </p:cNvSpPr>
                <p:nvPr/>
              </p:nvSpPr>
              <p:spPr bwMode="auto">
                <a:xfrm>
                  <a:off x="2265" y="1370"/>
                  <a:ext cx="207" cy="123"/>
                </a:xfrm>
                <a:custGeom>
                  <a:avLst/>
                  <a:gdLst>
                    <a:gd name="T0" fmla="*/ 0 w 207"/>
                    <a:gd name="T1" fmla="*/ 123 h 123"/>
                    <a:gd name="T2" fmla="*/ 207 w 207"/>
                    <a:gd name="T3" fmla="*/ 123 h 123"/>
                    <a:gd name="T4" fmla="*/ 207 w 207"/>
                    <a:gd name="T5" fmla="*/ 0 h 123"/>
                  </a:gdLst>
                  <a:ahLst/>
                  <a:cxnLst>
                    <a:cxn ang="0">
                      <a:pos x="T0" y="T1"/>
                    </a:cxn>
                    <a:cxn ang="0">
                      <a:pos x="T2" y="T3"/>
                    </a:cxn>
                    <a:cxn ang="0">
                      <a:pos x="T4" y="T5"/>
                    </a:cxn>
                  </a:cxnLst>
                  <a:rect l="0" t="0" r="r" b="b"/>
                  <a:pathLst>
                    <a:path w="207" h="123">
                      <a:moveTo>
                        <a:pt x="0" y="123"/>
                      </a:moveTo>
                      <a:lnTo>
                        <a:pt x="207" y="123"/>
                      </a:lnTo>
                      <a:lnTo>
                        <a:pt x="207"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 name="Freeform 1055">
                  <a:extLst>
                    <a:ext uri="{FF2B5EF4-FFF2-40B4-BE49-F238E27FC236}">
                      <a16:creationId xmlns:a16="http://schemas.microsoft.com/office/drawing/2014/main" id="{25010578-C93C-4E3B-8407-9AD325F28074}"/>
                    </a:ext>
                  </a:extLst>
                </p:cNvPr>
                <p:cNvSpPr>
                  <a:spLocks/>
                </p:cNvSpPr>
                <p:nvPr/>
              </p:nvSpPr>
              <p:spPr bwMode="auto">
                <a:xfrm>
                  <a:off x="2430" y="1246"/>
                  <a:ext cx="83" cy="124"/>
                </a:xfrm>
                <a:custGeom>
                  <a:avLst/>
                  <a:gdLst>
                    <a:gd name="T0" fmla="*/ 42 w 83"/>
                    <a:gd name="T1" fmla="*/ 124 h 124"/>
                    <a:gd name="T2" fmla="*/ 83 w 83"/>
                    <a:gd name="T3" fmla="*/ 0 h 124"/>
                    <a:gd name="T4" fmla="*/ 0 w 83"/>
                    <a:gd name="T5" fmla="*/ 0 h 124"/>
                    <a:gd name="T6" fmla="*/ 42 w 83"/>
                    <a:gd name="T7" fmla="*/ 124 h 124"/>
                  </a:gdLst>
                  <a:ahLst/>
                  <a:cxnLst>
                    <a:cxn ang="0">
                      <a:pos x="T0" y="T1"/>
                    </a:cxn>
                    <a:cxn ang="0">
                      <a:pos x="T2" y="T3"/>
                    </a:cxn>
                    <a:cxn ang="0">
                      <a:pos x="T4" y="T5"/>
                    </a:cxn>
                    <a:cxn ang="0">
                      <a:pos x="T6" y="T7"/>
                    </a:cxn>
                  </a:cxnLst>
                  <a:rect l="0" t="0" r="r" b="b"/>
                  <a:pathLst>
                    <a:path w="83" h="124">
                      <a:moveTo>
                        <a:pt x="42" y="124"/>
                      </a:moveTo>
                      <a:lnTo>
                        <a:pt x="83" y="0"/>
                      </a:lnTo>
                      <a:lnTo>
                        <a:pt x="0" y="0"/>
                      </a:lnTo>
                      <a:lnTo>
                        <a:pt x="42" y="124"/>
                      </a:lnTo>
                      <a:close/>
                    </a:path>
                  </a:pathLst>
                </a:custGeom>
                <a:solidFill>
                  <a:srgbClr val="FFFFFF"/>
                </a:solidFill>
                <a:ln w="7938">
                  <a:solidFill>
                    <a:srgbClr val="000000"/>
                  </a:solidFill>
                  <a:prstDash val="solid"/>
                  <a:round/>
                  <a:headEnd/>
                  <a:tailEnd/>
                </a:ln>
              </p:spPr>
              <p:txBody>
                <a:bodyPr/>
                <a:lstStyle/>
                <a:p>
                  <a:endParaRPr lang="en-IN"/>
                </a:p>
              </p:txBody>
            </p:sp>
          </p:grpSp>
          <p:grpSp>
            <p:nvGrpSpPr>
              <p:cNvPr id="29" name="Group 1056">
                <a:extLst>
                  <a:ext uri="{FF2B5EF4-FFF2-40B4-BE49-F238E27FC236}">
                    <a16:creationId xmlns:a16="http://schemas.microsoft.com/office/drawing/2014/main" id="{547A38FB-5758-488A-8B7D-1BB92DD1B691}"/>
                  </a:ext>
                </a:extLst>
              </p:cNvPr>
              <p:cNvGrpSpPr>
                <a:grpSpLocks/>
              </p:cNvGrpSpPr>
              <p:nvPr/>
            </p:nvGrpSpPr>
            <p:grpSpPr bwMode="auto">
              <a:xfrm>
                <a:off x="1968" y="1680"/>
                <a:ext cx="248" cy="248"/>
                <a:chOff x="2265" y="1555"/>
                <a:chExt cx="248" cy="248"/>
              </a:xfrm>
            </p:grpSpPr>
            <p:sp>
              <p:nvSpPr>
                <p:cNvPr id="36" name="Freeform 1057">
                  <a:extLst>
                    <a:ext uri="{FF2B5EF4-FFF2-40B4-BE49-F238E27FC236}">
                      <a16:creationId xmlns:a16="http://schemas.microsoft.com/office/drawing/2014/main" id="{7DD159A5-382D-440A-9144-577E2C9416E3}"/>
                    </a:ext>
                  </a:extLst>
                </p:cNvPr>
                <p:cNvSpPr>
                  <a:spLocks/>
                </p:cNvSpPr>
                <p:nvPr/>
              </p:nvSpPr>
              <p:spPr bwMode="auto">
                <a:xfrm>
                  <a:off x="2265" y="1679"/>
                  <a:ext cx="207" cy="124"/>
                </a:xfrm>
                <a:custGeom>
                  <a:avLst/>
                  <a:gdLst>
                    <a:gd name="T0" fmla="*/ 0 w 207"/>
                    <a:gd name="T1" fmla="*/ 124 h 124"/>
                    <a:gd name="T2" fmla="*/ 207 w 207"/>
                    <a:gd name="T3" fmla="*/ 124 h 124"/>
                    <a:gd name="T4" fmla="*/ 207 w 207"/>
                    <a:gd name="T5" fmla="*/ 0 h 124"/>
                  </a:gdLst>
                  <a:ahLst/>
                  <a:cxnLst>
                    <a:cxn ang="0">
                      <a:pos x="T0" y="T1"/>
                    </a:cxn>
                    <a:cxn ang="0">
                      <a:pos x="T2" y="T3"/>
                    </a:cxn>
                    <a:cxn ang="0">
                      <a:pos x="T4" y="T5"/>
                    </a:cxn>
                  </a:cxnLst>
                  <a:rect l="0" t="0" r="r" b="b"/>
                  <a:pathLst>
                    <a:path w="207" h="124">
                      <a:moveTo>
                        <a:pt x="0" y="124"/>
                      </a:moveTo>
                      <a:lnTo>
                        <a:pt x="207" y="124"/>
                      </a:lnTo>
                      <a:lnTo>
                        <a:pt x="207"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 name="Freeform 1058">
                  <a:extLst>
                    <a:ext uri="{FF2B5EF4-FFF2-40B4-BE49-F238E27FC236}">
                      <a16:creationId xmlns:a16="http://schemas.microsoft.com/office/drawing/2014/main" id="{3DDC2F07-FBC9-4172-B473-8580D197B604}"/>
                    </a:ext>
                  </a:extLst>
                </p:cNvPr>
                <p:cNvSpPr>
                  <a:spLocks/>
                </p:cNvSpPr>
                <p:nvPr/>
              </p:nvSpPr>
              <p:spPr bwMode="auto">
                <a:xfrm>
                  <a:off x="2430" y="1555"/>
                  <a:ext cx="83" cy="124"/>
                </a:xfrm>
                <a:custGeom>
                  <a:avLst/>
                  <a:gdLst>
                    <a:gd name="T0" fmla="*/ 42 w 83"/>
                    <a:gd name="T1" fmla="*/ 124 h 124"/>
                    <a:gd name="T2" fmla="*/ 83 w 83"/>
                    <a:gd name="T3" fmla="*/ 0 h 124"/>
                    <a:gd name="T4" fmla="*/ 0 w 83"/>
                    <a:gd name="T5" fmla="*/ 0 h 124"/>
                    <a:gd name="T6" fmla="*/ 42 w 83"/>
                    <a:gd name="T7" fmla="*/ 124 h 124"/>
                  </a:gdLst>
                  <a:ahLst/>
                  <a:cxnLst>
                    <a:cxn ang="0">
                      <a:pos x="T0" y="T1"/>
                    </a:cxn>
                    <a:cxn ang="0">
                      <a:pos x="T2" y="T3"/>
                    </a:cxn>
                    <a:cxn ang="0">
                      <a:pos x="T4" y="T5"/>
                    </a:cxn>
                    <a:cxn ang="0">
                      <a:pos x="T6" y="T7"/>
                    </a:cxn>
                  </a:cxnLst>
                  <a:rect l="0" t="0" r="r" b="b"/>
                  <a:pathLst>
                    <a:path w="83" h="124">
                      <a:moveTo>
                        <a:pt x="42" y="124"/>
                      </a:moveTo>
                      <a:lnTo>
                        <a:pt x="83" y="0"/>
                      </a:lnTo>
                      <a:lnTo>
                        <a:pt x="0" y="0"/>
                      </a:lnTo>
                      <a:lnTo>
                        <a:pt x="42" y="124"/>
                      </a:lnTo>
                      <a:close/>
                    </a:path>
                  </a:pathLst>
                </a:custGeom>
                <a:solidFill>
                  <a:srgbClr val="FFFFFF"/>
                </a:solidFill>
                <a:ln w="7938">
                  <a:solidFill>
                    <a:srgbClr val="000000"/>
                  </a:solidFill>
                  <a:prstDash val="solid"/>
                  <a:round/>
                  <a:headEnd/>
                  <a:tailEnd/>
                </a:ln>
              </p:spPr>
              <p:txBody>
                <a:bodyPr/>
                <a:lstStyle/>
                <a:p>
                  <a:endParaRPr lang="en-IN"/>
                </a:p>
              </p:txBody>
            </p:sp>
          </p:grpSp>
          <p:sp>
            <p:nvSpPr>
              <p:cNvPr id="30" name="Rectangle 1059">
                <a:extLst>
                  <a:ext uri="{FF2B5EF4-FFF2-40B4-BE49-F238E27FC236}">
                    <a16:creationId xmlns:a16="http://schemas.microsoft.com/office/drawing/2014/main" id="{6F5A868C-36F5-407E-9DE2-BDAD9470710E}"/>
                  </a:ext>
                </a:extLst>
              </p:cNvPr>
              <p:cNvSpPr>
                <a:spLocks noChangeArrowheads="1"/>
              </p:cNvSpPr>
              <p:nvPr/>
            </p:nvSpPr>
            <p:spPr bwMode="auto">
              <a:xfrm>
                <a:off x="864" y="1152"/>
                <a:ext cx="1086" cy="797"/>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31" name="Group 1060">
                <a:extLst>
                  <a:ext uri="{FF2B5EF4-FFF2-40B4-BE49-F238E27FC236}">
                    <a16:creationId xmlns:a16="http://schemas.microsoft.com/office/drawing/2014/main" id="{545AEAE5-439A-4C5E-AF92-14D6B554B288}"/>
                  </a:ext>
                </a:extLst>
              </p:cNvPr>
              <p:cNvGrpSpPr>
                <a:grpSpLocks/>
              </p:cNvGrpSpPr>
              <p:nvPr/>
            </p:nvGrpSpPr>
            <p:grpSpPr bwMode="auto">
              <a:xfrm>
                <a:off x="1968" y="1200"/>
                <a:ext cx="248" cy="248"/>
                <a:chOff x="2265" y="1555"/>
                <a:chExt cx="248" cy="248"/>
              </a:xfrm>
            </p:grpSpPr>
            <p:sp>
              <p:nvSpPr>
                <p:cNvPr id="34" name="Freeform 1061">
                  <a:extLst>
                    <a:ext uri="{FF2B5EF4-FFF2-40B4-BE49-F238E27FC236}">
                      <a16:creationId xmlns:a16="http://schemas.microsoft.com/office/drawing/2014/main" id="{4B3CD2D7-E7AB-4763-B017-64C344EE20B7}"/>
                    </a:ext>
                  </a:extLst>
                </p:cNvPr>
                <p:cNvSpPr>
                  <a:spLocks/>
                </p:cNvSpPr>
                <p:nvPr/>
              </p:nvSpPr>
              <p:spPr bwMode="auto">
                <a:xfrm>
                  <a:off x="2265" y="1679"/>
                  <a:ext cx="207" cy="124"/>
                </a:xfrm>
                <a:custGeom>
                  <a:avLst/>
                  <a:gdLst>
                    <a:gd name="T0" fmla="*/ 0 w 207"/>
                    <a:gd name="T1" fmla="*/ 124 h 124"/>
                    <a:gd name="T2" fmla="*/ 207 w 207"/>
                    <a:gd name="T3" fmla="*/ 124 h 124"/>
                    <a:gd name="T4" fmla="*/ 207 w 207"/>
                    <a:gd name="T5" fmla="*/ 0 h 124"/>
                  </a:gdLst>
                  <a:ahLst/>
                  <a:cxnLst>
                    <a:cxn ang="0">
                      <a:pos x="T0" y="T1"/>
                    </a:cxn>
                    <a:cxn ang="0">
                      <a:pos x="T2" y="T3"/>
                    </a:cxn>
                    <a:cxn ang="0">
                      <a:pos x="T4" y="T5"/>
                    </a:cxn>
                  </a:cxnLst>
                  <a:rect l="0" t="0" r="r" b="b"/>
                  <a:pathLst>
                    <a:path w="207" h="124">
                      <a:moveTo>
                        <a:pt x="0" y="124"/>
                      </a:moveTo>
                      <a:lnTo>
                        <a:pt x="207" y="124"/>
                      </a:lnTo>
                      <a:lnTo>
                        <a:pt x="207"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 name="Freeform 1062">
                  <a:extLst>
                    <a:ext uri="{FF2B5EF4-FFF2-40B4-BE49-F238E27FC236}">
                      <a16:creationId xmlns:a16="http://schemas.microsoft.com/office/drawing/2014/main" id="{A77D0836-AFDE-4908-8D95-6B8B7FBF577D}"/>
                    </a:ext>
                  </a:extLst>
                </p:cNvPr>
                <p:cNvSpPr>
                  <a:spLocks/>
                </p:cNvSpPr>
                <p:nvPr/>
              </p:nvSpPr>
              <p:spPr bwMode="auto">
                <a:xfrm>
                  <a:off x="2430" y="1555"/>
                  <a:ext cx="83" cy="124"/>
                </a:xfrm>
                <a:custGeom>
                  <a:avLst/>
                  <a:gdLst>
                    <a:gd name="T0" fmla="*/ 42 w 83"/>
                    <a:gd name="T1" fmla="*/ 124 h 124"/>
                    <a:gd name="T2" fmla="*/ 83 w 83"/>
                    <a:gd name="T3" fmla="*/ 0 h 124"/>
                    <a:gd name="T4" fmla="*/ 0 w 83"/>
                    <a:gd name="T5" fmla="*/ 0 h 124"/>
                    <a:gd name="T6" fmla="*/ 42 w 83"/>
                    <a:gd name="T7" fmla="*/ 124 h 124"/>
                  </a:gdLst>
                  <a:ahLst/>
                  <a:cxnLst>
                    <a:cxn ang="0">
                      <a:pos x="T0" y="T1"/>
                    </a:cxn>
                    <a:cxn ang="0">
                      <a:pos x="T2" y="T3"/>
                    </a:cxn>
                    <a:cxn ang="0">
                      <a:pos x="T4" y="T5"/>
                    </a:cxn>
                    <a:cxn ang="0">
                      <a:pos x="T6" y="T7"/>
                    </a:cxn>
                  </a:cxnLst>
                  <a:rect l="0" t="0" r="r" b="b"/>
                  <a:pathLst>
                    <a:path w="83" h="124">
                      <a:moveTo>
                        <a:pt x="42" y="124"/>
                      </a:moveTo>
                      <a:lnTo>
                        <a:pt x="83" y="0"/>
                      </a:lnTo>
                      <a:lnTo>
                        <a:pt x="0" y="0"/>
                      </a:lnTo>
                      <a:lnTo>
                        <a:pt x="42" y="124"/>
                      </a:lnTo>
                      <a:close/>
                    </a:path>
                  </a:pathLst>
                </a:custGeom>
                <a:solidFill>
                  <a:srgbClr val="FFFFFF"/>
                </a:solidFill>
                <a:ln w="7938">
                  <a:solidFill>
                    <a:srgbClr val="000000"/>
                  </a:solidFill>
                  <a:prstDash val="solid"/>
                  <a:round/>
                  <a:headEnd/>
                  <a:tailEnd/>
                </a:ln>
              </p:spPr>
              <p:txBody>
                <a:bodyPr/>
                <a:lstStyle/>
                <a:p>
                  <a:endParaRPr lang="en-IN"/>
                </a:p>
              </p:txBody>
            </p:sp>
          </p:grpSp>
          <p:sp>
            <p:nvSpPr>
              <p:cNvPr id="32" name="Text Box 1063">
                <a:extLst>
                  <a:ext uri="{FF2B5EF4-FFF2-40B4-BE49-F238E27FC236}">
                    <a16:creationId xmlns:a16="http://schemas.microsoft.com/office/drawing/2014/main" id="{C035341F-FC57-4A94-9912-C298C2FF01B2}"/>
                  </a:ext>
                </a:extLst>
              </p:cNvPr>
              <p:cNvSpPr txBox="1">
                <a:spLocks noChangeArrowheads="1"/>
              </p:cNvSpPr>
              <p:nvPr/>
            </p:nvSpPr>
            <p:spPr bwMode="auto">
              <a:xfrm>
                <a:off x="2006" y="1454"/>
                <a:ext cx="152"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00">
                    <a:solidFill>
                      <a:srgbClr val="000000"/>
                    </a:solidFill>
                    <a:latin typeface="Times New Roman" panose="02020603050405020304" pitchFamily="18" charset="0"/>
                    <a:cs typeface="Times New Roman" panose="02020603050405020304" pitchFamily="18" charset="0"/>
                  </a:rPr>
                  <a:t>•</a:t>
                </a:r>
              </a:p>
              <a:p>
                <a:r>
                  <a:rPr lang="en-US" altLang="en-US" sz="1300">
                    <a:solidFill>
                      <a:srgbClr val="000000"/>
                    </a:solidFill>
                    <a:latin typeface="Times New Roman" panose="02020603050405020304" pitchFamily="18" charset="0"/>
                    <a:cs typeface="Times New Roman" panose="02020603050405020304" pitchFamily="18" charset="0"/>
                  </a:rPr>
                  <a:t>•</a:t>
                </a:r>
              </a:p>
              <a:p>
                <a:r>
                  <a:rPr lang="en-US" altLang="en-US" sz="1300">
                    <a:solidFill>
                      <a:srgbClr val="000000"/>
                    </a:solidFill>
                    <a:latin typeface="Times New Roman" panose="02020603050405020304" pitchFamily="18" charset="0"/>
                    <a:cs typeface="Times New Roman" panose="02020603050405020304" pitchFamily="18" charset="0"/>
                  </a:rPr>
                  <a:t>•</a:t>
                </a:r>
              </a:p>
            </p:txBody>
          </p:sp>
          <p:sp>
            <p:nvSpPr>
              <p:cNvPr id="33" name="Text Box 1064">
                <a:extLst>
                  <a:ext uri="{FF2B5EF4-FFF2-40B4-BE49-F238E27FC236}">
                    <a16:creationId xmlns:a16="http://schemas.microsoft.com/office/drawing/2014/main" id="{D45C105E-1BD9-48D7-AB37-C614ACD48F17}"/>
                  </a:ext>
                </a:extLst>
              </p:cNvPr>
              <p:cNvSpPr txBox="1">
                <a:spLocks noChangeArrowheads="1"/>
              </p:cNvSpPr>
              <p:nvPr/>
            </p:nvSpPr>
            <p:spPr bwMode="auto">
              <a:xfrm>
                <a:off x="912" y="1344"/>
                <a:ext cx="10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anose="02020603050405020304" pitchFamily="18" charset="0"/>
                  </a:rPr>
                  <a:t>Transmitter</a:t>
                </a:r>
              </a:p>
            </p:txBody>
          </p:sp>
        </p:grpSp>
        <p:sp>
          <p:nvSpPr>
            <p:cNvPr id="17" name="Line 1065">
              <a:extLst>
                <a:ext uri="{FF2B5EF4-FFF2-40B4-BE49-F238E27FC236}">
                  <a16:creationId xmlns:a16="http://schemas.microsoft.com/office/drawing/2014/main" id="{CD462AC0-71B2-41AC-8A2C-BF79F2492256}"/>
                </a:ext>
              </a:extLst>
            </p:cNvPr>
            <p:cNvSpPr>
              <a:spLocks noChangeShapeType="1"/>
            </p:cNvSpPr>
            <p:nvPr/>
          </p:nvSpPr>
          <p:spPr bwMode="auto">
            <a:xfrm>
              <a:off x="4138474" y="4463248"/>
              <a:ext cx="99060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066">
              <a:extLst>
                <a:ext uri="{FF2B5EF4-FFF2-40B4-BE49-F238E27FC236}">
                  <a16:creationId xmlns:a16="http://schemas.microsoft.com/office/drawing/2014/main" id="{140B0ECA-AC22-4FC2-9FC0-586A77999BD4}"/>
                </a:ext>
              </a:extLst>
            </p:cNvPr>
            <p:cNvSpPr>
              <a:spLocks noChangeShapeType="1"/>
            </p:cNvSpPr>
            <p:nvPr/>
          </p:nvSpPr>
          <p:spPr bwMode="auto">
            <a:xfrm flipV="1">
              <a:off x="5205274" y="4387048"/>
              <a:ext cx="1828800" cy="381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1067">
              <a:extLst>
                <a:ext uri="{FF2B5EF4-FFF2-40B4-BE49-F238E27FC236}">
                  <a16:creationId xmlns:a16="http://schemas.microsoft.com/office/drawing/2014/main" id="{EB1F692C-8FAC-4756-8ECD-105235A55BB1}"/>
                </a:ext>
              </a:extLst>
            </p:cNvPr>
            <p:cNvSpPr>
              <a:spLocks noChangeShapeType="1"/>
            </p:cNvSpPr>
            <p:nvPr/>
          </p:nvSpPr>
          <p:spPr bwMode="auto">
            <a:xfrm flipV="1">
              <a:off x="4214674" y="3244048"/>
              <a:ext cx="1676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1068">
              <a:extLst>
                <a:ext uri="{FF2B5EF4-FFF2-40B4-BE49-F238E27FC236}">
                  <a16:creationId xmlns:a16="http://schemas.microsoft.com/office/drawing/2014/main" id="{6EE6FADB-D30D-409E-BA5D-903EC0E97691}"/>
                </a:ext>
              </a:extLst>
            </p:cNvPr>
            <p:cNvSpPr>
              <a:spLocks noChangeShapeType="1"/>
            </p:cNvSpPr>
            <p:nvPr/>
          </p:nvSpPr>
          <p:spPr bwMode="auto">
            <a:xfrm>
              <a:off x="6272074" y="3320248"/>
              <a:ext cx="76200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1" name="Group 1069">
              <a:extLst>
                <a:ext uri="{FF2B5EF4-FFF2-40B4-BE49-F238E27FC236}">
                  <a16:creationId xmlns:a16="http://schemas.microsoft.com/office/drawing/2014/main" id="{26300F60-A29B-4BB5-99E1-37ECE225153C}"/>
                </a:ext>
              </a:extLst>
            </p:cNvPr>
            <p:cNvGrpSpPr>
              <a:grpSpLocks/>
            </p:cNvGrpSpPr>
            <p:nvPr/>
          </p:nvGrpSpPr>
          <p:grpSpPr bwMode="auto">
            <a:xfrm>
              <a:off x="7034074" y="3320248"/>
              <a:ext cx="393700" cy="392113"/>
              <a:chOff x="3599" y="1246"/>
              <a:chExt cx="248" cy="247"/>
            </a:xfrm>
          </p:grpSpPr>
          <p:sp>
            <p:nvSpPr>
              <p:cNvPr id="26" name="Freeform 1070">
                <a:extLst>
                  <a:ext uri="{FF2B5EF4-FFF2-40B4-BE49-F238E27FC236}">
                    <a16:creationId xmlns:a16="http://schemas.microsoft.com/office/drawing/2014/main" id="{D69771ED-6A0F-44BC-B431-0FB48D407650}"/>
                  </a:ext>
                </a:extLst>
              </p:cNvPr>
              <p:cNvSpPr>
                <a:spLocks/>
              </p:cNvSpPr>
              <p:nvPr/>
            </p:nvSpPr>
            <p:spPr bwMode="auto">
              <a:xfrm>
                <a:off x="3640" y="1370"/>
                <a:ext cx="207" cy="123"/>
              </a:xfrm>
              <a:custGeom>
                <a:avLst/>
                <a:gdLst>
                  <a:gd name="T0" fmla="*/ 207 w 207"/>
                  <a:gd name="T1" fmla="*/ 123 h 123"/>
                  <a:gd name="T2" fmla="*/ 0 w 207"/>
                  <a:gd name="T3" fmla="*/ 123 h 123"/>
                  <a:gd name="T4" fmla="*/ 0 w 207"/>
                  <a:gd name="T5" fmla="*/ 0 h 123"/>
                </a:gdLst>
                <a:ahLst/>
                <a:cxnLst>
                  <a:cxn ang="0">
                    <a:pos x="T0" y="T1"/>
                  </a:cxn>
                  <a:cxn ang="0">
                    <a:pos x="T2" y="T3"/>
                  </a:cxn>
                  <a:cxn ang="0">
                    <a:pos x="T4" y="T5"/>
                  </a:cxn>
                </a:cxnLst>
                <a:rect l="0" t="0" r="r" b="b"/>
                <a:pathLst>
                  <a:path w="207" h="123">
                    <a:moveTo>
                      <a:pt x="207" y="123"/>
                    </a:moveTo>
                    <a:lnTo>
                      <a:pt x="0" y="123"/>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 name="Freeform 1071">
                <a:extLst>
                  <a:ext uri="{FF2B5EF4-FFF2-40B4-BE49-F238E27FC236}">
                    <a16:creationId xmlns:a16="http://schemas.microsoft.com/office/drawing/2014/main" id="{BBD893D0-9DEB-4138-A795-9D789C8C192D}"/>
                  </a:ext>
                </a:extLst>
              </p:cNvPr>
              <p:cNvSpPr>
                <a:spLocks/>
              </p:cNvSpPr>
              <p:nvPr/>
            </p:nvSpPr>
            <p:spPr bwMode="auto">
              <a:xfrm>
                <a:off x="3599" y="1246"/>
                <a:ext cx="83" cy="124"/>
              </a:xfrm>
              <a:custGeom>
                <a:avLst/>
                <a:gdLst>
                  <a:gd name="T0" fmla="*/ 41 w 83"/>
                  <a:gd name="T1" fmla="*/ 124 h 124"/>
                  <a:gd name="T2" fmla="*/ 0 w 83"/>
                  <a:gd name="T3" fmla="*/ 0 h 124"/>
                  <a:gd name="T4" fmla="*/ 83 w 83"/>
                  <a:gd name="T5" fmla="*/ 0 h 124"/>
                  <a:gd name="T6" fmla="*/ 41 w 83"/>
                  <a:gd name="T7" fmla="*/ 124 h 124"/>
                </a:gdLst>
                <a:ahLst/>
                <a:cxnLst>
                  <a:cxn ang="0">
                    <a:pos x="T0" y="T1"/>
                  </a:cxn>
                  <a:cxn ang="0">
                    <a:pos x="T2" y="T3"/>
                  </a:cxn>
                  <a:cxn ang="0">
                    <a:pos x="T4" y="T5"/>
                  </a:cxn>
                  <a:cxn ang="0">
                    <a:pos x="T6" y="T7"/>
                  </a:cxn>
                </a:cxnLst>
                <a:rect l="0" t="0" r="r" b="b"/>
                <a:pathLst>
                  <a:path w="83" h="124">
                    <a:moveTo>
                      <a:pt x="41" y="124"/>
                    </a:moveTo>
                    <a:lnTo>
                      <a:pt x="0" y="0"/>
                    </a:lnTo>
                    <a:lnTo>
                      <a:pt x="83" y="0"/>
                    </a:lnTo>
                    <a:lnTo>
                      <a:pt x="41" y="124"/>
                    </a:lnTo>
                    <a:close/>
                  </a:path>
                </a:pathLst>
              </a:custGeom>
              <a:solidFill>
                <a:srgbClr val="FFFFFF"/>
              </a:solidFill>
              <a:ln w="7938">
                <a:solidFill>
                  <a:srgbClr val="000000"/>
                </a:solidFill>
                <a:prstDash val="solid"/>
                <a:round/>
                <a:headEnd/>
                <a:tailEnd/>
              </a:ln>
            </p:spPr>
            <p:txBody>
              <a:bodyPr/>
              <a:lstStyle/>
              <a:p>
                <a:endParaRPr lang="en-IN"/>
              </a:p>
            </p:txBody>
          </p:sp>
        </p:grpSp>
        <p:sp>
          <p:nvSpPr>
            <p:cNvPr id="22" name="Line 1072">
              <a:extLst>
                <a:ext uri="{FF2B5EF4-FFF2-40B4-BE49-F238E27FC236}">
                  <a16:creationId xmlns:a16="http://schemas.microsoft.com/office/drawing/2014/main" id="{43130F80-D47E-42A2-B286-83449F77663E}"/>
                </a:ext>
              </a:extLst>
            </p:cNvPr>
            <p:cNvSpPr>
              <a:spLocks noChangeShapeType="1"/>
            </p:cNvSpPr>
            <p:nvPr/>
          </p:nvSpPr>
          <p:spPr bwMode="auto">
            <a:xfrm>
              <a:off x="6272074" y="3244048"/>
              <a:ext cx="762000" cy="152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1073">
              <a:extLst>
                <a:ext uri="{FF2B5EF4-FFF2-40B4-BE49-F238E27FC236}">
                  <a16:creationId xmlns:a16="http://schemas.microsoft.com/office/drawing/2014/main" id="{9F489300-01C0-45DC-BA81-CA2E3D509A4F}"/>
                </a:ext>
              </a:extLst>
            </p:cNvPr>
            <p:cNvSpPr>
              <a:spLocks noChangeShapeType="1"/>
            </p:cNvSpPr>
            <p:nvPr/>
          </p:nvSpPr>
          <p:spPr bwMode="auto">
            <a:xfrm>
              <a:off x="4214674" y="3701248"/>
              <a:ext cx="2743200"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1074">
              <a:extLst>
                <a:ext uri="{FF2B5EF4-FFF2-40B4-BE49-F238E27FC236}">
                  <a16:creationId xmlns:a16="http://schemas.microsoft.com/office/drawing/2014/main" id="{8BD60118-4562-43E3-BC63-B0047F2B9DDD}"/>
                </a:ext>
              </a:extLst>
            </p:cNvPr>
            <p:cNvSpPr>
              <a:spLocks noChangeShapeType="1"/>
            </p:cNvSpPr>
            <p:nvPr/>
          </p:nvSpPr>
          <p:spPr bwMode="auto">
            <a:xfrm flipV="1">
              <a:off x="4138474" y="3472648"/>
              <a:ext cx="2895600" cy="990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Text Box 1075">
              <a:extLst>
                <a:ext uri="{FF2B5EF4-FFF2-40B4-BE49-F238E27FC236}">
                  <a16:creationId xmlns:a16="http://schemas.microsoft.com/office/drawing/2014/main" id="{36CD3285-33F0-4433-970C-A97359F9E397}"/>
                </a:ext>
              </a:extLst>
            </p:cNvPr>
            <p:cNvSpPr txBox="1">
              <a:spLocks noChangeArrowheads="1"/>
            </p:cNvSpPr>
            <p:nvPr/>
          </p:nvSpPr>
          <p:spPr bwMode="auto">
            <a:xfrm>
              <a:off x="7186474" y="4158448"/>
              <a:ext cx="228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solidFill>
                    <a:srgbClr val="000000"/>
                  </a:solidFill>
                  <a:latin typeface="Times New Roman" panose="02020603050405020304" pitchFamily="18" charset="0"/>
                  <a:cs typeface="Times New Roman" panose="02020603050405020304" pitchFamily="18" charset="0"/>
                </a:rPr>
                <a:t>•</a:t>
              </a:r>
            </a:p>
            <a:p>
              <a:r>
                <a:rPr lang="en-US" altLang="en-US" sz="1000">
                  <a:solidFill>
                    <a:srgbClr val="000000"/>
                  </a:solidFill>
                  <a:latin typeface="Times New Roman" panose="02020603050405020304" pitchFamily="18" charset="0"/>
                  <a:cs typeface="Times New Roman" panose="02020603050405020304" pitchFamily="18" charset="0"/>
                </a:rPr>
                <a:t>•</a:t>
              </a:r>
            </a:p>
            <a:p>
              <a:r>
                <a:rPr lang="en-US" altLang="en-US" sz="1000">
                  <a:solidFill>
                    <a:srgbClr val="000000"/>
                  </a:solidFill>
                  <a:latin typeface="Times New Roman" panose="02020603050405020304" pitchFamily="18" charset="0"/>
                  <a:cs typeface="Times New Roman" panose="02020603050405020304" pitchFamily="18" charset="0"/>
                </a:rPr>
                <a:t>•</a:t>
              </a:r>
            </a:p>
          </p:txBody>
        </p:sp>
      </p:grpSp>
      <p:pic>
        <p:nvPicPr>
          <p:cNvPr id="53" name="Content Placeholder 3">
            <a:extLst>
              <a:ext uri="{FF2B5EF4-FFF2-40B4-BE49-F238E27FC236}">
                <a16:creationId xmlns:a16="http://schemas.microsoft.com/office/drawing/2014/main" id="{20AF34DC-8013-4343-8D13-D52AE6F44215}"/>
              </a:ext>
            </a:extLst>
          </p:cNvPr>
          <p:cNvPicPr>
            <a:picLocks noGrp="1" noChangeAspect="1"/>
          </p:cNvPicPr>
          <p:nvPr>
            <p:ph idx="1"/>
          </p:nvPr>
        </p:nvPicPr>
        <p:blipFill>
          <a:blip r:embed="rId2"/>
          <a:stretch>
            <a:fillRect/>
          </a:stretch>
        </p:blipFill>
        <p:spPr>
          <a:xfrm>
            <a:off x="7696200" y="3620360"/>
            <a:ext cx="3603340" cy="2785140"/>
          </a:xfrm>
          <a:prstGeom prst="rect">
            <a:avLst/>
          </a:prstGeom>
        </p:spPr>
      </p:pic>
    </p:spTree>
    <p:extLst>
      <p:ext uri="{BB962C8B-B14F-4D97-AF65-F5344CB8AC3E}">
        <p14:creationId xmlns:p14="http://schemas.microsoft.com/office/powerpoint/2010/main" val="547724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E686-66CB-430A-8E49-E61DDBDDE73D}"/>
              </a:ext>
            </a:extLst>
          </p:cNvPr>
          <p:cNvSpPr>
            <a:spLocks noGrp="1"/>
          </p:cNvSpPr>
          <p:nvPr>
            <p:ph type="title"/>
          </p:nvPr>
        </p:nvSpPr>
        <p:spPr/>
        <p:txBody>
          <a:bodyPr/>
          <a:lstStyle/>
          <a:p>
            <a:r>
              <a:rPr lang="en-US" b="1" dirty="0">
                <a:solidFill>
                  <a:srgbClr val="0070C0"/>
                </a:solidFill>
              </a:rPr>
              <a:t>Spatial diversity</a:t>
            </a:r>
            <a:endParaRPr lang="en-IN" b="1" dirty="0">
              <a:solidFill>
                <a:srgbClr val="0070C0"/>
              </a:solidFill>
            </a:endParaRPr>
          </a:p>
        </p:txBody>
      </p:sp>
      <p:sp>
        <p:nvSpPr>
          <p:cNvPr id="3" name="Content Placeholder 2">
            <a:extLst>
              <a:ext uri="{FF2B5EF4-FFF2-40B4-BE49-F238E27FC236}">
                <a16:creationId xmlns:a16="http://schemas.microsoft.com/office/drawing/2014/main" id="{8E478B92-F4A2-4281-87BD-A1F4988B927A}"/>
              </a:ext>
            </a:extLst>
          </p:cNvPr>
          <p:cNvSpPr>
            <a:spLocks noGrp="1"/>
          </p:cNvSpPr>
          <p:nvPr>
            <p:ph idx="1"/>
          </p:nvPr>
        </p:nvSpPr>
        <p:spPr/>
        <p:txBody>
          <a:bodyPr>
            <a:normAutofit fontScale="77500" lnSpcReduction="20000"/>
          </a:bodyPr>
          <a:lstStyle/>
          <a:p>
            <a:pPr algn="just"/>
            <a:r>
              <a:rPr lang="en-US" dirty="0"/>
              <a:t>Spatial diversity used in this narrower sense often refers to transmit and receive diversity. These two methodologies are used to provide improvements in the signal to noise ratio and they are characterized by improving the reliability of the system with respect to the various forms of fading.</a:t>
            </a:r>
          </a:p>
          <a:p>
            <a:pPr algn="just"/>
            <a:r>
              <a:rPr lang="en-US" dirty="0"/>
              <a:t>As a result of use of multiple antennas, MIMO wireless technology is able to considerably increase the capacity of a given channel while still obeying Shannon's law. By increasing the number of receive and transmit antennas it is possible to linearly increase the throughput of the channel with every pair of antennas added to the system.</a:t>
            </a:r>
          </a:p>
          <a:p>
            <a:pPr algn="just"/>
            <a:r>
              <a:rPr lang="en-US" dirty="0"/>
              <a:t>This makes MIMO wireless technology one of the most important wireless techniques to be employed in recent years. As spectral bandwidth is becoming an ever more valuable commodity for radio communications systems, techniques are needed to use the available bandwidth more efficiently. MIMO wireless technology is one of these techniques. </a:t>
            </a:r>
          </a:p>
        </p:txBody>
      </p:sp>
      <p:sp>
        <p:nvSpPr>
          <p:cNvPr id="4" name="Footer Placeholder 3">
            <a:extLst>
              <a:ext uri="{FF2B5EF4-FFF2-40B4-BE49-F238E27FC236}">
                <a16:creationId xmlns:a16="http://schemas.microsoft.com/office/drawing/2014/main" id="{7636D561-AA1B-4EE2-A549-BD6188F20359}"/>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3CFA9855-7D5D-4A0D-9038-A058FD4B1D8B}"/>
              </a:ext>
            </a:extLst>
          </p:cNvPr>
          <p:cNvSpPr>
            <a:spLocks noGrp="1"/>
          </p:cNvSpPr>
          <p:nvPr>
            <p:ph type="sldNum" sz="quarter" idx="12"/>
          </p:nvPr>
        </p:nvSpPr>
        <p:spPr/>
        <p:txBody>
          <a:bodyPr/>
          <a:lstStyle/>
          <a:p>
            <a:pPr>
              <a:defRPr/>
            </a:pPr>
            <a:fld id="{DAADD056-305A-4C2C-95A2-F8883EC1CD26}" type="slidenum">
              <a:rPr lang="en-US" altLang="en-US" smtClean="0"/>
              <a:pPr>
                <a:defRPr/>
              </a:pPr>
              <a:t>40</a:t>
            </a:fld>
            <a:endParaRPr lang="en-US" altLang="en-US"/>
          </a:p>
        </p:txBody>
      </p:sp>
    </p:spTree>
    <p:extLst>
      <p:ext uri="{BB962C8B-B14F-4D97-AF65-F5344CB8AC3E}">
        <p14:creationId xmlns:p14="http://schemas.microsoft.com/office/powerpoint/2010/main" val="276765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BFD3-1646-42E6-8978-6BAF62A45862}"/>
              </a:ext>
            </a:extLst>
          </p:cNvPr>
          <p:cNvSpPr>
            <a:spLocks noGrp="1"/>
          </p:cNvSpPr>
          <p:nvPr>
            <p:ph type="title"/>
          </p:nvPr>
        </p:nvSpPr>
        <p:spPr/>
        <p:txBody>
          <a:bodyPr/>
          <a:lstStyle/>
          <a:p>
            <a:r>
              <a:rPr lang="en-US" b="1" dirty="0">
                <a:solidFill>
                  <a:srgbClr val="0070C0"/>
                </a:solidFill>
              </a:rPr>
              <a:t>Spatial diversity</a:t>
            </a:r>
            <a:endParaRPr lang="en-IN" dirty="0"/>
          </a:p>
        </p:txBody>
      </p:sp>
      <p:sp>
        <p:nvSpPr>
          <p:cNvPr id="3" name="Content Placeholder 2">
            <a:extLst>
              <a:ext uri="{FF2B5EF4-FFF2-40B4-BE49-F238E27FC236}">
                <a16:creationId xmlns:a16="http://schemas.microsoft.com/office/drawing/2014/main" id="{56D8DD8F-E120-4783-B46F-89187CD9C452}"/>
              </a:ext>
            </a:extLst>
          </p:cNvPr>
          <p:cNvSpPr>
            <a:spLocks noGrp="1"/>
          </p:cNvSpPr>
          <p:nvPr>
            <p:ph idx="1"/>
          </p:nvPr>
        </p:nvSpPr>
        <p:spPr/>
        <p:txBody>
          <a:bodyPr>
            <a:normAutofit fontScale="92500" lnSpcReduction="20000"/>
          </a:bodyPr>
          <a:lstStyle/>
          <a:p>
            <a:pPr algn="just"/>
            <a:r>
              <a:rPr lang="en-US" dirty="0"/>
              <a:t>Two significant advantages of MIMO over SISO/ MISO are as given below:- </a:t>
            </a:r>
          </a:p>
          <a:p>
            <a:pPr lvl="1" algn="just"/>
            <a:r>
              <a:rPr lang="en-US" dirty="0"/>
              <a:t>1. In MIMO, there is a significant increase in the system’s capacity and spectral efficiency. The capacity of a wireless link increases linearly with the minimum of the number of transmitter or receiver antennas. </a:t>
            </a:r>
          </a:p>
          <a:p>
            <a:pPr lvl="1" algn="just"/>
            <a:r>
              <a:rPr lang="en-US" dirty="0"/>
              <a:t>The data rate can be increased by spatial multiplexing without consuming more frequency resources and without increasing the total transmit power. </a:t>
            </a:r>
          </a:p>
          <a:p>
            <a:pPr algn="just"/>
            <a:r>
              <a:rPr lang="en-US" dirty="0"/>
              <a:t>2. In MIMO, there is a dramatic reduction of the effects of fading due to the increased diversity. This is particularly beneficial when the different channels fade independently. </a:t>
            </a:r>
            <a:endParaRPr lang="en-IN" dirty="0"/>
          </a:p>
          <a:p>
            <a:endParaRPr lang="en-IN" dirty="0"/>
          </a:p>
        </p:txBody>
      </p:sp>
      <p:sp>
        <p:nvSpPr>
          <p:cNvPr id="4" name="Footer Placeholder 3">
            <a:extLst>
              <a:ext uri="{FF2B5EF4-FFF2-40B4-BE49-F238E27FC236}">
                <a16:creationId xmlns:a16="http://schemas.microsoft.com/office/drawing/2014/main" id="{18A9C760-C9DC-4B83-8147-6DF93F0A81F9}"/>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163F028D-1B8D-4200-8AF6-14CFA8DD90EC}"/>
              </a:ext>
            </a:extLst>
          </p:cNvPr>
          <p:cNvSpPr>
            <a:spLocks noGrp="1"/>
          </p:cNvSpPr>
          <p:nvPr>
            <p:ph type="sldNum" sz="quarter" idx="12"/>
          </p:nvPr>
        </p:nvSpPr>
        <p:spPr/>
        <p:txBody>
          <a:bodyPr/>
          <a:lstStyle/>
          <a:p>
            <a:pPr>
              <a:defRPr/>
            </a:pPr>
            <a:fld id="{DAADD056-305A-4C2C-95A2-F8883EC1CD26}" type="slidenum">
              <a:rPr lang="en-US" altLang="en-US" smtClean="0"/>
              <a:pPr>
                <a:defRPr/>
              </a:pPr>
              <a:t>41</a:t>
            </a:fld>
            <a:endParaRPr lang="en-US" altLang="en-US"/>
          </a:p>
        </p:txBody>
      </p:sp>
    </p:spTree>
    <p:extLst>
      <p:ext uri="{BB962C8B-B14F-4D97-AF65-F5344CB8AC3E}">
        <p14:creationId xmlns:p14="http://schemas.microsoft.com/office/powerpoint/2010/main" val="4245565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2855-008E-4127-ACEC-AFF3DB313FB7}"/>
              </a:ext>
            </a:extLst>
          </p:cNvPr>
          <p:cNvSpPr>
            <a:spLocks noGrp="1"/>
          </p:cNvSpPr>
          <p:nvPr>
            <p:ph type="title"/>
          </p:nvPr>
        </p:nvSpPr>
        <p:spPr/>
        <p:txBody>
          <a:bodyPr/>
          <a:lstStyle/>
          <a:p>
            <a:r>
              <a:rPr lang="en-US" b="1" dirty="0">
                <a:solidFill>
                  <a:srgbClr val="0070C0"/>
                </a:solidFill>
              </a:rPr>
              <a:t>V-BLAST Architecture </a:t>
            </a:r>
            <a:endParaRPr lang="en-IN" b="1" dirty="0">
              <a:solidFill>
                <a:srgbClr val="0070C0"/>
              </a:solidFill>
            </a:endParaRPr>
          </a:p>
        </p:txBody>
      </p:sp>
      <p:sp>
        <p:nvSpPr>
          <p:cNvPr id="3" name="Content Placeholder 2">
            <a:extLst>
              <a:ext uri="{FF2B5EF4-FFF2-40B4-BE49-F238E27FC236}">
                <a16:creationId xmlns:a16="http://schemas.microsoft.com/office/drawing/2014/main" id="{78E878BB-30BA-4866-B66B-38B5D0189DD4}"/>
              </a:ext>
            </a:extLst>
          </p:cNvPr>
          <p:cNvSpPr>
            <a:spLocks noGrp="1"/>
          </p:cNvSpPr>
          <p:nvPr>
            <p:ph idx="1"/>
          </p:nvPr>
        </p:nvSpPr>
        <p:spPr/>
        <p:txBody>
          <a:bodyPr>
            <a:normAutofit fontScale="92500" lnSpcReduction="10000"/>
          </a:bodyPr>
          <a:lstStyle/>
          <a:p>
            <a:pPr algn="just"/>
            <a:r>
              <a:rPr lang="en-US" dirty="0"/>
              <a:t>The constant demand for improved capacity, higher data rates and quality of service, QoS has led to an appreciation of the probable capacity gains possible using the MIMO systems.</a:t>
            </a:r>
          </a:p>
          <a:p>
            <a:pPr algn="just"/>
            <a:r>
              <a:rPr lang="en-US" dirty="0"/>
              <a:t>There are many schemes that can be applied to MIMO systems such as space time block codes, space time trellis codes, and the Vertical Bell Labs Space-Time Architecture (V-BLAST). </a:t>
            </a:r>
          </a:p>
          <a:p>
            <a:pPr algn="just"/>
            <a:r>
              <a:rPr lang="en-US" dirty="0"/>
              <a:t>The data stream is split into multiple sub-streams and an array of antennas is used to transmit the parallel sub-streams. All the sub-streams are transmitted in the same frequency band which allows the spectrum to be used very efficiently</a:t>
            </a:r>
            <a:endParaRPr lang="en-IN" dirty="0"/>
          </a:p>
        </p:txBody>
      </p:sp>
      <p:sp>
        <p:nvSpPr>
          <p:cNvPr id="4" name="Footer Placeholder 3">
            <a:extLst>
              <a:ext uri="{FF2B5EF4-FFF2-40B4-BE49-F238E27FC236}">
                <a16:creationId xmlns:a16="http://schemas.microsoft.com/office/drawing/2014/main" id="{FC2D6CEF-AF42-4250-AF14-2C5363D087F5}"/>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E43D6A24-7102-4747-8A0A-0F57D7B66B4B}"/>
              </a:ext>
            </a:extLst>
          </p:cNvPr>
          <p:cNvSpPr>
            <a:spLocks noGrp="1"/>
          </p:cNvSpPr>
          <p:nvPr>
            <p:ph type="sldNum" sz="quarter" idx="12"/>
          </p:nvPr>
        </p:nvSpPr>
        <p:spPr/>
        <p:txBody>
          <a:bodyPr/>
          <a:lstStyle/>
          <a:p>
            <a:pPr>
              <a:defRPr/>
            </a:pPr>
            <a:fld id="{DAADD056-305A-4C2C-95A2-F8883EC1CD26}" type="slidenum">
              <a:rPr lang="en-US" altLang="en-US" smtClean="0"/>
              <a:pPr>
                <a:defRPr/>
              </a:pPr>
              <a:t>42</a:t>
            </a:fld>
            <a:endParaRPr lang="en-US" altLang="en-US"/>
          </a:p>
        </p:txBody>
      </p:sp>
    </p:spTree>
    <p:extLst>
      <p:ext uri="{BB962C8B-B14F-4D97-AF65-F5344CB8AC3E}">
        <p14:creationId xmlns:p14="http://schemas.microsoft.com/office/powerpoint/2010/main" val="4159014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6483-E756-48E7-8E4B-817AA67575D3}"/>
              </a:ext>
            </a:extLst>
          </p:cNvPr>
          <p:cNvSpPr>
            <a:spLocks noGrp="1"/>
          </p:cNvSpPr>
          <p:nvPr>
            <p:ph type="title"/>
          </p:nvPr>
        </p:nvSpPr>
        <p:spPr/>
        <p:txBody>
          <a:bodyPr/>
          <a:lstStyle/>
          <a:p>
            <a:r>
              <a:rPr lang="en-US" b="1" dirty="0">
                <a:solidFill>
                  <a:srgbClr val="0070C0"/>
                </a:solidFill>
              </a:rPr>
              <a:t>V-BLAST Architecture </a:t>
            </a:r>
            <a:endParaRPr lang="en-IN" dirty="0"/>
          </a:p>
        </p:txBody>
      </p:sp>
      <p:sp>
        <p:nvSpPr>
          <p:cNvPr id="3" name="Content Placeholder 2">
            <a:extLst>
              <a:ext uri="{FF2B5EF4-FFF2-40B4-BE49-F238E27FC236}">
                <a16:creationId xmlns:a16="http://schemas.microsoft.com/office/drawing/2014/main" id="{7AE5AC87-99F6-4721-A61C-D69BFB950C9E}"/>
              </a:ext>
            </a:extLst>
          </p:cNvPr>
          <p:cNvSpPr>
            <a:spLocks noGrp="1"/>
          </p:cNvSpPr>
          <p:nvPr>
            <p:ph idx="1"/>
          </p:nvPr>
        </p:nvSpPr>
        <p:spPr/>
        <p:txBody>
          <a:bodyPr>
            <a:normAutofit fontScale="85000" lnSpcReduction="20000"/>
          </a:bodyPr>
          <a:lstStyle/>
          <a:p>
            <a:pPr algn="just"/>
            <a:r>
              <a:rPr lang="en-US" b="1" dirty="0"/>
              <a:t>V-BLAST</a:t>
            </a:r>
            <a:r>
              <a:rPr lang="en-US" dirty="0"/>
              <a:t> (Vertical-Bell Laboratories Layered Space-Time) is a detection algorithm to the receipt of multi-antenna MIMO systems.</a:t>
            </a:r>
            <a:r>
              <a:rPr lang="en-US" baseline="30000" dirty="0"/>
              <a:t> </a:t>
            </a:r>
            <a:r>
              <a:rPr lang="en-US" dirty="0"/>
              <a:t>Available for the first time in 1996 at Bell Laboratories in New Jersey in the United States by Gerard J. Foschini. He proceeded simply to eliminate interference caused successively issuers.</a:t>
            </a:r>
          </a:p>
          <a:p>
            <a:pPr algn="just"/>
            <a:r>
              <a:rPr lang="en-US" dirty="0"/>
              <a:t>Its principle is quite simple: to make a first detection of the most powerful signal. </a:t>
            </a:r>
          </a:p>
          <a:p>
            <a:pPr algn="just"/>
            <a:r>
              <a:rPr lang="en-US" dirty="0"/>
              <a:t>It regenerates the received signal from this user from this decision. Then, the signal is regenerated subtracted from the received signal and, with this new signal, it proceeds to the detection of the second user's most powerful, since it has already cleared the first and so forth. What gives a vector containing received less interference.</a:t>
            </a:r>
          </a:p>
          <a:p>
            <a:endParaRPr lang="en-IN" dirty="0"/>
          </a:p>
        </p:txBody>
      </p:sp>
      <p:sp>
        <p:nvSpPr>
          <p:cNvPr id="4" name="Footer Placeholder 3">
            <a:extLst>
              <a:ext uri="{FF2B5EF4-FFF2-40B4-BE49-F238E27FC236}">
                <a16:creationId xmlns:a16="http://schemas.microsoft.com/office/drawing/2014/main" id="{D943B768-0E86-4373-8639-1034CF0A2C3B}"/>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C59E5F11-C919-4FDB-A70A-F54493E07C57}"/>
              </a:ext>
            </a:extLst>
          </p:cNvPr>
          <p:cNvSpPr>
            <a:spLocks noGrp="1"/>
          </p:cNvSpPr>
          <p:nvPr>
            <p:ph type="sldNum" sz="quarter" idx="12"/>
          </p:nvPr>
        </p:nvSpPr>
        <p:spPr/>
        <p:txBody>
          <a:bodyPr/>
          <a:lstStyle/>
          <a:p>
            <a:pPr>
              <a:defRPr/>
            </a:pPr>
            <a:fld id="{DAADD056-305A-4C2C-95A2-F8883EC1CD26}" type="slidenum">
              <a:rPr lang="en-US" altLang="en-US" smtClean="0"/>
              <a:pPr>
                <a:defRPr/>
              </a:pPr>
              <a:t>43</a:t>
            </a:fld>
            <a:endParaRPr lang="en-US" altLang="en-US"/>
          </a:p>
        </p:txBody>
      </p:sp>
    </p:spTree>
    <p:extLst>
      <p:ext uri="{BB962C8B-B14F-4D97-AF65-F5344CB8AC3E}">
        <p14:creationId xmlns:p14="http://schemas.microsoft.com/office/powerpoint/2010/main" val="988080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1BFC-EA5D-494A-AE4C-85E693075150}"/>
              </a:ext>
            </a:extLst>
          </p:cNvPr>
          <p:cNvSpPr>
            <a:spLocks noGrp="1"/>
          </p:cNvSpPr>
          <p:nvPr>
            <p:ph type="title"/>
          </p:nvPr>
        </p:nvSpPr>
        <p:spPr/>
        <p:txBody>
          <a:bodyPr/>
          <a:lstStyle/>
          <a:p>
            <a:r>
              <a:rPr lang="en-US" b="1" dirty="0">
                <a:solidFill>
                  <a:srgbClr val="0070C0"/>
                </a:solidFill>
              </a:rPr>
              <a:t>A Typical BLAST Configuration </a:t>
            </a:r>
            <a:endParaRPr lang="en-IN" b="1" dirty="0">
              <a:solidFill>
                <a:srgbClr val="0070C0"/>
              </a:solidFill>
            </a:endParaRPr>
          </a:p>
        </p:txBody>
      </p:sp>
      <p:sp>
        <p:nvSpPr>
          <p:cNvPr id="3" name="Content Placeholder 2">
            <a:extLst>
              <a:ext uri="{FF2B5EF4-FFF2-40B4-BE49-F238E27FC236}">
                <a16:creationId xmlns:a16="http://schemas.microsoft.com/office/drawing/2014/main" id="{4D3A64AD-E84B-4EA2-ACBA-1FF703CE7EF1}"/>
              </a:ext>
            </a:extLst>
          </p:cNvPr>
          <p:cNvSpPr>
            <a:spLocks noGrp="1"/>
          </p:cNvSpPr>
          <p:nvPr>
            <p:ph idx="1"/>
          </p:nvPr>
        </p:nvSpPr>
        <p:spPr/>
        <p:txBody>
          <a:bodyPr/>
          <a:lstStyle/>
          <a:p>
            <a:r>
              <a:rPr lang="en-US" dirty="0"/>
              <a:t>The BLAST system can be envisaged in different configurations. The most popular are: diagonal, D-BLAST; horizontal, H-BLAST; vertical, V-BLAST; and TURBO-BLAST</a:t>
            </a:r>
            <a:endParaRPr lang="en-IN" dirty="0"/>
          </a:p>
        </p:txBody>
      </p:sp>
      <p:sp>
        <p:nvSpPr>
          <p:cNvPr id="4" name="Footer Placeholder 3">
            <a:extLst>
              <a:ext uri="{FF2B5EF4-FFF2-40B4-BE49-F238E27FC236}">
                <a16:creationId xmlns:a16="http://schemas.microsoft.com/office/drawing/2014/main" id="{446D2195-7B4A-4824-B8CC-603A93DBB0ED}"/>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CE04CC75-0525-4681-A7E7-AE2D06BC00B5}"/>
              </a:ext>
            </a:extLst>
          </p:cNvPr>
          <p:cNvSpPr>
            <a:spLocks noGrp="1"/>
          </p:cNvSpPr>
          <p:nvPr>
            <p:ph type="sldNum" sz="quarter" idx="12"/>
          </p:nvPr>
        </p:nvSpPr>
        <p:spPr/>
        <p:txBody>
          <a:bodyPr/>
          <a:lstStyle/>
          <a:p>
            <a:pPr>
              <a:defRPr/>
            </a:pPr>
            <a:fld id="{DAADD056-305A-4C2C-95A2-F8883EC1CD26}" type="slidenum">
              <a:rPr lang="en-US" altLang="en-US" smtClean="0"/>
              <a:pPr>
                <a:defRPr/>
              </a:pPr>
              <a:t>44</a:t>
            </a:fld>
            <a:endParaRPr lang="en-US" altLang="en-US"/>
          </a:p>
        </p:txBody>
      </p:sp>
      <p:pic>
        <p:nvPicPr>
          <p:cNvPr id="6" name="Picture 5">
            <a:extLst>
              <a:ext uri="{FF2B5EF4-FFF2-40B4-BE49-F238E27FC236}">
                <a16:creationId xmlns:a16="http://schemas.microsoft.com/office/drawing/2014/main" id="{97807D47-64BF-480C-93D2-A16CB57FFE53}"/>
              </a:ext>
            </a:extLst>
          </p:cNvPr>
          <p:cNvPicPr>
            <a:picLocks noChangeAspect="1"/>
          </p:cNvPicPr>
          <p:nvPr/>
        </p:nvPicPr>
        <p:blipFill>
          <a:blip r:embed="rId2"/>
          <a:stretch>
            <a:fillRect/>
          </a:stretch>
        </p:blipFill>
        <p:spPr>
          <a:xfrm>
            <a:off x="3333364" y="3134897"/>
            <a:ext cx="5525271" cy="2991267"/>
          </a:xfrm>
          <a:prstGeom prst="rect">
            <a:avLst/>
          </a:prstGeom>
        </p:spPr>
      </p:pic>
    </p:spTree>
    <p:extLst>
      <p:ext uri="{BB962C8B-B14F-4D97-AF65-F5344CB8AC3E}">
        <p14:creationId xmlns:p14="http://schemas.microsoft.com/office/powerpoint/2010/main" val="35839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4A8B-366D-4F0D-A37B-FC91A552B5AD}"/>
              </a:ext>
            </a:extLst>
          </p:cNvPr>
          <p:cNvSpPr>
            <a:spLocks noGrp="1"/>
          </p:cNvSpPr>
          <p:nvPr>
            <p:ph type="title"/>
          </p:nvPr>
        </p:nvSpPr>
        <p:spPr/>
        <p:txBody>
          <a:bodyPr/>
          <a:lstStyle/>
          <a:p>
            <a:r>
              <a:rPr lang="en-US" b="1" dirty="0">
                <a:solidFill>
                  <a:srgbClr val="0070C0"/>
                </a:solidFill>
              </a:rPr>
              <a:t>A Typical VBLAST </a:t>
            </a:r>
            <a:endParaRPr lang="en-IN" b="1" dirty="0">
              <a:solidFill>
                <a:srgbClr val="0070C0"/>
              </a:solidFill>
            </a:endParaRPr>
          </a:p>
        </p:txBody>
      </p:sp>
      <p:sp>
        <p:nvSpPr>
          <p:cNvPr id="3" name="Content Placeholder 2">
            <a:extLst>
              <a:ext uri="{FF2B5EF4-FFF2-40B4-BE49-F238E27FC236}">
                <a16:creationId xmlns:a16="http://schemas.microsoft.com/office/drawing/2014/main" id="{25ADC776-61B2-47A2-957D-9FD1468604BB}"/>
              </a:ext>
            </a:extLst>
          </p:cNvPr>
          <p:cNvSpPr>
            <a:spLocks noGrp="1"/>
          </p:cNvSpPr>
          <p:nvPr>
            <p:ph idx="1"/>
          </p:nvPr>
        </p:nvSpPr>
        <p:spPr>
          <a:xfrm>
            <a:off x="583809" y="1166018"/>
            <a:ext cx="10972800" cy="4525963"/>
          </a:xfrm>
        </p:spPr>
        <p:txBody>
          <a:bodyPr>
            <a:normAutofit fontScale="77500" lnSpcReduction="20000"/>
          </a:bodyPr>
          <a:lstStyle/>
          <a:p>
            <a:pPr algn="just"/>
            <a:r>
              <a:rPr lang="en-US" dirty="0"/>
              <a:t>A high-level block diagram of a BLAST system is shown in Fig. 1. A single data stream is demultiplexed into M </a:t>
            </a:r>
            <a:r>
              <a:rPr lang="en-US" dirty="0" err="1"/>
              <a:t>substreams</a:t>
            </a:r>
            <a:r>
              <a:rPr lang="en-US" dirty="0"/>
              <a:t>, and each </a:t>
            </a:r>
            <a:r>
              <a:rPr lang="en-US" dirty="0" err="1"/>
              <a:t>substream</a:t>
            </a:r>
            <a:r>
              <a:rPr lang="en-US" dirty="0"/>
              <a:t> is then encoded into symbols and fed to its respective transmitter.</a:t>
            </a:r>
          </a:p>
          <a:p>
            <a:pPr algn="just"/>
            <a:r>
              <a:rPr lang="en-US" dirty="0"/>
              <a:t>Transmitters 1 − M operate cochannel at symbol rate 1/ T symbols/sec, with synchronized symbol timing. Each transmitter is itself an ordinary QAM transmitter. </a:t>
            </a:r>
          </a:p>
          <a:p>
            <a:pPr algn="just"/>
            <a:r>
              <a:rPr lang="en-US" dirty="0"/>
              <a:t>The collection of transmitters comprises, in effect, a vector-valued transmitter, where components of each transmitted M-vector are symbols drawn from a QAM constellation. We assume that the same constellation is used for each </a:t>
            </a:r>
            <a:r>
              <a:rPr lang="en-US" dirty="0" err="1"/>
              <a:t>substream</a:t>
            </a:r>
            <a:r>
              <a:rPr lang="en-US" dirty="0"/>
              <a:t>, and that transmissions are organized into bursts of L symbols. </a:t>
            </a:r>
          </a:p>
          <a:p>
            <a:pPr algn="just"/>
            <a:r>
              <a:rPr lang="en-US" dirty="0"/>
              <a:t>The power launched by each transmitter is proportional to 1/ M so that the total radiated power is constant and independent of M.</a:t>
            </a:r>
            <a:endParaRPr lang="en-IN" dirty="0"/>
          </a:p>
        </p:txBody>
      </p:sp>
      <p:sp>
        <p:nvSpPr>
          <p:cNvPr id="4" name="Footer Placeholder 3">
            <a:extLst>
              <a:ext uri="{FF2B5EF4-FFF2-40B4-BE49-F238E27FC236}">
                <a16:creationId xmlns:a16="http://schemas.microsoft.com/office/drawing/2014/main" id="{2AD83FCC-3ADF-4996-84FE-E68D7E4106A6}"/>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17A31F05-085B-4710-A83F-B53E5E6D2B56}"/>
              </a:ext>
            </a:extLst>
          </p:cNvPr>
          <p:cNvSpPr>
            <a:spLocks noGrp="1"/>
          </p:cNvSpPr>
          <p:nvPr>
            <p:ph type="sldNum" sz="quarter" idx="12"/>
          </p:nvPr>
        </p:nvSpPr>
        <p:spPr/>
        <p:txBody>
          <a:bodyPr/>
          <a:lstStyle/>
          <a:p>
            <a:pPr>
              <a:defRPr/>
            </a:pPr>
            <a:fld id="{DAADD056-305A-4C2C-95A2-F8883EC1CD26}" type="slidenum">
              <a:rPr lang="en-US" altLang="en-US" smtClean="0"/>
              <a:pPr>
                <a:defRPr/>
              </a:pPr>
              <a:t>45</a:t>
            </a:fld>
            <a:endParaRPr lang="en-US" altLang="en-US"/>
          </a:p>
        </p:txBody>
      </p:sp>
      <p:pic>
        <p:nvPicPr>
          <p:cNvPr id="6" name="Picture 5">
            <a:extLst>
              <a:ext uri="{FF2B5EF4-FFF2-40B4-BE49-F238E27FC236}">
                <a16:creationId xmlns:a16="http://schemas.microsoft.com/office/drawing/2014/main" id="{ED3014C0-3590-471D-A3B3-41DD71FAA5DD}"/>
              </a:ext>
            </a:extLst>
          </p:cNvPr>
          <p:cNvPicPr>
            <a:picLocks noChangeAspect="1"/>
          </p:cNvPicPr>
          <p:nvPr/>
        </p:nvPicPr>
        <p:blipFill>
          <a:blip r:embed="rId2"/>
          <a:stretch>
            <a:fillRect/>
          </a:stretch>
        </p:blipFill>
        <p:spPr>
          <a:xfrm>
            <a:off x="7391400" y="4782216"/>
            <a:ext cx="3799449" cy="1819529"/>
          </a:xfrm>
          <a:prstGeom prst="rect">
            <a:avLst/>
          </a:prstGeom>
        </p:spPr>
      </p:pic>
    </p:spTree>
    <p:extLst>
      <p:ext uri="{BB962C8B-B14F-4D97-AF65-F5344CB8AC3E}">
        <p14:creationId xmlns:p14="http://schemas.microsoft.com/office/powerpoint/2010/main" val="227208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39CB-4EAA-4DE0-9CD9-72C552D154C0}"/>
              </a:ext>
            </a:extLst>
          </p:cNvPr>
          <p:cNvSpPr>
            <a:spLocks noGrp="1"/>
          </p:cNvSpPr>
          <p:nvPr>
            <p:ph type="title"/>
          </p:nvPr>
        </p:nvSpPr>
        <p:spPr/>
        <p:txBody>
          <a:bodyPr/>
          <a:lstStyle/>
          <a:p>
            <a:r>
              <a:rPr lang="en-US" b="1" dirty="0">
                <a:solidFill>
                  <a:srgbClr val="0070C0"/>
                </a:solidFill>
              </a:rPr>
              <a:t>A Typical VBLAST </a:t>
            </a:r>
            <a:endParaRPr lang="en-IN" dirty="0"/>
          </a:p>
        </p:txBody>
      </p:sp>
      <p:sp>
        <p:nvSpPr>
          <p:cNvPr id="3" name="Content Placeholder 2">
            <a:extLst>
              <a:ext uri="{FF2B5EF4-FFF2-40B4-BE49-F238E27FC236}">
                <a16:creationId xmlns:a16="http://schemas.microsoft.com/office/drawing/2014/main" id="{0A6F8110-9D55-4329-8386-114B71AFCD3C}"/>
              </a:ext>
            </a:extLst>
          </p:cNvPr>
          <p:cNvSpPr>
            <a:spLocks noGrp="1"/>
          </p:cNvSpPr>
          <p:nvPr>
            <p:ph idx="1"/>
          </p:nvPr>
        </p:nvSpPr>
        <p:spPr>
          <a:xfrm>
            <a:off x="536962" y="1143000"/>
            <a:ext cx="10972800" cy="3142107"/>
          </a:xfrm>
        </p:spPr>
        <p:txBody>
          <a:bodyPr>
            <a:noAutofit/>
          </a:bodyPr>
          <a:lstStyle/>
          <a:p>
            <a:pPr algn="just"/>
            <a:r>
              <a:rPr lang="en-US" sz="2400" dirty="0"/>
              <a:t>A data stream is demultiplexed into M sub-streams termed layers. The layers are arranged horizontally across space and time for V-BLAST and the cycling operation is removed before transmission is shown in Fig. </a:t>
            </a:r>
          </a:p>
          <a:p>
            <a:pPr algn="just"/>
            <a:r>
              <a:rPr lang="en-US" sz="2400" dirty="0"/>
              <a:t>At the receiver, as mentioned previously, the received signals at each receive antenna is a superposition of M faded symbols plus additive white Gaussian noise (AWGN). </a:t>
            </a:r>
          </a:p>
          <a:p>
            <a:pPr algn="just"/>
            <a:r>
              <a:rPr lang="en-US" sz="2400" dirty="0"/>
              <a:t>Although the layers are arranged differently for the two BLAST systems across space and time, the detection process for both systems is performed vertically for each received vector. Without loss of generality, assume that the first symbol is to be detected. </a:t>
            </a:r>
            <a:endParaRPr lang="en-IN" sz="2400" dirty="0"/>
          </a:p>
        </p:txBody>
      </p:sp>
      <p:sp>
        <p:nvSpPr>
          <p:cNvPr id="4" name="Footer Placeholder 3">
            <a:extLst>
              <a:ext uri="{FF2B5EF4-FFF2-40B4-BE49-F238E27FC236}">
                <a16:creationId xmlns:a16="http://schemas.microsoft.com/office/drawing/2014/main" id="{12670A71-3D97-4A43-B4FA-C373E91B3A3A}"/>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AF2C61B2-57B4-48C7-838F-C9B8AFB16800}"/>
              </a:ext>
            </a:extLst>
          </p:cNvPr>
          <p:cNvSpPr>
            <a:spLocks noGrp="1"/>
          </p:cNvSpPr>
          <p:nvPr>
            <p:ph type="sldNum" sz="quarter" idx="12"/>
          </p:nvPr>
        </p:nvSpPr>
        <p:spPr/>
        <p:txBody>
          <a:bodyPr/>
          <a:lstStyle/>
          <a:p>
            <a:pPr>
              <a:defRPr/>
            </a:pPr>
            <a:fld id="{DAADD056-305A-4C2C-95A2-F8883EC1CD26}" type="slidenum">
              <a:rPr lang="en-US" altLang="en-US" smtClean="0"/>
              <a:pPr>
                <a:defRPr/>
              </a:pPr>
              <a:t>46</a:t>
            </a:fld>
            <a:endParaRPr lang="en-US" altLang="en-US"/>
          </a:p>
        </p:txBody>
      </p:sp>
      <p:pic>
        <p:nvPicPr>
          <p:cNvPr id="6" name="Picture 5">
            <a:extLst>
              <a:ext uri="{FF2B5EF4-FFF2-40B4-BE49-F238E27FC236}">
                <a16:creationId xmlns:a16="http://schemas.microsoft.com/office/drawing/2014/main" id="{28AE0EF6-49BB-43DB-A251-5B8B1843DA73}"/>
              </a:ext>
            </a:extLst>
          </p:cNvPr>
          <p:cNvPicPr>
            <a:picLocks noChangeAspect="1"/>
          </p:cNvPicPr>
          <p:nvPr/>
        </p:nvPicPr>
        <p:blipFill>
          <a:blip r:embed="rId2"/>
          <a:stretch>
            <a:fillRect/>
          </a:stretch>
        </p:blipFill>
        <p:spPr>
          <a:xfrm>
            <a:off x="5965438" y="4755627"/>
            <a:ext cx="5544324" cy="1819529"/>
          </a:xfrm>
          <a:prstGeom prst="rect">
            <a:avLst/>
          </a:prstGeom>
        </p:spPr>
      </p:pic>
    </p:spTree>
    <p:extLst>
      <p:ext uri="{BB962C8B-B14F-4D97-AF65-F5344CB8AC3E}">
        <p14:creationId xmlns:p14="http://schemas.microsoft.com/office/powerpoint/2010/main" val="1990859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13C-0ADA-4317-BA7F-AF6968041B10}"/>
              </a:ext>
            </a:extLst>
          </p:cNvPr>
          <p:cNvSpPr>
            <a:spLocks noGrp="1"/>
          </p:cNvSpPr>
          <p:nvPr>
            <p:ph type="title"/>
          </p:nvPr>
        </p:nvSpPr>
        <p:spPr/>
        <p:txBody>
          <a:bodyPr/>
          <a:lstStyle/>
          <a:p>
            <a:r>
              <a:rPr lang="en-IN" b="1" dirty="0">
                <a:solidFill>
                  <a:srgbClr val="0070C0"/>
                </a:solidFill>
              </a:rPr>
              <a:t>V-BLAST Transmitter</a:t>
            </a:r>
          </a:p>
        </p:txBody>
      </p:sp>
      <p:sp>
        <p:nvSpPr>
          <p:cNvPr id="3" name="Content Placeholder 2">
            <a:extLst>
              <a:ext uri="{FF2B5EF4-FFF2-40B4-BE49-F238E27FC236}">
                <a16:creationId xmlns:a16="http://schemas.microsoft.com/office/drawing/2014/main" id="{75309447-EE02-4483-B640-842B59B43E25}"/>
              </a:ext>
            </a:extLst>
          </p:cNvPr>
          <p:cNvSpPr>
            <a:spLocks noGrp="1"/>
          </p:cNvSpPr>
          <p:nvPr>
            <p:ph idx="1"/>
          </p:nvPr>
        </p:nvSpPr>
        <p:spPr/>
        <p:txBody>
          <a:bodyPr>
            <a:normAutofit/>
          </a:bodyPr>
          <a:lstStyle/>
          <a:p>
            <a:pPr algn="just"/>
            <a:r>
              <a:rPr lang="en-US" dirty="0"/>
              <a:t>The incoming data stream to be transmitted is normally split into separate sub-streams where each sub-stream experiences independent encoding algorithms before being directed towards the input of a transmitting antenna. </a:t>
            </a:r>
          </a:p>
          <a:p>
            <a:pPr algn="just"/>
            <a:r>
              <a:rPr lang="en-US" dirty="0"/>
              <a:t>This form of layering when compared to the diagonal nature of D-BLAST is horizontal in nature which simply implies that the constituent symbols of one of the sub-streams are all evident on and transmitted using the same antenna. </a:t>
            </a:r>
          </a:p>
        </p:txBody>
      </p:sp>
      <p:sp>
        <p:nvSpPr>
          <p:cNvPr id="4" name="Footer Placeholder 3">
            <a:extLst>
              <a:ext uri="{FF2B5EF4-FFF2-40B4-BE49-F238E27FC236}">
                <a16:creationId xmlns:a16="http://schemas.microsoft.com/office/drawing/2014/main" id="{162E806F-B38B-4BC0-8C0D-5AA91BC5CD96}"/>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4AD054A4-7D39-4E14-B164-B15A42CC7B3C}"/>
              </a:ext>
            </a:extLst>
          </p:cNvPr>
          <p:cNvSpPr>
            <a:spLocks noGrp="1"/>
          </p:cNvSpPr>
          <p:nvPr>
            <p:ph type="sldNum" sz="quarter" idx="12"/>
          </p:nvPr>
        </p:nvSpPr>
        <p:spPr/>
        <p:txBody>
          <a:bodyPr/>
          <a:lstStyle/>
          <a:p>
            <a:pPr>
              <a:defRPr/>
            </a:pPr>
            <a:fld id="{DAADD056-305A-4C2C-95A2-F8883EC1CD26}" type="slidenum">
              <a:rPr lang="en-US" altLang="en-US" smtClean="0"/>
              <a:pPr>
                <a:defRPr/>
              </a:pPr>
              <a:t>47</a:t>
            </a:fld>
            <a:endParaRPr lang="en-US" altLang="en-US"/>
          </a:p>
        </p:txBody>
      </p:sp>
    </p:spTree>
    <p:extLst>
      <p:ext uri="{BB962C8B-B14F-4D97-AF65-F5344CB8AC3E}">
        <p14:creationId xmlns:p14="http://schemas.microsoft.com/office/powerpoint/2010/main" val="1195757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1022-10AC-44DC-A26A-11571B9B3FCB}"/>
              </a:ext>
            </a:extLst>
          </p:cNvPr>
          <p:cNvSpPr>
            <a:spLocks noGrp="1"/>
          </p:cNvSpPr>
          <p:nvPr>
            <p:ph type="title"/>
          </p:nvPr>
        </p:nvSpPr>
        <p:spPr/>
        <p:txBody>
          <a:bodyPr/>
          <a:lstStyle/>
          <a:p>
            <a:r>
              <a:rPr lang="en-IN" b="1" dirty="0">
                <a:solidFill>
                  <a:srgbClr val="0070C0"/>
                </a:solidFill>
              </a:rPr>
              <a:t>V-BLAST Transmitter</a:t>
            </a:r>
          </a:p>
        </p:txBody>
      </p:sp>
      <p:sp>
        <p:nvSpPr>
          <p:cNvPr id="3" name="Content Placeholder 2">
            <a:extLst>
              <a:ext uri="{FF2B5EF4-FFF2-40B4-BE49-F238E27FC236}">
                <a16:creationId xmlns:a16="http://schemas.microsoft.com/office/drawing/2014/main" id="{ED58E076-FA9F-4BE4-ADB4-C32C6873BEA9}"/>
              </a:ext>
            </a:extLst>
          </p:cNvPr>
          <p:cNvSpPr>
            <a:spLocks noGrp="1"/>
          </p:cNvSpPr>
          <p:nvPr>
            <p:ph idx="1"/>
          </p:nvPr>
        </p:nvSpPr>
        <p:spPr>
          <a:xfrm>
            <a:off x="621323" y="1386304"/>
            <a:ext cx="10972800" cy="4525963"/>
          </a:xfrm>
        </p:spPr>
        <p:txBody>
          <a:bodyPr/>
          <a:lstStyle/>
          <a:p>
            <a:pPr algn="just"/>
            <a:r>
              <a:rPr lang="en-US" dirty="0"/>
              <a:t>This form of layering would almost certainly remove the space wastage problem realized by the D-BLAST detector though it already gives an immediate drawback in the loss of transmit diversity normally exhibited by the D-BLAST receiver since the symbols of every subsequent sub-stream are not spread across all the transmit antennas. </a:t>
            </a:r>
          </a:p>
          <a:p>
            <a:pPr algn="just"/>
            <a:r>
              <a:rPr lang="en-US" dirty="0"/>
              <a:t>The transmitted symbol array can be envisaged as shown below.</a:t>
            </a:r>
            <a:endParaRPr lang="en-IN" dirty="0"/>
          </a:p>
          <a:p>
            <a:pPr algn="just"/>
            <a:endParaRPr lang="en-IN" dirty="0"/>
          </a:p>
        </p:txBody>
      </p:sp>
      <p:sp>
        <p:nvSpPr>
          <p:cNvPr id="4" name="Footer Placeholder 3">
            <a:extLst>
              <a:ext uri="{FF2B5EF4-FFF2-40B4-BE49-F238E27FC236}">
                <a16:creationId xmlns:a16="http://schemas.microsoft.com/office/drawing/2014/main" id="{B06D236D-8318-4841-9968-D6381CEED132}"/>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CA732BEF-7F80-4D48-8187-598AB0C7D30B}"/>
              </a:ext>
            </a:extLst>
          </p:cNvPr>
          <p:cNvSpPr>
            <a:spLocks noGrp="1"/>
          </p:cNvSpPr>
          <p:nvPr>
            <p:ph type="sldNum" sz="quarter" idx="12"/>
          </p:nvPr>
        </p:nvSpPr>
        <p:spPr/>
        <p:txBody>
          <a:bodyPr/>
          <a:lstStyle/>
          <a:p>
            <a:pPr>
              <a:defRPr/>
            </a:pPr>
            <a:fld id="{DAADD056-305A-4C2C-95A2-F8883EC1CD26}" type="slidenum">
              <a:rPr lang="en-US" altLang="en-US" smtClean="0"/>
              <a:pPr>
                <a:defRPr/>
              </a:pPr>
              <a:t>48</a:t>
            </a:fld>
            <a:endParaRPr lang="en-US" altLang="en-US"/>
          </a:p>
        </p:txBody>
      </p:sp>
      <p:pic>
        <p:nvPicPr>
          <p:cNvPr id="6" name="Picture 5">
            <a:extLst>
              <a:ext uri="{FF2B5EF4-FFF2-40B4-BE49-F238E27FC236}">
                <a16:creationId xmlns:a16="http://schemas.microsoft.com/office/drawing/2014/main" id="{1EFC43AA-1EDE-45B6-988B-8EAF9D5D8D41}"/>
              </a:ext>
            </a:extLst>
          </p:cNvPr>
          <p:cNvPicPr>
            <a:picLocks noChangeAspect="1"/>
          </p:cNvPicPr>
          <p:nvPr/>
        </p:nvPicPr>
        <p:blipFill>
          <a:blip r:embed="rId2"/>
          <a:stretch>
            <a:fillRect/>
          </a:stretch>
        </p:blipFill>
        <p:spPr>
          <a:xfrm>
            <a:off x="5855677" y="4519479"/>
            <a:ext cx="5715000" cy="2010056"/>
          </a:xfrm>
          <a:prstGeom prst="rect">
            <a:avLst/>
          </a:prstGeom>
        </p:spPr>
      </p:pic>
    </p:spTree>
    <p:extLst>
      <p:ext uri="{BB962C8B-B14F-4D97-AF65-F5344CB8AC3E}">
        <p14:creationId xmlns:p14="http://schemas.microsoft.com/office/powerpoint/2010/main" val="3101680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6BDA-292D-4475-81BD-77CE848741F8}"/>
              </a:ext>
            </a:extLst>
          </p:cNvPr>
          <p:cNvSpPr>
            <a:spLocks noGrp="1"/>
          </p:cNvSpPr>
          <p:nvPr>
            <p:ph type="title"/>
          </p:nvPr>
        </p:nvSpPr>
        <p:spPr/>
        <p:txBody>
          <a:bodyPr/>
          <a:lstStyle/>
          <a:p>
            <a:r>
              <a:rPr lang="en-IN" b="1" dirty="0">
                <a:solidFill>
                  <a:srgbClr val="0070C0"/>
                </a:solidFill>
              </a:rPr>
              <a:t>V-BLAST Transmitter</a:t>
            </a:r>
            <a:endParaRPr lang="en-IN" dirty="0"/>
          </a:p>
        </p:txBody>
      </p:sp>
      <p:sp>
        <p:nvSpPr>
          <p:cNvPr id="3" name="Content Placeholder 2">
            <a:extLst>
              <a:ext uri="{FF2B5EF4-FFF2-40B4-BE49-F238E27FC236}">
                <a16:creationId xmlns:a16="http://schemas.microsoft.com/office/drawing/2014/main" id="{76351E36-E06C-4BD5-A64D-DA4FE823B78A}"/>
              </a:ext>
            </a:extLst>
          </p:cNvPr>
          <p:cNvSpPr>
            <a:spLocks noGrp="1"/>
          </p:cNvSpPr>
          <p:nvPr>
            <p:ph idx="1"/>
          </p:nvPr>
        </p:nvSpPr>
        <p:spPr/>
        <p:txBody>
          <a:bodyPr>
            <a:normAutofit/>
          </a:bodyPr>
          <a:lstStyle/>
          <a:p>
            <a:pPr algn="just"/>
            <a:r>
              <a:rPr lang="en-US" dirty="0"/>
              <a:t>It achieves high spectral efficiencies by spatially multiplexing coded or </a:t>
            </a:r>
            <a:r>
              <a:rPr lang="en-US" dirty="0" err="1"/>
              <a:t>uncoded</a:t>
            </a:r>
            <a:r>
              <a:rPr lang="en-US" dirty="0"/>
              <a:t> symbols over the MIMO fading channel. Symbols are transmitted through M antennas. </a:t>
            </a:r>
          </a:p>
          <a:p>
            <a:pPr algn="just"/>
            <a:r>
              <a:rPr lang="en-US" dirty="0"/>
              <a:t>Each receiver antenna receives a superposition of faded symbols. </a:t>
            </a:r>
          </a:p>
        </p:txBody>
      </p:sp>
      <p:sp>
        <p:nvSpPr>
          <p:cNvPr id="4" name="Footer Placeholder 3">
            <a:extLst>
              <a:ext uri="{FF2B5EF4-FFF2-40B4-BE49-F238E27FC236}">
                <a16:creationId xmlns:a16="http://schemas.microsoft.com/office/drawing/2014/main" id="{83D93587-B634-41BA-B983-F01A76B1785B}"/>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A64DCAD1-6CD0-49A3-832D-3BD281A8C44A}"/>
              </a:ext>
            </a:extLst>
          </p:cNvPr>
          <p:cNvSpPr>
            <a:spLocks noGrp="1"/>
          </p:cNvSpPr>
          <p:nvPr>
            <p:ph type="sldNum" sz="quarter" idx="12"/>
          </p:nvPr>
        </p:nvSpPr>
        <p:spPr/>
        <p:txBody>
          <a:bodyPr/>
          <a:lstStyle/>
          <a:p>
            <a:pPr>
              <a:defRPr/>
            </a:pPr>
            <a:fld id="{DAADD056-305A-4C2C-95A2-F8883EC1CD26}" type="slidenum">
              <a:rPr lang="en-US" altLang="en-US" smtClean="0"/>
              <a:pPr>
                <a:defRPr/>
              </a:pPr>
              <a:t>49</a:t>
            </a:fld>
            <a:endParaRPr lang="en-US" altLang="en-US"/>
          </a:p>
        </p:txBody>
      </p:sp>
    </p:spTree>
    <p:extLst>
      <p:ext uri="{BB962C8B-B14F-4D97-AF65-F5344CB8AC3E}">
        <p14:creationId xmlns:p14="http://schemas.microsoft.com/office/powerpoint/2010/main" val="58865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C05D-2C80-4BEC-B14E-55545FB06195}"/>
              </a:ext>
            </a:extLst>
          </p:cNvPr>
          <p:cNvSpPr>
            <a:spLocks noGrp="1"/>
          </p:cNvSpPr>
          <p:nvPr>
            <p:ph type="title"/>
          </p:nvPr>
        </p:nvSpPr>
        <p:spPr/>
        <p:txBody>
          <a:bodyPr/>
          <a:lstStyle/>
          <a:p>
            <a:r>
              <a:rPr lang="en-US" b="1" dirty="0">
                <a:solidFill>
                  <a:srgbClr val="0070C0"/>
                </a:solidFill>
              </a:rPr>
              <a:t>Working Principle of MIMO</a:t>
            </a:r>
            <a:endParaRPr lang="en-IN" b="1" dirty="0">
              <a:solidFill>
                <a:srgbClr val="0070C0"/>
              </a:solidFill>
            </a:endParaRPr>
          </a:p>
        </p:txBody>
      </p:sp>
      <p:sp>
        <p:nvSpPr>
          <p:cNvPr id="3" name="Content Placeholder 2">
            <a:extLst>
              <a:ext uri="{FF2B5EF4-FFF2-40B4-BE49-F238E27FC236}">
                <a16:creationId xmlns:a16="http://schemas.microsoft.com/office/drawing/2014/main" id="{ECC0FF01-8BD6-45A0-AA89-883C47795A1B}"/>
              </a:ext>
            </a:extLst>
          </p:cNvPr>
          <p:cNvSpPr>
            <a:spLocks noGrp="1"/>
          </p:cNvSpPr>
          <p:nvPr>
            <p:ph idx="1"/>
          </p:nvPr>
        </p:nvSpPr>
        <p:spPr/>
        <p:txBody>
          <a:bodyPr>
            <a:normAutofit fontScale="62500" lnSpcReduction="20000"/>
          </a:bodyPr>
          <a:lstStyle/>
          <a:p>
            <a:r>
              <a:rPr lang="en-US" dirty="0"/>
              <a:t>Traditional radio system either do nothing to combat multipath interference, relying on the primary signal to muscle out the interfering copies or employ mitigation techniques. </a:t>
            </a:r>
          </a:p>
          <a:p>
            <a:r>
              <a:rPr lang="en-US" dirty="0"/>
              <a:t>One technique uses a no. of antennas to capture the strongest signal at each moment in time. All techniques assume that the multipath signal is harmful and strive it to limit the damage. </a:t>
            </a:r>
          </a:p>
          <a:p>
            <a:r>
              <a:rPr lang="en-US" dirty="0"/>
              <a:t>On the contrary MIMO takes advantage of multipath propagation (direct and reflected signals). </a:t>
            </a:r>
          </a:p>
          <a:p>
            <a:r>
              <a:rPr lang="en-US" dirty="0"/>
              <a:t>MIMO uses multiple antennas to transmit multiple parallel signals. </a:t>
            </a:r>
          </a:p>
          <a:p>
            <a:r>
              <a:rPr lang="en-US" dirty="0"/>
              <a:t>In an urban environment, signals will bounce off trees, high rise buildings and reach the receiver through different path. </a:t>
            </a:r>
          </a:p>
          <a:p>
            <a:r>
              <a:rPr lang="en-US" dirty="0"/>
              <a:t>Receiver end uses an algorithm / DSP to sort out the multiple signals to produce one signal having originally transmitted data.</a:t>
            </a:r>
          </a:p>
          <a:p>
            <a:r>
              <a:rPr lang="en-US" dirty="0"/>
              <a:t> Multiple data streams are transmitted in a single channel at the same time and at the receiver multiple radios collect the multipath signal.  MIMO OFDM uses IFFT in the transmitter and FFT in the receiver. </a:t>
            </a:r>
          </a:p>
          <a:p>
            <a:r>
              <a:rPr lang="en-US" dirty="0"/>
              <a:t>MIMO increase range, throughput and reliability.</a:t>
            </a:r>
            <a:endParaRPr lang="en-IN" dirty="0"/>
          </a:p>
        </p:txBody>
      </p:sp>
      <p:sp>
        <p:nvSpPr>
          <p:cNvPr id="4" name="Footer Placeholder 3">
            <a:extLst>
              <a:ext uri="{FF2B5EF4-FFF2-40B4-BE49-F238E27FC236}">
                <a16:creationId xmlns:a16="http://schemas.microsoft.com/office/drawing/2014/main" id="{530ECB78-5296-49B1-9D92-08F6934E4847}"/>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AF081C29-A0CD-4425-87BB-DAE86ACE8767}"/>
              </a:ext>
            </a:extLst>
          </p:cNvPr>
          <p:cNvSpPr>
            <a:spLocks noGrp="1"/>
          </p:cNvSpPr>
          <p:nvPr>
            <p:ph type="sldNum" sz="quarter" idx="12"/>
          </p:nvPr>
        </p:nvSpPr>
        <p:spPr/>
        <p:txBody>
          <a:bodyPr/>
          <a:lstStyle/>
          <a:p>
            <a:pPr>
              <a:defRPr/>
            </a:pPr>
            <a:fld id="{DAADD056-305A-4C2C-95A2-F8883EC1CD26}" type="slidenum">
              <a:rPr lang="en-US" altLang="en-US" smtClean="0"/>
              <a:pPr>
                <a:defRPr/>
              </a:pPr>
              <a:t>5</a:t>
            </a:fld>
            <a:endParaRPr lang="en-US" altLang="en-US"/>
          </a:p>
        </p:txBody>
      </p:sp>
    </p:spTree>
    <p:extLst>
      <p:ext uri="{BB962C8B-B14F-4D97-AF65-F5344CB8AC3E}">
        <p14:creationId xmlns:p14="http://schemas.microsoft.com/office/powerpoint/2010/main" val="1049937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8D48-814B-4EE5-930D-733FE7B1BF0A}"/>
              </a:ext>
            </a:extLst>
          </p:cNvPr>
          <p:cNvSpPr>
            <a:spLocks noGrp="1"/>
          </p:cNvSpPr>
          <p:nvPr>
            <p:ph type="title"/>
          </p:nvPr>
        </p:nvSpPr>
        <p:spPr/>
        <p:txBody>
          <a:bodyPr/>
          <a:lstStyle/>
          <a:p>
            <a:r>
              <a:rPr lang="en-IN" b="1" dirty="0">
                <a:solidFill>
                  <a:srgbClr val="0070C0"/>
                </a:solidFill>
              </a:rPr>
              <a:t>V-BLAST Receiver</a:t>
            </a:r>
          </a:p>
        </p:txBody>
      </p:sp>
      <p:sp>
        <p:nvSpPr>
          <p:cNvPr id="3" name="Content Placeholder 2">
            <a:extLst>
              <a:ext uri="{FF2B5EF4-FFF2-40B4-BE49-F238E27FC236}">
                <a16:creationId xmlns:a16="http://schemas.microsoft.com/office/drawing/2014/main" id="{969B1FCC-8681-44FA-AF0E-B7DA409986A9}"/>
              </a:ext>
            </a:extLst>
          </p:cNvPr>
          <p:cNvSpPr>
            <a:spLocks noGrp="1"/>
          </p:cNvSpPr>
          <p:nvPr>
            <p:ph idx="1"/>
          </p:nvPr>
        </p:nvSpPr>
        <p:spPr>
          <a:xfrm>
            <a:off x="609600" y="1400053"/>
            <a:ext cx="10972800" cy="4525963"/>
          </a:xfrm>
        </p:spPr>
        <p:txBody>
          <a:bodyPr>
            <a:normAutofit lnSpcReduction="10000"/>
          </a:bodyPr>
          <a:lstStyle/>
          <a:p>
            <a:r>
              <a:rPr lang="en-US" dirty="0"/>
              <a:t>The nature of the V-BLAST layering is such that the symbols are transmitted in a vector manner with each incident vector comprising a symbol from each sub-stream. </a:t>
            </a:r>
          </a:p>
          <a:p>
            <a:r>
              <a:rPr lang="en-US" dirty="0"/>
              <a:t>In systems where a form of channel coding is utilized, the received symbols need to be stored in a data buffer until the adequate block size required for correct demodulation has been received. </a:t>
            </a:r>
          </a:p>
          <a:p>
            <a:r>
              <a:rPr lang="en-US" dirty="0"/>
              <a:t>V-BLAST requires a detector to approximate the initial incident transmitted arrays before final signal detection. </a:t>
            </a:r>
            <a:endParaRPr lang="en-IN" dirty="0"/>
          </a:p>
        </p:txBody>
      </p:sp>
      <p:sp>
        <p:nvSpPr>
          <p:cNvPr id="4" name="Footer Placeholder 3">
            <a:extLst>
              <a:ext uri="{FF2B5EF4-FFF2-40B4-BE49-F238E27FC236}">
                <a16:creationId xmlns:a16="http://schemas.microsoft.com/office/drawing/2014/main" id="{DC02B6A4-81BE-4AE6-9AD3-83201AB22096}"/>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FD713DD9-8424-4A24-B5CA-FBD51039696C}"/>
              </a:ext>
            </a:extLst>
          </p:cNvPr>
          <p:cNvSpPr>
            <a:spLocks noGrp="1"/>
          </p:cNvSpPr>
          <p:nvPr>
            <p:ph type="sldNum" sz="quarter" idx="12"/>
          </p:nvPr>
        </p:nvSpPr>
        <p:spPr/>
        <p:txBody>
          <a:bodyPr/>
          <a:lstStyle/>
          <a:p>
            <a:pPr>
              <a:defRPr/>
            </a:pPr>
            <a:fld id="{DAADD056-305A-4C2C-95A2-F8883EC1CD26}" type="slidenum">
              <a:rPr lang="en-US" altLang="en-US" smtClean="0"/>
              <a:pPr>
                <a:defRPr/>
              </a:pPr>
              <a:t>50</a:t>
            </a:fld>
            <a:endParaRPr lang="en-US" altLang="en-US"/>
          </a:p>
        </p:txBody>
      </p:sp>
    </p:spTree>
    <p:extLst>
      <p:ext uri="{BB962C8B-B14F-4D97-AF65-F5344CB8AC3E}">
        <p14:creationId xmlns:p14="http://schemas.microsoft.com/office/powerpoint/2010/main" val="1495643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897A-D6F0-470F-A25F-FABCBAC42CE4}"/>
              </a:ext>
            </a:extLst>
          </p:cNvPr>
          <p:cNvSpPr>
            <a:spLocks noGrp="1"/>
          </p:cNvSpPr>
          <p:nvPr>
            <p:ph type="title"/>
          </p:nvPr>
        </p:nvSpPr>
        <p:spPr/>
        <p:txBody>
          <a:bodyPr/>
          <a:lstStyle/>
          <a:p>
            <a:r>
              <a:rPr lang="en-IN" b="1" dirty="0">
                <a:solidFill>
                  <a:srgbClr val="0070C0"/>
                </a:solidFill>
              </a:rPr>
              <a:t>V-BLAST Receiver</a:t>
            </a:r>
            <a:endParaRPr lang="en-IN" dirty="0"/>
          </a:p>
        </p:txBody>
      </p:sp>
      <p:sp>
        <p:nvSpPr>
          <p:cNvPr id="3" name="Content Placeholder 2">
            <a:extLst>
              <a:ext uri="{FF2B5EF4-FFF2-40B4-BE49-F238E27FC236}">
                <a16:creationId xmlns:a16="http://schemas.microsoft.com/office/drawing/2014/main" id="{BDB31D9F-0E0E-432B-953F-9292679601A1}"/>
              </a:ext>
            </a:extLst>
          </p:cNvPr>
          <p:cNvSpPr>
            <a:spLocks noGrp="1"/>
          </p:cNvSpPr>
          <p:nvPr>
            <p:ph idx="1"/>
          </p:nvPr>
        </p:nvSpPr>
        <p:spPr/>
        <p:txBody>
          <a:bodyPr/>
          <a:lstStyle/>
          <a:p>
            <a:pPr algn="just"/>
            <a:r>
              <a:rPr lang="en-US" dirty="0"/>
              <a:t>The detection process consists of two main operations: </a:t>
            </a:r>
          </a:p>
          <a:p>
            <a:pPr algn="just"/>
            <a:r>
              <a:rPr lang="en-US" dirty="0"/>
              <a:t>I) Interference suppression (nulling): The suppression operation nulls out interference by projecting the received vector onto the null subspace (perpendicular subspace) of the subspace spanned by the interfering signals. After that, normal detection of the first symbol is performed. </a:t>
            </a:r>
          </a:p>
          <a:p>
            <a:pPr algn="just"/>
            <a:r>
              <a:rPr lang="en-US" dirty="0"/>
              <a:t>II) Interference cancellation (subtraction): The contribution of the detected symbol is subtracted from the received vector. </a:t>
            </a:r>
            <a:endParaRPr lang="en-IN" dirty="0"/>
          </a:p>
        </p:txBody>
      </p:sp>
      <p:sp>
        <p:nvSpPr>
          <p:cNvPr id="4" name="Footer Placeholder 3">
            <a:extLst>
              <a:ext uri="{FF2B5EF4-FFF2-40B4-BE49-F238E27FC236}">
                <a16:creationId xmlns:a16="http://schemas.microsoft.com/office/drawing/2014/main" id="{F86A241D-4207-4574-8C8E-A59AD7AAC845}"/>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F4082C77-FB7B-4357-A5B4-0CA95AD631C5}"/>
              </a:ext>
            </a:extLst>
          </p:cNvPr>
          <p:cNvSpPr>
            <a:spLocks noGrp="1"/>
          </p:cNvSpPr>
          <p:nvPr>
            <p:ph type="sldNum" sz="quarter" idx="12"/>
          </p:nvPr>
        </p:nvSpPr>
        <p:spPr/>
        <p:txBody>
          <a:bodyPr/>
          <a:lstStyle/>
          <a:p>
            <a:pPr>
              <a:defRPr/>
            </a:pPr>
            <a:fld id="{DAADD056-305A-4C2C-95A2-F8883EC1CD26}" type="slidenum">
              <a:rPr lang="en-US" altLang="en-US" smtClean="0"/>
              <a:pPr>
                <a:defRPr/>
              </a:pPr>
              <a:t>51</a:t>
            </a:fld>
            <a:endParaRPr lang="en-US" altLang="en-US"/>
          </a:p>
        </p:txBody>
      </p:sp>
    </p:spTree>
    <p:extLst>
      <p:ext uri="{BB962C8B-B14F-4D97-AF65-F5344CB8AC3E}">
        <p14:creationId xmlns:p14="http://schemas.microsoft.com/office/powerpoint/2010/main" val="2072992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345E-5AB9-4FBA-B07F-DE4B98743ECB}"/>
              </a:ext>
            </a:extLst>
          </p:cNvPr>
          <p:cNvSpPr>
            <a:spLocks noGrp="1"/>
          </p:cNvSpPr>
          <p:nvPr>
            <p:ph type="title"/>
          </p:nvPr>
        </p:nvSpPr>
        <p:spPr/>
        <p:txBody>
          <a:bodyPr>
            <a:normAutofit fontScale="90000"/>
          </a:bodyPr>
          <a:lstStyle/>
          <a:p>
            <a:r>
              <a:rPr lang="en-US" b="1" dirty="0" err="1">
                <a:solidFill>
                  <a:srgbClr val="0070C0"/>
                </a:solidFill>
              </a:rPr>
              <a:t>Alamouti</a:t>
            </a:r>
            <a:r>
              <a:rPr lang="en-US" b="1" dirty="0">
                <a:solidFill>
                  <a:srgbClr val="0070C0"/>
                </a:solidFill>
              </a:rPr>
              <a:t> code</a:t>
            </a:r>
            <a:br>
              <a:rPr lang="en-US" b="1"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id="{475E5EA7-9564-4CD9-A4DE-3BBD2EF6EF4D}"/>
              </a:ext>
            </a:extLst>
          </p:cNvPr>
          <p:cNvSpPr>
            <a:spLocks noGrp="1"/>
          </p:cNvSpPr>
          <p:nvPr>
            <p:ph idx="1"/>
          </p:nvPr>
        </p:nvSpPr>
        <p:spPr>
          <a:xfrm>
            <a:off x="609600" y="1600201"/>
            <a:ext cx="5632450" cy="4525963"/>
          </a:xfrm>
        </p:spPr>
        <p:txBody>
          <a:bodyPr>
            <a:normAutofit fontScale="92500"/>
          </a:bodyPr>
          <a:lstStyle/>
          <a:p>
            <a:pPr algn="just"/>
            <a:r>
              <a:rPr lang="en-US" dirty="0"/>
              <a:t>To introduce Space Time Block Codes, we present The </a:t>
            </a:r>
            <a:r>
              <a:rPr lang="en-US" dirty="0" err="1"/>
              <a:t>Alamouti</a:t>
            </a:r>
            <a:r>
              <a:rPr lang="en-US" dirty="0"/>
              <a:t> code, an early space time code and still one of the most commonly used.</a:t>
            </a:r>
          </a:p>
          <a:p>
            <a:pPr algn="just"/>
            <a:r>
              <a:rPr lang="en-US" dirty="0"/>
              <a:t>In this page, we discuss </a:t>
            </a:r>
            <a:r>
              <a:rPr lang="en-US" dirty="0" err="1"/>
              <a:t>Alamouti</a:t>
            </a:r>
            <a:r>
              <a:rPr lang="en-US" dirty="0"/>
              <a:t> code for 2 transmitters-1receiver system(2x1) and 2transmitters-2receivers system(2x2).</a:t>
            </a:r>
          </a:p>
          <a:p>
            <a:endParaRPr lang="en-IN" dirty="0"/>
          </a:p>
        </p:txBody>
      </p:sp>
      <p:sp>
        <p:nvSpPr>
          <p:cNvPr id="4" name="Footer Placeholder 3">
            <a:extLst>
              <a:ext uri="{FF2B5EF4-FFF2-40B4-BE49-F238E27FC236}">
                <a16:creationId xmlns:a16="http://schemas.microsoft.com/office/drawing/2014/main" id="{269E8E4A-F0A2-41C7-A784-0E725C9305B3}"/>
              </a:ext>
            </a:extLst>
          </p:cNvPr>
          <p:cNvSpPr>
            <a:spLocks noGrp="1"/>
          </p:cNvSpPr>
          <p:nvPr>
            <p:ph type="ftr" sz="quarter" idx="11"/>
          </p:nvPr>
        </p:nvSpPr>
        <p:spPr/>
        <p:txBody>
          <a:bodyPr/>
          <a:lstStyle/>
          <a:p>
            <a:r>
              <a:rPr lang="en-US" dirty="0" err="1"/>
              <a:t>Dr.T.Deepa</a:t>
            </a:r>
            <a:endParaRPr lang="en-US" dirty="0"/>
          </a:p>
        </p:txBody>
      </p:sp>
      <p:sp>
        <p:nvSpPr>
          <p:cNvPr id="5" name="Slide Number Placeholder 4">
            <a:extLst>
              <a:ext uri="{FF2B5EF4-FFF2-40B4-BE49-F238E27FC236}">
                <a16:creationId xmlns:a16="http://schemas.microsoft.com/office/drawing/2014/main" id="{DC75B0D8-14D3-4B7A-A9CB-12CE1E81DE48}"/>
              </a:ext>
            </a:extLst>
          </p:cNvPr>
          <p:cNvSpPr>
            <a:spLocks noGrp="1"/>
          </p:cNvSpPr>
          <p:nvPr>
            <p:ph type="sldNum" sz="quarter" idx="12"/>
          </p:nvPr>
        </p:nvSpPr>
        <p:spPr/>
        <p:txBody>
          <a:bodyPr/>
          <a:lstStyle/>
          <a:p>
            <a:pPr>
              <a:defRPr/>
            </a:pPr>
            <a:fld id="{DAADD056-305A-4C2C-95A2-F8883EC1CD26}" type="slidenum">
              <a:rPr lang="en-US" altLang="en-US" smtClean="0"/>
              <a:pPr>
                <a:defRPr/>
              </a:pPr>
              <a:t>52</a:t>
            </a:fld>
            <a:endParaRPr lang="en-US" altLang="en-US"/>
          </a:p>
        </p:txBody>
      </p:sp>
      <p:pic>
        <p:nvPicPr>
          <p:cNvPr id="8" name="Picture 7">
            <a:extLst>
              <a:ext uri="{FF2B5EF4-FFF2-40B4-BE49-F238E27FC236}">
                <a16:creationId xmlns:a16="http://schemas.microsoft.com/office/drawing/2014/main" id="{CE623CAD-8798-490C-8AD2-499666405DFA}"/>
              </a:ext>
            </a:extLst>
          </p:cNvPr>
          <p:cNvPicPr>
            <a:picLocks noChangeAspect="1"/>
          </p:cNvPicPr>
          <p:nvPr/>
        </p:nvPicPr>
        <p:blipFill>
          <a:blip r:embed="rId2"/>
          <a:stretch>
            <a:fillRect/>
          </a:stretch>
        </p:blipFill>
        <p:spPr>
          <a:xfrm>
            <a:off x="6242050" y="2362200"/>
            <a:ext cx="4991100" cy="3228975"/>
          </a:xfrm>
          <a:prstGeom prst="rect">
            <a:avLst/>
          </a:prstGeom>
        </p:spPr>
      </p:pic>
    </p:spTree>
    <p:extLst>
      <p:ext uri="{BB962C8B-B14F-4D97-AF65-F5344CB8AC3E}">
        <p14:creationId xmlns:p14="http://schemas.microsoft.com/office/powerpoint/2010/main" val="3367482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DA55-4B80-400E-9975-E4046A9357D3}"/>
              </a:ext>
            </a:extLst>
          </p:cNvPr>
          <p:cNvSpPr>
            <a:spLocks noGrp="1"/>
          </p:cNvSpPr>
          <p:nvPr>
            <p:ph type="title"/>
          </p:nvPr>
        </p:nvSpPr>
        <p:spPr/>
        <p:txBody>
          <a:bodyPr/>
          <a:lstStyle/>
          <a:p>
            <a:r>
              <a:rPr lang="en-US" b="1" dirty="0" err="1">
                <a:solidFill>
                  <a:srgbClr val="0070C0"/>
                </a:solidFill>
              </a:rPr>
              <a:t>Alamouti</a:t>
            </a:r>
            <a:r>
              <a:rPr lang="en-US" b="1" dirty="0">
                <a:solidFill>
                  <a:srgbClr val="0070C0"/>
                </a:solidFill>
              </a:rPr>
              <a:t> code</a:t>
            </a:r>
            <a:endParaRPr lang="en-IN" dirty="0">
              <a:solidFill>
                <a:srgbClr val="0070C0"/>
              </a:solidFill>
            </a:endParaRPr>
          </a:p>
        </p:txBody>
      </p:sp>
      <p:pic>
        <p:nvPicPr>
          <p:cNvPr id="7" name="Content Placeholder 6">
            <a:extLst>
              <a:ext uri="{FF2B5EF4-FFF2-40B4-BE49-F238E27FC236}">
                <a16:creationId xmlns:a16="http://schemas.microsoft.com/office/drawing/2014/main" id="{80DB90DE-F609-4216-B583-942B96357ED8}"/>
              </a:ext>
            </a:extLst>
          </p:cNvPr>
          <p:cNvPicPr>
            <a:picLocks noGrp="1" noChangeAspect="1"/>
          </p:cNvPicPr>
          <p:nvPr>
            <p:ph idx="1"/>
          </p:nvPr>
        </p:nvPicPr>
        <p:blipFill>
          <a:blip r:embed="rId2"/>
          <a:stretch>
            <a:fillRect/>
          </a:stretch>
        </p:blipFill>
        <p:spPr>
          <a:xfrm>
            <a:off x="5791200" y="2006602"/>
            <a:ext cx="6096000" cy="2143125"/>
          </a:xfrm>
          <a:prstGeom prst="rect">
            <a:avLst/>
          </a:prstGeom>
        </p:spPr>
      </p:pic>
      <p:sp>
        <p:nvSpPr>
          <p:cNvPr id="4" name="Footer Placeholder 3">
            <a:extLst>
              <a:ext uri="{FF2B5EF4-FFF2-40B4-BE49-F238E27FC236}">
                <a16:creationId xmlns:a16="http://schemas.microsoft.com/office/drawing/2014/main" id="{4C2D6DD8-021F-48D1-A61E-9804A2AAC5AD}"/>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795E839C-2A40-44C7-97E0-F7DA6C9A654B}"/>
              </a:ext>
            </a:extLst>
          </p:cNvPr>
          <p:cNvSpPr>
            <a:spLocks noGrp="1"/>
          </p:cNvSpPr>
          <p:nvPr>
            <p:ph type="sldNum" sz="quarter" idx="12"/>
          </p:nvPr>
        </p:nvSpPr>
        <p:spPr/>
        <p:txBody>
          <a:bodyPr/>
          <a:lstStyle/>
          <a:p>
            <a:pPr>
              <a:defRPr/>
            </a:pPr>
            <a:fld id="{DAADD056-305A-4C2C-95A2-F8883EC1CD26}" type="slidenum">
              <a:rPr lang="en-US" altLang="en-US" smtClean="0"/>
              <a:pPr>
                <a:defRPr/>
              </a:pPr>
              <a:t>53</a:t>
            </a:fld>
            <a:endParaRPr lang="en-US" altLang="en-US"/>
          </a:p>
        </p:txBody>
      </p:sp>
      <p:sp>
        <p:nvSpPr>
          <p:cNvPr id="6" name="Rectangle 1">
            <a:extLst>
              <a:ext uri="{FF2B5EF4-FFF2-40B4-BE49-F238E27FC236}">
                <a16:creationId xmlns:a16="http://schemas.microsoft.com/office/drawing/2014/main" id="{D01B22AD-4E7C-4541-BCB7-6ECD04E240C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58700" bIns="15870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panose="020B0604020202020204" pitchFamily="34" charset="0"/>
                <a:cs typeface="Arial" panose="020B0604020202020204" pitchFamily="34" charset="0"/>
              </a:rPr>
              <a:t>Encoding is done in the following manner:</a:t>
            </a:r>
            <a:endParaRPr kumimoji="0" lang="en-US" altLang="en-US" sz="11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sng" strike="noStrike" cap="none" normalizeH="0" baseline="0">
                <a:ln>
                  <a:noFill/>
                </a:ln>
                <a:solidFill>
                  <a:srgbClr val="33AAFF"/>
                </a:solidFill>
                <a:effectLst/>
                <a:latin typeface="Arial" panose="020B0604020202020204" pitchFamily="34" charset="0"/>
                <a:cs typeface="Arial" panose="020B0604020202020204" pitchFamily="34" charset="0"/>
                <a:hlinkClick r:id="rId3"/>
              </a:rPr>
              <a:t>  </a:t>
            </a:r>
            <a:endParaRPr kumimoji="0" lang="en-US" altLang="en-US" sz="17800" b="0" i="0" u="sng" strike="noStrike" cap="none" normalizeH="0" baseline="0">
              <a:ln>
                <a:noFill/>
              </a:ln>
              <a:solidFill>
                <a:srgbClr val="33AAFF"/>
              </a:solidFill>
              <a:effectLst/>
              <a:latin typeface="Arial" panose="020B0604020202020204" pitchFamily="34" charset="0"/>
              <a:cs typeface="Arial" panose="020B0604020202020204" pitchFamily="34" charset="0"/>
            </a:endParaRPr>
          </a:p>
        </p:txBody>
      </p:sp>
      <p:pic>
        <p:nvPicPr>
          <p:cNvPr id="2050" name="Picture 2" descr="http://1.bp.blogspot.com/-fRM8NtecuqQ/ThRBCMgMQ2I/AAAAAAAAABI/FTJLWiUg7p8/s1600/untitled.PNG">
            <a:hlinkClick r:id="rId3"/>
            <a:extLst>
              <a:ext uri="{FF2B5EF4-FFF2-40B4-BE49-F238E27FC236}">
                <a16:creationId xmlns:a16="http://schemas.microsoft.com/office/drawing/2014/main" id="{D6313AB8-FCFC-44EF-BDA2-172432B3FD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66899"/>
            <a:ext cx="446722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694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6130-95C7-46CE-9CC9-806EA07EA8D6}"/>
              </a:ext>
            </a:extLst>
          </p:cNvPr>
          <p:cNvSpPr>
            <a:spLocks noGrp="1"/>
          </p:cNvSpPr>
          <p:nvPr>
            <p:ph type="title"/>
          </p:nvPr>
        </p:nvSpPr>
        <p:spPr/>
        <p:txBody>
          <a:bodyPr/>
          <a:lstStyle/>
          <a:p>
            <a:r>
              <a:rPr lang="en-US" b="1" dirty="0">
                <a:solidFill>
                  <a:srgbClr val="0070C0"/>
                </a:solidFill>
              </a:rPr>
              <a:t>MIMO – OFDM</a:t>
            </a:r>
            <a:r>
              <a:rPr lang="en-US" dirty="0"/>
              <a:t> </a:t>
            </a:r>
            <a:endParaRPr lang="en-IN" dirty="0"/>
          </a:p>
        </p:txBody>
      </p:sp>
      <p:sp>
        <p:nvSpPr>
          <p:cNvPr id="3" name="Content Placeholder 2">
            <a:extLst>
              <a:ext uri="{FF2B5EF4-FFF2-40B4-BE49-F238E27FC236}">
                <a16:creationId xmlns:a16="http://schemas.microsoft.com/office/drawing/2014/main" id="{24E54DDB-8E42-40C7-8BC8-F7CAA220C293}"/>
              </a:ext>
            </a:extLst>
          </p:cNvPr>
          <p:cNvSpPr>
            <a:spLocks noGrp="1"/>
          </p:cNvSpPr>
          <p:nvPr>
            <p:ph idx="1"/>
          </p:nvPr>
        </p:nvSpPr>
        <p:spPr/>
        <p:txBody>
          <a:bodyPr>
            <a:normAutofit fontScale="77500" lnSpcReduction="20000"/>
          </a:bodyPr>
          <a:lstStyle/>
          <a:p>
            <a:pPr algn="just"/>
            <a:r>
              <a:rPr lang="en-US" dirty="0"/>
              <a:t>The demand for increased channel capacity in wireless and mobile communication has been rapidly increasing due to multi fold increase in demands of mobile data and multimedia services. </a:t>
            </a:r>
          </a:p>
          <a:p>
            <a:pPr algn="just"/>
            <a:r>
              <a:rPr lang="en-US" dirty="0"/>
              <a:t>High data rate are provided by WLAN, </a:t>
            </a:r>
            <a:r>
              <a:rPr lang="en-US" dirty="0" err="1"/>
              <a:t>WiMax</a:t>
            </a:r>
            <a:r>
              <a:rPr lang="en-US" dirty="0"/>
              <a:t> and LTE/ LTE-Advanced (LTE-A). </a:t>
            </a:r>
          </a:p>
          <a:p>
            <a:pPr algn="just"/>
            <a:r>
              <a:rPr lang="en-US" dirty="0"/>
              <a:t>Developing a wireless system with more spectral efficiency under varying channel condition is a key challenge to provide more bit rates with limited spectrum. MIMO system with OFDM gives higher gain by using the direct and the reflected signals, thus facilitating the transmission at high data rate. </a:t>
            </a:r>
          </a:p>
          <a:p>
            <a:pPr algn="just"/>
            <a:r>
              <a:rPr lang="en-US" dirty="0"/>
              <a:t>Efficient implementation of MIMO-OFDM system is based on IFFT/FFT algorithm and MIMO encoding. The industry standards of LTE/LTE-A have also been taken up in this paper</a:t>
            </a:r>
            <a:endParaRPr lang="en-IN" dirty="0"/>
          </a:p>
        </p:txBody>
      </p:sp>
      <p:sp>
        <p:nvSpPr>
          <p:cNvPr id="4" name="Footer Placeholder 3">
            <a:extLst>
              <a:ext uri="{FF2B5EF4-FFF2-40B4-BE49-F238E27FC236}">
                <a16:creationId xmlns:a16="http://schemas.microsoft.com/office/drawing/2014/main" id="{8ED296AE-0849-4C2D-B4D9-96FA7D6D2F57}"/>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2B56E2FA-F099-4209-BEF3-83F1B98B4FF3}"/>
              </a:ext>
            </a:extLst>
          </p:cNvPr>
          <p:cNvSpPr>
            <a:spLocks noGrp="1"/>
          </p:cNvSpPr>
          <p:nvPr>
            <p:ph type="sldNum" sz="quarter" idx="12"/>
          </p:nvPr>
        </p:nvSpPr>
        <p:spPr/>
        <p:txBody>
          <a:bodyPr/>
          <a:lstStyle/>
          <a:p>
            <a:pPr>
              <a:defRPr/>
            </a:pPr>
            <a:fld id="{DAADD056-305A-4C2C-95A2-F8883EC1CD26}" type="slidenum">
              <a:rPr lang="en-US" altLang="en-US" smtClean="0"/>
              <a:pPr>
                <a:defRPr/>
              </a:pPr>
              <a:t>54</a:t>
            </a:fld>
            <a:endParaRPr lang="en-US" altLang="en-US"/>
          </a:p>
        </p:txBody>
      </p:sp>
    </p:spTree>
    <p:extLst>
      <p:ext uri="{BB962C8B-B14F-4D97-AF65-F5344CB8AC3E}">
        <p14:creationId xmlns:p14="http://schemas.microsoft.com/office/powerpoint/2010/main" val="4102402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0DF7-8A72-4900-844E-65562C90740A}"/>
              </a:ext>
            </a:extLst>
          </p:cNvPr>
          <p:cNvSpPr>
            <a:spLocks noGrp="1"/>
          </p:cNvSpPr>
          <p:nvPr>
            <p:ph type="title"/>
          </p:nvPr>
        </p:nvSpPr>
        <p:spPr/>
        <p:txBody>
          <a:bodyPr/>
          <a:lstStyle/>
          <a:p>
            <a:r>
              <a:rPr lang="en-US" b="1" dirty="0">
                <a:solidFill>
                  <a:srgbClr val="0070C0"/>
                </a:solidFill>
              </a:rPr>
              <a:t>MIMO – OFDM</a:t>
            </a:r>
            <a:endParaRPr lang="en-IN" dirty="0"/>
          </a:p>
        </p:txBody>
      </p:sp>
      <p:sp>
        <p:nvSpPr>
          <p:cNvPr id="3" name="Content Placeholder 2">
            <a:extLst>
              <a:ext uri="{FF2B5EF4-FFF2-40B4-BE49-F238E27FC236}">
                <a16:creationId xmlns:a16="http://schemas.microsoft.com/office/drawing/2014/main" id="{47D1AB18-699C-4D71-BAE3-5F6F471FE729}"/>
              </a:ext>
            </a:extLst>
          </p:cNvPr>
          <p:cNvSpPr>
            <a:spLocks noGrp="1"/>
          </p:cNvSpPr>
          <p:nvPr>
            <p:ph idx="1"/>
          </p:nvPr>
        </p:nvSpPr>
        <p:spPr/>
        <p:txBody>
          <a:bodyPr>
            <a:normAutofit fontScale="70000" lnSpcReduction="20000"/>
          </a:bodyPr>
          <a:lstStyle/>
          <a:p>
            <a:pPr algn="just"/>
            <a:r>
              <a:rPr lang="en-US" dirty="0"/>
              <a:t>The combination MIMO-OFDM is beneficial since OFDM enables support of more antennas and larger bandwidths since it simplifies equalization dramatically in MIMO systems. </a:t>
            </a:r>
          </a:p>
          <a:p>
            <a:pPr algn="just"/>
            <a:r>
              <a:rPr lang="en-US" dirty="0"/>
              <a:t>By adopting Multiple-Input Multiple-Output (MIMO) and Orthogonal Frequency-Division Multiplexing (OFDM) technologies, indoor wireless systems could reach data rates up to several hundreds of </a:t>
            </a:r>
            <a:r>
              <a:rPr lang="en-US" dirty="0" err="1"/>
              <a:t>Mbits</a:t>
            </a:r>
            <a:r>
              <a:rPr lang="en-US" dirty="0"/>
              <a:t>/s and achieve spectral efficiencies of several tens of bits/Hz/s, which are unattainable for conventional single-input single-output systems. </a:t>
            </a:r>
          </a:p>
          <a:p>
            <a:pPr algn="just"/>
            <a:r>
              <a:rPr lang="en-US" dirty="0"/>
              <a:t>The enhancements of data rate and spectral efficiency come from the fact that MIMO and OFDM schemes are indeed parallel transmission technologies in the space and frequency domains, respectively. </a:t>
            </a:r>
          </a:p>
          <a:p>
            <a:pPr algn="just"/>
            <a:r>
              <a:rPr lang="en-US" dirty="0"/>
              <a:t>MIMO-OFDM when generated OFDM signal is transmitted through a number of antennas in order to achieve diversity or to gain higher transmission rate then it is known as MIMOOFDM. Efficient implementation of MIMO-OFDM system is based on the Fast Fourier Transform (FFT / IFFT) algorithm and MIMO encoding, such as </a:t>
            </a:r>
            <a:r>
              <a:rPr lang="en-US" dirty="0" err="1"/>
              <a:t>Alamouti</a:t>
            </a:r>
            <a:r>
              <a:rPr lang="en-US" dirty="0"/>
              <a:t> Space Time Block coding (STBC), the Vertical Bell-Labs layered Space Time Block code VBLASTSTBC, and Golden Space-Time Trellis Code (Golden STTC) [3]. </a:t>
            </a:r>
            <a:endParaRPr lang="en-IN" dirty="0"/>
          </a:p>
        </p:txBody>
      </p:sp>
      <p:sp>
        <p:nvSpPr>
          <p:cNvPr id="4" name="Footer Placeholder 3">
            <a:extLst>
              <a:ext uri="{FF2B5EF4-FFF2-40B4-BE49-F238E27FC236}">
                <a16:creationId xmlns:a16="http://schemas.microsoft.com/office/drawing/2014/main" id="{C19A396B-ACC3-433A-9195-C83046E6E8C8}"/>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EE021AE6-F58A-4848-96DF-2CB0EC0C8E5B}"/>
              </a:ext>
            </a:extLst>
          </p:cNvPr>
          <p:cNvSpPr>
            <a:spLocks noGrp="1"/>
          </p:cNvSpPr>
          <p:nvPr>
            <p:ph type="sldNum" sz="quarter" idx="12"/>
          </p:nvPr>
        </p:nvSpPr>
        <p:spPr/>
        <p:txBody>
          <a:bodyPr/>
          <a:lstStyle/>
          <a:p>
            <a:pPr>
              <a:defRPr/>
            </a:pPr>
            <a:fld id="{DAADD056-305A-4C2C-95A2-F8883EC1CD26}" type="slidenum">
              <a:rPr lang="en-US" altLang="en-US" smtClean="0"/>
              <a:pPr>
                <a:defRPr/>
              </a:pPr>
              <a:t>55</a:t>
            </a:fld>
            <a:endParaRPr lang="en-US" altLang="en-US"/>
          </a:p>
        </p:txBody>
      </p:sp>
    </p:spTree>
    <p:extLst>
      <p:ext uri="{BB962C8B-B14F-4D97-AF65-F5344CB8AC3E}">
        <p14:creationId xmlns:p14="http://schemas.microsoft.com/office/powerpoint/2010/main" val="9882431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D7FA-5D3F-4F1A-AEA4-4786F9308CD2}"/>
              </a:ext>
            </a:extLst>
          </p:cNvPr>
          <p:cNvSpPr>
            <a:spLocks noGrp="1"/>
          </p:cNvSpPr>
          <p:nvPr>
            <p:ph type="title"/>
          </p:nvPr>
        </p:nvSpPr>
        <p:spPr/>
        <p:txBody>
          <a:bodyPr/>
          <a:lstStyle/>
          <a:p>
            <a:r>
              <a:rPr lang="en-IN" b="1" dirty="0">
                <a:solidFill>
                  <a:srgbClr val="0070C0"/>
                </a:solidFill>
              </a:rPr>
              <a:t>MIMO OFDM SYSTEM MODEL </a:t>
            </a:r>
          </a:p>
        </p:txBody>
      </p:sp>
      <p:sp>
        <p:nvSpPr>
          <p:cNvPr id="3" name="Content Placeholder 2">
            <a:extLst>
              <a:ext uri="{FF2B5EF4-FFF2-40B4-BE49-F238E27FC236}">
                <a16:creationId xmlns:a16="http://schemas.microsoft.com/office/drawing/2014/main" id="{A553EBF0-3AE9-4077-B308-0E1921882DFB}"/>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0C8421D5-0983-46AB-860B-A3BF4D8E2701}"/>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97DB96C5-E456-44FB-B039-E81A1026566C}"/>
              </a:ext>
            </a:extLst>
          </p:cNvPr>
          <p:cNvSpPr>
            <a:spLocks noGrp="1"/>
          </p:cNvSpPr>
          <p:nvPr>
            <p:ph type="sldNum" sz="quarter" idx="12"/>
          </p:nvPr>
        </p:nvSpPr>
        <p:spPr/>
        <p:txBody>
          <a:bodyPr/>
          <a:lstStyle/>
          <a:p>
            <a:pPr>
              <a:defRPr/>
            </a:pPr>
            <a:fld id="{DAADD056-305A-4C2C-95A2-F8883EC1CD26}" type="slidenum">
              <a:rPr lang="en-US" altLang="en-US" smtClean="0"/>
              <a:pPr>
                <a:defRPr/>
              </a:pPr>
              <a:t>56</a:t>
            </a:fld>
            <a:endParaRPr lang="en-US" altLang="en-US"/>
          </a:p>
        </p:txBody>
      </p:sp>
      <p:pic>
        <p:nvPicPr>
          <p:cNvPr id="6" name="Picture 5">
            <a:extLst>
              <a:ext uri="{FF2B5EF4-FFF2-40B4-BE49-F238E27FC236}">
                <a16:creationId xmlns:a16="http://schemas.microsoft.com/office/drawing/2014/main" id="{F3FC7F08-A6DA-41C9-85B3-820E1E974B7F}"/>
              </a:ext>
            </a:extLst>
          </p:cNvPr>
          <p:cNvPicPr>
            <a:picLocks noChangeAspect="1"/>
          </p:cNvPicPr>
          <p:nvPr/>
        </p:nvPicPr>
        <p:blipFill>
          <a:blip r:embed="rId2"/>
          <a:stretch>
            <a:fillRect/>
          </a:stretch>
        </p:blipFill>
        <p:spPr>
          <a:xfrm>
            <a:off x="2047875" y="1905000"/>
            <a:ext cx="8096250" cy="3571875"/>
          </a:xfrm>
          <a:prstGeom prst="rect">
            <a:avLst/>
          </a:prstGeom>
        </p:spPr>
      </p:pic>
    </p:spTree>
    <p:extLst>
      <p:ext uri="{BB962C8B-B14F-4D97-AF65-F5344CB8AC3E}">
        <p14:creationId xmlns:p14="http://schemas.microsoft.com/office/powerpoint/2010/main" val="1665600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52E4-A4B0-48D6-8652-215A62F7708D}"/>
              </a:ext>
            </a:extLst>
          </p:cNvPr>
          <p:cNvSpPr>
            <a:spLocks noGrp="1"/>
          </p:cNvSpPr>
          <p:nvPr>
            <p:ph type="title"/>
          </p:nvPr>
        </p:nvSpPr>
        <p:spPr/>
        <p:txBody>
          <a:bodyPr/>
          <a:lstStyle/>
          <a:p>
            <a:r>
              <a:rPr lang="en-US" b="1" dirty="0">
                <a:solidFill>
                  <a:srgbClr val="0070C0"/>
                </a:solidFill>
              </a:rPr>
              <a:t>MIMO – OFDM</a:t>
            </a:r>
            <a:endParaRPr lang="en-IN" dirty="0"/>
          </a:p>
        </p:txBody>
      </p:sp>
      <p:sp>
        <p:nvSpPr>
          <p:cNvPr id="3" name="Content Placeholder 2">
            <a:extLst>
              <a:ext uri="{FF2B5EF4-FFF2-40B4-BE49-F238E27FC236}">
                <a16:creationId xmlns:a16="http://schemas.microsoft.com/office/drawing/2014/main" id="{FE42EE37-01D7-4344-8AC1-2C246621B313}"/>
              </a:ext>
            </a:extLst>
          </p:cNvPr>
          <p:cNvSpPr>
            <a:spLocks noGrp="1"/>
          </p:cNvSpPr>
          <p:nvPr>
            <p:ph idx="1"/>
          </p:nvPr>
        </p:nvSpPr>
        <p:spPr/>
        <p:txBody>
          <a:bodyPr>
            <a:normAutofit fontScale="77500" lnSpcReduction="20000"/>
          </a:bodyPr>
          <a:lstStyle/>
          <a:p>
            <a:pPr algn="just"/>
            <a:r>
              <a:rPr lang="en-US" dirty="0"/>
              <a:t>OFDM has been adopted for various transmission systems such as Wireless Fidelity (WIFI), Worldwide Interoperability for Microwave Access (WIMAX), Digital Video Broadcasting (DVB) and Long Term Evolution (LTE). The OFDM system assigns subgroups of subcarriers to each user. </a:t>
            </a:r>
          </a:p>
          <a:p>
            <a:pPr algn="just"/>
            <a:r>
              <a:rPr lang="en-US" dirty="0"/>
              <a:t>With thousands of subcarriers, each user would get a small percentage of the carriers. In a modern system like the 4G LTE cellular system, each user could be assigned from one to many subcarriers. In LTE, subcarrier spacing is 15 kHz. Using a 10-MHz band, the total possible number of subcarriers would be 666. In practice, a smaller number like 512 would be used. </a:t>
            </a:r>
          </a:p>
          <a:p>
            <a:pPr algn="just"/>
            <a:r>
              <a:rPr lang="en-US" dirty="0"/>
              <a:t>If each subscriber is given six subcarriers, we can place 85 users in the band. The number of subcarriers assigned will depend on the user’s bandwidth and speed needs. Combining OFDM with multiple input multiple output (MIMO) technique increases spectral efficiency to attain throughput of 1 Gbit/sec and beyond, and improves link reliability.</a:t>
            </a:r>
            <a:endParaRPr lang="en-IN" dirty="0"/>
          </a:p>
        </p:txBody>
      </p:sp>
      <p:sp>
        <p:nvSpPr>
          <p:cNvPr id="4" name="Footer Placeholder 3">
            <a:extLst>
              <a:ext uri="{FF2B5EF4-FFF2-40B4-BE49-F238E27FC236}">
                <a16:creationId xmlns:a16="http://schemas.microsoft.com/office/drawing/2014/main" id="{981D5E70-7C5F-4036-8229-35237D7E623E}"/>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CC8BEE27-CD7A-4A72-BAB6-736542B23781}"/>
              </a:ext>
            </a:extLst>
          </p:cNvPr>
          <p:cNvSpPr>
            <a:spLocks noGrp="1"/>
          </p:cNvSpPr>
          <p:nvPr>
            <p:ph type="sldNum" sz="quarter" idx="12"/>
          </p:nvPr>
        </p:nvSpPr>
        <p:spPr/>
        <p:txBody>
          <a:bodyPr/>
          <a:lstStyle/>
          <a:p>
            <a:pPr>
              <a:defRPr/>
            </a:pPr>
            <a:fld id="{DAADD056-305A-4C2C-95A2-F8883EC1CD26}" type="slidenum">
              <a:rPr lang="en-US" altLang="en-US" smtClean="0"/>
              <a:pPr>
                <a:defRPr/>
              </a:pPr>
              <a:t>57</a:t>
            </a:fld>
            <a:endParaRPr lang="en-US" altLang="en-US"/>
          </a:p>
        </p:txBody>
      </p:sp>
    </p:spTree>
    <p:extLst>
      <p:ext uri="{BB962C8B-B14F-4D97-AF65-F5344CB8AC3E}">
        <p14:creationId xmlns:p14="http://schemas.microsoft.com/office/powerpoint/2010/main" val="3840295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F6A2-37A8-4F6D-AAAA-B94DBA923711}"/>
              </a:ext>
            </a:extLst>
          </p:cNvPr>
          <p:cNvSpPr>
            <a:spLocks noGrp="1"/>
          </p:cNvSpPr>
          <p:nvPr>
            <p:ph type="title"/>
          </p:nvPr>
        </p:nvSpPr>
        <p:spPr/>
        <p:txBody>
          <a:bodyPr/>
          <a:lstStyle/>
          <a:p>
            <a:r>
              <a:rPr lang="en-US" b="1" dirty="0">
                <a:solidFill>
                  <a:srgbClr val="0070C0"/>
                </a:solidFill>
              </a:rPr>
              <a:t>Industry standards issued for various services</a:t>
            </a:r>
            <a:endParaRPr lang="en-IN" b="1" dirty="0">
              <a:solidFill>
                <a:srgbClr val="0070C0"/>
              </a:solidFill>
            </a:endParaRPr>
          </a:p>
        </p:txBody>
      </p:sp>
      <p:sp>
        <p:nvSpPr>
          <p:cNvPr id="3" name="Content Placeholder 2">
            <a:extLst>
              <a:ext uri="{FF2B5EF4-FFF2-40B4-BE49-F238E27FC236}">
                <a16:creationId xmlns:a16="http://schemas.microsoft.com/office/drawing/2014/main" id="{E738DEDD-13CD-49FA-A2C2-1F753CB12506}"/>
              </a:ext>
            </a:extLst>
          </p:cNvPr>
          <p:cNvSpPr>
            <a:spLocks noGrp="1"/>
          </p:cNvSpPr>
          <p:nvPr>
            <p:ph idx="1"/>
          </p:nvPr>
        </p:nvSpPr>
        <p:spPr/>
        <p:txBody>
          <a:bodyPr>
            <a:normAutofit fontScale="92500" lnSpcReduction="20000"/>
          </a:bodyPr>
          <a:lstStyle/>
          <a:p>
            <a:pPr algn="just"/>
            <a:r>
              <a:rPr lang="en-US" dirty="0"/>
              <a:t>The </a:t>
            </a:r>
            <a:r>
              <a:rPr lang="en-US" b="1" dirty="0"/>
              <a:t>IEEE 802.11n WLAN </a:t>
            </a:r>
            <a:r>
              <a:rPr lang="en-US" dirty="0"/>
              <a:t>standards provides a series of enhancement technique to both the physical layer and MAC layers leading throughput of up to 100 Mbps. </a:t>
            </a:r>
          </a:p>
          <a:p>
            <a:pPr algn="just"/>
            <a:r>
              <a:rPr lang="en-US" dirty="0"/>
              <a:t>The standards include MIMO – OFDM technology and 40 MHz operation to the physical layer. 802.11n operates on both the 2.4 GHz and the lesser used 5 GHz bands. </a:t>
            </a:r>
          </a:p>
          <a:p>
            <a:pPr algn="just"/>
            <a:r>
              <a:rPr lang="en-US" dirty="0"/>
              <a:t>Support for 5 GHz bands is optional. It operates at a maximum net data rate from 54 Mbit/s to 600 Mbit/s. </a:t>
            </a:r>
          </a:p>
          <a:p>
            <a:pPr algn="just"/>
            <a:r>
              <a:rPr lang="en-US" dirty="0"/>
              <a:t>The IEEE has approved the amendment and it was published in October 2009. Prior to the final ratification, enterprises were already migrating to 802.11n networks.</a:t>
            </a:r>
            <a:endParaRPr lang="en-IN" dirty="0"/>
          </a:p>
        </p:txBody>
      </p:sp>
      <p:sp>
        <p:nvSpPr>
          <p:cNvPr id="4" name="Footer Placeholder 3">
            <a:extLst>
              <a:ext uri="{FF2B5EF4-FFF2-40B4-BE49-F238E27FC236}">
                <a16:creationId xmlns:a16="http://schemas.microsoft.com/office/drawing/2014/main" id="{7D2E479E-72F1-42FE-B5E4-A5BD29D39029}"/>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8F1B4EAC-9368-428B-914A-B9C5608A06CF}"/>
              </a:ext>
            </a:extLst>
          </p:cNvPr>
          <p:cNvSpPr>
            <a:spLocks noGrp="1"/>
          </p:cNvSpPr>
          <p:nvPr>
            <p:ph type="sldNum" sz="quarter" idx="12"/>
          </p:nvPr>
        </p:nvSpPr>
        <p:spPr/>
        <p:txBody>
          <a:bodyPr/>
          <a:lstStyle/>
          <a:p>
            <a:pPr>
              <a:defRPr/>
            </a:pPr>
            <a:fld id="{DAADD056-305A-4C2C-95A2-F8883EC1CD26}" type="slidenum">
              <a:rPr lang="en-US" altLang="en-US" smtClean="0"/>
              <a:pPr>
                <a:defRPr/>
              </a:pPr>
              <a:t>58</a:t>
            </a:fld>
            <a:endParaRPr lang="en-US" altLang="en-US"/>
          </a:p>
        </p:txBody>
      </p:sp>
    </p:spTree>
    <p:extLst>
      <p:ext uri="{BB962C8B-B14F-4D97-AF65-F5344CB8AC3E}">
        <p14:creationId xmlns:p14="http://schemas.microsoft.com/office/powerpoint/2010/main" val="3883745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14BD-7073-4E90-BCAA-85CEB815ABD9}"/>
              </a:ext>
            </a:extLst>
          </p:cNvPr>
          <p:cNvSpPr>
            <a:spLocks noGrp="1"/>
          </p:cNvSpPr>
          <p:nvPr>
            <p:ph type="title"/>
          </p:nvPr>
        </p:nvSpPr>
        <p:spPr/>
        <p:txBody>
          <a:bodyPr/>
          <a:lstStyle/>
          <a:p>
            <a:r>
              <a:rPr lang="en-US" b="1" dirty="0">
                <a:solidFill>
                  <a:srgbClr val="0070C0"/>
                </a:solidFill>
              </a:rPr>
              <a:t>IEEE 802.16a for WiMAX </a:t>
            </a:r>
            <a:endParaRPr lang="en-IN" dirty="0">
              <a:solidFill>
                <a:srgbClr val="0070C0"/>
              </a:solidFill>
            </a:endParaRPr>
          </a:p>
        </p:txBody>
      </p:sp>
      <p:sp>
        <p:nvSpPr>
          <p:cNvPr id="3" name="Content Placeholder 2">
            <a:extLst>
              <a:ext uri="{FF2B5EF4-FFF2-40B4-BE49-F238E27FC236}">
                <a16:creationId xmlns:a16="http://schemas.microsoft.com/office/drawing/2014/main" id="{9832A86E-C176-4FD1-BB51-CDCD183F3391}"/>
              </a:ext>
            </a:extLst>
          </p:cNvPr>
          <p:cNvSpPr>
            <a:spLocks noGrp="1"/>
          </p:cNvSpPr>
          <p:nvPr>
            <p:ph idx="1"/>
          </p:nvPr>
        </p:nvSpPr>
        <p:spPr/>
        <p:txBody>
          <a:bodyPr>
            <a:normAutofit fontScale="77500" lnSpcReduction="20000"/>
          </a:bodyPr>
          <a:lstStyle/>
          <a:p>
            <a:pPr algn="just"/>
            <a:r>
              <a:rPr lang="en-US" b="1" dirty="0"/>
              <a:t>IEEE 802.16a for WiMAX standa</a:t>
            </a:r>
            <a:r>
              <a:rPr lang="en-US" dirty="0"/>
              <a:t>rds Wi-Max is used to provide broadband wireless connectivity over a substantial geographical area such as large metropolitan city. </a:t>
            </a:r>
          </a:p>
          <a:p>
            <a:pPr algn="just"/>
            <a:r>
              <a:rPr lang="en-US" dirty="0"/>
              <a:t>It has been designed to evolve a set of air interfaces based on a common MAC protocol but physical layer specifications having an air interface support in 2-11 </a:t>
            </a:r>
            <a:r>
              <a:rPr lang="en-US" dirty="0" err="1"/>
              <a:t>Ghz</a:t>
            </a:r>
            <a:r>
              <a:rPr lang="en-US" dirty="0"/>
              <a:t> band having both licensed and license exempt spectrum. </a:t>
            </a:r>
          </a:p>
          <a:p>
            <a:pPr algn="just"/>
            <a:r>
              <a:rPr lang="en-US" dirty="0"/>
              <a:t>Wi Max can use radio bandwidth that can vary from 1.25 MHz to 28 MHz in steps of 1.75 MHz in 2GHz to 11 GHz band. It also uses multicarrier OFDMA scheme with MIMO antenna technique to achieve transmission data rate as high as 155 Mbps. </a:t>
            </a:r>
          </a:p>
          <a:p>
            <a:pPr algn="just"/>
            <a:r>
              <a:rPr lang="en-US" dirty="0"/>
              <a:t>WiMAX equipment can operate in different FDD or TDD configuration and operate in different frequency bands of 5.8 GHz, 3.5 GHz and 2.5 GHz.</a:t>
            </a:r>
            <a:endParaRPr lang="en-IN" dirty="0"/>
          </a:p>
        </p:txBody>
      </p:sp>
      <p:sp>
        <p:nvSpPr>
          <p:cNvPr id="4" name="Footer Placeholder 3">
            <a:extLst>
              <a:ext uri="{FF2B5EF4-FFF2-40B4-BE49-F238E27FC236}">
                <a16:creationId xmlns:a16="http://schemas.microsoft.com/office/drawing/2014/main" id="{FE80A7B0-C23F-4CA6-8B33-F6348F3EF143}"/>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5F02F34B-9595-4B90-BE26-E7A825FCCA73}"/>
              </a:ext>
            </a:extLst>
          </p:cNvPr>
          <p:cNvSpPr>
            <a:spLocks noGrp="1"/>
          </p:cNvSpPr>
          <p:nvPr>
            <p:ph type="sldNum" sz="quarter" idx="12"/>
          </p:nvPr>
        </p:nvSpPr>
        <p:spPr/>
        <p:txBody>
          <a:bodyPr/>
          <a:lstStyle/>
          <a:p>
            <a:pPr>
              <a:defRPr/>
            </a:pPr>
            <a:fld id="{DAADD056-305A-4C2C-95A2-F8883EC1CD26}" type="slidenum">
              <a:rPr lang="en-US" altLang="en-US" smtClean="0"/>
              <a:pPr>
                <a:defRPr/>
              </a:pPr>
              <a:t>59</a:t>
            </a:fld>
            <a:endParaRPr lang="en-US" altLang="en-US"/>
          </a:p>
        </p:txBody>
      </p:sp>
    </p:spTree>
    <p:extLst>
      <p:ext uri="{BB962C8B-B14F-4D97-AF65-F5344CB8AC3E}">
        <p14:creationId xmlns:p14="http://schemas.microsoft.com/office/powerpoint/2010/main" val="176521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E11F-6EAE-49D4-9B58-8625118D426D}"/>
              </a:ext>
            </a:extLst>
          </p:cNvPr>
          <p:cNvSpPr>
            <a:spLocks noGrp="1"/>
          </p:cNvSpPr>
          <p:nvPr>
            <p:ph type="title"/>
          </p:nvPr>
        </p:nvSpPr>
        <p:spPr/>
        <p:txBody>
          <a:bodyPr/>
          <a:lstStyle/>
          <a:p>
            <a:r>
              <a:rPr lang="en-IN" b="1" dirty="0">
                <a:solidFill>
                  <a:srgbClr val="0070C0"/>
                </a:solidFill>
              </a:rPr>
              <a:t>Drawback of SISO System </a:t>
            </a:r>
          </a:p>
        </p:txBody>
      </p:sp>
      <p:sp>
        <p:nvSpPr>
          <p:cNvPr id="3" name="Content Placeholder 2">
            <a:extLst>
              <a:ext uri="{FF2B5EF4-FFF2-40B4-BE49-F238E27FC236}">
                <a16:creationId xmlns:a16="http://schemas.microsoft.com/office/drawing/2014/main" id="{690E88ED-A23D-4335-8046-D9D7484CEB7D}"/>
              </a:ext>
            </a:extLst>
          </p:cNvPr>
          <p:cNvSpPr>
            <a:spLocks noGrp="1"/>
          </p:cNvSpPr>
          <p:nvPr>
            <p:ph idx="1"/>
          </p:nvPr>
        </p:nvSpPr>
        <p:spPr/>
        <p:txBody>
          <a:bodyPr>
            <a:normAutofit fontScale="77500" lnSpcReduction="20000"/>
          </a:bodyPr>
          <a:lstStyle/>
          <a:p>
            <a:pPr algn="just"/>
            <a:r>
              <a:rPr lang="en-US" dirty="0"/>
              <a:t>In wireless system design, the most important part to understand and design is the wireless channel. </a:t>
            </a:r>
          </a:p>
          <a:p>
            <a:pPr algn="just"/>
            <a:r>
              <a:rPr lang="en-US" dirty="0"/>
              <a:t>It is time-varying random filter which affects the capacity and successful transmission of information. </a:t>
            </a:r>
          </a:p>
          <a:p>
            <a:pPr algn="just"/>
            <a:r>
              <a:rPr lang="en-US" dirty="0"/>
              <a:t>In ideal conditions, Shannon capacity of SISO channel depends upon available bandwidth (B), transmit power (P) and interference from noise (N). </a:t>
            </a:r>
          </a:p>
          <a:p>
            <a:pPr algn="just"/>
            <a:r>
              <a:rPr lang="en-US" dirty="0"/>
              <a:t>In order to achieve maximum SISO capacity for SISO channel, we have to increase the B or P or reduce the noise level (N). </a:t>
            </a:r>
          </a:p>
          <a:p>
            <a:pPr algn="just"/>
            <a:r>
              <a:rPr lang="en-US" dirty="0"/>
              <a:t>In practical systems we have limitations on B and P </a:t>
            </a:r>
            <a:r>
              <a:rPr lang="en-US" b="1" dirty="0"/>
              <a:t>i.e. fixed available spectrum and power constraint. </a:t>
            </a:r>
          </a:p>
          <a:p>
            <a:pPr algn="just"/>
            <a:r>
              <a:rPr lang="en-US" dirty="0"/>
              <a:t>Noise factor in wireless communication depends upon many factors including fading, shadowing, mobility of user and environment both. Hence we have a limited wireless capacity.</a:t>
            </a:r>
            <a:endParaRPr lang="en-IN" dirty="0"/>
          </a:p>
        </p:txBody>
      </p:sp>
      <p:sp>
        <p:nvSpPr>
          <p:cNvPr id="4" name="Footer Placeholder 3">
            <a:extLst>
              <a:ext uri="{FF2B5EF4-FFF2-40B4-BE49-F238E27FC236}">
                <a16:creationId xmlns:a16="http://schemas.microsoft.com/office/drawing/2014/main" id="{41E46A65-5C46-47F7-B1DA-A7F136139E83}"/>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7D3B851A-02F7-4A2A-B5A2-06FF00194110}"/>
              </a:ext>
            </a:extLst>
          </p:cNvPr>
          <p:cNvSpPr>
            <a:spLocks noGrp="1"/>
          </p:cNvSpPr>
          <p:nvPr>
            <p:ph type="sldNum" sz="quarter" idx="12"/>
          </p:nvPr>
        </p:nvSpPr>
        <p:spPr/>
        <p:txBody>
          <a:bodyPr/>
          <a:lstStyle/>
          <a:p>
            <a:pPr>
              <a:defRPr/>
            </a:pPr>
            <a:fld id="{DAADD056-305A-4C2C-95A2-F8883EC1CD26}" type="slidenum">
              <a:rPr lang="en-US" altLang="en-US" smtClean="0"/>
              <a:pPr>
                <a:defRPr/>
              </a:pPr>
              <a:t>6</a:t>
            </a:fld>
            <a:endParaRPr lang="en-US" altLang="en-US"/>
          </a:p>
        </p:txBody>
      </p:sp>
    </p:spTree>
    <p:extLst>
      <p:ext uri="{BB962C8B-B14F-4D97-AF65-F5344CB8AC3E}">
        <p14:creationId xmlns:p14="http://schemas.microsoft.com/office/powerpoint/2010/main" val="2022299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3374-596B-4E24-B8AD-32C97784B6FC}"/>
              </a:ext>
            </a:extLst>
          </p:cNvPr>
          <p:cNvSpPr>
            <a:spLocks noGrp="1"/>
          </p:cNvSpPr>
          <p:nvPr>
            <p:ph type="title"/>
          </p:nvPr>
        </p:nvSpPr>
        <p:spPr/>
        <p:txBody>
          <a:bodyPr/>
          <a:lstStyle/>
          <a:p>
            <a:r>
              <a:rPr lang="en-US" b="1" dirty="0">
                <a:solidFill>
                  <a:srgbClr val="0070C0"/>
                </a:solidFill>
              </a:rPr>
              <a:t>LTE/ LTE Advanced Long Term Evolution (LTE)</a:t>
            </a:r>
            <a:endParaRPr lang="en-IN" b="1" dirty="0">
              <a:solidFill>
                <a:srgbClr val="0070C0"/>
              </a:solidFill>
            </a:endParaRPr>
          </a:p>
        </p:txBody>
      </p:sp>
      <p:sp>
        <p:nvSpPr>
          <p:cNvPr id="3" name="Content Placeholder 2">
            <a:extLst>
              <a:ext uri="{FF2B5EF4-FFF2-40B4-BE49-F238E27FC236}">
                <a16:creationId xmlns:a16="http://schemas.microsoft.com/office/drawing/2014/main" id="{CC7D74FD-C42B-42C6-B005-30F27306E8AE}"/>
              </a:ext>
            </a:extLst>
          </p:cNvPr>
          <p:cNvSpPr>
            <a:spLocks noGrp="1"/>
          </p:cNvSpPr>
          <p:nvPr>
            <p:ph idx="1"/>
          </p:nvPr>
        </p:nvSpPr>
        <p:spPr/>
        <p:txBody>
          <a:bodyPr>
            <a:normAutofit fontScale="77500" lnSpcReduction="20000"/>
          </a:bodyPr>
          <a:lstStyle/>
          <a:p>
            <a:pPr algn="just"/>
            <a:r>
              <a:rPr lang="en-US" b="1" dirty="0"/>
              <a:t>LTE/ LTE Advanced Long Term Evolution (LTE) </a:t>
            </a:r>
            <a:r>
              <a:rPr lang="en-US" dirty="0"/>
              <a:t>is a 4G wireless broadband technology developed by the Third Generation Partnership Project (3GPP), an industry trade group. 3GPP engineers named the technology "Long Term Evolution" because it represents the next step (4G) in a progression from GSM, a 2G standard, to UMTS, the 3G technologies based upon GSM. </a:t>
            </a:r>
          </a:p>
          <a:p>
            <a:pPr algn="just"/>
            <a:r>
              <a:rPr lang="en-US" dirty="0"/>
              <a:t>LTE provides significantly increased peak data rates, with the potential for 100 Mbps downstream and 50 Mbps/ 30 Mbps upstream, reduced latency, scalable bandwidth capacity, and backwards compatibility with existing GSM and UMTS technology.</a:t>
            </a:r>
          </a:p>
          <a:p>
            <a:pPr algn="just"/>
            <a:r>
              <a:rPr lang="en-US" dirty="0"/>
              <a:t> In LTE advanced - 4G, max down link speed of 1 Gbps and beyond is expected in future. The upper layers of LTE are based upon TCP/IP, which will likely result in an all-IP network similar to the current state of wired communications. LTE will support mixed data, voice, video and messaging traffic. </a:t>
            </a:r>
          </a:p>
        </p:txBody>
      </p:sp>
      <p:sp>
        <p:nvSpPr>
          <p:cNvPr id="4" name="Footer Placeholder 3">
            <a:extLst>
              <a:ext uri="{FF2B5EF4-FFF2-40B4-BE49-F238E27FC236}">
                <a16:creationId xmlns:a16="http://schemas.microsoft.com/office/drawing/2014/main" id="{14DF67C4-A981-4CFD-8632-1DDE87A314DD}"/>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A34BB1ED-E962-489F-B634-CFDB30483AC1}"/>
              </a:ext>
            </a:extLst>
          </p:cNvPr>
          <p:cNvSpPr>
            <a:spLocks noGrp="1"/>
          </p:cNvSpPr>
          <p:nvPr>
            <p:ph type="sldNum" sz="quarter" idx="12"/>
          </p:nvPr>
        </p:nvSpPr>
        <p:spPr/>
        <p:txBody>
          <a:bodyPr/>
          <a:lstStyle/>
          <a:p>
            <a:pPr>
              <a:defRPr/>
            </a:pPr>
            <a:fld id="{DAADD056-305A-4C2C-95A2-F8883EC1CD26}" type="slidenum">
              <a:rPr lang="en-US" altLang="en-US" smtClean="0"/>
              <a:pPr>
                <a:defRPr/>
              </a:pPr>
              <a:t>60</a:t>
            </a:fld>
            <a:endParaRPr lang="en-US" altLang="en-US"/>
          </a:p>
        </p:txBody>
      </p:sp>
    </p:spTree>
    <p:extLst>
      <p:ext uri="{BB962C8B-B14F-4D97-AF65-F5344CB8AC3E}">
        <p14:creationId xmlns:p14="http://schemas.microsoft.com/office/powerpoint/2010/main" val="2725112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7B5E-9520-4165-92F5-2D8AC4B5E3ED}"/>
              </a:ext>
            </a:extLst>
          </p:cNvPr>
          <p:cNvSpPr>
            <a:spLocks noGrp="1"/>
          </p:cNvSpPr>
          <p:nvPr>
            <p:ph type="title"/>
          </p:nvPr>
        </p:nvSpPr>
        <p:spPr/>
        <p:txBody>
          <a:bodyPr/>
          <a:lstStyle/>
          <a:p>
            <a:r>
              <a:rPr lang="en-US" b="1" dirty="0">
                <a:solidFill>
                  <a:srgbClr val="0070C0"/>
                </a:solidFill>
              </a:rPr>
              <a:t>LTE – OFDM &amp; MIMO </a:t>
            </a:r>
            <a:endParaRPr lang="en-IN" b="1" dirty="0">
              <a:solidFill>
                <a:srgbClr val="0070C0"/>
              </a:solidFill>
            </a:endParaRPr>
          </a:p>
        </p:txBody>
      </p:sp>
      <p:sp>
        <p:nvSpPr>
          <p:cNvPr id="3" name="Content Placeholder 2">
            <a:extLst>
              <a:ext uri="{FF2B5EF4-FFF2-40B4-BE49-F238E27FC236}">
                <a16:creationId xmlns:a16="http://schemas.microsoft.com/office/drawing/2014/main" id="{484BD9D4-FE34-4A75-AF82-0CB89295D5E1}"/>
              </a:ext>
            </a:extLst>
          </p:cNvPr>
          <p:cNvSpPr>
            <a:spLocks noGrp="1"/>
          </p:cNvSpPr>
          <p:nvPr>
            <p:ph idx="1"/>
          </p:nvPr>
        </p:nvSpPr>
        <p:spPr/>
        <p:txBody>
          <a:bodyPr>
            <a:normAutofit fontScale="62500" lnSpcReduction="20000"/>
          </a:bodyPr>
          <a:lstStyle/>
          <a:p>
            <a:pPr algn="just"/>
            <a:r>
              <a:rPr lang="en-US" dirty="0"/>
              <a:t>LTE uses OFDM (Orthogonal Frequency Division Multiplexing) and MIMO (Multiple Input Multiple Output) antenna technology. The higher signal to noise ratio (SNR) at the receiver enabled by MIMO, along with OFDMA and SCFDMA (Single channel orthogonal frequency division multiple access in up link), provides improved coverage and throughput, especially in dense urban areas.</a:t>
            </a:r>
          </a:p>
          <a:p>
            <a:pPr algn="just"/>
            <a:r>
              <a:rPr lang="en-US" dirty="0"/>
              <a:t> LTE 4G network will compete with WiMAX for both enterprise and consumer broadband wireless customers. </a:t>
            </a:r>
          </a:p>
          <a:p>
            <a:pPr algn="just"/>
            <a:r>
              <a:rPr lang="en-US" dirty="0"/>
              <a:t>Outside of the US telecommunications market, GSM is the dominant mobile standard, with more than 80% of the world's cellular phone users. </a:t>
            </a:r>
          </a:p>
          <a:p>
            <a:pPr algn="just"/>
            <a:r>
              <a:rPr lang="en-US" dirty="0"/>
              <a:t>As a result, HSDPA and then LTE are the likely wireless broadband technologies of choice for most users. </a:t>
            </a:r>
          </a:p>
          <a:p>
            <a:pPr algn="just"/>
            <a:r>
              <a:rPr lang="en-US" dirty="0"/>
              <a:t>Nortel and other infrastructure vendors are focusing significant research and development efforts on the creation of LTE base stations to meet the expected demand. When implemented, LTE has the potential to bring pervasive computing to a global audience, with a wire-like experience for mobile users everywhere. A comparison between 3G (WCDMA), HSPA, HSPA+, LTE and LTE advanced is given on the next page.</a:t>
            </a:r>
            <a:endParaRPr lang="en-IN" dirty="0"/>
          </a:p>
          <a:p>
            <a:pPr algn="just"/>
            <a:endParaRPr lang="en-IN" dirty="0"/>
          </a:p>
        </p:txBody>
      </p:sp>
      <p:sp>
        <p:nvSpPr>
          <p:cNvPr id="4" name="Footer Placeholder 3">
            <a:extLst>
              <a:ext uri="{FF2B5EF4-FFF2-40B4-BE49-F238E27FC236}">
                <a16:creationId xmlns:a16="http://schemas.microsoft.com/office/drawing/2014/main" id="{14AFB145-82DE-4726-8DB0-E050CFF07C7F}"/>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5A8DB8C3-45F8-4094-BED4-F37CA913321E}"/>
              </a:ext>
            </a:extLst>
          </p:cNvPr>
          <p:cNvSpPr>
            <a:spLocks noGrp="1"/>
          </p:cNvSpPr>
          <p:nvPr>
            <p:ph type="sldNum" sz="quarter" idx="12"/>
          </p:nvPr>
        </p:nvSpPr>
        <p:spPr/>
        <p:txBody>
          <a:bodyPr/>
          <a:lstStyle/>
          <a:p>
            <a:pPr>
              <a:defRPr/>
            </a:pPr>
            <a:fld id="{DAADD056-305A-4C2C-95A2-F8883EC1CD26}" type="slidenum">
              <a:rPr lang="en-US" altLang="en-US" smtClean="0"/>
              <a:pPr>
                <a:defRPr/>
              </a:pPr>
              <a:t>61</a:t>
            </a:fld>
            <a:endParaRPr lang="en-US" altLang="en-US"/>
          </a:p>
        </p:txBody>
      </p:sp>
    </p:spTree>
    <p:extLst>
      <p:ext uri="{BB962C8B-B14F-4D97-AF65-F5344CB8AC3E}">
        <p14:creationId xmlns:p14="http://schemas.microsoft.com/office/powerpoint/2010/main" val="288595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2E8D-F477-4213-99E5-F38A0E8B9A37}"/>
              </a:ext>
            </a:extLst>
          </p:cNvPr>
          <p:cNvSpPr>
            <a:spLocks noGrp="1"/>
          </p:cNvSpPr>
          <p:nvPr>
            <p:ph type="title"/>
          </p:nvPr>
        </p:nvSpPr>
        <p:spPr/>
        <p:txBody>
          <a:bodyPr/>
          <a:lstStyle/>
          <a:p>
            <a:r>
              <a:rPr lang="en-IN" b="1" dirty="0">
                <a:solidFill>
                  <a:srgbClr val="0070C0"/>
                </a:solidFill>
              </a:rPr>
              <a:t>MIMO Features </a:t>
            </a:r>
          </a:p>
        </p:txBody>
      </p:sp>
      <p:sp>
        <p:nvSpPr>
          <p:cNvPr id="3" name="Content Placeholder 2">
            <a:extLst>
              <a:ext uri="{FF2B5EF4-FFF2-40B4-BE49-F238E27FC236}">
                <a16:creationId xmlns:a16="http://schemas.microsoft.com/office/drawing/2014/main" id="{9C79524E-B64D-4524-8578-51DF13AE35EF}"/>
              </a:ext>
            </a:extLst>
          </p:cNvPr>
          <p:cNvSpPr>
            <a:spLocks noGrp="1"/>
          </p:cNvSpPr>
          <p:nvPr>
            <p:ph idx="1"/>
          </p:nvPr>
        </p:nvSpPr>
        <p:spPr/>
        <p:txBody>
          <a:bodyPr>
            <a:normAutofit fontScale="77500" lnSpcReduction="20000"/>
          </a:bodyPr>
          <a:lstStyle/>
          <a:p>
            <a:pPr algn="just"/>
            <a:r>
              <a:rPr lang="en-US" dirty="0"/>
              <a:t>Multiple-Input Multiple-Output (MIMO) system that improves the bandwidth efficiency and system reliability without the need to use extra bandwidth or transmitting more power into the channel. </a:t>
            </a:r>
          </a:p>
          <a:p>
            <a:pPr algn="just"/>
            <a:r>
              <a:rPr lang="en-US" dirty="0"/>
              <a:t>In MIMO systems, the transmitter uses more than one antenna to transmit the data and the receiver uses more than one antenna to receive these data. </a:t>
            </a:r>
          </a:p>
          <a:p>
            <a:pPr algn="just"/>
            <a:r>
              <a:rPr lang="en-US" dirty="0"/>
              <a:t>The capacities achieved by MIMO systems are very high compared with the conventional systems (SISO, SIMO, and MISO) given that the underlying channel is rich in </a:t>
            </a:r>
            <a:r>
              <a:rPr lang="en-US" dirty="0" err="1"/>
              <a:t>scatterers</a:t>
            </a:r>
            <a:r>
              <a:rPr lang="en-US" dirty="0"/>
              <a:t> with independent spatial fading. </a:t>
            </a:r>
          </a:p>
          <a:p>
            <a:pPr algn="just"/>
            <a:r>
              <a:rPr lang="en-US" dirty="0"/>
              <a:t>This gain in capacity and reliability depends on the number of antennas on both sides, the statistics of the channel, and the channel knowledge at the transmitter bandwidth, at the same time and this is the source of capacity gain in spatial multiplexing based MIMO systems. This extra capacity is obtained without increasing the channel bandwidth or transmitted power.</a:t>
            </a:r>
            <a:endParaRPr lang="en-IN" dirty="0"/>
          </a:p>
        </p:txBody>
      </p:sp>
      <p:sp>
        <p:nvSpPr>
          <p:cNvPr id="4" name="Footer Placeholder 3">
            <a:extLst>
              <a:ext uri="{FF2B5EF4-FFF2-40B4-BE49-F238E27FC236}">
                <a16:creationId xmlns:a16="http://schemas.microsoft.com/office/drawing/2014/main" id="{C96709E4-F468-4D2E-A670-6F1C4AF734A5}"/>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84F30B73-09DF-40D9-8DC9-D60C1C88B6B3}"/>
              </a:ext>
            </a:extLst>
          </p:cNvPr>
          <p:cNvSpPr>
            <a:spLocks noGrp="1"/>
          </p:cNvSpPr>
          <p:nvPr>
            <p:ph type="sldNum" sz="quarter" idx="12"/>
          </p:nvPr>
        </p:nvSpPr>
        <p:spPr/>
        <p:txBody>
          <a:bodyPr/>
          <a:lstStyle/>
          <a:p>
            <a:pPr>
              <a:defRPr/>
            </a:pPr>
            <a:fld id="{DAADD056-305A-4C2C-95A2-F8883EC1CD26}" type="slidenum">
              <a:rPr lang="en-US" altLang="en-US" smtClean="0"/>
              <a:pPr>
                <a:defRPr/>
              </a:pPr>
              <a:t>7</a:t>
            </a:fld>
            <a:endParaRPr lang="en-US" altLang="en-US"/>
          </a:p>
        </p:txBody>
      </p:sp>
    </p:spTree>
    <p:extLst>
      <p:ext uri="{BB962C8B-B14F-4D97-AF65-F5344CB8AC3E}">
        <p14:creationId xmlns:p14="http://schemas.microsoft.com/office/powerpoint/2010/main" val="259849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41B4-34E0-4955-8975-DDB8CC94446F}"/>
              </a:ext>
            </a:extLst>
          </p:cNvPr>
          <p:cNvSpPr>
            <a:spLocks noGrp="1"/>
          </p:cNvSpPr>
          <p:nvPr>
            <p:ph type="title"/>
          </p:nvPr>
        </p:nvSpPr>
        <p:spPr/>
        <p:txBody>
          <a:bodyPr/>
          <a:lstStyle/>
          <a:p>
            <a:r>
              <a:rPr lang="en-IN" b="1" dirty="0">
                <a:solidFill>
                  <a:srgbClr val="0070C0"/>
                </a:solidFill>
              </a:rPr>
              <a:t>MIMO Features </a:t>
            </a:r>
            <a:endParaRPr lang="en-IN" b="1" dirty="0"/>
          </a:p>
        </p:txBody>
      </p:sp>
      <p:sp>
        <p:nvSpPr>
          <p:cNvPr id="3" name="Content Placeholder 2">
            <a:extLst>
              <a:ext uri="{FF2B5EF4-FFF2-40B4-BE49-F238E27FC236}">
                <a16:creationId xmlns:a16="http://schemas.microsoft.com/office/drawing/2014/main" id="{2B86F96F-1BE3-4C86-A80C-9C0955DCE12E}"/>
              </a:ext>
            </a:extLst>
          </p:cNvPr>
          <p:cNvSpPr>
            <a:spLocks noGrp="1"/>
          </p:cNvSpPr>
          <p:nvPr>
            <p:ph idx="1"/>
          </p:nvPr>
        </p:nvSpPr>
        <p:spPr/>
        <p:txBody>
          <a:bodyPr/>
          <a:lstStyle/>
          <a:p>
            <a:r>
              <a:rPr lang="en-US" dirty="0"/>
              <a:t>Capacity increases linearly with the increase of number of antennas. </a:t>
            </a:r>
          </a:p>
          <a:p>
            <a:r>
              <a:rPr lang="en-US" dirty="0"/>
              <a:t>Using MIMO system, parallel transmit streams of single user or multiple users can be sent and received. </a:t>
            </a:r>
          </a:p>
          <a:p>
            <a:r>
              <a:rPr lang="en-US" dirty="0"/>
              <a:t>Hence using these parallel sub-channels very high capacity can be achieved. It is then MIMO systems which will make giga-bit wireless systems a reality. </a:t>
            </a:r>
          </a:p>
          <a:p>
            <a:endParaRPr lang="en-IN" dirty="0"/>
          </a:p>
        </p:txBody>
      </p:sp>
      <p:sp>
        <p:nvSpPr>
          <p:cNvPr id="4" name="Footer Placeholder 3">
            <a:extLst>
              <a:ext uri="{FF2B5EF4-FFF2-40B4-BE49-F238E27FC236}">
                <a16:creationId xmlns:a16="http://schemas.microsoft.com/office/drawing/2014/main" id="{22CF08D6-84AB-43F5-8C29-74A5185BDAE6}"/>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524B5FC1-1696-4A25-8F68-6880FAE25BAB}"/>
              </a:ext>
            </a:extLst>
          </p:cNvPr>
          <p:cNvSpPr>
            <a:spLocks noGrp="1"/>
          </p:cNvSpPr>
          <p:nvPr>
            <p:ph type="sldNum" sz="quarter" idx="12"/>
          </p:nvPr>
        </p:nvSpPr>
        <p:spPr/>
        <p:txBody>
          <a:bodyPr/>
          <a:lstStyle/>
          <a:p>
            <a:pPr>
              <a:defRPr/>
            </a:pPr>
            <a:fld id="{DAADD056-305A-4C2C-95A2-F8883EC1CD26}" type="slidenum">
              <a:rPr lang="en-US" altLang="en-US" smtClean="0"/>
              <a:pPr>
                <a:defRPr/>
              </a:pPr>
              <a:t>8</a:t>
            </a:fld>
            <a:endParaRPr lang="en-US" altLang="en-US"/>
          </a:p>
        </p:txBody>
      </p:sp>
    </p:spTree>
    <p:extLst>
      <p:ext uri="{BB962C8B-B14F-4D97-AF65-F5344CB8AC3E}">
        <p14:creationId xmlns:p14="http://schemas.microsoft.com/office/powerpoint/2010/main" val="203711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A695-1B3E-4BAD-A3B6-4082CB0DA7E7}"/>
              </a:ext>
            </a:extLst>
          </p:cNvPr>
          <p:cNvSpPr>
            <a:spLocks noGrp="1"/>
          </p:cNvSpPr>
          <p:nvPr>
            <p:ph type="title"/>
          </p:nvPr>
        </p:nvSpPr>
        <p:spPr>
          <a:xfrm>
            <a:off x="838200" y="365126"/>
            <a:ext cx="10515600" cy="478154"/>
          </a:xfrm>
        </p:spPr>
        <p:txBody>
          <a:bodyPr>
            <a:normAutofit fontScale="90000"/>
          </a:bodyPr>
          <a:lstStyle/>
          <a:p>
            <a:r>
              <a:rPr lang="en-IN" b="1" dirty="0">
                <a:solidFill>
                  <a:srgbClr val="0070C0"/>
                </a:solidFill>
              </a:rPr>
              <a:t>Benefits of MIMO Technology</a:t>
            </a:r>
          </a:p>
        </p:txBody>
      </p:sp>
      <p:sp>
        <p:nvSpPr>
          <p:cNvPr id="3" name="Content Placeholder 2">
            <a:extLst>
              <a:ext uri="{FF2B5EF4-FFF2-40B4-BE49-F238E27FC236}">
                <a16:creationId xmlns:a16="http://schemas.microsoft.com/office/drawing/2014/main" id="{8D029E93-E94A-444B-B3EA-F783486D2CEE}"/>
              </a:ext>
            </a:extLst>
          </p:cNvPr>
          <p:cNvSpPr>
            <a:spLocks noGrp="1"/>
          </p:cNvSpPr>
          <p:nvPr>
            <p:ph idx="1"/>
          </p:nvPr>
        </p:nvSpPr>
        <p:spPr>
          <a:xfrm>
            <a:off x="838200" y="843280"/>
            <a:ext cx="10515600" cy="5933440"/>
          </a:xfrm>
        </p:spPr>
        <p:txBody>
          <a:bodyPr>
            <a:noAutofit/>
          </a:bodyPr>
          <a:lstStyle/>
          <a:p>
            <a:pPr algn="l"/>
            <a:r>
              <a:rPr lang="en-US" sz="2400" b="0" i="0" u="none" strike="noStrike" baseline="0" dirty="0">
                <a:solidFill>
                  <a:srgbClr val="002060"/>
                </a:solidFill>
                <a:latin typeface="Times New Roman" panose="02020603050405020304" pitchFamily="18" charset="0"/>
                <a:cs typeface="Times New Roman" panose="02020603050405020304" pitchFamily="18" charset="0"/>
              </a:rPr>
              <a:t>The benefits of MIMO technology that help achieve such significant performance gains are </a:t>
            </a:r>
          </a:p>
          <a:p>
            <a:pPr algn="l"/>
            <a:r>
              <a:rPr lang="en-US" sz="2400" b="0" i="1" u="none" strike="noStrike" baseline="0" dirty="0">
                <a:solidFill>
                  <a:srgbClr val="002060"/>
                </a:solidFill>
                <a:latin typeface="Times New Roman" panose="02020603050405020304" pitchFamily="18" charset="0"/>
                <a:cs typeface="Times New Roman" panose="02020603050405020304" pitchFamily="18" charset="0"/>
              </a:rPr>
              <a:t>array gain</a:t>
            </a:r>
            <a:r>
              <a:rPr lang="en-US" sz="2400" b="0" i="0" u="none" strike="noStrike" baseline="0" dirty="0">
                <a:solidFill>
                  <a:srgbClr val="002060"/>
                </a:solidFill>
                <a:latin typeface="Times New Roman" panose="02020603050405020304" pitchFamily="18" charset="0"/>
                <a:cs typeface="Times New Roman" panose="02020603050405020304" pitchFamily="18" charset="0"/>
              </a:rPr>
              <a:t>, </a:t>
            </a:r>
            <a:r>
              <a:rPr lang="en-US" sz="2400" b="0" i="1" u="none" strike="noStrike" baseline="0" dirty="0">
                <a:solidFill>
                  <a:srgbClr val="002060"/>
                </a:solidFill>
                <a:latin typeface="Times New Roman" panose="02020603050405020304" pitchFamily="18" charset="0"/>
                <a:cs typeface="Times New Roman" panose="02020603050405020304" pitchFamily="18" charset="0"/>
              </a:rPr>
              <a:t>spatial diversity gain</a:t>
            </a:r>
            <a:r>
              <a:rPr lang="en-US" sz="2400" b="0" i="0" u="none" strike="noStrike" baseline="0" dirty="0">
                <a:solidFill>
                  <a:srgbClr val="002060"/>
                </a:solidFill>
                <a:latin typeface="Times New Roman" panose="02020603050405020304" pitchFamily="18" charset="0"/>
                <a:cs typeface="Times New Roman" panose="02020603050405020304" pitchFamily="18" charset="0"/>
              </a:rPr>
              <a:t>, </a:t>
            </a:r>
            <a:r>
              <a:rPr lang="en-US" sz="2400" b="0" i="1" u="none" strike="noStrike" baseline="0" dirty="0">
                <a:solidFill>
                  <a:srgbClr val="002060"/>
                </a:solidFill>
                <a:latin typeface="Times New Roman" panose="02020603050405020304" pitchFamily="18" charset="0"/>
                <a:cs typeface="Times New Roman" panose="02020603050405020304" pitchFamily="18" charset="0"/>
              </a:rPr>
              <a:t>spatial multiplexing gain </a:t>
            </a:r>
            <a:r>
              <a:rPr lang="en-US" sz="2400" b="0" i="0" u="none" strike="noStrike" baseline="0" dirty="0">
                <a:solidFill>
                  <a:srgbClr val="002060"/>
                </a:solidFill>
                <a:latin typeface="Times New Roman" panose="02020603050405020304" pitchFamily="18" charset="0"/>
                <a:cs typeface="Times New Roman" panose="02020603050405020304" pitchFamily="18" charset="0"/>
              </a:rPr>
              <a:t>and </a:t>
            </a:r>
            <a:r>
              <a:rPr lang="en-US" sz="2400" b="0" i="1" u="none" strike="noStrike" baseline="0" dirty="0">
                <a:solidFill>
                  <a:srgbClr val="002060"/>
                </a:solidFill>
                <a:latin typeface="Times New Roman" panose="02020603050405020304" pitchFamily="18" charset="0"/>
                <a:cs typeface="Times New Roman" panose="02020603050405020304" pitchFamily="18" charset="0"/>
              </a:rPr>
              <a:t>interference reduction</a:t>
            </a:r>
          </a:p>
          <a:p>
            <a:pPr algn="l"/>
            <a:r>
              <a:rPr lang="en-US" sz="2400" b="0" i="0" u="none" strike="noStrike" baseline="0" dirty="0">
                <a:solidFill>
                  <a:srgbClr val="002060"/>
                </a:solidFill>
                <a:latin typeface="Times New Roman" panose="02020603050405020304" pitchFamily="18" charset="0"/>
                <a:cs typeface="Times New Roman" panose="02020603050405020304" pitchFamily="18" charset="0"/>
              </a:rPr>
              <a:t>Array gain is the increase in receive SNR that results from a coherent combining effect of the wireless signals at a receiver. </a:t>
            </a:r>
          </a:p>
          <a:p>
            <a:pPr algn="l"/>
            <a:r>
              <a:rPr lang="en-US" sz="2400" b="0" i="0" u="none" strike="noStrike" baseline="0" dirty="0">
                <a:solidFill>
                  <a:srgbClr val="002060"/>
                </a:solidFill>
                <a:latin typeface="Times New Roman" panose="02020603050405020304" pitchFamily="18" charset="0"/>
                <a:cs typeface="Times New Roman" panose="02020603050405020304" pitchFamily="18" charset="0"/>
              </a:rPr>
              <a:t>The coherent combining may be realized through spatial processing at the receive antenna array and/or spatial pre-processing at the transmit antenna array. </a:t>
            </a:r>
          </a:p>
          <a:p>
            <a:pPr algn="l"/>
            <a:r>
              <a:rPr lang="en-US" sz="2400" b="0" i="0" u="none" strike="noStrike" baseline="0" dirty="0">
                <a:solidFill>
                  <a:srgbClr val="002060"/>
                </a:solidFill>
                <a:latin typeface="Times New Roman" panose="02020603050405020304" pitchFamily="18" charset="0"/>
                <a:cs typeface="Times New Roman" panose="02020603050405020304" pitchFamily="18" charset="0"/>
              </a:rPr>
              <a:t>Array gain improves resistance to noise, thereby improving the coverage and the range of a wireless network.</a:t>
            </a:r>
          </a:p>
          <a:p>
            <a:pPr algn="l"/>
            <a:r>
              <a:rPr lang="en-US" sz="2400" b="0" i="0" u="none" strike="noStrike" baseline="0" dirty="0">
                <a:solidFill>
                  <a:srgbClr val="002060"/>
                </a:solidFill>
                <a:latin typeface="Times New Roman" panose="02020603050405020304" pitchFamily="18" charset="0"/>
                <a:cs typeface="Times New Roman" panose="02020603050405020304" pitchFamily="18" charset="0"/>
              </a:rPr>
              <a:t>signal level at a receiver in a wireless system fluctuates or fades. </a:t>
            </a:r>
          </a:p>
          <a:p>
            <a:pPr algn="l"/>
            <a:r>
              <a:rPr lang="en-US" sz="2400" b="0" i="0" u="none" strike="noStrike" baseline="0" dirty="0">
                <a:solidFill>
                  <a:srgbClr val="002060"/>
                </a:solidFill>
                <a:latin typeface="Times New Roman" panose="02020603050405020304" pitchFamily="18" charset="0"/>
                <a:cs typeface="Times New Roman" panose="02020603050405020304" pitchFamily="18" charset="0"/>
              </a:rPr>
              <a:t>Spatial diversity gain mitigates fading and is realized by providing the receiver with multiple (ideally independent) copies of the transmitted signal in space, frequency or time.</a:t>
            </a:r>
            <a:endParaRPr lang="en-US" sz="2400" dirty="0">
              <a:solidFill>
                <a:srgbClr val="002060"/>
              </a:solidFill>
              <a:latin typeface="Times New Roman" panose="02020603050405020304" pitchFamily="18" charset="0"/>
              <a:cs typeface="Times New Roman" panose="02020603050405020304" pitchFamily="18" charset="0"/>
            </a:endParaRPr>
          </a:p>
          <a:p>
            <a:pPr algn="l"/>
            <a:endParaRPr lang="en-IN" sz="2400" dirty="0"/>
          </a:p>
        </p:txBody>
      </p:sp>
    </p:spTree>
    <p:extLst>
      <p:ext uri="{BB962C8B-B14F-4D97-AF65-F5344CB8AC3E}">
        <p14:creationId xmlns:p14="http://schemas.microsoft.com/office/powerpoint/2010/main" val="272605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3447</TotalTime>
  <Words>4451</Words>
  <Application>Microsoft Office PowerPoint</Application>
  <PresentationFormat>Widescreen</PresentationFormat>
  <Paragraphs>292</Paragraphs>
  <Slides>61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Cambria Math</vt:lpstr>
      <vt:lpstr>intirr</vt:lpstr>
      <vt:lpstr>R1-tii</vt:lpstr>
      <vt:lpstr>Times New Roman</vt:lpstr>
      <vt:lpstr>Office Theme</vt:lpstr>
      <vt:lpstr>18ECE220T- Unit 3- Multiple Input Multiple Output Systems </vt:lpstr>
      <vt:lpstr>Introduction to MIMO Systems</vt:lpstr>
      <vt:lpstr>Need for MIMO Systems </vt:lpstr>
      <vt:lpstr>MIMO System Model &amp; its Performance </vt:lpstr>
      <vt:lpstr>Working Principle of MIMO</vt:lpstr>
      <vt:lpstr>Drawback of SISO System </vt:lpstr>
      <vt:lpstr>MIMO Features </vt:lpstr>
      <vt:lpstr>MIMO Features </vt:lpstr>
      <vt:lpstr>Benefits of MIMO Technology</vt:lpstr>
      <vt:lpstr>Benefits of MIMO Technology</vt:lpstr>
      <vt:lpstr>Basic Block diagram of MIMO System </vt:lpstr>
      <vt:lpstr>Outage capacity and multiplexing gain</vt:lpstr>
      <vt:lpstr>Multiplexing gain</vt:lpstr>
      <vt:lpstr>Diversity gain</vt:lpstr>
      <vt:lpstr>Capacity of MIMO Channels </vt:lpstr>
      <vt:lpstr>Capacity of MIMO Channels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Spatial Multiplexing </vt:lpstr>
      <vt:lpstr>Spatial Multiplexing </vt:lpstr>
      <vt:lpstr>Spatial Multiplexing </vt:lpstr>
      <vt:lpstr>Spatial Multiplexing </vt:lpstr>
      <vt:lpstr>Spatial Multiplexing </vt:lpstr>
      <vt:lpstr>Spatial diversity</vt:lpstr>
      <vt:lpstr>Spatial diversity</vt:lpstr>
      <vt:lpstr>V-BLAST Architecture </vt:lpstr>
      <vt:lpstr>V-BLAST Architecture </vt:lpstr>
      <vt:lpstr>A Typical BLAST Configuration </vt:lpstr>
      <vt:lpstr>A Typical VBLAST </vt:lpstr>
      <vt:lpstr>A Typical VBLAST </vt:lpstr>
      <vt:lpstr>V-BLAST Transmitter</vt:lpstr>
      <vt:lpstr>V-BLAST Transmitter</vt:lpstr>
      <vt:lpstr>V-BLAST Transmitter</vt:lpstr>
      <vt:lpstr>V-BLAST Receiver</vt:lpstr>
      <vt:lpstr>V-BLAST Receiver</vt:lpstr>
      <vt:lpstr>Alamouti code </vt:lpstr>
      <vt:lpstr>Alamouti code</vt:lpstr>
      <vt:lpstr>MIMO – OFDM </vt:lpstr>
      <vt:lpstr>MIMO – OFDM</vt:lpstr>
      <vt:lpstr>MIMO OFDM SYSTEM MODEL </vt:lpstr>
      <vt:lpstr>MIMO – OFDM</vt:lpstr>
      <vt:lpstr>Industry standards issued for various services</vt:lpstr>
      <vt:lpstr>IEEE 802.16a for WiMAX </vt:lpstr>
      <vt:lpstr>LTE/ LTE Advanced Long Term Evolution (LTE)</vt:lpstr>
      <vt:lpstr>LTE – OFDM &amp; MIMO </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Principles and Practice</dc:title>
  <dc:creator>Kristen Funk</dc:creator>
  <cp:lastModifiedBy>ADMIN</cp:lastModifiedBy>
  <cp:revision>354</cp:revision>
  <dcterms:created xsi:type="dcterms:W3CDTF">2002-05-01T19:31:20Z</dcterms:created>
  <dcterms:modified xsi:type="dcterms:W3CDTF">2023-09-29T22:48:16Z</dcterms:modified>
</cp:coreProperties>
</file>