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gal Girish" userId="f30c74953cca8b48" providerId="LiveId" clId="{A2B02314-2B74-4A8C-91DF-7B90D07B1BC7}"/>
    <pc:docChg chg="undo redo custSel addSld delSld modSld sldOrd">
      <pc:chgData name="Mangal Girish" userId="f30c74953cca8b48" providerId="LiveId" clId="{A2B02314-2B74-4A8C-91DF-7B90D07B1BC7}" dt="2021-10-01T08:30:46.318" v="1147" actId="207"/>
      <pc:docMkLst>
        <pc:docMk/>
      </pc:docMkLst>
      <pc:sldChg chg="modSp mod">
        <pc:chgData name="Mangal Girish" userId="f30c74953cca8b48" providerId="LiveId" clId="{A2B02314-2B74-4A8C-91DF-7B90D07B1BC7}" dt="2021-10-01T08:30:22.642" v="1144" actId="2711"/>
        <pc:sldMkLst>
          <pc:docMk/>
          <pc:sldMk cId="3406598826" sldId="256"/>
        </pc:sldMkLst>
        <pc:spChg chg="mod">
          <ac:chgData name="Mangal Girish" userId="f30c74953cca8b48" providerId="LiveId" clId="{A2B02314-2B74-4A8C-91DF-7B90D07B1BC7}" dt="2021-10-01T08:30:22.642" v="1144" actId="2711"/>
          <ac:spMkLst>
            <pc:docMk/>
            <pc:sldMk cId="3406598826" sldId="256"/>
            <ac:spMk id="2" creationId="{44CDA1A0-7ADC-41AF-9D9D-EAC27C4D0240}"/>
          </ac:spMkLst>
        </pc:spChg>
        <pc:spChg chg="mod">
          <ac:chgData name="Mangal Girish" userId="f30c74953cca8b48" providerId="LiveId" clId="{A2B02314-2B74-4A8C-91DF-7B90D07B1BC7}" dt="2021-10-01T08:29:25.539" v="1131" actId="1076"/>
          <ac:spMkLst>
            <pc:docMk/>
            <pc:sldMk cId="3406598826" sldId="256"/>
            <ac:spMk id="3" creationId="{0E778A60-5B72-4568-B510-E765645BE2F4}"/>
          </ac:spMkLst>
        </pc:spChg>
      </pc:sldChg>
      <pc:sldChg chg="modSp mod">
        <pc:chgData name="Mangal Girish" userId="f30c74953cca8b48" providerId="LiveId" clId="{A2B02314-2B74-4A8C-91DF-7B90D07B1BC7}" dt="2021-10-01T08:30:46.318" v="1147" actId="207"/>
        <pc:sldMkLst>
          <pc:docMk/>
          <pc:sldMk cId="3784472839" sldId="257"/>
        </pc:sldMkLst>
        <pc:spChg chg="mod">
          <ac:chgData name="Mangal Girish" userId="f30c74953cca8b48" providerId="LiveId" clId="{A2B02314-2B74-4A8C-91DF-7B90D07B1BC7}" dt="2021-10-01T08:30:46.318" v="1147" actId="207"/>
          <ac:spMkLst>
            <pc:docMk/>
            <pc:sldMk cId="3784472839" sldId="257"/>
            <ac:spMk id="3" creationId="{83AAC37C-5288-48F4-970F-D94710F0975C}"/>
          </ac:spMkLst>
        </pc:spChg>
      </pc:sldChg>
      <pc:sldChg chg="ord">
        <pc:chgData name="Mangal Girish" userId="f30c74953cca8b48" providerId="LiveId" clId="{A2B02314-2B74-4A8C-91DF-7B90D07B1BC7}" dt="2021-10-01T07:42:28.860" v="365"/>
        <pc:sldMkLst>
          <pc:docMk/>
          <pc:sldMk cId="2505695835" sldId="258"/>
        </pc:sldMkLst>
      </pc:sldChg>
      <pc:sldChg chg="modSp mod">
        <pc:chgData name="Mangal Girish" userId="f30c74953cca8b48" providerId="LiveId" clId="{A2B02314-2B74-4A8C-91DF-7B90D07B1BC7}" dt="2021-10-01T07:44:14.661" v="384" actId="27636"/>
        <pc:sldMkLst>
          <pc:docMk/>
          <pc:sldMk cId="506509908" sldId="259"/>
        </pc:sldMkLst>
        <pc:spChg chg="mod">
          <ac:chgData name="Mangal Girish" userId="f30c74953cca8b48" providerId="LiveId" clId="{A2B02314-2B74-4A8C-91DF-7B90D07B1BC7}" dt="2021-10-01T07:44:14.661" v="384" actId="27636"/>
          <ac:spMkLst>
            <pc:docMk/>
            <pc:sldMk cId="506509908" sldId="259"/>
            <ac:spMk id="3" creationId="{0AE37A4B-1C8B-43F4-9BFF-BC28BEB29B48}"/>
          </ac:spMkLst>
        </pc:spChg>
      </pc:sldChg>
      <pc:sldChg chg="modSp mod">
        <pc:chgData name="Mangal Girish" userId="f30c74953cca8b48" providerId="LiveId" clId="{A2B02314-2B74-4A8C-91DF-7B90D07B1BC7}" dt="2021-10-01T07:39:19.894" v="301" actId="20577"/>
        <pc:sldMkLst>
          <pc:docMk/>
          <pc:sldMk cId="1221353588" sldId="260"/>
        </pc:sldMkLst>
        <pc:spChg chg="mod">
          <ac:chgData name="Mangal Girish" userId="f30c74953cca8b48" providerId="LiveId" clId="{A2B02314-2B74-4A8C-91DF-7B90D07B1BC7}" dt="2021-10-01T07:39:19.894" v="301" actId="20577"/>
          <ac:spMkLst>
            <pc:docMk/>
            <pc:sldMk cId="1221353588" sldId="260"/>
            <ac:spMk id="2" creationId="{F0AFB6BF-5829-4C58-AA93-8C6EB28F95D2}"/>
          </ac:spMkLst>
        </pc:spChg>
        <pc:spChg chg="mod">
          <ac:chgData name="Mangal Girish" userId="f30c74953cca8b48" providerId="LiveId" clId="{A2B02314-2B74-4A8C-91DF-7B90D07B1BC7}" dt="2021-10-01T07:32:55.167" v="192" actId="255"/>
          <ac:spMkLst>
            <pc:docMk/>
            <pc:sldMk cId="1221353588" sldId="260"/>
            <ac:spMk id="3" creationId="{3AA8B752-24FE-48FF-A760-CFB4749AC8FE}"/>
          </ac:spMkLst>
        </pc:spChg>
      </pc:sldChg>
      <pc:sldChg chg="modSp mod">
        <pc:chgData name="Mangal Girish" userId="f30c74953cca8b48" providerId="LiveId" clId="{A2B02314-2B74-4A8C-91DF-7B90D07B1BC7}" dt="2021-10-01T07:39:25.085" v="305" actId="20577"/>
        <pc:sldMkLst>
          <pc:docMk/>
          <pc:sldMk cId="2212712728" sldId="261"/>
        </pc:sldMkLst>
        <pc:spChg chg="mod">
          <ac:chgData name="Mangal Girish" userId="f30c74953cca8b48" providerId="LiveId" clId="{A2B02314-2B74-4A8C-91DF-7B90D07B1BC7}" dt="2021-10-01T07:39:25.085" v="305" actId="20577"/>
          <ac:spMkLst>
            <pc:docMk/>
            <pc:sldMk cId="2212712728" sldId="261"/>
            <ac:spMk id="2" creationId="{9982B6CE-3E3D-469D-B6E9-09B85BC8CD83}"/>
          </ac:spMkLst>
        </pc:spChg>
        <pc:spChg chg="mod">
          <ac:chgData name="Mangal Girish" userId="f30c74953cca8b48" providerId="LiveId" clId="{A2B02314-2B74-4A8C-91DF-7B90D07B1BC7}" dt="2021-10-01T07:36:31.540" v="263" actId="20577"/>
          <ac:spMkLst>
            <pc:docMk/>
            <pc:sldMk cId="2212712728" sldId="261"/>
            <ac:spMk id="3" creationId="{6AAD358C-944F-41E9-87B8-B2491CF279D6}"/>
          </ac:spMkLst>
        </pc:spChg>
      </pc:sldChg>
      <pc:sldChg chg="addSp delSp modSp new mod">
        <pc:chgData name="Mangal Girish" userId="f30c74953cca8b48" providerId="LiveId" clId="{A2B02314-2B74-4A8C-91DF-7B90D07B1BC7}" dt="2021-10-01T07:37:19.532" v="281" actId="1076"/>
        <pc:sldMkLst>
          <pc:docMk/>
          <pc:sldMk cId="2756129298" sldId="262"/>
        </pc:sldMkLst>
        <pc:spChg chg="mod">
          <ac:chgData name="Mangal Girish" userId="f30c74953cca8b48" providerId="LiveId" clId="{A2B02314-2B74-4A8C-91DF-7B90D07B1BC7}" dt="2021-10-01T07:36:58.071" v="268" actId="20577"/>
          <ac:spMkLst>
            <pc:docMk/>
            <pc:sldMk cId="2756129298" sldId="262"/>
            <ac:spMk id="2" creationId="{792A61E4-4AD7-4E85-8B5D-9442343663BE}"/>
          </ac:spMkLst>
        </pc:spChg>
        <pc:spChg chg="del">
          <ac:chgData name="Mangal Girish" userId="f30c74953cca8b48" providerId="LiveId" clId="{A2B02314-2B74-4A8C-91DF-7B90D07B1BC7}" dt="2021-10-01T07:25:21.469" v="1" actId="478"/>
          <ac:spMkLst>
            <pc:docMk/>
            <pc:sldMk cId="2756129298" sldId="262"/>
            <ac:spMk id="3" creationId="{F918FEBD-EBC2-4D06-B7E0-44397319AD97}"/>
          </ac:spMkLst>
        </pc:spChg>
        <pc:spChg chg="add mod">
          <ac:chgData name="Mangal Girish" userId="f30c74953cca8b48" providerId="LiveId" clId="{A2B02314-2B74-4A8C-91DF-7B90D07B1BC7}" dt="2021-10-01T07:37:19.532" v="281" actId="1076"/>
          <ac:spMkLst>
            <pc:docMk/>
            <pc:sldMk cId="2756129298" sldId="262"/>
            <ac:spMk id="6" creationId="{1662B57F-D16E-4852-AF72-54EF3AD724AB}"/>
          </ac:spMkLst>
        </pc:spChg>
        <pc:picChg chg="add mod">
          <ac:chgData name="Mangal Girish" userId="f30c74953cca8b48" providerId="LiveId" clId="{A2B02314-2B74-4A8C-91DF-7B90D07B1BC7}" dt="2021-10-01T07:37:00.326" v="269" actId="1076"/>
          <ac:picMkLst>
            <pc:docMk/>
            <pc:sldMk cId="2756129298" sldId="262"/>
            <ac:picMk id="5" creationId="{9FAC0E58-E96A-46EB-BE65-395AC97C72DA}"/>
          </ac:picMkLst>
        </pc:picChg>
      </pc:sldChg>
      <pc:sldChg chg="modSp new mod">
        <pc:chgData name="Mangal Girish" userId="f30c74953cca8b48" providerId="LiveId" clId="{A2B02314-2B74-4A8C-91DF-7B90D07B1BC7}" dt="2021-10-01T07:39:29.759" v="309" actId="20577"/>
        <pc:sldMkLst>
          <pc:docMk/>
          <pc:sldMk cId="3006655877" sldId="263"/>
        </pc:sldMkLst>
        <pc:spChg chg="mod">
          <ac:chgData name="Mangal Girish" userId="f30c74953cca8b48" providerId="LiveId" clId="{A2B02314-2B74-4A8C-91DF-7B90D07B1BC7}" dt="2021-10-01T07:39:29.759" v="309" actId="20577"/>
          <ac:spMkLst>
            <pc:docMk/>
            <pc:sldMk cId="3006655877" sldId="263"/>
            <ac:spMk id="2" creationId="{B165C817-C7EC-4CE1-AC14-0AA0B4EE7B04}"/>
          </ac:spMkLst>
        </pc:spChg>
        <pc:spChg chg="mod">
          <ac:chgData name="Mangal Girish" userId="f30c74953cca8b48" providerId="LiveId" clId="{A2B02314-2B74-4A8C-91DF-7B90D07B1BC7}" dt="2021-10-01T07:35:44.458" v="239" actId="123"/>
          <ac:spMkLst>
            <pc:docMk/>
            <pc:sldMk cId="3006655877" sldId="263"/>
            <ac:spMk id="3" creationId="{D6A22786-DC3E-4F6C-8EC0-36143332925B}"/>
          </ac:spMkLst>
        </pc:spChg>
      </pc:sldChg>
      <pc:sldChg chg="modSp new mod">
        <pc:chgData name="Mangal Girish" userId="f30c74953cca8b48" providerId="LiveId" clId="{A2B02314-2B74-4A8C-91DF-7B90D07B1BC7}" dt="2021-10-01T07:39:42.533" v="314" actId="14100"/>
        <pc:sldMkLst>
          <pc:docMk/>
          <pc:sldMk cId="133768589" sldId="264"/>
        </pc:sldMkLst>
        <pc:spChg chg="mod">
          <ac:chgData name="Mangal Girish" userId="f30c74953cca8b48" providerId="LiveId" clId="{A2B02314-2B74-4A8C-91DF-7B90D07B1BC7}" dt="2021-10-01T07:39:42.533" v="314" actId="14100"/>
          <ac:spMkLst>
            <pc:docMk/>
            <pc:sldMk cId="133768589" sldId="264"/>
            <ac:spMk id="2" creationId="{4790C628-EE84-4B48-B7E3-65B9BF5506F1}"/>
          </ac:spMkLst>
        </pc:spChg>
        <pc:spChg chg="mod">
          <ac:chgData name="Mangal Girish" userId="f30c74953cca8b48" providerId="LiveId" clId="{A2B02314-2B74-4A8C-91DF-7B90D07B1BC7}" dt="2021-10-01T07:38:51.337" v="298" actId="1076"/>
          <ac:spMkLst>
            <pc:docMk/>
            <pc:sldMk cId="133768589" sldId="264"/>
            <ac:spMk id="3" creationId="{C3E07166-2537-4F8F-BC81-AB2FBD35D4CE}"/>
          </ac:spMkLst>
        </pc:spChg>
      </pc:sldChg>
      <pc:sldChg chg="modSp new mod">
        <pc:chgData name="Mangal Girish" userId="f30c74953cca8b48" providerId="LiveId" clId="{A2B02314-2B74-4A8C-91DF-7B90D07B1BC7}" dt="2021-10-01T07:42:39.993" v="366" actId="14100"/>
        <pc:sldMkLst>
          <pc:docMk/>
          <pc:sldMk cId="3038984593" sldId="265"/>
        </pc:sldMkLst>
        <pc:spChg chg="mod">
          <ac:chgData name="Mangal Girish" userId="f30c74953cca8b48" providerId="LiveId" clId="{A2B02314-2B74-4A8C-91DF-7B90D07B1BC7}" dt="2021-10-01T07:42:21.139" v="363" actId="14100"/>
          <ac:spMkLst>
            <pc:docMk/>
            <pc:sldMk cId="3038984593" sldId="265"/>
            <ac:spMk id="2" creationId="{2136B708-6DD1-43DF-852F-43EA2032F637}"/>
          </ac:spMkLst>
        </pc:spChg>
        <pc:spChg chg="mod">
          <ac:chgData name="Mangal Girish" userId="f30c74953cca8b48" providerId="LiveId" clId="{A2B02314-2B74-4A8C-91DF-7B90D07B1BC7}" dt="2021-10-01T07:42:39.993" v="366" actId="14100"/>
          <ac:spMkLst>
            <pc:docMk/>
            <pc:sldMk cId="3038984593" sldId="265"/>
            <ac:spMk id="3" creationId="{EF88E06D-851A-49C3-A790-AD4E58B2225F}"/>
          </ac:spMkLst>
        </pc:spChg>
      </pc:sldChg>
      <pc:sldChg chg="modSp new mod">
        <pc:chgData name="Mangal Girish" userId="f30c74953cca8b48" providerId="LiveId" clId="{A2B02314-2B74-4A8C-91DF-7B90D07B1BC7}" dt="2021-10-01T07:48:01.035" v="460" actId="6549"/>
        <pc:sldMkLst>
          <pc:docMk/>
          <pc:sldMk cId="945275032" sldId="266"/>
        </pc:sldMkLst>
        <pc:spChg chg="mod">
          <ac:chgData name="Mangal Girish" userId="f30c74953cca8b48" providerId="LiveId" clId="{A2B02314-2B74-4A8C-91DF-7B90D07B1BC7}" dt="2021-10-01T07:43:32.874" v="372" actId="14100"/>
          <ac:spMkLst>
            <pc:docMk/>
            <pc:sldMk cId="945275032" sldId="266"/>
            <ac:spMk id="2" creationId="{9FFF7618-BE81-4BEE-8FB1-3E31E34DCA52}"/>
          </ac:spMkLst>
        </pc:spChg>
        <pc:spChg chg="mod">
          <ac:chgData name="Mangal Girish" userId="f30c74953cca8b48" providerId="LiveId" clId="{A2B02314-2B74-4A8C-91DF-7B90D07B1BC7}" dt="2021-10-01T07:48:01.035" v="460" actId="6549"/>
          <ac:spMkLst>
            <pc:docMk/>
            <pc:sldMk cId="945275032" sldId="266"/>
            <ac:spMk id="3" creationId="{4F46987E-4EEA-47A6-89EC-AA95CC7158A6}"/>
          </ac:spMkLst>
        </pc:spChg>
      </pc:sldChg>
      <pc:sldChg chg="modSp new mod">
        <pc:chgData name="Mangal Girish" userId="f30c74953cca8b48" providerId="LiveId" clId="{A2B02314-2B74-4A8C-91DF-7B90D07B1BC7}" dt="2021-10-01T08:05:26.881" v="637" actId="20577"/>
        <pc:sldMkLst>
          <pc:docMk/>
          <pc:sldMk cId="1550880796" sldId="267"/>
        </pc:sldMkLst>
        <pc:spChg chg="mod">
          <ac:chgData name="Mangal Girish" userId="f30c74953cca8b48" providerId="LiveId" clId="{A2B02314-2B74-4A8C-91DF-7B90D07B1BC7}" dt="2021-10-01T08:05:26.881" v="637" actId="20577"/>
          <ac:spMkLst>
            <pc:docMk/>
            <pc:sldMk cId="1550880796" sldId="267"/>
            <ac:spMk id="2" creationId="{54003DAC-BC9E-4089-A000-2777BC3E7A23}"/>
          </ac:spMkLst>
        </pc:spChg>
        <pc:spChg chg="mod">
          <ac:chgData name="Mangal Girish" userId="f30c74953cca8b48" providerId="LiveId" clId="{A2B02314-2B74-4A8C-91DF-7B90D07B1BC7}" dt="2021-10-01T07:53:19.435" v="544" actId="20577"/>
          <ac:spMkLst>
            <pc:docMk/>
            <pc:sldMk cId="1550880796" sldId="267"/>
            <ac:spMk id="3" creationId="{96483AE2-9B72-4F55-9E2D-058B6ECB00D2}"/>
          </ac:spMkLst>
        </pc:spChg>
      </pc:sldChg>
      <pc:sldChg chg="modSp new mod">
        <pc:chgData name="Mangal Girish" userId="f30c74953cca8b48" providerId="LiveId" clId="{A2B02314-2B74-4A8C-91DF-7B90D07B1BC7}" dt="2021-10-01T08:17:34.759" v="854" actId="108"/>
        <pc:sldMkLst>
          <pc:docMk/>
          <pc:sldMk cId="535188404" sldId="268"/>
        </pc:sldMkLst>
        <pc:spChg chg="mod">
          <ac:chgData name="Mangal Girish" userId="f30c74953cca8b48" providerId="LiveId" clId="{A2B02314-2B74-4A8C-91DF-7B90D07B1BC7}" dt="2021-10-01T08:17:34.759" v="854" actId="108"/>
          <ac:spMkLst>
            <pc:docMk/>
            <pc:sldMk cId="535188404" sldId="268"/>
            <ac:spMk id="2" creationId="{A92A471D-74D4-469B-A393-170FBCF44963}"/>
          </ac:spMkLst>
        </pc:spChg>
        <pc:spChg chg="mod">
          <ac:chgData name="Mangal Girish" userId="f30c74953cca8b48" providerId="LiveId" clId="{A2B02314-2B74-4A8C-91DF-7B90D07B1BC7}" dt="2021-10-01T08:00:16.494" v="624" actId="12"/>
          <ac:spMkLst>
            <pc:docMk/>
            <pc:sldMk cId="535188404" sldId="268"/>
            <ac:spMk id="3" creationId="{9CDC7446-E4F1-4F61-B31B-048694A4619A}"/>
          </ac:spMkLst>
        </pc:spChg>
      </pc:sldChg>
      <pc:sldChg chg="modSp new mod">
        <pc:chgData name="Mangal Girish" userId="f30c74953cca8b48" providerId="LiveId" clId="{A2B02314-2B74-4A8C-91DF-7B90D07B1BC7}" dt="2021-10-01T08:17:53.513" v="855" actId="108"/>
        <pc:sldMkLst>
          <pc:docMk/>
          <pc:sldMk cId="2346124744" sldId="269"/>
        </pc:sldMkLst>
        <pc:spChg chg="mod">
          <ac:chgData name="Mangal Girish" userId="f30c74953cca8b48" providerId="LiveId" clId="{A2B02314-2B74-4A8C-91DF-7B90D07B1BC7}" dt="2021-10-01T08:17:53.513" v="855" actId="108"/>
          <ac:spMkLst>
            <pc:docMk/>
            <pc:sldMk cId="2346124744" sldId="269"/>
            <ac:spMk id="2" creationId="{B9FA1137-A5E0-4F41-815A-DB7A307F956C}"/>
          </ac:spMkLst>
        </pc:spChg>
        <pc:spChg chg="mod">
          <ac:chgData name="Mangal Girish" userId="f30c74953cca8b48" providerId="LiveId" clId="{A2B02314-2B74-4A8C-91DF-7B90D07B1BC7}" dt="2021-10-01T08:10:59.991" v="686" actId="27636"/>
          <ac:spMkLst>
            <pc:docMk/>
            <pc:sldMk cId="2346124744" sldId="269"/>
            <ac:spMk id="3" creationId="{E29C1E78-4542-43DB-B769-B44A349D0751}"/>
          </ac:spMkLst>
        </pc:spChg>
      </pc:sldChg>
      <pc:sldChg chg="addSp modSp new mod">
        <pc:chgData name="Mangal Girish" userId="f30c74953cca8b48" providerId="LiveId" clId="{A2B02314-2B74-4A8C-91DF-7B90D07B1BC7}" dt="2021-10-01T08:17:16.169" v="851" actId="14100"/>
        <pc:sldMkLst>
          <pc:docMk/>
          <pc:sldMk cId="3143235333" sldId="270"/>
        </pc:sldMkLst>
        <pc:spChg chg="mod">
          <ac:chgData name="Mangal Girish" userId="f30c74953cca8b48" providerId="LiveId" clId="{A2B02314-2B74-4A8C-91DF-7B90D07B1BC7}" dt="2021-10-01T08:14:05.125" v="764" actId="20577"/>
          <ac:spMkLst>
            <pc:docMk/>
            <pc:sldMk cId="3143235333" sldId="270"/>
            <ac:spMk id="2" creationId="{EBACA65B-EA86-4ECA-8F14-D30E629ECC55}"/>
          </ac:spMkLst>
        </pc:spChg>
        <pc:spChg chg="mod">
          <ac:chgData name="Mangal Girish" userId="f30c74953cca8b48" providerId="LiveId" clId="{A2B02314-2B74-4A8C-91DF-7B90D07B1BC7}" dt="2021-10-01T08:17:16.169" v="851" actId="14100"/>
          <ac:spMkLst>
            <pc:docMk/>
            <pc:sldMk cId="3143235333" sldId="270"/>
            <ac:spMk id="3" creationId="{B9EF0882-30F5-41A9-A311-08659FED35D9}"/>
          </ac:spMkLst>
        </pc:spChg>
        <pc:spChg chg="add mod">
          <ac:chgData name="Mangal Girish" userId="f30c74953cca8b48" providerId="LiveId" clId="{A2B02314-2B74-4A8C-91DF-7B90D07B1BC7}" dt="2021-10-01T08:17:12.249" v="850" actId="14100"/>
          <ac:spMkLst>
            <pc:docMk/>
            <pc:sldMk cId="3143235333" sldId="270"/>
            <ac:spMk id="4" creationId="{3BB5519F-0F19-499C-8CEE-AA0A654A52AD}"/>
          </ac:spMkLst>
        </pc:spChg>
      </pc:sldChg>
      <pc:sldChg chg="new del">
        <pc:chgData name="Mangal Girish" userId="f30c74953cca8b48" providerId="LiveId" clId="{A2B02314-2B74-4A8C-91DF-7B90D07B1BC7}" dt="2021-10-01T08:05:07.326" v="632" actId="2696"/>
        <pc:sldMkLst>
          <pc:docMk/>
          <pc:sldMk cId="3541352701" sldId="270"/>
        </pc:sldMkLst>
      </pc:sldChg>
      <pc:sldChg chg="modSp new mod">
        <pc:chgData name="Mangal Girish" userId="f30c74953cca8b48" providerId="LiveId" clId="{A2B02314-2B74-4A8C-91DF-7B90D07B1BC7}" dt="2021-10-01T08:25:36.641" v="952" actId="20577"/>
        <pc:sldMkLst>
          <pc:docMk/>
          <pc:sldMk cId="1006884010" sldId="271"/>
        </pc:sldMkLst>
        <pc:spChg chg="mod">
          <ac:chgData name="Mangal Girish" userId="f30c74953cca8b48" providerId="LiveId" clId="{A2B02314-2B74-4A8C-91DF-7B90D07B1BC7}" dt="2021-10-01T08:22:58.840" v="910" actId="20577"/>
          <ac:spMkLst>
            <pc:docMk/>
            <pc:sldMk cId="1006884010" sldId="271"/>
            <ac:spMk id="2" creationId="{3A096D74-817F-452D-A1C9-AC116E33378D}"/>
          </ac:spMkLst>
        </pc:spChg>
        <pc:spChg chg="mod">
          <ac:chgData name="Mangal Girish" userId="f30c74953cca8b48" providerId="LiveId" clId="{A2B02314-2B74-4A8C-91DF-7B90D07B1BC7}" dt="2021-10-01T08:25:36.641" v="952" actId="20577"/>
          <ac:spMkLst>
            <pc:docMk/>
            <pc:sldMk cId="1006884010" sldId="271"/>
            <ac:spMk id="3" creationId="{4513C01B-5F45-449B-8CF6-7EF9D9DA868A}"/>
          </ac:spMkLst>
        </pc:spChg>
      </pc:sldChg>
      <pc:sldChg chg="modSp new mod">
        <pc:chgData name="Mangal Girish" userId="f30c74953cca8b48" providerId="LiveId" clId="{A2B02314-2B74-4A8C-91DF-7B90D07B1BC7}" dt="2021-10-01T08:28:17.552" v="1036" actId="20577"/>
        <pc:sldMkLst>
          <pc:docMk/>
          <pc:sldMk cId="4238149465" sldId="272"/>
        </pc:sldMkLst>
        <pc:spChg chg="mod">
          <ac:chgData name="Mangal Girish" userId="f30c74953cca8b48" providerId="LiveId" clId="{A2B02314-2B74-4A8C-91DF-7B90D07B1BC7}" dt="2021-10-01T08:26:00.400" v="961" actId="113"/>
          <ac:spMkLst>
            <pc:docMk/>
            <pc:sldMk cId="4238149465" sldId="272"/>
            <ac:spMk id="2" creationId="{B668951F-26EE-40F8-BD0C-2436E63469C9}"/>
          </ac:spMkLst>
        </pc:spChg>
        <pc:spChg chg="mod">
          <ac:chgData name="Mangal Girish" userId="f30c74953cca8b48" providerId="LiveId" clId="{A2B02314-2B74-4A8C-91DF-7B90D07B1BC7}" dt="2021-10-01T08:28:17.552" v="1036" actId="20577"/>
          <ac:spMkLst>
            <pc:docMk/>
            <pc:sldMk cId="4238149465" sldId="272"/>
            <ac:spMk id="3" creationId="{1F922D75-B7AD-4F0B-B76E-68AEF2A307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1FCB-F9B1-4DB6-A6D5-203C8C7BF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00782C-949B-4584-8E35-27B44B11D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1E1330-7796-4C1A-8772-42B598AA734F}"/>
              </a:ext>
            </a:extLst>
          </p:cNvPr>
          <p:cNvSpPr>
            <a:spLocks noGrp="1"/>
          </p:cNvSpPr>
          <p:nvPr>
            <p:ph type="dt" sz="half" idx="10"/>
          </p:nvPr>
        </p:nvSpPr>
        <p:spPr/>
        <p:txBody>
          <a:bodyPr/>
          <a:lstStyle/>
          <a:p>
            <a:fld id="{0CB54FEF-589F-45F4-9181-5047C176137E}" type="datetimeFigureOut">
              <a:rPr lang="en-IN" smtClean="0"/>
              <a:t>01-10-2021</a:t>
            </a:fld>
            <a:endParaRPr lang="en-IN"/>
          </a:p>
        </p:txBody>
      </p:sp>
      <p:sp>
        <p:nvSpPr>
          <p:cNvPr id="5" name="Footer Placeholder 4">
            <a:extLst>
              <a:ext uri="{FF2B5EF4-FFF2-40B4-BE49-F238E27FC236}">
                <a16:creationId xmlns:a16="http://schemas.microsoft.com/office/drawing/2014/main" id="{7FF7BA35-FF09-470C-9169-765BB3439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F8E07D-210E-48FA-949C-CBA8649BBCCF}"/>
              </a:ext>
            </a:extLst>
          </p:cNvPr>
          <p:cNvSpPr>
            <a:spLocks noGrp="1"/>
          </p:cNvSpPr>
          <p:nvPr>
            <p:ph type="sldNum" sz="quarter" idx="12"/>
          </p:nvPr>
        </p:nvSpPr>
        <p:spPr/>
        <p:txBody>
          <a:bodyPr/>
          <a:lstStyle/>
          <a:p>
            <a:fld id="{1557155E-2B6C-49B6-AFEB-C9FE7D110EA4}" type="slidenum">
              <a:rPr lang="en-IN" smtClean="0"/>
              <a:t>‹#›</a:t>
            </a:fld>
            <a:endParaRPr lang="en-IN"/>
          </a:p>
        </p:txBody>
      </p:sp>
    </p:spTree>
    <p:extLst>
      <p:ext uri="{BB962C8B-B14F-4D97-AF65-F5344CB8AC3E}">
        <p14:creationId xmlns:p14="http://schemas.microsoft.com/office/powerpoint/2010/main" val="450223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0F90-8C7E-462B-B30C-6DD406B998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9B3BF7-9AE4-4472-BD84-666C5B819B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28176-DF64-4CB0-971F-504D3B4899B4}"/>
              </a:ext>
            </a:extLst>
          </p:cNvPr>
          <p:cNvSpPr>
            <a:spLocks noGrp="1"/>
          </p:cNvSpPr>
          <p:nvPr>
            <p:ph type="dt" sz="half" idx="10"/>
          </p:nvPr>
        </p:nvSpPr>
        <p:spPr/>
        <p:txBody>
          <a:bodyPr/>
          <a:lstStyle/>
          <a:p>
            <a:fld id="{0CB54FEF-589F-45F4-9181-5047C176137E}" type="datetimeFigureOut">
              <a:rPr lang="en-IN" smtClean="0"/>
              <a:t>01-10-2021</a:t>
            </a:fld>
            <a:endParaRPr lang="en-IN"/>
          </a:p>
        </p:txBody>
      </p:sp>
      <p:sp>
        <p:nvSpPr>
          <p:cNvPr id="5" name="Footer Placeholder 4">
            <a:extLst>
              <a:ext uri="{FF2B5EF4-FFF2-40B4-BE49-F238E27FC236}">
                <a16:creationId xmlns:a16="http://schemas.microsoft.com/office/drawing/2014/main" id="{8AA9E60F-455A-41AB-BED8-C21796389F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CDCEF9-7869-46D8-8B08-6B20BCB942F5}"/>
              </a:ext>
            </a:extLst>
          </p:cNvPr>
          <p:cNvSpPr>
            <a:spLocks noGrp="1"/>
          </p:cNvSpPr>
          <p:nvPr>
            <p:ph type="sldNum" sz="quarter" idx="12"/>
          </p:nvPr>
        </p:nvSpPr>
        <p:spPr/>
        <p:txBody>
          <a:bodyPr/>
          <a:lstStyle/>
          <a:p>
            <a:fld id="{1557155E-2B6C-49B6-AFEB-C9FE7D110EA4}" type="slidenum">
              <a:rPr lang="en-IN" smtClean="0"/>
              <a:t>‹#›</a:t>
            </a:fld>
            <a:endParaRPr lang="en-IN"/>
          </a:p>
        </p:txBody>
      </p:sp>
    </p:spTree>
    <p:extLst>
      <p:ext uri="{BB962C8B-B14F-4D97-AF65-F5344CB8AC3E}">
        <p14:creationId xmlns:p14="http://schemas.microsoft.com/office/powerpoint/2010/main" val="362707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7EAF04-6964-44A7-BC37-66B421A92E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3B361B-BB24-42CD-AF10-5F3340B546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9B00A-7CCF-4CCE-99FF-E384E99DACA7}"/>
              </a:ext>
            </a:extLst>
          </p:cNvPr>
          <p:cNvSpPr>
            <a:spLocks noGrp="1"/>
          </p:cNvSpPr>
          <p:nvPr>
            <p:ph type="dt" sz="half" idx="10"/>
          </p:nvPr>
        </p:nvSpPr>
        <p:spPr/>
        <p:txBody>
          <a:bodyPr/>
          <a:lstStyle/>
          <a:p>
            <a:fld id="{0CB54FEF-589F-45F4-9181-5047C176137E}" type="datetimeFigureOut">
              <a:rPr lang="en-IN" smtClean="0"/>
              <a:t>01-10-2021</a:t>
            </a:fld>
            <a:endParaRPr lang="en-IN"/>
          </a:p>
        </p:txBody>
      </p:sp>
      <p:sp>
        <p:nvSpPr>
          <p:cNvPr id="5" name="Footer Placeholder 4">
            <a:extLst>
              <a:ext uri="{FF2B5EF4-FFF2-40B4-BE49-F238E27FC236}">
                <a16:creationId xmlns:a16="http://schemas.microsoft.com/office/drawing/2014/main" id="{83FD7419-E606-46BE-9BD1-D01197258F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A629D1-6BB2-4744-BE5E-867594C0228A}"/>
              </a:ext>
            </a:extLst>
          </p:cNvPr>
          <p:cNvSpPr>
            <a:spLocks noGrp="1"/>
          </p:cNvSpPr>
          <p:nvPr>
            <p:ph type="sldNum" sz="quarter" idx="12"/>
          </p:nvPr>
        </p:nvSpPr>
        <p:spPr/>
        <p:txBody>
          <a:bodyPr/>
          <a:lstStyle/>
          <a:p>
            <a:fld id="{1557155E-2B6C-49B6-AFEB-C9FE7D110EA4}" type="slidenum">
              <a:rPr lang="en-IN" smtClean="0"/>
              <a:t>‹#›</a:t>
            </a:fld>
            <a:endParaRPr lang="en-IN"/>
          </a:p>
        </p:txBody>
      </p:sp>
    </p:spTree>
    <p:extLst>
      <p:ext uri="{BB962C8B-B14F-4D97-AF65-F5344CB8AC3E}">
        <p14:creationId xmlns:p14="http://schemas.microsoft.com/office/powerpoint/2010/main" val="242131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0CEE-0845-4FC8-BE67-FA09DA57CA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16205D-1D23-42E7-B5B9-3A7383EA58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DAD4F3-43D6-42DE-9815-B257ABD6A84F}"/>
              </a:ext>
            </a:extLst>
          </p:cNvPr>
          <p:cNvSpPr>
            <a:spLocks noGrp="1"/>
          </p:cNvSpPr>
          <p:nvPr>
            <p:ph type="dt" sz="half" idx="10"/>
          </p:nvPr>
        </p:nvSpPr>
        <p:spPr/>
        <p:txBody>
          <a:bodyPr/>
          <a:lstStyle/>
          <a:p>
            <a:fld id="{0CB54FEF-589F-45F4-9181-5047C176137E}" type="datetimeFigureOut">
              <a:rPr lang="en-IN" smtClean="0"/>
              <a:t>01-10-2021</a:t>
            </a:fld>
            <a:endParaRPr lang="en-IN"/>
          </a:p>
        </p:txBody>
      </p:sp>
      <p:sp>
        <p:nvSpPr>
          <p:cNvPr id="5" name="Footer Placeholder 4">
            <a:extLst>
              <a:ext uri="{FF2B5EF4-FFF2-40B4-BE49-F238E27FC236}">
                <a16:creationId xmlns:a16="http://schemas.microsoft.com/office/drawing/2014/main" id="{0A41174A-2A92-40AE-8C2E-F4D3B36C17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67A3C-491F-437C-922B-77104973CE43}"/>
              </a:ext>
            </a:extLst>
          </p:cNvPr>
          <p:cNvSpPr>
            <a:spLocks noGrp="1"/>
          </p:cNvSpPr>
          <p:nvPr>
            <p:ph type="sldNum" sz="quarter" idx="12"/>
          </p:nvPr>
        </p:nvSpPr>
        <p:spPr/>
        <p:txBody>
          <a:bodyPr/>
          <a:lstStyle/>
          <a:p>
            <a:fld id="{1557155E-2B6C-49B6-AFEB-C9FE7D110EA4}" type="slidenum">
              <a:rPr lang="en-IN" smtClean="0"/>
              <a:t>‹#›</a:t>
            </a:fld>
            <a:endParaRPr lang="en-IN"/>
          </a:p>
        </p:txBody>
      </p:sp>
    </p:spTree>
    <p:extLst>
      <p:ext uri="{BB962C8B-B14F-4D97-AF65-F5344CB8AC3E}">
        <p14:creationId xmlns:p14="http://schemas.microsoft.com/office/powerpoint/2010/main" val="2571415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2DCC-0D7A-4465-BA20-2DF48D22E5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B2D3C9-65DB-42EE-9AC7-99701C556C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5F1A23-69FF-4F29-B9AF-23815BD94D5C}"/>
              </a:ext>
            </a:extLst>
          </p:cNvPr>
          <p:cNvSpPr>
            <a:spLocks noGrp="1"/>
          </p:cNvSpPr>
          <p:nvPr>
            <p:ph type="dt" sz="half" idx="10"/>
          </p:nvPr>
        </p:nvSpPr>
        <p:spPr/>
        <p:txBody>
          <a:bodyPr/>
          <a:lstStyle/>
          <a:p>
            <a:fld id="{0CB54FEF-589F-45F4-9181-5047C176137E}" type="datetimeFigureOut">
              <a:rPr lang="en-IN" smtClean="0"/>
              <a:t>01-10-2021</a:t>
            </a:fld>
            <a:endParaRPr lang="en-IN"/>
          </a:p>
        </p:txBody>
      </p:sp>
      <p:sp>
        <p:nvSpPr>
          <p:cNvPr id="5" name="Footer Placeholder 4">
            <a:extLst>
              <a:ext uri="{FF2B5EF4-FFF2-40B4-BE49-F238E27FC236}">
                <a16:creationId xmlns:a16="http://schemas.microsoft.com/office/drawing/2014/main" id="{6FC04073-D869-4EA3-ADDA-8E1E4199AC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AD1AC6-B62A-4A06-9BCB-581987731A11}"/>
              </a:ext>
            </a:extLst>
          </p:cNvPr>
          <p:cNvSpPr>
            <a:spLocks noGrp="1"/>
          </p:cNvSpPr>
          <p:nvPr>
            <p:ph type="sldNum" sz="quarter" idx="12"/>
          </p:nvPr>
        </p:nvSpPr>
        <p:spPr/>
        <p:txBody>
          <a:bodyPr/>
          <a:lstStyle/>
          <a:p>
            <a:fld id="{1557155E-2B6C-49B6-AFEB-C9FE7D110EA4}" type="slidenum">
              <a:rPr lang="en-IN" smtClean="0"/>
              <a:t>‹#›</a:t>
            </a:fld>
            <a:endParaRPr lang="en-IN"/>
          </a:p>
        </p:txBody>
      </p:sp>
    </p:spTree>
    <p:extLst>
      <p:ext uri="{BB962C8B-B14F-4D97-AF65-F5344CB8AC3E}">
        <p14:creationId xmlns:p14="http://schemas.microsoft.com/office/powerpoint/2010/main" val="83835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248E-2BFE-4E6E-9CF6-E517BB2D8C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0E2C70-2036-4735-8F33-28CCA017FB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064B3C-5755-4258-8E2C-5E67D217C0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D77149-52F6-4124-B35F-89AA74A28467}"/>
              </a:ext>
            </a:extLst>
          </p:cNvPr>
          <p:cNvSpPr>
            <a:spLocks noGrp="1"/>
          </p:cNvSpPr>
          <p:nvPr>
            <p:ph type="dt" sz="half" idx="10"/>
          </p:nvPr>
        </p:nvSpPr>
        <p:spPr/>
        <p:txBody>
          <a:bodyPr/>
          <a:lstStyle/>
          <a:p>
            <a:fld id="{0CB54FEF-589F-45F4-9181-5047C176137E}" type="datetimeFigureOut">
              <a:rPr lang="en-IN" smtClean="0"/>
              <a:t>01-10-2021</a:t>
            </a:fld>
            <a:endParaRPr lang="en-IN"/>
          </a:p>
        </p:txBody>
      </p:sp>
      <p:sp>
        <p:nvSpPr>
          <p:cNvPr id="6" name="Footer Placeholder 5">
            <a:extLst>
              <a:ext uri="{FF2B5EF4-FFF2-40B4-BE49-F238E27FC236}">
                <a16:creationId xmlns:a16="http://schemas.microsoft.com/office/drawing/2014/main" id="{BF523F92-C0E8-421D-90C4-B222D7A7DC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5755E3-A8D4-4804-BE0B-7924B475222C}"/>
              </a:ext>
            </a:extLst>
          </p:cNvPr>
          <p:cNvSpPr>
            <a:spLocks noGrp="1"/>
          </p:cNvSpPr>
          <p:nvPr>
            <p:ph type="sldNum" sz="quarter" idx="12"/>
          </p:nvPr>
        </p:nvSpPr>
        <p:spPr/>
        <p:txBody>
          <a:bodyPr/>
          <a:lstStyle/>
          <a:p>
            <a:fld id="{1557155E-2B6C-49B6-AFEB-C9FE7D110EA4}" type="slidenum">
              <a:rPr lang="en-IN" smtClean="0"/>
              <a:t>‹#›</a:t>
            </a:fld>
            <a:endParaRPr lang="en-IN"/>
          </a:p>
        </p:txBody>
      </p:sp>
    </p:spTree>
    <p:extLst>
      <p:ext uri="{BB962C8B-B14F-4D97-AF65-F5344CB8AC3E}">
        <p14:creationId xmlns:p14="http://schemas.microsoft.com/office/powerpoint/2010/main" val="161021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CE27-EB99-4D7E-86B8-8705D213E9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D55AEB-180D-4F92-A63E-37B6A02278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7AB41-2C31-497B-AB95-CEC2804B39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7B90DA-B708-484E-992D-DEFE38334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F152CC-CDB3-4251-ACE1-B8D45378A6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BE4931-D05E-49E3-9C1E-57B79FD1B798}"/>
              </a:ext>
            </a:extLst>
          </p:cNvPr>
          <p:cNvSpPr>
            <a:spLocks noGrp="1"/>
          </p:cNvSpPr>
          <p:nvPr>
            <p:ph type="dt" sz="half" idx="10"/>
          </p:nvPr>
        </p:nvSpPr>
        <p:spPr/>
        <p:txBody>
          <a:bodyPr/>
          <a:lstStyle/>
          <a:p>
            <a:fld id="{0CB54FEF-589F-45F4-9181-5047C176137E}" type="datetimeFigureOut">
              <a:rPr lang="en-IN" smtClean="0"/>
              <a:t>01-10-2021</a:t>
            </a:fld>
            <a:endParaRPr lang="en-IN"/>
          </a:p>
        </p:txBody>
      </p:sp>
      <p:sp>
        <p:nvSpPr>
          <p:cNvPr id="8" name="Footer Placeholder 7">
            <a:extLst>
              <a:ext uri="{FF2B5EF4-FFF2-40B4-BE49-F238E27FC236}">
                <a16:creationId xmlns:a16="http://schemas.microsoft.com/office/drawing/2014/main" id="{7753CF01-860B-4BD8-AC91-B275B2F1B5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201C31-3A01-4D29-9AEC-1FF4132167A4}"/>
              </a:ext>
            </a:extLst>
          </p:cNvPr>
          <p:cNvSpPr>
            <a:spLocks noGrp="1"/>
          </p:cNvSpPr>
          <p:nvPr>
            <p:ph type="sldNum" sz="quarter" idx="12"/>
          </p:nvPr>
        </p:nvSpPr>
        <p:spPr/>
        <p:txBody>
          <a:bodyPr/>
          <a:lstStyle/>
          <a:p>
            <a:fld id="{1557155E-2B6C-49B6-AFEB-C9FE7D110EA4}" type="slidenum">
              <a:rPr lang="en-IN" smtClean="0"/>
              <a:t>‹#›</a:t>
            </a:fld>
            <a:endParaRPr lang="en-IN"/>
          </a:p>
        </p:txBody>
      </p:sp>
    </p:spTree>
    <p:extLst>
      <p:ext uri="{BB962C8B-B14F-4D97-AF65-F5344CB8AC3E}">
        <p14:creationId xmlns:p14="http://schemas.microsoft.com/office/powerpoint/2010/main" val="3386627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6D2A-2380-46B3-BFAD-854A07F630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336210-330A-4890-90F3-78E5A73C1F7C}"/>
              </a:ext>
            </a:extLst>
          </p:cNvPr>
          <p:cNvSpPr>
            <a:spLocks noGrp="1"/>
          </p:cNvSpPr>
          <p:nvPr>
            <p:ph type="dt" sz="half" idx="10"/>
          </p:nvPr>
        </p:nvSpPr>
        <p:spPr/>
        <p:txBody>
          <a:bodyPr/>
          <a:lstStyle/>
          <a:p>
            <a:fld id="{0CB54FEF-589F-45F4-9181-5047C176137E}" type="datetimeFigureOut">
              <a:rPr lang="en-IN" smtClean="0"/>
              <a:t>01-10-2021</a:t>
            </a:fld>
            <a:endParaRPr lang="en-IN"/>
          </a:p>
        </p:txBody>
      </p:sp>
      <p:sp>
        <p:nvSpPr>
          <p:cNvPr id="4" name="Footer Placeholder 3">
            <a:extLst>
              <a:ext uri="{FF2B5EF4-FFF2-40B4-BE49-F238E27FC236}">
                <a16:creationId xmlns:a16="http://schemas.microsoft.com/office/drawing/2014/main" id="{3B149D44-A16E-430C-933E-8BCF5C3831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57316B-473F-4955-B976-3CC17EAB64F4}"/>
              </a:ext>
            </a:extLst>
          </p:cNvPr>
          <p:cNvSpPr>
            <a:spLocks noGrp="1"/>
          </p:cNvSpPr>
          <p:nvPr>
            <p:ph type="sldNum" sz="quarter" idx="12"/>
          </p:nvPr>
        </p:nvSpPr>
        <p:spPr/>
        <p:txBody>
          <a:bodyPr/>
          <a:lstStyle/>
          <a:p>
            <a:fld id="{1557155E-2B6C-49B6-AFEB-C9FE7D110EA4}" type="slidenum">
              <a:rPr lang="en-IN" smtClean="0"/>
              <a:t>‹#›</a:t>
            </a:fld>
            <a:endParaRPr lang="en-IN"/>
          </a:p>
        </p:txBody>
      </p:sp>
    </p:spTree>
    <p:extLst>
      <p:ext uri="{BB962C8B-B14F-4D97-AF65-F5344CB8AC3E}">
        <p14:creationId xmlns:p14="http://schemas.microsoft.com/office/powerpoint/2010/main" val="939500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6858A-90C7-4090-A38A-DED6D2715518}"/>
              </a:ext>
            </a:extLst>
          </p:cNvPr>
          <p:cNvSpPr>
            <a:spLocks noGrp="1"/>
          </p:cNvSpPr>
          <p:nvPr>
            <p:ph type="dt" sz="half" idx="10"/>
          </p:nvPr>
        </p:nvSpPr>
        <p:spPr/>
        <p:txBody>
          <a:bodyPr/>
          <a:lstStyle/>
          <a:p>
            <a:fld id="{0CB54FEF-589F-45F4-9181-5047C176137E}" type="datetimeFigureOut">
              <a:rPr lang="en-IN" smtClean="0"/>
              <a:t>01-10-2021</a:t>
            </a:fld>
            <a:endParaRPr lang="en-IN"/>
          </a:p>
        </p:txBody>
      </p:sp>
      <p:sp>
        <p:nvSpPr>
          <p:cNvPr id="3" name="Footer Placeholder 2">
            <a:extLst>
              <a:ext uri="{FF2B5EF4-FFF2-40B4-BE49-F238E27FC236}">
                <a16:creationId xmlns:a16="http://schemas.microsoft.com/office/drawing/2014/main" id="{64B302AE-60E1-423E-97A5-8EA8147EA1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5C5064-FC63-4149-B6AD-C33AA15C2262}"/>
              </a:ext>
            </a:extLst>
          </p:cNvPr>
          <p:cNvSpPr>
            <a:spLocks noGrp="1"/>
          </p:cNvSpPr>
          <p:nvPr>
            <p:ph type="sldNum" sz="quarter" idx="12"/>
          </p:nvPr>
        </p:nvSpPr>
        <p:spPr/>
        <p:txBody>
          <a:bodyPr/>
          <a:lstStyle/>
          <a:p>
            <a:fld id="{1557155E-2B6C-49B6-AFEB-C9FE7D110EA4}" type="slidenum">
              <a:rPr lang="en-IN" smtClean="0"/>
              <a:t>‹#›</a:t>
            </a:fld>
            <a:endParaRPr lang="en-IN"/>
          </a:p>
        </p:txBody>
      </p:sp>
    </p:spTree>
    <p:extLst>
      <p:ext uri="{BB962C8B-B14F-4D97-AF65-F5344CB8AC3E}">
        <p14:creationId xmlns:p14="http://schemas.microsoft.com/office/powerpoint/2010/main" val="24567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8C913-0753-467E-9E78-DE193E08A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68A553-2793-4C06-80BA-F9461F0B0E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1F2439-C84C-4B5F-BC58-3D8058F6C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89CA-829B-4AF0-B352-42C9505D838A}"/>
              </a:ext>
            </a:extLst>
          </p:cNvPr>
          <p:cNvSpPr>
            <a:spLocks noGrp="1"/>
          </p:cNvSpPr>
          <p:nvPr>
            <p:ph type="dt" sz="half" idx="10"/>
          </p:nvPr>
        </p:nvSpPr>
        <p:spPr/>
        <p:txBody>
          <a:bodyPr/>
          <a:lstStyle/>
          <a:p>
            <a:fld id="{0CB54FEF-589F-45F4-9181-5047C176137E}" type="datetimeFigureOut">
              <a:rPr lang="en-IN" smtClean="0"/>
              <a:t>01-10-2021</a:t>
            </a:fld>
            <a:endParaRPr lang="en-IN"/>
          </a:p>
        </p:txBody>
      </p:sp>
      <p:sp>
        <p:nvSpPr>
          <p:cNvPr id="6" name="Footer Placeholder 5">
            <a:extLst>
              <a:ext uri="{FF2B5EF4-FFF2-40B4-BE49-F238E27FC236}">
                <a16:creationId xmlns:a16="http://schemas.microsoft.com/office/drawing/2014/main" id="{040AB0A5-9926-4354-9433-719847A1B5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1B0660-40EA-4776-84AF-01A2A7813C3C}"/>
              </a:ext>
            </a:extLst>
          </p:cNvPr>
          <p:cNvSpPr>
            <a:spLocks noGrp="1"/>
          </p:cNvSpPr>
          <p:nvPr>
            <p:ph type="sldNum" sz="quarter" idx="12"/>
          </p:nvPr>
        </p:nvSpPr>
        <p:spPr/>
        <p:txBody>
          <a:bodyPr/>
          <a:lstStyle/>
          <a:p>
            <a:fld id="{1557155E-2B6C-49B6-AFEB-C9FE7D110EA4}" type="slidenum">
              <a:rPr lang="en-IN" smtClean="0"/>
              <a:t>‹#›</a:t>
            </a:fld>
            <a:endParaRPr lang="en-IN"/>
          </a:p>
        </p:txBody>
      </p:sp>
    </p:spTree>
    <p:extLst>
      <p:ext uri="{BB962C8B-B14F-4D97-AF65-F5344CB8AC3E}">
        <p14:creationId xmlns:p14="http://schemas.microsoft.com/office/powerpoint/2010/main" val="924824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F98B-760E-49A1-8DC3-A186A6D51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FD04F2-B654-41FC-8DB0-ECD0B9C20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6E73BE-C2B9-4B5B-A24A-5092475C8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2BFB10-411C-47B4-AFFE-CAEA93B07403}"/>
              </a:ext>
            </a:extLst>
          </p:cNvPr>
          <p:cNvSpPr>
            <a:spLocks noGrp="1"/>
          </p:cNvSpPr>
          <p:nvPr>
            <p:ph type="dt" sz="half" idx="10"/>
          </p:nvPr>
        </p:nvSpPr>
        <p:spPr/>
        <p:txBody>
          <a:bodyPr/>
          <a:lstStyle/>
          <a:p>
            <a:fld id="{0CB54FEF-589F-45F4-9181-5047C176137E}" type="datetimeFigureOut">
              <a:rPr lang="en-IN" smtClean="0"/>
              <a:t>01-10-2021</a:t>
            </a:fld>
            <a:endParaRPr lang="en-IN"/>
          </a:p>
        </p:txBody>
      </p:sp>
      <p:sp>
        <p:nvSpPr>
          <p:cNvPr id="6" name="Footer Placeholder 5">
            <a:extLst>
              <a:ext uri="{FF2B5EF4-FFF2-40B4-BE49-F238E27FC236}">
                <a16:creationId xmlns:a16="http://schemas.microsoft.com/office/drawing/2014/main" id="{052AE4C4-A6D6-4BF3-B99F-87A7339B86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1947DA-B2AF-4D9A-A785-7E7F54CFCDCD}"/>
              </a:ext>
            </a:extLst>
          </p:cNvPr>
          <p:cNvSpPr>
            <a:spLocks noGrp="1"/>
          </p:cNvSpPr>
          <p:nvPr>
            <p:ph type="sldNum" sz="quarter" idx="12"/>
          </p:nvPr>
        </p:nvSpPr>
        <p:spPr/>
        <p:txBody>
          <a:bodyPr/>
          <a:lstStyle/>
          <a:p>
            <a:fld id="{1557155E-2B6C-49B6-AFEB-C9FE7D110EA4}" type="slidenum">
              <a:rPr lang="en-IN" smtClean="0"/>
              <a:t>‹#›</a:t>
            </a:fld>
            <a:endParaRPr lang="en-IN"/>
          </a:p>
        </p:txBody>
      </p:sp>
    </p:spTree>
    <p:extLst>
      <p:ext uri="{BB962C8B-B14F-4D97-AF65-F5344CB8AC3E}">
        <p14:creationId xmlns:p14="http://schemas.microsoft.com/office/powerpoint/2010/main" val="200098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6277BF-BC0F-450F-BADC-B9D2C7F31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A10579-85A6-42F3-911A-815B72B2C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4AC285-FAED-416B-ABB4-E325A9E82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54FEF-589F-45F4-9181-5047C176137E}" type="datetimeFigureOut">
              <a:rPr lang="en-IN" smtClean="0"/>
              <a:t>01-10-2021</a:t>
            </a:fld>
            <a:endParaRPr lang="en-IN"/>
          </a:p>
        </p:txBody>
      </p:sp>
      <p:sp>
        <p:nvSpPr>
          <p:cNvPr id="5" name="Footer Placeholder 4">
            <a:extLst>
              <a:ext uri="{FF2B5EF4-FFF2-40B4-BE49-F238E27FC236}">
                <a16:creationId xmlns:a16="http://schemas.microsoft.com/office/drawing/2014/main" id="{FD4B4277-FFD8-4485-8DEB-83F2D5253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94F1BA-999B-40AF-8E72-32DE02F36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7155E-2B6C-49B6-AFEB-C9FE7D110EA4}" type="slidenum">
              <a:rPr lang="en-IN" smtClean="0"/>
              <a:t>‹#›</a:t>
            </a:fld>
            <a:endParaRPr lang="en-IN"/>
          </a:p>
        </p:txBody>
      </p:sp>
    </p:spTree>
    <p:extLst>
      <p:ext uri="{BB962C8B-B14F-4D97-AF65-F5344CB8AC3E}">
        <p14:creationId xmlns:p14="http://schemas.microsoft.com/office/powerpoint/2010/main" val="2042582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A1A0-7ADC-41AF-9D9D-EAC27C4D0240}"/>
              </a:ext>
            </a:extLst>
          </p:cNvPr>
          <p:cNvSpPr>
            <a:spLocks noGrp="1"/>
          </p:cNvSpPr>
          <p:nvPr>
            <p:ph type="ctrTitle"/>
          </p:nvPr>
        </p:nvSpPr>
        <p:spPr>
          <a:xfrm>
            <a:off x="1524000" y="1122363"/>
            <a:ext cx="9144000" cy="1655762"/>
          </a:xfrm>
        </p:spPr>
        <p:txBody>
          <a:bodyPr>
            <a:normAutofit/>
          </a:bodyPr>
          <a:lstStyle/>
          <a:p>
            <a:r>
              <a:rPr lang="en-US" sz="4400" b="1" dirty="0">
                <a:solidFill>
                  <a:srgbClr val="7030A0"/>
                </a:solidFill>
                <a:latin typeface="Algerian" panose="04020705040A02060702" pitchFamily="82" charset="0"/>
              </a:rPr>
              <a:t>18ECE220T – Unit 4</a:t>
            </a:r>
            <a:br>
              <a:rPr lang="en-US" sz="5400" dirty="0">
                <a:solidFill>
                  <a:srgbClr val="7030A0"/>
                </a:solidFill>
              </a:rPr>
            </a:br>
            <a:r>
              <a:rPr lang="en-US" sz="5400" dirty="0">
                <a:solidFill>
                  <a:srgbClr val="7030A0"/>
                </a:solidFill>
              </a:rPr>
              <a:t> S7, S8 - Spectrum Management</a:t>
            </a:r>
            <a:endParaRPr lang="en-IN" sz="5400" dirty="0">
              <a:solidFill>
                <a:srgbClr val="7030A0"/>
              </a:solidFill>
            </a:endParaRPr>
          </a:p>
        </p:txBody>
      </p:sp>
      <p:sp>
        <p:nvSpPr>
          <p:cNvPr id="3" name="Subtitle 2">
            <a:extLst>
              <a:ext uri="{FF2B5EF4-FFF2-40B4-BE49-F238E27FC236}">
                <a16:creationId xmlns:a16="http://schemas.microsoft.com/office/drawing/2014/main" id="{0E778A60-5B72-4568-B510-E765645BE2F4}"/>
              </a:ext>
            </a:extLst>
          </p:cNvPr>
          <p:cNvSpPr>
            <a:spLocks noGrp="1"/>
          </p:cNvSpPr>
          <p:nvPr>
            <p:ph type="subTitle" idx="1"/>
          </p:nvPr>
        </p:nvSpPr>
        <p:spPr>
          <a:xfrm>
            <a:off x="1524000" y="4079875"/>
            <a:ext cx="9144000" cy="1655762"/>
          </a:xfrm>
        </p:spPr>
        <p:txBody>
          <a:bodyPr/>
          <a:lstStyle/>
          <a:p>
            <a:r>
              <a:rPr lang="en-US" dirty="0"/>
              <a:t>Dr. Diwakar R. </a:t>
            </a:r>
            <a:r>
              <a:rPr lang="en-US" dirty="0" err="1"/>
              <a:t>Marur</a:t>
            </a:r>
            <a:endParaRPr lang="en-US" dirty="0"/>
          </a:p>
          <a:p>
            <a:r>
              <a:rPr lang="en-US" dirty="0"/>
              <a:t>Mr. P. Prabhu</a:t>
            </a:r>
            <a:endParaRPr lang="en-IN" dirty="0"/>
          </a:p>
        </p:txBody>
      </p:sp>
    </p:spTree>
    <p:extLst>
      <p:ext uri="{BB962C8B-B14F-4D97-AF65-F5344CB8AC3E}">
        <p14:creationId xmlns:p14="http://schemas.microsoft.com/office/powerpoint/2010/main" val="3406598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B708-6DD1-43DF-852F-43EA2032F637}"/>
              </a:ext>
            </a:extLst>
          </p:cNvPr>
          <p:cNvSpPr>
            <a:spLocks noGrp="1"/>
          </p:cNvSpPr>
          <p:nvPr>
            <p:ph type="title"/>
          </p:nvPr>
        </p:nvSpPr>
        <p:spPr>
          <a:xfrm>
            <a:off x="715617" y="365126"/>
            <a:ext cx="10638183" cy="933588"/>
          </a:xfrm>
        </p:spPr>
        <p:txBody>
          <a:bodyPr>
            <a:normAutofit/>
          </a:bodyPr>
          <a:lstStyle/>
          <a:p>
            <a:r>
              <a:rPr lang="en-US" sz="4000" dirty="0"/>
              <a:t>1.3 INTERFERENCE TEMPERATURE MANAGEMENT</a:t>
            </a:r>
            <a:endParaRPr lang="en-IN" sz="4000" dirty="0"/>
          </a:p>
        </p:txBody>
      </p:sp>
      <p:sp>
        <p:nvSpPr>
          <p:cNvPr id="3" name="Content Placeholder 2">
            <a:extLst>
              <a:ext uri="{FF2B5EF4-FFF2-40B4-BE49-F238E27FC236}">
                <a16:creationId xmlns:a16="http://schemas.microsoft.com/office/drawing/2014/main" id="{EF88E06D-851A-49C3-A790-AD4E58B2225F}"/>
              </a:ext>
            </a:extLst>
          </p:cNvPr>
          <p:cNvSpPr>
            <a:spLocks noGrp="1"/>
          </p:cNvSpPr>
          <p:nvPr>
            <p:ph idx="1"/>
          </p:nvPr>
        </p:nvSpPr>
        <p:spPr>
          <a:xfrm>
            <a:off x="838200" y="1298714"/>
            <a:ext cx="10515600" cy="4878249"/>
          </a:xfrm>
        </p:spPr>
        <p:txBody>
          <a:bodyPr>
            <a:noAutofit/>
          </a:bodyPr>
          <a:lstStyle/>
          <a:p>
            <a:pPr algn="just"/>
            <a:r>
              <a:rPr lang="en-US" sz="2400" dirty="0"/>
              <a:t>Traditionally, interference can be controlled at the transmitter through the radiated power and location of individual transmitters. However, interference actually takes place at the receivers, as shown in Fig. 4a.</a:t>
            </a:r>
          </a:p>
          <a:p>
            <a:pPr algn="just"/>
            <a:r>
              <a:rPr lang="en-US" sz="2400" dirty="0"/>
              <a:t> New model for measuring interference, referred to as interference temperature, is introduced by the Federal Communications Commission (FCC). </a:t>
            </a:r>
          </a:p>
          <a:p>
            <a:pPr algn="just"/>
            <a:r>
              <a:rPr lang="en-US" sz="2400" dirty="0"/>
              <a:t>This model limits the interference at the receiver through an interference temperature limit, which is the amount of new interference the receiver could tolerate. </a:t>
            </a:r>
          </a:p>
          <a:p>
            <a:pPr algn="just"/>
            <a:r>
              <a:rPr lang="en-US" sz="2400" dirty="0"/>
              <a:t>As long as CR users do not exceed this limit, they can use the spectrum band. Although this model is the best fit for the objective of spectrum sensing, the difficulty of this model lies in accurately determining the interference temperature limit.</a:t>
            </a:r>
            <a:endParaRPr lang="en-IN" sz="2400" dirty="0"/>
          </a:p>
        </p:txBody>
      </p:sp>
    </p:spTree>
    <p:extLst>
      <p:ext uri="{BB962C8B-B14F-4D97-AF65-F5344CB8AC3E}">
        <p14:creationId xmlns:p14="http://schemas.microsoft.com/office/powerpoint/2010/main" val="3038984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7618-BE81-4BEE-8FB1-3E31E34DCA52}"/>
              </a:ext>
            </a:extLst>
          </p:cNvPr>
          <p:cNvSpPr>
            <a:spLocks noGrp="1"/>
          </p:cNvSpPr>
          <p:nvPr>
            <p:ph type="title"/>
          </p:nvPr>
        </p:nvSpPr>
        <p:spPr>
          <a:xfrm>
            <a:off x="838200" y="365125"/>
            <a:ext cx="10515600" cy="721553"/>
          </a:xfrm>
        </p:spPr>
        <p:txBody>
          <a:bodyPr/>
          <a:lstStyle/>
          <a:p>
            <a:r>
              <a:rPr lang="en-US" dirty="0">
                <a:solidFill>
                  <a:srgbClr val="00B050"/>
                </a:solidFill>
              </a:rPr>
              <a:t>2. Spectrum decision</a:t>
            </a:r>
            <a:endParaRPr lang="en-IN" dirty="0"/>
          </a:p>
        </p:txBody>
      </p:sp>
      <p:sp>
        <p:nvSpPr>
          <p:cNvPr id="3" name="Content Placeholder 2">
            <a:extLst>
              <a:ext uri="{FF2B5EF4-FFF2-40B4-BE49-F238E27FC236}">
                <a16:creationId xmlns:a16="http://schemas.microsoft.com/office/drawing/2014/main" id="{4F46987E-4EEA-47A6-89EC-AA95CC7158A6}"/>
              </a:ext>
            </a:extLst>
          </p:cNvPr>
          <p:cNvSpPr>
            <a:spLocks noGrp="1"/>
          </p:cNvSpPr>
          <p:nvPr>
            <p:ph idx="1"/>
          </p:nvPr>
        </p:nvSpPr>
        <p:spPr>
          <a:xfrm>
            <a:off x="838200" y="1285461"/>
            <a:ext cx="10515600" cy="4891502"/>
          </a:xfrm>
        </p:spPr>
        <p:txBody>
          <a:bodyPr>
            <a:normAutofit/>
          </a:bodyPr>
          <a:lstStyle/>
          <a:p>
            <a:pPr marL="0" indent="0" algn="just">
              <a:buNone/>
            </a:pPr>
            <a:r>
              <a:rPr lang="en-US" sz="2400" dirty="0"/>
              <a:t>SPECTRUM DECISION: CR networks require the capability to decide which is the best spectrum band among the available bands according to the QoS requirements of the applications. </a:t>
            </a:r>
          </a:p>
          <a:p>
            <a:pPr marL="0" indent="0" algn="just">
              <a:buNone/>
            </a:pPr>
            <a:r>
              <a:rPr lang="en-US" sz="2400" dirty="0"/>
              <a:t>Spectrum decision is closely related to the channel characteristics and operations of primary users. Furthermore, spectrum decision is affected by the activities of other CR users in the network. </a:t>
            </a:r>
          </a:p>
          <a:p>
            <a:pPr marL="0" indent="0" algn="just">
              <a:buNone/>
            </a:pPr>
            <a:r>
              <a:rPr lang="en-US" sz="2400" dirty="0"/>
              <a:t>Step ONE: Each spectrum band is characterized, based on not only local observations of CR users but also statistical information of primary networks. </a:t>
            </a:r>
          </a:p>
          <a:p>
            <a:pPr marL="0" indent="0" algn="just">
              <a:buNone/>
            </a:pPr>
            <a:r>
              <a:rPr lang="en-US" sz="2400" dirty="0"/>
              <a:t>Step TWO:  Based on this characterization, the most appropriate spectrum band can be chosen. </a:t>
            </a:r>
          </a:p>
        </p:txBody>
      </p:sp>
    </p:spTree>
    <p:extLst>
      <p:ext uri="{BB962C8B-B14F-4D97-AF65-F5344CB8AC3E}">
        <p14:creationId xmlns:p14="http://schemas.microsoft.com/office/powerpoint/2010/main" val="945275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3DAC-BC9E-4089-A000-2777BC3E7A23}"/>
              </a:ext>
            </a:extLst>
          </p:cNvPr>
          <p:cNvSpPr>
            <a:spLocks noGrp="1"/>
          </p:cNvSpPr>
          <p:nvPr>
            <p:ph type="title"/>
          </p:nvPr>
        </p:nvSpPr>
        <p:spPr>
          <a:xfrm>
            <a:off x="838200" y="365126"/>
            <a:ext cx="10515600" cy="761310"/>
          </a:xfrm>
        </p:spPr>
        <p:txBody>
          <a:bodyPr/>
          <a:lstStyle/>
          <a:p>
            <a:r>
              <a:rPr lang="en-US" dirty="0">
                <a:solidFill>
                  <a:srgbClr val="00B050"/>
                </a:solidFill>
              </a:rPr>
              <a:t>2.1 </a:t>
            </a:r>
            <a:r>
              <a:rPr lang="en-US" sz="2800" b="1" dirty="0">
                <a:solidFill>
                  <a:srgbClr val="00B050"/>
                </a:solidFill>
              </a:rPr>
              <a:t>CHANNEL CHARACTERISTICS</a:t>
            </a:r>
            <a:endParaRPr lang="en-IN" sz="2800" b="1" dirty="0"/>
          </a:p>
        </p:txBody>
      </p:sp>
      <p:sp>
        <p:nvSpPr>
          <p:cNvPr id="3" name="Content Placeholder 2">
            <a:extLst>
              <a:ext uri="{FF2B5EF4-FFF2-40B4-BE49-F238E27FC236}">
                <a16:creationId xmlns:a16="http://schemas.microsoft.com/office/drawing/2014/main" id="{96483AE2-9B72-4F55-9E2D-058B6ECB00D2}"/>
              </a:ext>
            </a:extLst>
          </p:cNvPr>
          <p:cNvSpPr>
            <a:spLocks noGrp="1"/>
          </p:cNvSpPr>
          <p:nvPr>
            <p:ph idx="1"/>
          </p:nvPr>
        </p:nvSpPr>
        <p:spPr>
          <a:xfrm>
            <a:off x="944217" y="1253331"/>
            <a:ext cx="10515600" cy="4351338"/>
          </a:xfrm>
        </p:spPr>
        <p:txBody>
          <a:bodyPr>
            <a:normAutofit/>
          </a:bodyPr>
          <a:lstStyle/>
          <a:p>
            <a:r>
              <a:rPr lang="en-US" sz="2400" dirty="0"/>
              <a:t>Spectrum holes characteristics vary over time, each spectrum hole should be characterized considering both the time-varying radio environment and spectrum parameters, such as operating frequency and bandwidth.</a:t>
            </a:r>
          </a:p>
          <a:p>
            <a:r>
              <a:rPr lang="en-US" sz="2400" dirty="0"/>
              <a:t>Essential parameters for a particular spectrum band as follows:</a:t>
            </a:r>
          </a:p>
          <a:p>
            <a:pPr lvl="1"/>
            <a:r>
              <a:rPr lang="en-IN" dirty="0"/>
              <a:t>Interference</a:t>
            </a:r>
            <a:endParaRPr lang="en-US" dirty="0"/>
          </a:p>
          <a:p>
            <a:pPr lvl="1"/>
            <a:r>
              <a:rPr lang="en-IN" dirty="0"/>
              <a:t>Path loss</a:t>
            </a:r>
            <a:endParaRPr lang="en-US" dirty="0"/>
          </a:p>
          <a:p>
            <a:pPr lvl="1"/>
            <a:r>
              <a:rPr lang="en-IN" dirty="0"/>
              <a:t>Wireless link errors</a:t>
            </a:r>
            <a:endParaRPr lang="en-US" dirty="0"/>
          </a:p>
          <a:p>
            <a:pPr lvl="1"/>
            <a:r>
              <a:rPr lang="en-IN" dirty="0"/>
              <a:t>Link layer delay</a:t>
            </a:r>
          </a:p>
        </p:txBody>
      </p:sp>
    </p:spTree>
    <p:extLst>
      <p:ext uri="{BB962C8B-B14F-4D97-AF65-F5344CB8AC3E}">
        <p14:creationId xmlns:p14="http://schemas.microsoft.com/office/powerpoint/2010/main" val="1550880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A471D-74D4-469B-A393-170FBCF44963}"/>
              </a:ext>
            </a:extLst>
          </p:cNvPr>
          <p:cNvSpPr>
            <a:spLocks noGrp="1"/>
          </p:cNvSpPr>
          <p:nvPr>
            <p:ph type="title"/>
          </p:nvPr>
        </p:nvSpPr>
        <p:spPr>
          <a:xfrm>
            <a:off x="838200" y="365126"/>
            <a:ext cx="10515600" cy="774562"/>
          </a:xfrm>
        </p:spPr>
        <p:txBody>
          <a:bodyPr>
            <a:normAutofit/>
          </a:bodyPr>
          <a:lstStyle/>
          <a:p>
            <a:r>
              <a:rPr lang="en-US" dirty="0">
                <a:solidFill>
                  <a:srgbClr val="00B050"/>
                </a:solidFill>
              </a:rPr>
              <a:t>2.2 </a:t>
            </a:r>
            <a:r>
              <a:rPr lang="en-IN" sz="4000" dirty="0">
                <a:solidFill>
                  <a:srgbClr val="00B050"/>
                </a:solidFill>
              </a:rPr>
              <a:t>DECISION PROCEDURE</a:t>
            </a:r>
          </a:p>
        </p:txBody>
      </p:sp>
      <p:sp>
        <p:nvSpPr>
          <p:cNvPr id="3" name="Content Placeholder 2">
            <a:extLst>
              <a:ext uri="{FF2B5EF4-FFF2-40B4-BE49-F238E27FC236}">
                <a16:creationId xmlns:a16="http://schemas.microsoft.com/office/drawing/2014/main" id="{9CDC7446-E4F1-4F61-B31B-048694A4619A}"/>
              </a:ext>
            </a:extLst>
          </p:cNvPr>
          <p:cNvSpPr>
            <a:spLocks noGrp="1"/>
          </p:cNvSpPr>
          <p:nvPr>
            <p:ph idx="1"/>
          </p:nvPr>
        </p:nvSpPr>
        <p:spPr>
          <a:xfrm>
            <a:off x="652670" y="1060176"/>
            <a:ext cx="10701130" cy="5239543"/>
          </a:xfrm>
        </p:spPr>
        <p:txBody>
          <a:bodyPr>
            <a:normAutofit/>
          </a:bodyPr>
          <a:lstStyle/>
          <a:p>
            <a:pPr algn="just"/>
            <a:r>
              <a:rPr lang="en-US" sz="2200" dirty="0"/>
              <a:t>After the available spectrum bands are characterized, the most appropriate spectrum band should be selected, considering the QoS requirements and spectrum characteristics. Accordingly, the transmission mode and bandwidth for the transmission can be reconfigured. </a:t>
            </a:r>
          </a:p>
          <a:p>
            <a:pPr algn="just"/>
            <a:r>
              <a:rPr lang="en-US" sz="2200" dirty="0"/>
              <a:t>To describe the dynamic nature of CR networks, a new metric — </a:t>
            </a:r>
            <a:r>
              <a:rPr lang="en-US" sz="2200" dirty="0">
                <a:solidFill>
                  <a:srgbClr val="0070C0"/>
                </a:solidFill>
              </a:rPr>
              <a:t>primary user activity </a:t>
            </a:r>
            <a:r>
              <a:rPr lang="en-US" sz="2200" dirty="0"/>
              <a:t>— is proposed.</a:t>
            </a:r>
          </a:p>
          <a:p>
            <a:pPr algn="just"/>
            <a:r>
              <a:rPr lang="en-US" sz="2200" dirty="0"/>
              <a:t>It is defined as the probability of a primary user appearance during CR user transmission.</a:t>
            </a:r>
          </a:p>
          <a:p>
            <a:pPr lvl="1" algn="just">
              <a:buFont typeface="Wingdings" panose="05000000000000000000" pitchFamily="2" charset="2"/>
              <a:buChar char="q"/>
            </a:pPr>
            <a:r>
              <a:rPr lang="en-US" sz="1800" dirty="0"/>
              <a:t>Because there is no guarantee that a spectrum band will be available during the entire communication of a CR user, it is important to consider how often the primary user appears on the spectrum band.</a:t>
            </a:r>
          </a:p>
          <a:p>
            <a:pPr algn="just"/>
            <a:r>
              <a:rPr lang="en-US" sz="2200" dirty="0"/>
              <a:t>Due to the operation of primary networks, CR users cannot obtain a reliable communication channel for a long time period.</a:t>
            </a:r>
          </a:p>
          <a:p>
            <a:pPr algn="just"/>
            <a:r>
              <a:rPr lang="en-US" sz="2200" dirty="0"/>
              <a:t> Sometimes, CR users may not detect any single spectrum band to meet the user’s requirements</a:t>
            </a:r>
            <a:endParaRPr lang="en-IN" sz="2200" dirty="0"/>
          </a:p>
        </p:txBody>
      </p:sp>
    </p:spTree>
    <p:extLst>
      <p:ext uri="{BB962C8B-B14F-4D97-AF65-F5344CB8AC3E}">
        <p14:creationId xmlns:p14="http://schemas.microsoft.com/office/powerpoint/2010/main" val="53518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1137-A5E0-4F41-815A-DB7A307F956C}"/>
              </a:ext>
            </a:extLst>
          </p:cNvPr>
          <p:cNvSpPr>
            <a:spLocks noGrp="1"/>
          </p:cNvSpPr>
          <p:nvPr>
            <p:ph type="title"/>
          </p:nvPr>
        </p:nvSpPr>
        <p:spPr>
          <a:xfrm>
            <a:off x="838200" y="312117"/>
            <a:ext cx="10515600" cy="1325563"/>
          </a:xfrm>
        </p:spPr>
        <p:txBody>
          <a:bodyPr>
            <a:normAutofit/>
          </a:bodyPr>
          <a:lstStyle/>
          <a:p>
            <a:r>
              <a:rPr lang="en-IN" sz="4000" dirty="0"/>
              <a:t>3</a:t>
            </a:r>
            <a:r>
              <a:rPr lang="en-IN" sz="4000" dirty="0">
                <a:solidFill>
                  <a:srgbClr val="00B050"/>
                </a:solidFill>
              </a:rPr>
              <a:t>. SPECTRUM SHARING</a:t>
            </a:r>
          </a:p>
        </p:txBody>
      </p:sp>
      <p:sp>
        <p:nvSpPr>
          <p:cNvPr id="3" name="Content Placeholder 2">
            <a:extLst>
              <a:ext uri="{FF2B5EF4-FFF2-40B4-BE49-F238E27FC236}">
                <a16:creationId xmlns:a16="http://schemas.microsoft.com/office/drawing/2014/main" id="{E29C1E78-4542-43DB-B769-B44A349D0751}"/>
              </a:ext>
            </a:extLst>
          </p:cNvPr>
          <p:cNvSpPr>
            <a:spLocks noGrp="1"/>
          </p:cNvSpPr>
          <p:nvPr>
            <p:ph idx="1"/>
          </p:nvPr>
        </p:nvSpPr>
        <p:spPr>
          <a:xfrm>
            <a:off x="838200" y="1404730"/>
            <a:ext cx="10515600" cy="4772233"/>
          </a:xfrm>
        </p:spPr>
        <p:txBody>
          <a:bodyPr>
            <a:normAutofit/>
          </a:bodyPr>
          <a:lstStyle/>
          <a:p>
            <a:pPr algn="just"/>
            <a:r>
              <a:rPr lang="en-US" sz="2400" dirty="0"/>
              <a:t>The shared nature of the wireless channel requires the coordination of transmission attempts between CR users.</a:t>
            </a:r>
          </a:p>
          <a:p>
            <a:pPr algn="just"/>
            <a:r>
              <a:rPr lang="en-US" sz="2400" dirty="0"/>
              <a:t>Spectrum sharing should include much of the functionality of a MAC protocol. Moreover, the unique characteristics of CRs, such as the coexistence of CR users with licensed users and the wide range of available spectrum, incur substantially different challenges for spectrum sharing in CR networks. </a:t>
            </a:r>
          </a:p>
          <a:p>
            <a:pPr algn="just"/>
            <a:r>
              <a:rPr lang="en-US" sz="2400" dirty="0"/>
              <a:t>The existing work in spectrum sharing aims to address these challenges and can be classified by four aspects: </a:t>
            </a:r>
          </a:p>
          <a:p>
            <a:pPr lvl="1" algn="just"/>
            <a:r>
              <a:rPr lang="en-US" dirty="0"/>
              <a:t>The architecture,</a:t>
            </a:r>
          </a:p>
          <a:p>
            <a:pPr lvl="1" algn="just"/>
            <a:r>
              <a:rPr lang="en-US" dirty="0"/>
              <a:t> Spectrum allocation behavior, </a:t>
            </a:r>
          </a:p>
          <a:p>
            <a:pPr lvl="1" algn="just"/>
            <a:r>
              <a:rPr lang="en-US" dirty="0"/>
              <a:t>Spectrum access technique, </a:t>
            </a:r>
          </a:p>
          <a:p>
            <a:pPr lvl="1" algn="just"/>
            <a:r>
              <a:rPr lang="en-US" dirty="0"/>
              <a:t>Scope.</a:t>
            </a:r>
            <a:endParaRPr lang="en-IN" dirty="0"/>
          </a:p>
        </p:txBody>
      </p:sp>
    </p:spTree>
    <p:extLst>
      <p:ext uri="{BB962C8B-B14F-4D97-AF65-F5344CB8AC3E}">
        <p14:creationId xmlns:p14="http://schemas.microsoft.com/office/powerpoint/2010/main" val="234612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A65B-EA86-4ECA-8F14-D30E629ECC55}"/>
              </a:ext>
            </a:extLst>
          </p:cNvPr>
          <p:cNvSpPr>
            <a:spLocks noGrp="1"/>
          </p:cNvSpPr>
          <p:nvPr>
            <p:ph type="title"/>
          </p:nvPr>
        </p:nvSpPr>
        <p:spPr/>
        <p:txBody>
          <a:bodyPr/>
          <a:lstStyle/>
          <a:p>
            <a:r>
              <a:rPr lang="en-US" dirty="0"/>
              <a:t>Classification Spectrum Sharing Techniques</a:t>
            </a:r>
            <a:endParaRPr lang="en-IN" dirty="0"/>
          </a:p>
        </p:txBody>
      </p:sp>
      <p:sp>
        <p:nvSpPr>
          <p:cNvPr id="3" name="Content Placeholder 2">
            <a:extLst>
              <a:ext uri="{FF2B5EF4-FFF2-40B4-BE49-F238E27FC236}">
                <a16:creationId xmlns:a16="http://schemas.microsoft.com/office/drawing/2014/main" id="{B9EF0882-30F5-41A9-A311-08659FED35D9}"/>
              </a:ext>
            </a:extLst>
          </p:cNvPr>
          <p:cNvSpPr>
            <a:spLocks noGrp="1"/>
          </p:cNvSpPr>
          <p:nvPr>
            <p:ph idx="1"/>
          </p:nvPr>
        </p:nvSpPr>
        <p:spPr>
          <a:xfrm>
            <a:off x="838200" y="1760399"/>
            <a:ext cx="4873487" cy="3182662"/>
          </a:xfrm>
        </p:spPr>
        <p:txBody>
          <a:bodyPr>
            <a:normAutofit/>
          </a:bodyPr>
          <a:lstStyle/>
          <a:p>
            <a:pPr marL="0" indent="0">
              <a:buNone/>
            </a:pPr>
            <a:r>
              <a:rPr lang="en-IN" sz="2400" dirty="0"/>
              <a:t>TYPE I</a:t>
            </a:r>
          </a:p>
          <a:p>
            <a:pPr marL="914400" lvl="1" indent="-457200">
              <a:buFont typeface="+mj-lt"/>
              <a:buAutoNum type="arabicPeriod"/>
            </a:pPr>
            <a:r>
              <a:rPr lang="en-IN" dirty="0"/>
              <a:t>Centralized spectrum sharing</a:t>
            </a:r>
          </a:p>
          <a:p>
            <a:pPr marL="914400" lvl="1" indent="-457200">
              <a:buFont typeface="+mj-lt"/>
              <a:buAutoNum type="arabicPeriod"/>
            </a:pPr>
            <a:r>
              <a:rPr lang="en-IN" dirty="0"/>
              <a:t>Distributed spectrum sharing</a:t>
            </a:r>
          </a:p>
          <a:p>
            <a:pPr marL="457200" lvl="1" indent="0">
              <a:buNone/>
            </a:pPr>
            <a:endParaRPr lang="en-IN" dirty="0"/>
          </a:p>
          <a:p>
            <a:pPr marL="0" indent="0">
              <a:buNone/>
            </a:pPr>
            <a:r>
              <a:rPr lang="en-IN" sz="2400" dirty="0"/>
              <a:t>TYPE II</a:t>
            </a:r>
          </a:p>
          <a:p>
            <a:pPr marL="914400" lvl="1" indent="-457200">
              <a:buFont typeface="+mj-lt"/>
              <a:buAutoNum type="arabicPeriod"/>
            </a:pPr>
            <a:r>
              <a:rPr lang="en-IN" dirty="0"/>
              <a:t>Cooperative spectrum sharing</a:t>
            </a:r>
          </a:p>
          <a:p>
            <a:pPr marL="914400" lvl="1" indent="-457200">
              <a:buFont typeface="+mj-lt"/>
              <a:buAutoNum type="arabicPeriod"/>
            </a:pPr>
            <a:r>
              <a:rPr lang="en-IN" dirty="0"/>
              <a:t>Non-cooperative spectrum sharing</a:t>
            </a:r>
          </a:p>
        </p:txBody>
      </p:sp>
      <p:sp>
        <p:nvSpPr>
          <p:cNvPr id="4" name="Content Placeholder 2">
            <a:extLst>
              <a:ext uri="{FF2B5EF4-FFF2-40B4-BE49-F238E27FC236}">
                <a16:creationId xmlns:a16="http://schemas.microsoft.com/office/drawing/2014/main" id="{3BB5519F-0F19-499C-8CEE-AA0A654A52AD}"/>
              </a:ext>
            </a:extLst>
          </p:cNvPr>
          <p:cNvSpPr txBox="1">
            <a:spLocks/>
          </p:cNvSpPr>
          <p:nvPr/>
        </p:nvSpPr>
        <p:spPr>
          <a:xfrm>
            <a:off x="6096000" y="1760399"/>
            <a:ext cx="5257800" cy="3182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TYPE III</a:t>
            </a:r>
          </a:p>
          <a:p>
            <a:pPr marL="914400" lvl="1" indent="-457200">
              <a:buFont typeface="+mj-lt"/>
              <a:buAutoNum type="arabicPeriod"/>
            </a:pPr>
            <a:r>
              <a:rPr lang="en-IN" dirty="0"/>
              <a:t>Overlay spectrum sharing</a:t>
            </a:r>
          </a:p>
          <a:p>
            <a:pPr marL="914400" lvl="1" indent="-457200">
              <a:buFont typeface="+mj-lt"/>
              <a:buAutoNum type="arabicPeriod"/>
            </a:pPr>
            <a:r>
              <a:rPr lang="en-IN" dirty="0"/>
              <a:t>Underlay spectrum sharing</a:t>
            </a:r>
          </a:p>
          <a:p>
            <a:pPr marL="457200" lvl="1" indent="0">
              <a:buNone/>
            </a:pPr>
            <a:endParaRPr lang="en-IN" dirty="0"/>
          </a:p>
          <a:p>
            <a:pPr marL="0" indent="0">
              <a:buFont typeface="Arial" panose="020B0604020202020204" pitchFamily="34" charset="0"/>
              <a:buNone/>
            </a:pPr>
            <a:r>
              <a:rPr lang="en-IN" sz="2400" dirty="0"/>
              <a:t>TYPE IV</a:t>
            </a:r>
          </a:p>
          <a:p>
            <a:pPr marL="914400" lvl="1" indent="-457200">
              <a:buFont typeface="+mj-lt"/>
              <a:buAutoNum type="arabicPeriod"/>
            </a:pPr>
            <a:r>
              <a:rPr lang="en-IN" dirty="0"/>
              <a:t> </a:t>
            </a:r>
            <a:r>
              <a:rPr lang="en-IN" dirty="0" err="1"/>
              <a:t>Intranetwork</a:t>
            </a:r>
            <a:r>
              <a:rPr lang="en-IN" dirty="0"/>
              <a:t> spectrum sharing</a:t>
            </a:r>
          </a:p>
          <a:p>
            <a:pPr marL="914400" lvl="1" indent="-457200">
              <a:buFont typeface="+mj-lt"/>
              <a:buAutoNum type="arabicPeriod"/>
            </a:pPr>
            <a:r>
              <a:rPr lang="en-IN" dirty="0"/>
              <a:t> Internetwork spectrum sharing</a:t>
            </a:r>
          </a:p>
        </p:txBody>
      </p:sp>
    </p:spTree>
    <p:extLst>
      <p:ext uri="{BB962C8B-B14F-4D97-AF65-F5344CB8AC3E}">
        <p14:creationId xmlns:p14="http://schemas.microsoft.com/office/powerpoint/2010/main" val="3143235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6D74-817F-452D-A1C9-AC116E33378D}"/>
              </a:ext>
            </a:extLst>
          </p:cNvPr>
          <p:cNvSpPr>
            <a:spLocks noGrp="1"/>
          </p:cNvSpPr>
          <p:nvPr>
            <p:ph type="title"/>
          </p:nvPr>
        </p:nvSpPr>
        <p:spPr/>
        <p:txBody>
          <a:bodyPr/>
          <a:lstStyle/>
          <a:p>
            <a:r>
              <a:rPr lang="en-US" dirty="0">
                <a:solidFill>
                  <a:srgbClr val="00B050"/>
                </a:solidFill>
              </a:rPr>
              <a:t>4. SPECTRUM MANAGEMENT</a:t>
            </a:r>
            <a:endParaRPr lang="en-IN" dirty="0"/>
          </a:p>
        </p:txBody>
      </p:sp>
      <p:sp>
        <p:nvSpPr>
          <p:cNvPr id="3" name="Content Placeholder 2">
            <a:extLst>
              <a:ext uri="{FF2B5EF4-FFF2-40B4-BE49-F238E27FC236}">
                <a16:creationId xmlns:a16="http://schemas.microsoft.com/office/drawing/2014/main" id="{4513C01B-5F45-449B-8CF6-7EF9D9DA868A}"/>
              </a:ext>
            </a:extLst>
          </p:cNvPr>
          <p:cNvSpPr>
            <a:spLocks noGrp="1"/>
          </p:cNvSpPr>
          <p:nvPr>
            <p:ph idx="1"/>
          </p:nvPr>
        </p:nvSpPr>
        <p:spPr/>
        <p:txBody>
          <a:bodyPr>
            <a:noAutofit/>
          </a:bodyPr>
          <a:lstStyle/>
          <a:p>
            <a:pPr algn="just"/>
            <a:r>
              <a:rPr lang="en-US" sz="2400" dirty="0"/>
              <a:t>After a CR captures the best available spectrum, primary user activity on the selected spectrum may necessitate that the user change its operating spectrum band(s), which is referred to as spectrum mobility. </a:t>
            </a:r>
          </a:p>
          <a:p>
            <a:pPr algn="just"/>
            <a:r>
              <a:rPr lang="en-US" sz="2400" dirty="0"/>
              <a:t>Spectrum mobility gives rise to a new type of handoff in CR networks, spectrum handoff. </a:t>
            </a:r>
          </a:p>
          <a:p>
            <a:pPr algn="just"/>
            <a:r>
              <a:rPr lang="en-US" sz="2400" dirty="0"/>
              <a:t>Protocols for different layers of the network stack must adapt to the channel parameters of the operating frequency. </a:t>
            </a:r>
          </a:p>
          <a:p>
            <a:pPr algn="just"/>
            <a:r>
              <a:rPr lang="en-US" sz="2400" dirty="0"/>
              <a:t>Protocols should be transparent to spectrum handoff and the associated latency.</a:t>
            </a:r>
          </a:p>
          <a:p>
            <a:pPr algn="just"/>
            <a:r>
              <a:rPr lang="en-US" sz="2400" dirty="0"/>
              <a:t>Each time a CR user changes its frequency of operation, the network protocols may require modifications to the operation parameters. </a:t>
            </a:r>
          </a:p>
        </p:txBody>
      </p:sp>
    </p:spTree>
    <p:extLst>
      <p:ext uri="{BB962C8B-B14F-4D97-AF65-F5344CB8AC3E}">
        <p14:creationId xmlns:p14="http://schemas.microsoft.com/office/powerpoint/2010/main" val="1006884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951F-26EE-40F8-BD0C-2436E63469C9}"/>
              </a:ext>
            </a:extLst>
          </p:cNvPr>
          <p:cNvSpPr>
            <a:spLocks noGrp="1"/>
          </p:cNvSpPr>
          <p:nvPr>
            <p:ph type="title"/>
          </p:nvPr>
        </p:nvSpPr>
        <p:spPr/>
        <p:txBody>
          <a:bodyPr/>
          <a:lstStyle/>
          <a:p>
            <a:r>
              <a:rPr lang="en-US" dirty="0">
                <a:solidFill>
                  <a:srgbClr val="00B050"/>
                </a:solidFill>
              </a:rPr>
              <a:t>4. SPECTRUM MANAGEMENT </a:t>
            </a:r>
            <a:r>
              <a:rPr lang="en-US" sz="3200" b="1" dirty="0">
                <a:solidFill>
                  <a:srgbClr val="00B050"/>
                </a:solidFill>
              </a:rPr>
              <a:t>(2)</a:t>
            </a:r>
            <a:endParaRPr lang="en-IN" sz="3200" b="1" dirty="0"/>
          </a:p>
        </p:txBody>
      </p:sp>
      <p:sp>
        <p:nvSpPr>
          <p:cNvPr id="3" name="Content Placeholder 2">
            <a:extLst>
              <a:ext uri="{FF2B5EF4-FFF2-40B4-BE49-F238E27FC236}">
                <a16:creationId xmlns:a16="http://schemas.microsoft.com/office/drawing/2014/main" id="{1F922D75-B7AD-4F0B-B76E-68AEF2A30760}"/>
              </a:ext>
            </a:extLst>
          </p:cNvPr>
          <p:cNvSpPr>
            <a:spLocks noGrp="1"/>
          </p:cNvSpPr>
          <p:nvPr>
            <p:ph idx="1"/>
          </p:nvPr>
        </p:nvSpPr>
        <p:spPr>
          <a:xfrm>
            <a:off x="838200" y="1431235"/>
            <a:ext cx="10515600" cy="4745728"/>
          </a:xfrm>
        </p:spPr>
        <p:txBody>
          <a:bodyPr>
            <a:normAutofit/>
          </a:bodyPr>
          <a:lstStyle/>
          <a:p>
            <a:pPr algn="just"/>
            <a:r>
              <a:rPr lang="en-US" sz="2400" dirty="0"/>
              <a:t>The purpose of the spectrum mobility management in CR networks is to ensure smooth and fast transition leading to minimum performance degradation during a spectrum handoff. </a:t>
            </a:r>
          </a:p>
          <a:p>
            <a:pPr algn="just"/>
            <a:r>
              <a:rPr lang="en-US" sz="2400" dirty="0"/>
              <a:t>Information about the duration of a spectrum handoff is an important information. It is provided by the sensing algorithm. </a:t>
            </a:r>
          </a:p>
          <a:p>
            <a:pPr algn="just"/>
            <a:r>
              <a:rPr lang="en-US" sz="2400" dirty="0"/>
              <a:t>After the latency information is available, the ongoing communications can be preserved with only minimum performance degradation. </a:t>
            </a:r>
          </a:p>
          <a:p>
            <a:pPr algn="just"/>
            <a:r>
              <a:rPr lang="en-US" sz="2400" dirty="0"/>
              <a:t>The intrinsic characteristics of a CR network give rise to two novel concepts:</a:t>
            </a:r>
          </a:p>
          <a:p>
            <a:pPr lvl="1" algn="just"/>
            <a:r>
              <a:rPr lang="en-US" dirty="0"/>
              <a:t>Spectrum mobility </a:t>
            </a:r>
          </a:p>
          <a:p>
            <a:pPr lvl="1" algn="just"/>
            <a:r>
              <a:rPr lang="en-US" dirty="0"/>
              <a:t>Spectrum handoff.</a:t>
            </a:r>
          </a:p>
          <a:p>
            <a:endParaRPr lang="en-IN" dirty="0"/>
          </a:p>
        </p:txBody>
      </p:sp>
    </p:spTree>
    <p:extLst>
      <p:ext uri="{BB962C8B-B14F-4D97-AF65-F5344CB8AC3E}">
        <p14:creationId xmlns:p14="http://schemas.microsoft.com/office/powerpoint/2010/main" val="423814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EB21-EA53-4A2F-8626-966DCB0928F5}"/>
              </a:ext>
            </a:extLst>
          </p:cNvPr>
          <p:cNvSpPr>
            <a:spLocks noGrp="1"/>
          </p:cNvSpPr>
          <p:nvPr>
            <p:ph type="title"/>
          </p:nvPr>
        </p:nvSpPr>
        <p:spPr>
          <a:xfrm>
            <a:off x="838200" y="365125"/>
            <a:ext cx="10267122" cy="827571"/>
          </a:xfrm>
        </p:spPr>
        <p:txBody>
          <a:bodyPr/>
          <a:lstStyle/>
          <a:p>
            <a:r>
              <a:rPr lang="en-US" dirty="0"/>
              <a:t>SPECTRUM MANAGEMENT CHALLENGES</a:t>
            </a:r>
            <a:endParaRPr lang="en-IN" dirty="0"/>
          </a:p>
        </p:txBody>
      </p:sp>
      <p:sp>
        <p:nvSpPr>
          <p:cNvPr id="3" name="Content Placeholder 2">
            <a:extLst>
              <a:ext uri="{FF2B5EF4-FFF2-40B4-BE49-F238E27FC236}">
                <a16:creationId xmlns:a16="http://schemas.microsoft.com/office/drawing/2014/main" id="{83AAC37C-5288-48F4-970F-D94710F0975C}"/>
              </a:ext>
            </a:extLst>
          </p:cNvPr>
          <p:cNvSpPr>
            <a:spLocks noGrp="1"/>
          </p:cNvSpPr>
          <p:nvPr>
            <p:ph idx="1"/>
          </p:nvPr>
        </p:nvSpPr>
        <p:spPr>
          <a:xfrm>
            <a:off x="838200" y="1192696"/>
            <a:ext cx="10515600" cy="4984267"/>
          </a:xfrm>
        </p:spPr>
        <p:txBody>
          <a:bodyPr>
            <a:normAutofit/>
          </a:bodyPr>
          <a:lstStyle/>
          <a:p>
            <a:pPr marL="0" indent="0">
              <a:buNone/>
            </a:pPr>
            <a:r>
              <a:rPr lang="en-US" dirty="0"/>
              <a:t>CR networks impose unique challenges due to their coexistence with primary networks as well as diverse QoS requirements.</a:t>
            </a:r>
          </a:p>
          <a:p>
            <a:pPr marL="0" indent="0">
              <a:buNone/>
            </a:pPr>
            <a:r>
              <a:rPr lang="en-US" dirty="0"/>
              <a:t>Critical Design Challenges</a:t>
            </a:r>
          </a:p>
          <a:p>
            <a:pPr lvl="1"/>
            <a:r>
              <a:rPr lang="en-US" dirty="0">
                <a:solidFill>
                  <a:srgbClr val="00B050"/>
                </a:solidFill>
              </a:rPr>
              <a:t>Interference avoidance</a:t>
            </a:r>
            <a:r>
              <a:rPr lang="en-US" dirty="0"/>
              <a:t>: CR networks should avoid interference with primary networks.</a:t>
            </a:r>
          </a:p>
          <a:p>
            <a:pPr lvl="1"/>
            <a:r>
              <a:rPr lang="en-US" dirty="0">
                <a:solidFill>
                  <a:srgbClr val="00B050"/>
                </a:solidFill>
              </a:rPr>
              <a:t>QoS awareness</a:t>
            </a:r>
            <a:r>
              <a:rPr lang="en-US" dirty="0"/>
              <a:t>: To decide on an appropriate spectrum band, CR networks should support QoS-aware communication, considering the dynamic and heterogeneous spectrum environment. </a:t>
            </a:r>
          </a:p>
          <a:p>
            <a:pPr lvl="1"/>
            <a:r>
              <a:rPr lang="en-US" dirty="0"/>
              <a:t> </a:t>
            </a:r>
            <a:r>
              <a:rPr lang="en-US" dirty="0">
                <a:solidFill>
                  <a:srgbClr val="00B050"/>
                </a:solidFill>
              </a:rPr>
              <a:t>Seamless communication</a:t>
            </a:r>
            <a:r>
              <a:rPr lang="en-US" dirty="0"/>
              <a:t>: CR networks should provide seamless communication regardless of the appearance of primary users.</a:t>
            </a:r>
          </a:p>
          <a:p>
            <a:r>
              <a:rPr lang="en-US" dirty="0"/>
              <a:t> To address these challenges, we provide a directory for different functionalities required for spectrum management in CR networks. </a:t>
            </a:r>
          </a:p>
        </p:txBody>
      </p:sp>
    </p:spTree>
    <p:extLst>
      <p:ext uri="{BB962C8B-B14F-4D97-AF65-F5344CB8AC3E}">
        <p14:creationId xmlns:p14="http://schemas.microsoft.com/office/powerpoint/2010/main" val="378447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BFBB-0DDE-4682-80F1-E0927A75EA62}"/>
              </a:ext>
            </a:extLst>
          </p:cNvPr>
          <p:cNvSpPr>
            <a:spLocks noGrp="1"/>
          </p:cNvSpPr>
          <p:nvPr>
            <p:ph type="title"/>
          </p:nvPr>
        </p:nvSpPr>
        <p:spPr>
          <a:xfrm>
            <a:off x="838200" y="365125"/>
            <a:ext cx="10515600" cy="973345"/>
          </a:xfrm>
        </p:spPr>
        <p:txBody>
          <a:bodyPr/>
          <a:lstStyle/>
          <a:p>
            <a:r>
              <a:rPr lang="en-IN" dirty="0"/>
              <a:t>Four Steps - Spectrum Management Process</a:t>
            </a:r>
          </a:p>
        </p:txBody>
      </p:sp>
      <p:sp>
        <p:nvSpPr>
          <p:cNvPr id="3" name="Content Placeholder 2">
            <a:extLst>
              <a:ext uri="{FF2B5EF4-FFF2-40B4-BE49-F238E27FC236}">
                <a16:creationId xmlns:a16="http://schemas.microsoft.com/office/drawing/2014/main" id="{0AE37A4B-1C8B-43F4-9BFF-BC28BEB29B48}"/>
              </a:ext>
            </a:extLst>
          </p:cNvPr>
          <p:cNvSpPr>
            <a:spLocks noGrp="1"/>
          </p:cNvSpPr>
          <p:nvPr>
            <p:ph idx="1"/>
          </p:nvPr>
        </p:nvSpPr>
        <p:spPr>
          <a:xfrm>
            <a:off x="838200" y="1484242"/>
            <a:ext cx="10515600" cy="4452731"/>
          </a:xfrm>
        </p:spPr>
        <p:txBody>
          <a:bodyPr>
            <a:normAutofit fontScale="85000" lnSpcReduction="10000"/>
          </a:bodyPr>
          <a:lstStyle/>
          <a:p>
            <a:pPr marL="514350" indent="-514350" algn="just">
              <a:buFont typeface="+mj-lt"/>
              <a:buAutoNum type="arabicPeriod"/>
            </a:pPr>
            <a:r>
              <a:rPr lang="en-US" dirty="0">
                <a:solidFill>
                  <a:srgbClr val="00B050"/>
                </a:solidFill>
              </a:rPr>
              <a:t>Spectrum sensing: </a:t>
            </a:r>
            <a:r>
              <a:rPr lang="en-US" dirty="0"/>
              <a:t>A CR user can allocate only an unused portion of the spectrum. Therefore, a CR user should monitor the available spectrum bands, capture their information, and then detect spectrum holes.</a:t>
            </a:r>
          </a:p>
          <a:p>
            <a:pPr marL="514350" indent="-514350" algn="just">
              <a:buFont typeface="+mj-lt"/>
              <a:buAutoNum type="arabicPeriod"/>
            </a:pPr>
            <a:r>
              <a:rPr lang="en-US" dirty="0">
                <a:solidFill>
                  <a:srgbClr val="00B050"/>
                </a:solidFill>
              </a:rPr>
              <a:t>Spectrum decision: </a:t>
            </a:r>
            <a:r>
              <a:rPr lang="en-US" dirty="0"/>
              <a:t>Based on the spectrum availability, CR users can allocate a channel. This allocation not only depends on spectrum availability, but is also determined based on internal (and possibly external) policies. </a:t>
            </a:r>
          </a:p>
          <a:p>
            <a:pPr marL="514350" indent="-514350" algn="just">
              <a:buFont typeface="+mj-lt"/>
              <a:buAutoNum type="arabicPeriod"/>
            </a:pPr>
            <a:r>
              <a:rPr lang="en-US" dirty="0">
                <a:solidFill>
                  <a:srgbClr val="00B050"/>
                </a:solidFill>
              </a:rPr>
              <a:t>Spectrum sharing: </a:t>
            </a:r>
            <a:r>
              <a:rPr lang="en-US" dirty="0"/>
              <a:t>Because there may be multiple CR users trying to access the spectrum, CR network access should be coordinated to prevent multiple users colliding in overlapping portions of the spectrum. </a:t>
            </a:r>
          </a:p>
          <a:p>
            <a:pPr marL="514350" indent="-514350" algn="just">
              <a:buFont typeface="+mj-lt"/>
              <a:buAutoNum type="arabicPeriod"/>
            </a:pPr>
            <a:r>
              <a:rPr lang="en-US" dirty="0">
                <a:solidFill>
                  <a:srgbClr val="00B050"/>
                </a:solidFill>
              </a:rPr>
              <a:t>Spectrum mobility: </a:t>
            </a:r>
            <a:r>
              <a:rPr lang="en-US" dirty="0"/>
              <a:t>CR users are regarded as visitors to the spectrum. Hence, if the specific portion of the spectrum in use is required by a primary user, the communication must be continued in another vacant portion of the spectrum. </a:t>
            </a:r>
          </a:p>
          <a:p>
            <a:pPr marL="0" indent="0">
              <a:buNone/>
            </a:pPr>
            <a:r>
              <a:rPr lang="en-US" dirty="0"/>
              <a:t>.</a:t>
            </a:r>
            <a:endParaRPr lang="en-IN" dirty="0"/>
          </a:p>
          <a:p>
            <a:endParaRPr lang="en-IN" dirty="0"/>
          </a:p>
        </p:txBody>
      </p:sp>
    </p:spTree>
    <p:extLst>
      <p:ext uri="{BB962C8B-B14F-4D97-AF65-F5344CB8AC3E}">
        <p14:creationId xmlns:p14="http://schemas.microsoft.com/office/powerpoint/2010/main" val="50650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C002-21C2-48A7-8EF2-A0C6B5929FC9}"/>
              </a:ext>
            </a:extLst>
          </p:cNvPr>
          <p:cNvSpPr>
            <a:spLocks noGrp="1"/>
          </p:cNvSpPr>
          <p:nvPr>
            <p:ph type="title"/>
          </p:nvPr>
        </p:nvSpPr>
        <p:spPr>
          <a:xfrm>
            <a:off x="1288773" y="497647"/>
            <a:ext cx="10200861" cy="880579"/>
          </a:xfrm>
        </p:spPr>
        <p:txBody>
          <a:bodyPr/>
          <a:lstStyle/>
          <a:p>
            <a:r>
              <a:rPr lang="en-US" dirty="0"/>
              <a:t>Spectrum management framework for CR</a:t>
            </a:r>
            <a:endParaRPr lang="en-IN" dirty="0"/>
          </a:p>
        </p:txBody>
      </p:sp>
      <p:pic>
        <p:nvPicPr>
          <p:cNvPr id="5" name="Content Placeholder 4">
            <a:extLst>
              <a:ext uri="{FF2B5EF4-FFF2-40B4-BE49-F238E27FC236}">
                <a16:creationId xmlns:a16="http://schemas.microsoft.com/office/drawing/2014/main" id="{226BB80E-B389-45F5-8D07-9F55CEB615C5}"/>
              </a:ext>
            </a:extLst>
          </p:cNvPr>
          <p:cNvPicPr>
            <a:picLocks noGrp="1" noChangeAspect="1"/>
          </p:cNvPicPr>
          <p:nvPr>
            <p:ph idx="1"/>
          </p:nvPr>
        </p:nvPicPr>
        <p:blipFill>
          <a:blip r:embed="rId2"/>
          <a:stretch>
            <a:fillRect/>
          </a:stretch>
        </p:blipFill>
        <p:spPr>
          <a:xfrm>
            <a:off x="928730" y="1279471"/>
            <a:ext cx="8138146" cy="5080882"/>
          </a:xfrm>
        </p:spPr>
      </p:pic>
      <p:sp>
        <p:nvSpPr>
          <p:cNvPr id="6" name="TextBox 5">
            <a:extLst>
              <a:ext uri="{FF2B5EF4-FFF2-40B4-BE49-F238E27FC236}">
                <a16:creationId xmlns:a16="http://schemas.microsoft.com/office/drawing/2014/main" id="{E5F28635-44F1-4C47-A204-72F5BAD1002C}"/>
              </a:ext>
            </a:extLst>
          </p:cNvPr>
          <p:cNvSpPr txBox="1"/>
          <p:nvPr/>
        </p:nvSpPr>
        <p:spPr>
          <a:xfrm>
            <a:off x="9104243" y="2014331"/>
            <a:ext cx="2385391" cy="3416320"/>
          </a:xfrm>
          <a:prstGeom prst="rect">
            <a:avLst/>
          </a:prstGeom>
          <a:noFill/>
        </p:spPr>
        <p:txBody>
          <a:bodyPr wrap="square" rtlCol="0">
            <a:spAutoFit/>
          </a:bodyPr>
          <a:lstStyle/>
          <a:p>
            <a:r>
              <a:rPr lang="en-US" sz="2400" dirty="0"/>
              <a:t>It is evident from the significant number of interactions that the spectrum management functions require a cross-layer design approach</a:t>
            </a:r>
            <a:endParaRPr lang="en-IN" sz="2400" dirty="0"/>
          </a:p>
        </p:txBody>
      </p:sp>
    </p:spTree>
    <p:extLst>
      <p:ext uri="{BB962C8B-B14F-4D97-AF65-F5344CB8AC3E}">
        <p14:creationId xmlns:p14="http://schemas.microsoft.com/office/powerpoint/2010/main" val="250569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B6BF-5829-4C58-AA93-8C6EB28F95D2}"/>
              </a:ext>
            </a:extLst>
          </p:cNvPr>
          <p:cNvSpPr>
            <a:spLocks noGrp="1"/>
          </p:cNvSpPr>
          <p:nvPr>
            <p:ph type="title"/>
          </p:nvPr>
        </p:nvSpPr>
        <p:spPr/>
        <p:txBody>
          <a:bodyPr/>
          <a:lstStyle/>
          <a:p>
            <a:r>
              <a:rPr lang="en-US" dirty="0"/>
              <a:t>1. SPECTRUM SENSING</a:t>
            </a:r>
            <a:endParaRPr lang="en-IN" dirty="0"/>
          </a:p>
        </p:txBody>
      </p:sp>
      <p:sp>
        <p:nvSpPr>
          <p:cNvPr id="3" name="Content Placeholder 2">
            <a:extLst>
              <a:ext uri="{FF2B5EF4-FFF2-40B4-BE49-F238E27FC236}">
                <a16:creationId xmlns:a16="http://schemas.microsoft.com/office/drawing/2014/main" id="{3AA8B752-24FE-48FF-A760-CFB4749AC8FE}"/>
              </a:ext>
            </a:extLst>
          </p:cNvPr>
          <p:cNvSpPr>
            <a:spLocks noGrp="1"/>
          </p:cNvSpPr>
          <p:nvPr>
            <p:ph idx="1"/>
          </p:nvPr>
        </p:nvSpPr>
        <p:spPr>
          <a:xfrm>
            <a:off x="838200" y="1404730"/>
            <a:ext cx="10515600" cy="4772233"/>
          </a:xfrm>
        </p:spPr>
        <p:txBody>
          <a:bodyPr>
            <a:normAutofit/>
          </a:bodyPr>
          <a:lstStyle/>
          <a:p>
            <a:pPr algn="just"/>
            <a:r>
              <a:rPr lang="en-US" sz="2400" dirty="0"/>
              <a:t>A CR should be aware of and sensitive to the changes in its surroundings.</a:t>
            </a:r>
          </a:p>
          <a:p>
            <a:pPr algn="just"/>
            <a:r>
              <a:rPr lang="en-US" sz="2400" dirty="0"/>
              <a:t> Spectrum sensing is an important need for the realization of CR networks. </a:t>
            </a:r>
          </a:p>
          <a:p>
            <a:pPr algn="just"/>
            <a:r>
              <a:rPr lang="en-US" sz="2400" dirty="0"/>
              <a:t>Spectrum sensing helps to spectrum holes without causing interference to the primary network. This can be accomplished through a real-time wideband sensing capability to detect weak primary signals in a wide spectrum range. </a:t>
            </a:r>
          </a:p>
          <a:p>
            <a:pPr algn="just"/>
            <a:r>
              <a:rPr lang="en-US" sz="2400" dirty="0"/>
              <a:t>Generally, spectrum sensing techniques can be classified into three groups:</a:t>
            </a:r>
          </a:p>
          <a:p>
            <a:pPr lvl="1"/>
            <a:r>
              <a:rPr lang="en-US" dirty="0"/>
              <a:t>Primary transmitter detection</a:t>
            </a:r>
          </a:p>
          <a:p>
            <a:pPr lvl="1"/>
            <a:r>
              <a:rPr lang="en-US" dirty="0"/>
              <a:t>Primary receiver detection</a:t>
            </a:r>
          </a:p>
          <a:p>
            <a:pPr lvl="1"/>
            <a:r>
              <a:rPr lang="en-US" dirty="0"/>
              <a:t>Interference temperature management</a:t>
            </a:r>
            <a:endParaRPr lang="en-IN" dirty="0"/>
          </a:p>
        </p:txBody>
      </p:sp>
    </p:spTree>
    <p:extLst>
      <p:ext uri="{BB962C8B-B14F-4D97-AF65-F5344CB8AC3E}">
        <p14:creationId xmlns:p14="http://schemas.microsoft.com/office/powerpoint/2010/main" val="122135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B6CE-3E3D-469D-B6E9-09B85BC8CD83}"/>
              </a:ext>
            </a:extLst>
          </p:cNvPr>
          <p:cNvSpPr>
            <a:spLocks noGrp="1"/>
          </p:cNvSpPr>
          <p:nvPr>
            <p:ph type="title"/>
          </p:nvPr>
        </p:nvSpPr>
        <p:spPr/>
        <p:txBody>
          <a:bodyPr/>
          <a:lstStyle/>
          <a:p>
            <a:r>
              <a:rPr lang="en-US" sz="4400" dirty="0"/>
              <a:t>1.1 PRIMARY TRANSMITTER DETECTION</a:t>
            </a:r>
            <a:endParaRPr lang="en-IN" dirty="0"/>
          </a:p>
        </p:txBody>
      </p:sp>
      <p:sp>
        <p:nvSpPr>
          <p:cNvPr id="3" name="Content Placeholder 2">
            <a:extLst>
              <a:ext uri="{FF2B5EF4-FFF2-40B4-BE49-F238E27FC236}">
                <a16:creationId xmlns:a16="http://schemas.microsoft.com/office/drawing/2014/main" id="{6AAD358C-944F-41E9-87B8-B2491CF279D6}"/>
              </a:ext>
            </a:extLst>
          </p:cNvPr>
          <p:cNvSpPr>
            <a:spLocks noGrp="1"/>
          </p:cNvSpPr>
          <p:nvPr>
            <p:ph idx="1"/>
          </p:nvPr>
        </p:nvSpPr>
        <p:spPr/>
        <p:txBody>
          <a:bodyPr>
            <a:normAutofit/>
          </a:bodyPr>
          <a:lstStyle/>
          <a:p>
            <a:pPr algn="just"/>
            <a:r>
              <a:rPr lang="en-US" sz="2400" dirty="0"/>
              <a:t>Transmitter detection is based on the detection of a weak signal from a primary transmitter through the local observations of CR users. </a:t>
            </a:r>
          </a:p>
          <a:p>
            <a:pPr algn="just"/>
            <a:r>
              <a:rPr lang="en-US" sz="2400" dirty="0"/>
              <a:t>Following three schemes are generally used for transmitter detection: </a:t>
            </a:r>
          </a:p>
          <a:p>
            <a:pPr marL="914400" lvl="1" indent="-457200" algn="just">
              <a:buFont typeface="+mj-lt"/>
              <a:buAutoNum type="arabicPeriod"/>
            </a:pPr>
            <a:r>
              <a:rPr lang="en-US" sz="2200" dirty="0"/>
              <a:t>Matched filter detection, </a:t>
            </a:r>
          </a:p>
          <a:p>
            <a:pPr marL="914400" lvl="1" indent="-457200" algn="just">
              <a:buFont typeface="+mj-lt"/>
              <a:buAutoNum type="arabicPeriod"/>
            </a:pPr>
            <a:r>
              <a:rPr lang="en-US" sz="2200" dirty="0"/>
              <a:t>Energy detection, and</a:t>
            </a:r>
          </a:p>
          <a:p>
            <a:pPr marL="914400" lvl="1" indent="-457200" algn="just">
              <a:buFont typeface="+mj-lt"/>
              <a:buAutoNum type="arabicPeriod"/>
            </a:pPr>
            <a:r>
              <a:rPr lang="en-US" sz="2200" dirty="0"/>
              <a:t>Feature detection</a:t>
            </a:r>
          </a:p>
          <a:p>
            <a:pPr algn="just"/>
            <a:r>
              <a:rPr lang="en-US" sz="2400" dirty="0"/>
              <a:t> Lack of interactions between primary users and CR users, transmitter detection techniques rely only on weak signals from the primary transmitters. Hence, transmitter detection techniques alone cannot avoid interference to primary receivers because of the lack of primary receiver information as depicted in Fig. 4a. </a:t>
            </a:r>
          </a:p>
          <a:p>
            <a:endParaRPr lang="en-US" sz="2400" dirty="0"/>
          </a:p>
          <a:p>
            <a:endParaRPr lang="en-IN" dirty="0"/>
          </a:p>
        </p:txBody>
      </p:sp>
    </p:spTree>
    <p:extLst>
      <p:ext uri="{BB962C8B-B14F-4D97-AF65-F5344CB8AC3E}">
        <p14:creationId xmlns:p14="http://schemas.microsoft.com/office/powerpoint/2010/main" val="2212712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C817-C7EC-4CE1-AC14-0AA0B4EE7B04}"/>
              </a:ext>
            </a:extLst>
          </p:cNvPr>
          <p:cNvSpPr>
            <a:spLocks noGrp="1"/>
          </p:cNvSpPr>
          <p:nvPr>
            <p:ph type="title"/>
          </p:nvPr>
        </p:nvSpPr>
        <p:spPr>
          <a:xfrm>
            <a:off x="838200" y="365125"/>
            <a:ext cx="10515600" cy="867327"/>
          </a:xfrm>
        </p:spPr>
        <p:txBody>
          <a:bodyPr/>
          <a:lstStyle/>
          <a:p>
            <a:r>
              <a:rPr lang="en-US" sz="4400" dirty="0"/>
              <a:t>1.1 PRIMARY TRANSMITTER DETECTION </a:t>
            </a:r>
            <a:r>
              <a:rPr lang="en-US" sz="2800" b="1" dirty="0"/>
              <a:t>(2)</a:t>
            </a:r>
            <a:endParaRPr lang="en-IN" sz="2800" b="1" dirty="0"/>
          </a:p>
        </p:txBody>
      </p:sp>
      <p:sp>
        <p:nvSpPr>
          <p:cNvPr id="3" name="Content Placeholder 2">
            <a:extLst>
              <a:ext uri="{FF2B5EF4-FFF2-40B4-BE49-F238E27FC236}">
                <a16:creationId xmlns:a16="http://schemas.microsoft.com/office/drawing/2014/main" id="{D6A22786-DC3E-4F6C-8EC0-36143332925B}"/>
              </a:ext>
            </a:extLst>
          </p:cNvPr>
          <p:cNvSpPr>
            <a:spLocks noGrp="1"/>
          </p:cNvSpPr>
          <p:nvPr>
            <p:ph idx="1"/>
          </p:nvPr>
        </p:nvSpPr>
        <p:spPr>
          <a:xfrm>
            <a:off x="838200" y="1232452"/>
            <a:ext cx="10515600" cy="4944511"/>
          </a:xfrm>
        </p:spPr>
        <p:txBody>
          <a:bodyPr>
            <a:normAutofit/>
          </a:bodyPr>
          <a:lstStyle/>
          <a:p>
            <a:pPr algn="just"/>
            <a:r>
              <a:rPr lang="en-US" sz="2400" dirty="0"/>
              <a:t>Transmitter detection models cannot prevent the hidden terminal problem. A CR user (transmitter) can have a good line of sight to a CR receiver but may not be able to detect the primary transmitter due to shadowing, as shown in Fig. 4b. </a:t>
            </a:r>
          </a:p>
          <a:p>
            <a:pPr algn="just"/>
            <a:r>
              <a:rPr lang="en-US" sz="2400" dirty="0"/>
              <a:t>For more accurate primary transmitter detection go for </a:t>
            </a:r>
            <a:r>
              <a:rPr lang="en-US" sz="2400" dirty="0">
                <a:solidFill>
                  <a:srgbClr val="0070C0"/>
                </a:solidFill>
              </a:rPr>
              <a:t>cooperative detection</a:t>
            </a:r>
            <a:r>
              <a:rPr lang="en-US" sz="2400" dirty="0"/>
              <a:t>.</a:t>
            </a:r>
          </a:p>
          <a:p>
            <a:pPr algn="just"/>
            <a:r>
              <a:rPr lang="en-US" sz="2400" dirty="0"/>
              <a:t>Advantages</a:t>
            </a:r>
          </a:p>
          <a:p>
            <a:pPr lvl="1" algn="just"/>
            <a:r>
              <a:rPr lang="en-US" dirty="0"/>
              <a:t>Cooperative detection is theoretically more accurate because the uncertainty in a single user’s detection can be minimized through collaboration. </a:t>
            </a:r>
          </a:p>
          <a:p>
            <a:pPr lvl="1" algn="just"/>
            <a:r>
              <a:rPr lang="en-US" dirty="0"/>
              <a:t>Moreover, multipath fading and shadowing effects can be mitigated so that the detection </a:t>
            </a:r>
          </a:p>
          <a:p>
            <a:pPr algn="just"/>
            <a:r>
              <a:rPr lang="en-US" sz="2400" dirty="0"/>
              <a:t>Disadvantage: </a:t>
            </a:r>
          </a:p>
          <a:p>
            <a:pPr lvl="1" algn="just"/>
            <a:r>
              <a:rPr lang="en-US" dirty="0"/>
              <a:t>Causes adverse effects on resource constrained networks due to the overhead traffic required for cooperation.</a:t>
            </a:r>
            <a:endParaRPr lang="en-IN" dirty="0"/>
          </a:p>
        </p:txBody>
      </p:sp>
    </p:spTree>
    <p:extLst>
      <p:ext uri="{BB962C8B-B14F-4D97-AF65-F5344CB8AC3E}">
        <p14:creationId xmlns:p14="http://schemas.microsoft.com/office/powerpoint/2010/main" val="300665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61E4-4AD7-4E85-8B5D-9442343663BE}"/>
              </a:ext>
            </a:extLst>
          </p:cNvPr>
          <p:cNvSpPr>
            <a:spLocks noGrp="1"/>
          </p:cNvSpPr>
          <p:nvPr>
            <p:ph type="title"/>
          </p:nvPr>
        </p:nvSpPr>
        <p:spPr/>
        <p:txBody>
          <a:bodyPr/>
          <a:lstStyle/>
          <a:p>
            <a:r>
              <a:rPr lang="en-US" dirty="0"/>
              <a:t>Transmitter detection problem</a:t>
            </a:r>
            <a:endParaRPr lang="en-IN" dirty="0"/>
          </a:p>
        </p:txBody>
      </p:sp>
      <p:pic>
        <p:nvPicPr>
          <p:cNvPr id="5" name="Picture 4">
            <a:extLst>
              <a:ext uri="{FF2B5EF4-FFF2-40B4-BE49-F238E27FC236}">
                <a16:creationId xmlns:a16="http://schemas.microsoft.com/office/drawing/2014/main" id="{9FAC0E58-E96A-46EB-BE65-395AC97C72DA}"/>
              </a:ext>
            </a:extLst>
          </p:cNvPr>
          <p:cNvPicPr>
            <a:picLocks noChangeAspect="1"/>
          </p:cNvPicPr>
          <p:nvPr/>
        </p:nvPicPr>
        <p:blipFill>
          <a:blip r:embed="rId2"/>
          <a:stretch>
            <a:fillRect/>
          </a:stretch>
        </p:blipFill>
        <p:spPr>
          <a:xfrm>
            <a:off x="1725478" y="1690688"/>
            <a:ext cx="9182758" cy="3675796"/>
          </a:xfrm>
          <a:prstGeom prst="rect">
            <a:avLst/>
          </a:prstGeom>
        </p:spPr>
      </p:pic>
      <p:sp>
        <p:nvSpPr>
          <p:cNvPr id="6" name="TextBox 5">
            <a:extLst>
              <a:ext uri="{FF2B5EF4-FFF2-40B4-BE49-F238E27FC236}">
                <a16:creationId xmlns:a16="http://schemas.microsoft.com/office/drawing/2014/main" id="{1662B57F-D16E-4852-AF72-54EF3AD724AB}"/>
              </a:ext>
            </a:extLst>
          </p:cNvPr>
          <p:cNvSpPr txBox="1"/>
          <p:nvPr/>
        </p:nvSpPr>
        <p:spPr>
          <a:xfrm>
            <a:off x="1725478" y="5486401"/>
            <a:ext cx="5826852" cy="369332"/>
          </a:xfrm>
          <a:prstGeom prst="rect">
            <a:avLst/>
          </a:prstGeom>
          <a:noFill/>
        </p:spPr>
        <p:txBody>
          <a:bodyPr wrap="none" rtlCol="0">
            <a:spAutoFit/>
          </a:bodyPr>
          <a:lstStyle/>
          <a:p>
            <a:r>
              <a:rPr lang="en-US" b="1" dirty="0"/>
              <a:t>Figure 4a) receiver uncertainty; 4b) shadowing uncertainty</a:t>
            </a:r>
            <a:r>
              <a:rPr lang="en-US" dirty="0"/>
              <a:t>.</a:t>
            </a:r>
            <a:endParaRPr lang="en-IN" dirty="0"/>
          </a:p>
        </p:txBody>
      </p:sp>
    </p:spTree>
    <p:extLst>
      <p:ext uri="{BB962C8B-B14F-4D97-AF65-F5344CB8AC3E}">
        <p14:creationId xmlns:p14="http://schemas.microsoft.com/office/powerpoint/2010/main" val="2756129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C628-EE84-4B48-B7E3-65B9BF5506F1}"/>
              </a:ext>
            </a:extLst>
          </p:cNvPr>
          <p:cNvSpPr>
            <a:spLocks noGrp="1"/>
          </p:cNvSpPr>
          <p:nvPr>
            <p:ph type="title"/>
          </p:nvPr>
        </p:nvSpPr>
        <p:spPr>
          <a:xfrm>
            <a:off x="838200" y="365126"/>
            <a:ext cx="10515600" cy="960092"/>
          </a:xfrm>
        </p:spPr>
        <p:txBody>
          <a:bodyPr/>
          <a:lstStyle/>
          <a:p>
            <a:r>
              <a:rPr lang="en-US" sz="4400" dirty="0"/>
              <a:t>1.2 PRIMARY RECEIVER DETECTION</a:t>
            </a:r>
            <a:endParaRPr lang="en-IN" dirty="0"/>
          </a:p>
        </p:txBody>
      </p:sp>
      <p:sp>
        <p:nvSpPr>
          <p:cNvPr id="3" name="Content Placeholder 2">
            <a:extLst>
              <a:ext uri="{FF2B5EF4-FFF2-40B4-BE49-F238E27FC236}">
                <a16:creationId xmlns:a16="http://schemas.microsoft.com/office/drawing/2014/main" id="{C3E07166-2537-4F8F-BC81-AB2FBD35D4CE}"/>
              </a:ext>
            </a:extLst>
          </p:cNvPr>
          <p:cNvSpPr>
            <a:spLocks noGrp="1"/>
          </p:cNvSpPr>
          <p:nvPr>
            <p:ph idx="1"/>
          </p:nvPr>
        </p:nvSpPr>
        <p:spPr>
          <a:xfrm>
            <a:off x="838200" y="1454564"/>
            <a:ext cx="10515600" cy="4351338"/>
          </a:xfrm>
        </p:spPr>
        <p:txBody>
          <a:bodyPr/>
          <a:lstStyle/>
          <a:p>
            <a:pPr algn="just"/>
            <a:r>
              <a:rPr lang="en-US" dirty="0"/>
              <a:t>Although cooperative detection reduces the probability of interference, the most efficient way to detect spectrum holes is to detect the primary users that are receiving data within the communication range of a CR user. </a:t>
            </a:r>
          </a:p>
          <a:p>
            <a:pPr algn="just"/>
            <a:r>
              <a:rPr lang="en-US" dirty="0"/>
              <a:t>Usually, the Local Oscillator (LO) leakage power emitted by the RF front-end of the primary receiver is exploited.</a:t>
            </a:r>
          </a:p>
          <a:p>
            <a:pPr algn="just"/>
            <a:r>
              <a:rPr lang="en-US" dirty="0"/>
              <a:t> However, because the LO leakage signal is typically weak, implementation of a reliable detector is not trivial.</a:t>
            </a:r>
          </a:p>
          <a:p>
            <a:pPr algn="just"/>
            <a:r>
              <a:rPr lang="en-US" dirty="0"/>
              <a:t> Currently, this method is only feasible in the detection of TV receivers.</a:t>
            </a:r>
            <a:endParaRPr lang="en-US" sz="2800" dirty="0"/>
          </a:p>
          <a:p>
            <a:endParaRPr lang="en-IN" dirty="0"/>
          </a:p>
        </p:txBody>
      </p:sp>
    </p:spTree>
    <p:extLst>
      <p:ext uri="{BB962C8B-B14F-4D97-AF65-F5344CB8AC3E}">
        <p14:creationId xmlns:p14="http://schemas.microsoft.com/office/powerpoint/2010/main" val="133768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1524</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Calibri</vt:lpstr>
      <vt:lpstr>Calibri Light</vt:lpstr>
      <vt:lpstr>Wingdings</vt:lpstr>
      <vt:lpstr>Office Theme</vt:lpstr>
      <vt:lpstr>18ECE220T – Unit 4  S7, S8 - Spectrum Management</vt:lpstr>
      <vt:lpstr>SPECTRUM MANAGEMENT CHALLENGES</vt:lpstr>
      <vt:lpstr>Four Steps - Spectrum Management Process</vt:lpstr>
      <vt:lpstr>Spectrum management framework for CR</vt:lpstr>
      <vt:lpstr>1. SPECTRUM SENSING</vt:lpstr>
      <vt:lpstr>1.1 PRIMARY TRANSMITTER DETECTION</vt:lpstr>
      <vt:lpstr>1.1 PRIMARY TRANSMITTER DETECTION (2)</vt:lpstr>
      <vt:lpstr>Transmitter detection problem</vt:lpstr>
      <vt:lpstr>1.2 PRIMARY RECEIVER DETECTION</vt:lpstr>
      <vt:lpstr>1.3 INTERFERENCE TEMPERATURE MANAGEMENT</vt:lpstr>
      <vt:lpstr>2. Spectrum decision</vt:lpstr>
      <vt:lpstr>2.1 CHANNEL CHARACTERISTICS</vt:lpstr>
      <vt:lpstr>2.2 DECISION PROCEDURE</vt:lpstr>
      <vt:lpstr>3. SPECTRUM SHARING</vt:lpstr>
      <vt:lpstr>Classification Spectrum Sharing Techniques</vt:lpstr>
      <vt:lpstr>4. SPECTRUM MANAGEMENT</vt:lpstr>
      <vt:lpstr>4. SPECTRUM MANAGEMENT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Mangal Girish</dc:creator>
  <cp:lastModifiedBy>Mangal Girish</cp:lastModifiedBy>
  <cp:revision>8</cp:revision>
  <dcterms:created xsi:type="dcterms:W3CDTF">2021-10-01T06:36:06Z</dcterms:created>
  <dcterms:modified xsi:type="dcterms:W3CDTF">2021-10-01T08:31:05Z</dcterms:modified>
</cp:coreProperties>
</file>