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931F-C96D-4884-8103-4B7DC01D6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D28AF-AD14-4430-A86B-1742177E5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5FB4C-9D2D-467F-B215-F6A8578B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24C-83BF-47FB-A29A-FC5B9DD0BAA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59735-C61B-4922-B6B1-81DC73BF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6F8DE-B041-449D-B3E0-FEB3E447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8146-E7EF-4801-B778-B59C78AE0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0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889E3-F146-4E65-8C2D-BA0D3F57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6EB02-B01C-44D5-A7E8-9996C13CE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81491-50FC-4AF6-8CCF-2C81CCD6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24C-83BF-47FB-A29A-FC5B9DD0BAA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20AE7-C544-436D-AD3E-7956A74E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99762-A557-49BD-8159-82D6C921A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8146-E7EF-4801-B778-B59C78AE0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7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1152E6-42E4-4DCF-90EB-843A305B7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93181-C0C7-41FD-9DDB-E110092EF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9F3E9-5720-4F2C-A8CA-58058EAF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24C-83BF-47FB-A29A-FC5B9DD0BAA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E128D-F87B-42C3-816F-57762FD9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F21D2-6B41-4510-8615-01A26039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8146-E7EF-4801-B778-B59C78AE0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8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F15F-D759-475E-8F18-A62A1786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E13E6-0896-4BD7-A1A6-D8699709E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50CCE-ED04-4160-A3D4-87120BFFA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24C-83BF-47FB-A29A-FC5B9DD0BAA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833BA-17A6-48DC-BDC9-B282DFF79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A1E0B-8B78-41E4-9945-835F3E82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8146-E7EF-4801-B778-B59C78AE0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F41C-1A9C-48DB-8C68-D2A0961A2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7F5B5-1489-420E-BBCC-7E1CC1B18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8AC9C-706A-4AF9-8215-F7C484139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24C-83BF-47FB-A29A-FC5B9DD0BAA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5CF80-1574-4F63-A457-40A2DD40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65AFB-4679-43D2-8618-A6DD7159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8146-E7EF-4801-B778-B59C78AE0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0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2F363-7161-4305-B733-D770952C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5C802-8E82-4AEF-A9A6-DD7A5EAD4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4E8A3-438C-4C76-9E8F-5EA3542AD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D5C0A-71E6-4E06-9B42-9B7DBC3A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24C-83BF-47FB-A29A-FC5B9DD0BAA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FEB38-FDF5-4ACE-8F4F-537EE8B9A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636EA-DE2F-46AE-AE3A-625867EA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8146-E7EF-4801-B778-B59C78AE0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7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3A1B-4693-4C30-ABC4-F099C3C7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715B7-B33D-4284-B4D1-8BABDC234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30AD9-C35E-4AB2-A048-B8D545627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05BF1-E957-41D4-B2B5-A1DB98C86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3308C-C214-4B43-89F7-151DF3DFC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D0A06-D765-4F28-A9D2-EF3E49AB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24C-83BF-47FB-A29A-FC5B9DD0BAA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B82B6E-2398-4791-AD2A-3AFE0B90A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A6F0B-FC2E-42E4-B5B4-7759A1E5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8146-E7EF-4801-B778-B59C78AE0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9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F43A-A252-4517-BC68-AA8FB4B7B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6D5B78-999E-4049-BD89-A1BDC12D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24C-83BF-47FB-A29A-FC5B9DD0BAA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E25EF-871D-43EE-B2E1-40AFC0A5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3068A-20FF-49CC-9D31-DB7F531E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8146-E7EF-4801-B778-B59C78AE0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5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0615E-8538-4DF9-BAA6-C2B7D28C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24C-83BF-47FB-A29A-FC5B9DD0BAA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1E1E5C-D234-4CF5-BF8F-0A7E3C7C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17989-6C48-4196-9C30-80675085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8146-E7EF-4801-B778-B59C78AE0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1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7870-C857-4531-B34E-4213A3BF2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F199D-8D2B-4485-B82B-2515B186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8F3BF-DB87-493A-9F70-A98D2347F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0F50F-4D7A-424C-8BA0-F945FDE1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24C-83BF-47FB-A29A-FC5B9DD0BAA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C45C-E56B-426A-8EB8-0DBFCAA2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5D497-F1BD-4B4B-AD52-9BB975ED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8146-E7EF-4801-B778-B59C78AE0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7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1599-278A-435B-8883-52FE8AD9C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4064A-FD0B-41FD-8020-B8A5C9BE0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8527B-B76C-4A16-8AEE-F14C36D9A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06A67-F85C-4950-A531-F27455B0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24C-83BF-47FB-A29A-FC5B9DD0BAA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F649B-D792-412B-8ED8-CD95467A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02012-F905-4966-9876-CD8E84A2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8146-E7EF-4801-B778-B59C78AE0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0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38E98-EE24-46E8-B41D-0A41F5982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A05D0-511E-4E82-914E-3C37136CD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6077-7971-4209-9B79-60F9004A9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4D24C-83BF-47FB-A29A-FC5B9DD0BAA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45B83-F372-49D8-B53C-BBFBD9F2F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F05DC-BF34-4D6F-9F20-6B8D630B3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C8146-E7EF-4801-B778-B59C78AE0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2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832A1-69CA-4801-AE9F-28F96611A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302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Movie-BOT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3E035-377F-4683-84F5-61BCC9E4A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Looking for a movie to watch?</a:t>
            </a:r>
          </a:p>
          <a:p>
            <a:r>
              <a:rPr lang="en-US" dirty="0"/>
              <a:t>We got you covered! </a:t>
            </a:r>
          </a:p>
        </p:txBody>
      </p:sp>
    </p:spTree>
    <p:extLst>
      <p:ext uri="{BB962C8B-B14F-4D97-AF65-F5344CB8AC3E}">
        <p14:creationId xmlns:p14="http://schemas.microsoft.com/office/powerpoint/2010/main" val="222422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D83A4-039F-469D-A4D8-13672640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UseCase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23E15-E096-44ED-B575-D81C324FD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Purpose – To show movies on basis of - Popular, top rated, now playing, 	        up-coming categories.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D3B402-0DCF-4C87-A2D8-53C85ADFF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91" y="2733055"/>
            <a:ext cx="2259356" cy="35819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8C228B-8405-43FA-AF7B-5B5505B7E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938" y="2729994"/>
            <a:ext cx="2259356" cy="35880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E1BDF9-8D95-4D89-B943-7E17E0B6ED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485" y="2690823"/>
            <a:ext cx="2259357" cy="36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B9B3-7DC5-4670-BDA3-6A16C9994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UseCase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49CE3-2766-41A2-A41B-3EE4CF7FA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Purpose – To show movies recommendation based on genre of a movie	        such as action, drama, comedy, romance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56CF39-09B5-4BE1-95FA-056C587AA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40" y="2790681"/>
            <a:ext cx="2240746" cy="3569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08B16F-C8FA-4957-B260-BFB1B8596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522" y="2789553"/>
            <a:ext cx="2240746" cy="3597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C69B33-F539-404B-9B66-192549CB7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04" y="2787091"/>
            <a:ext cx="2240746" cy="35730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1D77DC-74F3-42C6-8708-DDE1124854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086" y="2789553"/>
            <a:ext cx="2240746" cy="357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12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9925-5804-4949-877B-4D43A0AF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UseCase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681B2-EF29-46EB-B29B-064015BDC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Purpose – To show movie reviews for a particular movie.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7766F0-7F87-4D9B-AD7B-6C32CD2C3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800" y="2497178"/>
            <a:ext cx="2517559" cy="39956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3FF56E-5C7E-494F-B699-28B2B1712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318" y="2497178"/>
            <a:ext cx="2517559" cy="4030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684FB6-51A6-4758-B0A2-AA0B48C15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836" y="2497178"/>
            <a:ext cx="2529538" cy="403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3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F0328-3F4E-484D-B3F6-E51DDD57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UseCase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82086-443E-4EF6-8519-9D1E999B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Purpose – To show release date of a particular movie.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1B16ED-5EAC-41F9-8ABF-0B04BC6D0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845" y="2649304"/>
            <a:ext cx="2381202" cy="3843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FC23CC-E72F-4CC6-B6CE-E897951C1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242" y="2649304"/>
            <a:ext cx="2381202" cy="377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47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72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Movie-BOT</vt:lpstr>
      <vt:lpstr>UseCase 1</vt:lpstr>
      <vt:lpstr>UseCase 2</vt:lpstr>
      <vt:lpstr>UseCase 3</vt:lpstr>
      <vt:lpstr>UseCase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Movie-BOT</dc:title>
  <dc:creator>Hitesh Momaya, Mayank</dc:creator>
  <cp:lastModifiedBy>Hitesh Momaya, Mayank</cp:lastModifiedBy>
  <cp:revision>7</cp:revision>
  <dcterms:created xsi:type="dcterms:W3CDTF">2018-11-14T06:03:08Z</dcterms:created>
  <dcterms:modified xsi:type="dcterms:W3CDTF">2018-11-14T12:23:03Z</dcterms:modified>
</cp:coreProperties>
</file>