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8"/>
  </p:notesMasterIdLst>
  <p:sldIdLst>
    <p:sldId id="256" r:id="rId2"/>
    <p:sldId id="263" r:id="rId3"/>
    <p:sldId id="257" r:id="rId4"/>
    <p:sldId id="258" r:id="rId5"/>
    <p:sldId id="259" r:id="rId6"/>
    <p:sldId id="262" r:id="rId7"/>
    <p:sldId id="261" r:id="rId8"/>
    <p:sldId id="267"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024D4A-1D31-45CE-931C-24927C9B293C}">
          <p14:sldIdLst>
            <p14:sldId id="256"/>
            <p14:sldId id="263"/>
            <p14:sldId id="257"/>
            <p14:sldId id="258"/>
            <p14:sldId id="259"/>
            <p14:sldId id="262"/>
            <p14:sldId id="261"/>
            <p14:sldId id="267"/>
            <p14:sldId id="264"/>
            <p14:sldId id="265"/>
            <p14:sldId id="266"/>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E373B-CC21-4AF7-BCF0-509327498B6D}" type="datetimeFigureOut">
              <a:rPr lang="en-IN" smtClean="0"/>
              <a:t>23-04-2018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9DB7F-1A68-4D47-8BA2-8B75477F596B}" type="slidenum">
              <a:rPr lang="en-IN" smtClean="0"/>
              <a:t>‹#›</a:t>
            </a:fld>
            <a:endParaRPr lang="en-IN"/>
          </a:p>
        </p:txBody>
      </p:sp>
    </p:spTree>
    <p:extLst>
      <p:ext uri="{BB962C8B-B14F-4D97-AF65-F5344CB8AC3E}">
        <p14:creationId xmlns:p14="http://schemas.microsoft.com/office/powerpoint/2010/main" val="66534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274A8E3-F504-4D5A-AF8F-22298BE1C052}" type="datetime1">
              <a:rPr lang="en-US" smtClean="0"/>
              <a:t>4/23/2018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31913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1D2D-A7DB-4666-90B7-753020EC0050}" type="datetime1">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2813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B4D9A-E21D-4B7A-A945-A4E5AEB0A01C}" type="datetime1">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7085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5BEE9-E91A-47DC-8369-CED51471A4D3}" type="datetime1">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5842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C55F0A-BF2D-4D21-80EA-7B18C193F581}" type="datetime1">
              <a:rPr lang="en-US" smtClean="0"/>
              <a:t>4/23/2018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11699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F4CBF-C0E2-406C-885E-6172C045BC53}" type="datetime1">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544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F5D9FE-3830-4064-AD29-C09765C148A8}" type="datetime1">
              <a:rPr lang="en-US" smtClean="0"/>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8820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2CBCE-F195-4C23-9F5C-32A26AAE6B12}" type="datetime1">
              <a:rPr lang="en-US" smtClean="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580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DF83B-F720-4A07-AD7C-AC569875F848}" type="datetime1">
              <a:rPr lang="en-US" smtClean="0"/>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820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0E1A345-65F8-4261-ADE3-B9B966DD45ED}" type="datetime1">
              <a:rPr lang="en-US" smtClean="0"/>
              <a:t>4/23/2018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30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744435-DB2E-478A-BEF0-0C29F4068BE1}" type="datetime1">
              <a:rPr lang="en-US" smtClean="0"/>
              <a:t>4/23/2018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4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340CA9E-C170-457C-B0B8-593A680B0AEA}" type="datetime1">
              <a:rPr lang="en-US" smtClean="0"/>
              <a:t>4/23/2018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8313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51AE-D14C-4FE8-8B3D-3F085A6A8BB2}"/>
              </a:ext>
            </a:extLst>
          </p:cNvPr>
          <p:cNvSpPr>
            <a:spLocks noGrp="1"/>
          </p:cNvSpPr>
          <p:nvPr>
            <p:ph type="ctrTitle"/>
          </p:nvPr>
        </p:nvSpPr>
        <p:spPr>
          <a:xfrm>
            <a:off x="2679905" y="1852608"/>
            <a:ext cx="6831674" cy="2098226"/>
          </a:xfrm>
        </p:spPr>
        <p:txBody>
          <a:bodyPr/>
          <a:lstStyle/>
          <a:p>
            <a:r>
              <a:rPr lang="en-IN" sz="4000" dirty="0"/>
              <a:t>Attendance management system with integrated telegram bot</a:t>
            </a:r>
          </a:p>
        </p:txBody>
      </p:sp>
      <p:sp>
        <p:nvSpPr>
          <p:cNvPr id="3" name="Subtitle 2">
            <a:extLst>
              <a:ext uri="{FF2B5EF4-FFF2-40B4-BE49-F238E27FC236}">
                <a16:creationId xmlns:a16="http://schemas.microsoft.com/office/drawing/2014/main" id="{D2B3D6DF-45A6-4304-A331-4F0B8F963167}"/>
              </a:ext>
            </a:extLst>
          </p:cNvPr>
          <p:cNvSpPr>
            <a:spLocks noGrp="1"/>
          </p:cNvSpPr>
          <p:nvPr>
            <p:ph type="subTitle" idx="1"/>
          </p:nvPr>
        </p:nvSpPr>
        <p:spPr/>
        <p:txBody>
          <a:bodyPr>
            <a:normAutofit/>
          </a:bodyPr>
          <a:lstStyle/>
          <a:p>
            <a:pPr algn="r"/>
            <a:r>
              <a:rPr lang="en-IN" sz="2400" dirty="0"/>
              <a:t>- E002,E006,E010</a:t>
            </a:r>
          </a:p>
        </p:txBody>
      </p:sp>
      <p:sp>
        <p:nvSpPr>
          <p:cNvPr id="4" name="Date Placeholder 3">
            <a:extLst>
              <a:ext uri="{FF2B5EF4-FFF2-40B4-BE49-F238E27FC236}">
                <a16:creationId xmlns:a16="http://schemas.microsoft.com/office/drawing/2014/main" id="{D5D0C6EC-D89D-44CA-9821-41F0F9001972}"/>
              </a:ext>
            </a:extLst>
          </p:cNvPr>
          <p:cNvSpPr>
            <a:spLocks noGrp="1"/>
          </p:cNvSpPr>
          <p:nvPr>
            <p:ph type="dt" sz="half" idx="10"/>
          </p:nvPr>
        </p:nvSpPr>
        <p:spPr/>
        <p:txBody>
          <a:bodyPr/>
          <a:lstStyle/>
          <a:p>
            <a:fld id="{AE76DE6F-5700-4924-A2F4-EB1C63D1A95D}" type="datetime1">
              <a:rPr lang="en-US" smtClean="0"/>
              <a:t>4/23/2018</a:t>
            </a:fld>
            <a:endParaRPr lang="en-US" dirty="0"/>
          </a:p>
        </p:txBody>
      </p:sp>
      <p:sp>
        <p:nvSpPr>
          <p:cNvPr id="6" name="Slide Number Placeholder 5">
            <a:extLst>
              <a:ext uri="{FF2B5EF4-FFF2-40B4-BE49-F238E27FC236}">
                <a16:creationId xmlns:a16="http://schemas.microsoft.com/office/drawing/2014/main" id="{C4488B39-4D6E-4F56-BE3D-48EEFD82F481}"/>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297374649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51BF-22F0-4C0F-9C58-F328D0D2362D}"/>
              </a:ext>
            </a:extLst>
          </p:cNvPr>
          <p:cNvSpPr>
            <a:spLocks noGrp="1"/>
          </p:cNvSpPr>
          <p:nvPr>
            <p:ph type="title"/>
          </p:nvPr>
        </p:nvSpPr>
        <p:spPr/>
        <p:txBody>
          <a:bodyPr/>
          <a:lstStyle/>
          <a:p>
            <a:r>
              <a:rPr lang="en-IN" dirty="0"/>
              <a:t>Choosing the sheet:</a:t>
            </a:r>
          </a:p>
        </p:txBody>
      </p:sp>
      <p:pic>
        <p:nvPicPr>
          <p:cNvPr id="4" name="Content Placeholder 3">
            <a:extLst>
              <a:ext uri="{FF2B5EF4-FFF2-40B4-BE49-F238E27FC236}">
                <a16:creationId xmlns:a16="http://schemas.microsoft.com/office/drawing/2014/main" id="{4678AECA-DFE8-4029-9982-2E78B0F9C70D}"/>
              </a:ext>
            </a:extLst>
          </p:cNvPr>
          <p:cNvPicPr>
            <a:picLocks noGrp="1" noChangeAspect="1"/>
          </p:cNvPicPr>
          <p:nvPr>
            <p:ph sz="half" idx="1"/>
          </p:nvPr>
        </p:nvPicPr>
        <p:blipFill>
          <a:blip r:embed="rId2"/>
          <a:stretch>
            <a:fillRect/>
          </a:stretch>
        </p:blipFill>
        <p:spPr>
          <a:xfrm>
            <a:off x="2412405" y="1428750"/>
            <a:ext cx="7519590" cy="2788894"/>
          </a:xfrm>
          <a:prstGeom prst="rect">
            <a:avLst/>
          </a:prstGeom>
        </p:spPr>
      </p:pic>
      <p:sp>
        <p:nvSpPr>
          <p:cNvPr id="5" name="Content Placeholder 4">
            <a:extLst>
              <a:ext uri="{FF2B5EF4-FFF2-40B4-BE49-F238E27FC236}">
                <a16:creationId xmlns:a16="http://schemas.microsoft.com/office/drawing/2014/main" id="{48677F0B-6E07-4D22-A14C-B3A0673BE769}"/>
              </a:ext>
            </a:extLst>
          </p:cNvPr>
          <p:cNvSpPr>
            <a:spLocks noGrp="1"/>
          </p:cNvSpPr>
          <p:nvPr>
            <p:ph sz="half" idx="2"/>
          </p:nvPr>
        </p:nvSpPr>
        <p:spPr>
          <a:xfrm>
            <a:off x="1590261" y="4381500"/>
            <a:ext cx="9382928" cy="1485900"/>
          </a:xfrm>
        </p:spPr>
        <p:txBody>
          <a:bodyPr/>
          <a:lstStyle/>
          <a:p>
            <a:r>
              <a:rPr lang="en-IN" dirty="0"/>
              <a:t>A google spreadsheet can have multiple sheets that are analogous to how the attendance for different subjects for a class is stored. </a:t>
            </a:r>
          </a:p>
          <a:p>
            <a:r>
              <a:rPr lang="en-IN" dirty="0"/>
              <a:t>It selects the necessary columns from the sheet according to the subject selected in the specified stream.</a:t>
            </a:r>
          </a:p>
        </p:txBody>
      </p:sp>
      <p:sp>
        <p:nvSpPr>
          <p:cNvPr id="6" name="Date Placeholder 5">
            <a:extLst>
              <a:ext uri="{FF2B5EF4-FFF2-40B4-BE49-F238E27FC236}">
                <a16:creationId xmlns:a16="http://schemas.microsoft.com/office/drawing/2014/main" id="{B3E0FA38-C1D6-4DA4-A175-D5850574302A}"/>
              </a:ext>
            </a:extLst>
          </p:cNvPr>
          <p:cNvSpPr>
            <a:spLocks noGrp="1"/>
          </p:cNvSpPr>
          <p:nvPr>
            <p:ph type="dt" sz="half" idx="10"/>
          </p:nvPr>
        </p:nvSpPr>
        <p:spPr/>
        <p:txBody>
          <a:bodyPr/>
          <a:lstStyle/>
          <a:p>
            <a:fld id="{0087ABC3-1728-4F95-BB0A-7FC970B5FDBC}" type="datetime1">
              <a:rPr lang="en-US" smtClean="0"/>
              <a:t>4/23/2018</a:t>
            </a:fld>
            <a:endParaRPr lang="en-US" dirty="0"/>
          </a:p>
        </p:txBody>
      </p:sp>
      <p:sp>
        <p:nvSpPr>
          <p:cNvPr id="8" name="Slide Number Placeholder 7">
            <a:extLst>
              <a:ext uri="{FF2B5EF4-FFF2-40B4-BE49-F238E27FC236}">
                <a16:creationId xmlns:a16="http://schemas.microsoft.com/office/drawing/2014/main" id="{A48DD95E-95CF-4FC6-97ED-55A2B6B69457}"/>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62761930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C32402-76BB-4E7C-85EE-D1C8141879CE}"/>
              </a:ext>
            </a:extLst>
          </p:cNvPr>
          <p:cNvSpPr>
            <a:spLocks noGrp="1"/>
          </p:cNvSpPr>
          <p:nvPr>
            <p:ph type="title"/>
          </p:nvPr>
        </p:nvSpPr>
        <p:spPr>
          <a:xfrm>
            <a:off x="1371600" y="685800"/>
            <a:ext cx="9601200" cy="758687"/>
          </a:xfrm>
        </p:spPr>
        <p:txBody>
          <a:bodyPr/>
          <a:lstStyle/>
          <a:p>
            <a:r>
              <a:rPr lang="en-IN" dirty="0"/>
              <a:t>Finding the required name</a:t>
            </a:r>
          </a:p>
        </p:txBody>
      </p:sp>
      <p:pic>
        <p:nvPicPr>
          <p:cNvPr id="7" name="Content Placeholder 6">
            <a:extLst>
              <a:ext uri="{FF2B5EF4-FFF2-40B4-BE49-F238E27FC236}">
                <a16:creationId xmlns:a16="http://schemas.microsoft.com/office/drawing/2014/main" id="{520F1032-91BB-49E1-AEBE-4F3135BF4121}"/>
              </a:ext>
            </a:extLst>
          </p:cNvPr>
          <p:cNvPicPr>
            <a:picLocks noGrp="1" noChangeAspect="1"/>
          </p:cNvPicPr>
          <p:nvPr>
            <p:ph idx="1"/>
          </p:nvPr>
        </p:nvPicPr>
        <p:blipFill>
          <a:blip r:embed="rId2"/>
          <a:stretch>
            <a:fillRect/>
          </a:stretch>
        </p:blipFill>
        <p:spPr>
          <a:xfrm>
            <a:off x="3317702" y="1444487"/>
            <a:ext cx="5556596" cy="3954465"/>
          </a:xfrm>
          <a:prstGeom prst="rect">
            <a:avLst/>
          </a:prstGeom>
        </p:spPr>
      </p:pic>
      <p:sp>
        <p:nvSpPr>
          <p:cNvPr id="8" name="TextBox 7">
            <a:extLst>
              <a:ext uri="{FF2B5EF4-FFF2-40B4-BE49-F238E27FC236}">
                <a16:creationId xmlns:a16="http://schemas.microsoft.com/office/drawing/2014/main" id="{4CB6C970-257D-4D4B-8880-1DC1C8EDB1BB}"/>
              </a:ext>
            </a:extLst>
          </p:cNvPr>
          <p:cNvSpPr txBox="1"/>
          <p:nvPr/>
        </p:nvSpPr>
        <p:spPr>
          <a:xfrm>
            <a:off x="1371600" y="5671930"/>
            <a:ext cx="9601200" cy="707886"/>
          </a:xfrm>
          <a:prstGeom prst="rect">
            <a:avLst/>
          </a:prstGeom>
          <a:noFill/>
        </p:spPr>
        <p:txBody>
          <a:bodyPr wrap="square" rtlCol="0">
            <a:spAutoFit/>
          </a:bodyPr>
          <a:lstStyle/>
          <a:p>
            <a:pPr marL="285750" indent="-285750">
              <a:buFont typeface="Wingdings" panose="05000000000000000000" pitchFamily="2" charset="2"/>
              <a:buChar char="§"/>
            </a:pPr>
            <a:r>
              <a:rPr lang="en-IN" sz="2000" dirty="0"/>
              <a:t>The values in the sheet are acquired and this function parses through them to find the value and generate a reply message.</a:t>
            </a:r>
          </a:p>
        </p:txBody>
      </p:sp>
      <p:sp>
        <p:nvSpPr>
          <p:cNvPr id="10" name="Date Placeholder 9">
            <a:extLst>
              <a:ext uri="{FF2B5EF4-FFF2-40B4-BE49-F238E27FC236}">
                <a16:creationId xmlns:a16="http://schemas.microsoft.com/office/drawing/2014/main" id="{30D530F3-98E7-465C-818C-9EE4D790E06B}"/>
              </a:ext>
            </a:extLst>
          </p:cNvPr>
          <p:cNvSpPr>
            <a:spLocks noGrp="1"/>
          </p:cNvSpPr>
          <p:nvPr>
            <p:ph type="dt" sz="half" idx="10"/>
          </p:nvPr>
        </p:nvSpPr>
        <p:spPr/>
        <p:txBody>
          <a:bodyPr/>
          <a:lstStyle/>
          <a:p>
            <a:fld id="{3779B11A-D77E-4BC1-AFBF-7FB82E22026F}" type="datetime1">
              <a:rPr lang="en-US" smtClean="0"/>
              <a:t>4/23/2018</a:t>
            </a:fld>
            <a:endParaRPr lang="en-US" dirty="0"/>
          </a:p>
        </p:txBody>
      </p:sp>
      <p:sp>
        <p:nvSpPr>
          <p:cNvPr id="12" name="Slide Number Placeholder 11">
            <a:extLst>
              <a:ext uri="{FF2B5EF4-FFF2-40B4-BE49-F238E27FC236}">
                <a16:creationId xmlns:a16="http://schemas.microsoft.com/office/drawing/2014/main" id="{CEB4FF31-1117-485C-8162-FB5F5C5550D0}"/>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356631224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B0AC48-BE47-499D-BDCD-F71B52ECB909}"/>
              </a:ext>
            </a:extLst>
          </p:cNvPr>
          <p:cNvSpPr>
            <a:spLocks noGrp="1"/>
          </p:cNvSpPr>
          <p:nvPr>
            <p:ph type="title"/>
          </p:nvPr>
        </p:nvSpPr>
        <p:spPr/>
        <p:txBody>
          <a:bodyPr/>
          <a:lstStyle/>
          <a:p>
            <a:r>
              <a:rPr lang="en-IN" dirty="0"/>
              <a:t>Results</a:t>
            </a:r>
          </a:p>
        </p:txBody>
      </p:sp>
      <p:sp>
        <p:nvSpPr>
          <p:cNvPr id="5" name="Text Placeholder 4">
            <a:extLst>
              <a:ext uri="{FF2B5EF4-FFF2-40B4-BE49-F238E27FC236}">
                <a16:creationId xmlns:a16="http://schemas.microsoft.com/office/drawing/2014/main" id="{BA2A0FDD-5649-4C4F-BA0F-D251A9C50F82}"/>
              </a:ext>
            </a:extLst>
          </p:cNvPr>
          <p:cNvSpPr>
            <a:spLocks noGrp="1"/>
          </p:cNvSpPr>
          <p:nvPr>
            <p:ph type="body" idx="1"/>
          </p:nvPr>
        </p:nvSpPr>
        <p:spPr/>
        <p:txBody>
          <a:bodyPr/>
          <a:lstStyle/>
          <a:p>
            <a:endParaRPr lang="en-IN"/>
          </a:p>
        </p:txBody>
      </p:sp>
      <p:sp>
        <p:nvSpPr>
          <p:cNvPr id="6" name="Date Placeholder 5">
            <a:extLst>
              <a:ext uri="{FF2B5EF4-FFF2-40B4-BE49-F238E27FC236}">
                <a16:creationId xmlns:a16="http://schemas.microsoft.com/office/drawing/2014/main" id="{46A8B3D4-B050-41FA-BF63-5534B201FFE3}"/>
              </a:ext>
            </a:extLst>
          </p:cNvPr>
          <p:cNvSpPr>
            <a:spLocks noGrp="1"/>
          </p:cNvSpPr>
          <p:nvPr>
            <p:ph type="dt" sz="half" idx="10"/>
          </p:nvPr>
        </p:nvSpPr>
        <p:spPr/>
        <p:txBody>
          <a:bodyPr/>
          <a:lstStyle/>
          <a:p>
            <a:fld id="{97769920-A3FE-4B96-B5E0-8176674A7774}" type="datetime1">
              <a:rPr lang="en-US" smtClean="0"/>
              <a:t>4/23/2018</a:t>
            </a:fld>
            <a:endParaRPr lang="en-US" dirty="0"/>
          </a:p>
        </p:txBody>
      </p:sp>
      <p:sp>
        <p:nvSpPr>
          <p:cNvPr id="8" name="Slide Number Placeholder 7">
            <a:extLst>
              <a:ext uri="{FF2B5EF4-FFF2-40B4-BE49-F238E27FC236}">
                <a16:creationId xmlns:a16="http://schemas.microsoft.com/office/drawing/2014/main" id="{8A582C3E-C069-411E-AF3B-98DFD6310330}"/>
              </a:ext>
            </a:extLst>
          </p:cNvPr>
          <p:cNvSpPr>
            <a:spLocks noGrp="1"/>
          </p:cNvSpPr>
          <p:nvPr>
            <p:ph type="sldNum" sz="quarter" idx="12"/>
          </p:nvPr>
        </p:nvSpPr>
        <p:spPr/>
        <p:txBody>
          <a:bodyPr/>
          <a:lstStyle/>
          <a:p>
            <a:fld id="{69E57DC2-970A-4B3E-BB1C-7A09969E49DF}" type="slidenum">
              <a:rPr lang="en-US" smtClean="0"/>
              <a:pPr/>
              <a:t>12</a:t>
            </a:fld>
            <a:endParaRPr lang="en-US" dirty="0"/>
          </a:p>
        </p:txBody>
      </p:sp>
    </p:spTree>
    <p:extLst>
      <p:ext uri="{BB962C8B-B14F-4D97-AF65-F5344CB8AC3E}">
        <p14:creationId xmlns:p14="http://schemas.microsoft.com/office/powerpoint/2010/main" val="226438560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BCFFD-4287-42DD-992F-3CF34EC7E4DC}"/>
              </a:ext>
            </a:extLst>
          </p:cNvPr>
          <p:cNvSpPr>
            <a:spLocks noGrp="1"/>
          </p:cNvSpPr>
          <p:nvPr>
            <p:ph type="title"/>
          </p:nvPr>
        </p:nvSpPr>
        <p:spPr>
          <a:xfrm>
            <a:off x="1371600" y="685800"/>
            <a:ext cx="9601200" cy="745435"/>
          </a:xfrm>
        </p:spPr>
        <p:txBody>
          <a:bodyPr/>
          <a:lstStyle/>
          <a:p>
            <a:r>
              <a:rPr lang="en-IN" dirty="0"/>
              <a:t>Interaction With Telegram Bot</a:t>
            </a:r>
          </a:p>
        </p:txBody>
      </p:sp>
      <p:pic>
        <p:nvPicPr>
          <p:cNvPr id="10" name="Content Placeholder 9">
            <a:extLst>
              <a:ext uri="{FF2B5EF4-FFF2-40B4-BE49-F238E27FC236}">
                <a16:creationId xmlns:a16="http://schemas.microsoft.com/office/drawing/2014/main" id="{2AD452A0-484B-4723-A4F2-B7D424B6BFD4}"/>
              </a:ext>
            </a:extLst>
          </p:cNvPr>
          <p:cNvPicPr>
            <a:picLocks noGrp="1" noChangeAspect="1"/>
          </p:cNvPicPr>
          <p:nvPr>
            <p:ph idx="1"/>
          </p:nvPr>
        </p:nvPicPr>
        <p:blipFill>
          <a:blip r:embed="rId2"/>
          <a:stretch>
            <a:fillRect/>
          </a:stretch>
        </p:blipFill>
        <p:spPr>
          <a:xfrm>
            <a:off x="6662480" y="1431235"/>
            <a:ext cx="4489224" cy="4619574"/>
          </a:xfrm>
        </p:spPr>
      </p:pic>
      <p:pic>
        <p:nvPicPr>
          <p:cNvPr id="13" name="Picture 12">
            <a:extLst>
              <a:ext uri="{FF2B5EF4-FFF2-40B4-BE49-F238E27FC236}">
                <a16:creationId xmlns:a16="http://schemas.microsoft.com/office/drawing/2014/main" id="{92F5E066-5B78-480C-A757-70532924378C}"/>
              </a:ext>
            </a:extLst>
          </p:cNvPr>
          <p:cNvPicPr>
            <a:picLocks noChangeAspect="1"/>
          </p:cNvPicPr>
          <p:nvPr/>
        </p:nvPicPr>
        <p:blipFill>
          <a:blip r:embed="rId3"/>
          <a:stretch>
            <a:fillRect/>
          </a:stretch>
        </p:blipFill>
        <p:spPr>
          <a:xfrm>
            <a:off x="1550504" y="1431235"/>
            <a:ext cx="4545495" cy="4677479"/>
          </a:xfrm>
          <a:prstGeom prst="rect">
            <a:avLst/>
          </a:prstGeom>
        </p:spPr>
      </p:pic>
      <p:sp>
        <p:nvSpPr>
          <p:cNvPr id="14" name="Date Placeholder 13">
            <a:extLst>
              <a:ext uri="{FF2B5EF4-FFF2-40B4-BE49-F238E27FC236}">
                <a16:creationId xmlns:a16="http://schemas.microsoft.com/office/drawing/2014/main" id="{EB2CBEA0-D59D-469A-9D98-485257E04D3A}"/>
              </a:ext>
            </a:extLst>
          </p:cNvPr>
          <p:cNvSpPr>
            <a:spLocks noGrp="1"/>
          </p:cNvSpPr>
          <p:nvPr>
            <p:ph type="dt" sz="half" idx="10"/>
          </p:nvPr>
        </p:nvSpPr>
        <p:spPr/>
        <p:txBody>
          <a:bodyPr/>
          <a:lstStyle/>
          <a:p>
            <a:fld id="{2276F677-D9C2-4DB5-8B26-29288BBC92C4}" type="datetime1">
              <a:rPr lang="en-US" smtClean="0"/>
              <a:t>4/23/2018</a:t>
            </a:fld>
            <a:endParaRPr lang="en-US" dirty="0"/>
          </a:p>
        </p:txBody>
      </p:sp>
      <p:sp>
        <p:nvSpPr>
          <p:cNvPr id="16" name="Slide Number Placeholder 15">
            <a:extLst>
              <a:ext uri="{FF2B5EF4-FFF2-40B4-BE49-F238E27FC236}">
                <a16:creationId xmlns:a16="http://schemas.microsoft.com/office/drawing/2014/main" id="{96B74D9B-6311-40E7-A0A7-2D4BFCEFB3D2}"/>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417398560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ED46-E798-4BC3-9C92-7111130D4897}"/>
              </a:ext>
            </a:extLst>
          </p:cNvPr>
          <p:cNvSpPr>
            <a:spLocks noGrp="1"/>
          </p:cNvSpPr>
          <p:nvPr>
            <p:ph type="title"/>
          </p:nvPr>
        </p:nvSpPr>
        <p:spPr>
          <a:xfrm>
            <a:off x="1371600" y="685800"/>
            <a:ext cx="9601200" cy="692426"/>
          </a:xfrm>
        </p:spPr>
        <p:txBody>
          <a:bodyPr/>
          <a:lstStyle/>
          <a:p>
            <a:r>
              <a:rPr lang="en-IN" dirty="0"/>
              <a:t>GUI(</a:t>
            </a:r>
            <a:r>
              <a:rPr lang="en-IN" dirty="0" err="1"/>
              <a:t>Tkinter</a:t>
            </a:r>
            <a:r>
              <a:rPr lang="en-IN" dirty="0"/>
              <a:t>) End</a:t>
            </a:r>
          </a:p>
        </p:txBody>
      </p:sp>
      <p:pic>
        <p:nvPicPr>
          <p:cNvPr id="5" name="Content Placeholder 4">
            <a:extLst>
              <a:ext uri="{FF2B5EF4-FFF2-40B4-BE49-F238E27FC236}">
                <a16:creationId xmlns:a16="http://schemas.microsoft.com/office/drawing/2014/main" id="{AB179EF4-659F-49B2-B6EC-EF691DA351FD}"/>
              </a:ext>
            </a:extLst>
          </p:cNvPr>
          <p:cNvPicPr>
            <a:picLocks noGrp="1" noChangeAspect="1"/>
          </p:cNvPicPr>
          <p:nvPr>
            <p:ph idx="1"/>
          </p:nvPr>
        </p:nvPicPr>
        <p:blipFill>
          <a:blip r:embed="rId2"/>
          <a:stretch>
            <a:fillRect/>
          </a:stretch>
        </p:blipFill>
        <p:spPr>
          <a:xfrm>
            <a:off x="1093304" y="1520687"/>
            <a:ext cx="5002696" cy="3816625"/>
          </a:xfrm>
        </p:spPr>
      </p:pic>
      <p:pic>
        <p:nvPicPr>
          <p:cNvPr id="7" name="Picture 6">
            <a:extLst>
              <a:ext uri="{FF2B5EF4-FFF2-40B4-BE49-F238E27FC236}">
                <a16:creationId xmlns:a16="http://schemas.microsoft.com/office/drawing/2014/main" id="{F8B96A5C-6372-4694-B4DA-3995BE121295}"/>
              </a:ext>
            </a:extLst>
          </p:cNvPr>
          <p:cNvPicPr>
            <a:picLocks noChangeAspect="1"/>
          </p:cNvPicPr>
          <p:nvPr/>
        </p:nvPicPr>
        <p:blipFill>
          <a:blip r:embed="rId3"/>
          <a:stretch>
            <a:fillRect/>
          </a:stretch>
        </p:blipFill>
        <p:spPr>
          <a:xfrm>
            <a:off x="6374297" y="1520686"/>
            <a:ext cx="5155717" cy="3816626"/>
          </a:xfrm>
          <a:prstGeom prst="rect">
            <a:avLst/>
          </a:prstGeom>
        </p:spPr>
      </p:pic>
      <p:sp>
        <p:nvSpPr>
          <p:cNvPr id="8" name="Date Placeholder 7">
            <a:extLst>
              <a:ext uri="{FF2B5EF4-FFF2-40B4-BE49-F238E27FC236}">
                <a16:creationId xmlns:a16="http://schemas.microsoft.com/office/drawing/2014/main" id="{FADBAA4B-8492-43C8-BF9B-104B62F170F1}"/>
              </a:ext>
            </a:extLst>
          </p:cNvPr>
          <p:cNvSpPr>
            <a:spLocks noGrp="1"/>
          </p:cNvSpPr>
          <p:nvPr>
            <p:ph type="dt" sz="half" idx="10"/>
          </p:nvPr>
        </p:nvSpPr>
        <p:spPr/>
        <p:txBody>
          <a:bodyPr/>
          <a:lstStyle/>
          <a:p>
            <a:fld id="{3AE03C4B-BC77-4925-B260-42A076320269}" type="datetime1">
              <a:rPr lang="en-US" smtClean="0"/>
              <a:t>4/23/2018</a:t>
            </a:fld>
            <a:endParaRPr lang="en-US" dirty="0"/>
          </a:p>
        </p:txBody>
      </p:sp>
      <p:sp>
        <p:nvSpPr>
          <p:cNvPr id="10" name="Slide Number Placeholder 9">
            <a:extLst>
              <a:ext uri="{FF2B5EF4-FFF2-40B4-BE49-F238E27FC236}">
                <a16:creationId xmlns:a16="http://schemas.microsoft.com/office/drawing/2014/main" id="{10B6D5A0-797C-482A-85AC-AD84D262C701}"/>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60757063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C2FB-95A1-4EB1-AF36-06CDC70C0DB1}"/>
              </a:ext>
            </a:extLst>
          </p:cNvPr>
          <p:cNvSpPr>
            <a:spLocks noGrp="1"/>
          </p:cNvSpPr>
          <p:nvPr>
            <p:ph type="title"/>
          </p:nvPr>
        </p:nvSpPr>
        <p:spPr>
          <a:xfrm>
            <a:off x="1371600" y="685800"/>
            <a:ext cx="9601200" cy="824948"/>
          </a:xfrm>
        </p:spPr>
        <p:txBody>
          <a:bodyPr/>
          <a:lstStyle/>
          <a:p>
            <a:r>
              <a:rPr lang="en-IN" dirty="0"/>
              <a:t>Terminal at the Host</a:t>
            </a:r>
          </a:p>
        </p:txBody>
      </p:sp>
      <p:pic>
        <p:nvPicPr>
          <p:cNvPr id="5" name="Content Placeholder 4">
            <a:extLst>
              <a:ext uri="{FF2B5EF4-FFF2-40B4-BE49-F238E27FC236}">
                <a16:creationId xmlns:a16="http://schemas.microsoft.com/office/drawing/2014/main" id="{AA48F15F-CF43-487E-9F2E-8434EAAE885A}"/>
              </a:ext>
            </a:extLst>
          </p:cNvPr>
          <p:cNvPicPr>
            <a:picLocks noGrp="1" noChangeAspect="1"/>
          </p:cNvPicPr>
          <p:nvPr>
            <p:ph idx="1"/>
          </p:nvPr>
        </p:nvPicPr>
        <p:blipFill>
          <a:blip r:embed="rId2"/>
          <a:stretch>
            <a:fillRect/>
          </a:stretch>
        </p:blipFill>
        <p:spPr>
          <a:xfrm>
            <a:off x="3136651" y="1510748"/>
            <a:ext cx="5918697" cy="5145994"/>
          </a:xfrm>
        </p:spPr>
      </p:pic>
      <p:sp>
        <p:nvSpPr>
          <p:cNvPr id="6" name="Date Placeholder 5">
            <a:extLst>
              <a:ext uri="{FF2B5EF4-FFF2-40B4-BE49-F238E27FC236}">
                <a16:creationId xmlns:a16="http://schemas.microsoft.com/office/drawing/2014/main" id="{D748CE55-59BE-425D-A677-102DB75CF8AD}"/>
              </a:ext>
            </a:extLst>
          </p:cNvPr>
          <p:cNvSpPr>
            <a:spLocks noGrp="1"/>
          </p:cNvSpPr>
          <p:nvPr>
            <p:ph type="dt" sz="half" idx="10"/>
          </p:nvPr>
        </p:nvSpPr>
        <p:spPr/>
        <p:txBody>
          <a:bodyPr/>
          <a:lstStyle/>
          <a:p>
            <a:fld id="{0B362045-866C-4BED-B468-2393BFAEB8D2}" type="datetime1">
              <a:rPr lang="en-US" smtClean="0"/>
              <a:t>4/23/2018</a:t>
            </a:fld>
            <a:endParaRPr lang="en-US" dirty="0"/>
          </a:p>
        </p:txBody>
      </p:sp>
      <p:sp>
        <p:nvSpPr>
          <p:cNvPr id="8" name="Slide Number Placeholder 7">
            <a:extLst>
              <a:ext uri="{FF2B5EF4-FFF2-40B4-BE49-F238E27FC236}">
                <a16:creationId xmlns:a16="http://schemas.microsoft.com/office/drawing/2014/main" id="{ECA07B56-6BD6-49D4-A06D-214D8B4D5BB3}"/>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349382113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7A42-DFB8-4875-B8B2-574B2BDCAF50}"/>
              </a:ext>
            </a:extLst>
          </p:cNvPr>
          <p:cNvSpPr>
            <a:spLocks noGrp="1"/>
          </p:cNvSpPr>
          <p:nvPr>
            <p:ph type="title"/>
          </p:nvPr>
        </p:nvSpPr>
        <p:spPr/>
        <p:txBody>
          <a:bodyPr/>
          <a:lstStyle/>
          <a:p>
            <a:r>
              <a:rPr lang="en-IN" dirty="0"/>
              <a:t>Thank You</a:t>
            </a:r>
          </a:p>
        </p:txBody>
      </p:sp>
      <p:sp>
        <p:nvSpPr>
          <p:cNvPr id="4" name="Text Placeholder 3">
            <a:extLst>
              <a:ext uri="{FF2B5EF4-FFF2-40B4-BE49-F238E27FC236}">
                <a16:creationId xmlns:a16="http://schemas.microsoft.com/office/drawing/2014/main" id="{CE728778-8308-43A0-9498-2DFC585E1A42}"/>
              </a:ext>
            </a:extLst>
          </p:cNvPr>
          <p:cNvSpPr>
            <a:spLocks noGrp="1"/>
          </p:cNvSpPr>
          <p:nvPr>
            <p:ph type="body" idx="1"/>
          </p:nvPr>
        </p:nvSpPr>
        <p:spPr/>
        <p:txBody>
          <a:bodyPr/>
          <a:lstStyle/>
          <a:p>
            <a:endParaRPr lang="en-IN" dirty="0"/>
          </a:p>
        </p:txBody>
      </p:sp>
      <p:sp>
        <p:nvSpPr>
          <p:cNvPr id="5" name="Date Placeholder 4">
            <a:extLst>
              <a:ext uri="{FF2B5EF4-FFF2-40B4-BE49-F238E27FC236}">
                <a16:creationId xmlns:a16="http://schemas.microsoft.com/office/drawing/2014/main" id="{44755A04-C349-4939-B52C-55DB9DC12F5E}"/>
              </a:ext>
            </a:extLst>
          </p:cNvPr>
          <p:cNvSpPr>
            <a:spLocks noGrp="1"/>
          </p:cNvSpPr>
          <p:nvPr>
            <p:ph type="dt" sz="half" idx="10"/>
          </p:nvPr>
        </p:nvSpPr>
        <p:spPr/>
        <p:txBody>
          <a:bodyPr/>
          <a:lstStyle/>
          <a:p>
            <a:fld id="{8B706F2F-A258-46A5-92E1-D7351E89C1EF}" type="datetime1">
              <a:rPr lang="en-US" smtClean="0"/>
              <a:t>4/23/2018</a:t>
            </a:fld>
            <a:endParaRPr lang="en-US" dirty="0"/>
          </a:p>
        </p:txBody>
      </p:sp>
      <p:sp>
        <p:nvSpPr>
          <p:cNvPr id="7" name="Slide Number Placeholder 6">
            <a:extLst>
              <a:ext uri="{FF2B5EF4-FFF2-40B4-BE49-F238E27FC236}">
                <a16:creationId xmlns:a16="http://schemas.microsoft.com/office/drawing/2014/main" id="{1DEC486F-2A94-4724-A18E-37C86B5BB779}"/>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68829939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1" nodeType="clickEffect">
                                  <p:stCondLst>
                                    <p:cond delay="0"/>
                                  </p:stCondLst>
                                  <p:iterate type="lt">
                                    <p:tmPct val="0"/>
                                  </p:iterate>
                                  <p:childTnLst>
                                    <p:animClr clrSpc="rgb" dir="cw">
                                      <p:cBhvr override="childStyle">
                                        <p:cTn id="12" dur="250" autoRev="1" fill="remove"/>
                                        <p:tgtEl>
                                          <p:spTgt spid="2"/>
                                        </p:tgtEl>
                                        <p:attrNameLst>
                                          <p:attrName>style.color</p:attrName>
                                        </p:attrNameLst>
                                      </p:cBhvr>
                                      <p:to>
                                        <a:schemeClr val="bg1"/>
                                      </p:to>
                                    </p:animClr>
                                    <p:animClr clrSpc="rgb" dir="cw">
                                      <p:cBhvr>
                                        <p:cTn id="13" dur="250" autoRev="1" fill="remove"/>
                                        <p:tgtEl>
                                          <p:spTgt spid="2"/>
                                        </p:tgtEl>
                                        <p:attrNameLst>
                                          <p:attrName>fillcolor</p:attrName>
                                        </p:attrNameLst>
                                      </p:cBhvr>
                                      <p:to>
                                        <a:schemeClr val="bg1"/>
                                      </p:to>
                                    </p:animClr>
                                    <p:set>
                                      <p:cBhvr>
                                        <p:cTn id="14" dur="250" autoRev="1" fill="remove"/>
                                        <p:tgtEl>
                                          <p:spTgt spid="2"/>
                                        </p:tgtEl>
                                        <p:attrNameLst>
                                          <p:attrName>fill.type</p:attrName>
                                        </p:attrNameLst>
                                      </p:cBhvr>
                                      <p:to>
                                        <p:strVal val="solid"/>
                                      </p:to>
                                    </p:set>
                                    <p:set>
                                      <p:cBhvr>
                                        <p:cTn id="15" dur="250" autoRev="1" fill="remove"/>
                                        <p:tgtEl>
                                          <p:spTgt spid="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2" nodeType="clickEffect">
                                  <p:stCondLst>
                                    <p:cond delay="0"/>
                                  </p:stCondLst>
                                  <p:iterate type="lt">
                                    <p:tmPct val="0"/>
                                  </p:iterate>
                                  <p:childTnLst>
                                    <p:animClr clrSpc="hsl" dir="cw">
                                      <p:cBhvr override="childStyle">
                                        <p:cTn id="19" dur="500" fill="hold"/>
                                        <p:tgtEl>
                                          <p:spTgt spid="2"/>
                                        </p:tgtEl>
                                        <p:attrNameLst>
                                          <p:attrName>style.color</p:attrName>
                                        </p:attrNameLst>
                                      </p:cBhvr>
                                      <p:by>
                                        <p:hsl h="7200000" s="0" l="0"/>
                                      </p:by>
                                    </p:animClr>
                                    <p:animClr clrSpc="hsl" dir="cw">
                                      <p:cBhvr>
                                        <p:cTn id="20" dur="500" fill="hold"/>
                                        <p:tgtEl>
                                          <p:spTgt spid="2"/>
                                        </p:tgtEl>
                                        <p:attrNameLst>
                                          <p:attrName>fillcolor</p:attrName>
                                        </p:attrNameLst>
                                      </p:cBhvr>
                                      <p:by>
                                        <p:hsl h="7200000" s="0" l="0"/>
                                      </p:by>
                                    </p:animClr>
                                    <p:animClr clrSpc="hsl" dir="cw">
                                      <p:cBhvr>
                                        <p:cTn id="21" dur="500" fill="hold"/>
                                        <p:tgtEl>
                                          <p:spTgt spid="2"/>
                                        </p:tgtEl>
                                        <p:attrNameLst>
                                          <p:attrName>stroke.color</p:attrName>
                                        </p:attrNameLst>
                                      </p:cBhvr>
                                      <p:by>
                                        <p:hsl h="7200000" s="0" l="0"/>
                                      </p:by>
                                    </p:animClr>
                                    <p:set>
                                      <p:cBhvr>
                                        <p:cTn id="22"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1DAC70-C303-46F6-A455-7734A3FA5C46}"/>
              </a:ext>
            </a:extLst>
          </p:cNvPr>
          <p:cNvSpPr>
            <a:spLocks noGrp="1"/>
          </p:cNvSpPr>
          <p:nvPr>
            <p:ph type="title"/>
          </p:nvPr>
        </p:nvSpPr>
        <p:spPr/>
        <p:txBody>
          <a:bodyPr/>
          <a:lstStyle/>
          <a:p>
            <a:r>
              <a:rPr lang="en-IN" dirty="0"/>
              <a:t>Motivation and the idea</a:t>
            </a:r>
          </a:p>
        </p:txBody>
      </p:sp>
      <p:sp>
        <p:nvSpPr>
          <p:cNvPr id="5" name="Text Placeholder 4">
            <a:extLst>
              <a:ext uri="{FF2B5EF4-FFF2-40B4-BE49-F238E27FC236}">
                <a16:creationId xmlns:a16="http://schemas.microsoft.com/office/drawing/2014/main" id="{85D42D2D-E60A-4F5D-A8FC-34BFD870E6B2}"/>
              </a:ext>
            </a:extLst>
          </p:cNvPr>
          <p:cNvSpPr>
            <a:spLocks noGrp="1"/>
          </p:cNvSpPr>
          <p:nvPr>
            <p:ph type="body" idx="1"/>
          </p:nvPr>
        </p:nvSpPr>
        <p:spPr/>
        <p:txBody>
          <a:bodyPr/>
          <a:lstStyle/>
          <a:p>
            <a:endParaRPr lang="en-IN"/>
          </a:p>
        </p:txBody>
      </p:sp>
      <p:sp>
        <p:nvSpPr>
          <p:cNvPr id="6" name="Date Placeholder 5">
            <a:extLst>
              <a:ext uri="{FF2B5EF4-FFF2-40B4-BE49-F238E27FC236}">
                <a16:creationId xmlns:a16="http://schemas.microsoft.com/office/drawing/2014/main" id="{606F6511-DE56-4EB3-AF4F-844E32F6F087}"/>
              </a:ext>
            </a:extLst>
          </p:cNvPr>
          <p:cNvSpPr>
            <a:spLocks noGrp="1"/>
          </p:cNvSpPr>
          <p:nvPr>
            <p:ph type="dt" sz="half" idx="10"/>
          </p:nvPr>
        </p:nvSpPr>
        <p:spPr/>
        <p:txBody>
          <a:bodyPr/>
          <a:lstStyle/>
          <a:p>
            <a:fld id="{F8967A05-AEF9-4535-8444-B64C0F7B282E}" type="datetime1">
              <a:rPr lang="en-US" smtClean="0"/>
              <a:t>4/23/2018</a:t>
            </a:fld>
            <a:endParaRPr lang="en-US" dirty="0"/>
          </a:p>
        </p:txBody>
      </p:sp>
      <p:sp>
        <p:nvSpPr>
          <p:cNvPr id="8" name="Slide Number Placeholder 7">
            <a:extLst>
              <a:ext uri="{FF2B5EF4-FFF2-40B4-BE49-F238E27FC236}">
                <a16:creationId xmlns:a16="http://schemas.microsoft.com/office/drawing/2014/main" id="{D0A656B6-80D7-4224-8E7E-314B96279695}"/>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193346251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255A-F1D6-4617-8C3B-21BEAEACD2F5}"/>
              </a:ext>
            </a:extLst>
          </p:cNvPr>
          <p:cNvSpPr>
            <a:spLocks noGrp="1"/>
          </p:cNvSpPr>
          <p:nvPr>
            <p:ph type="title"/>
          </p:nvPr>
        </p:nvSpPr>
        <p:spPr>
          <a:xfrm>
            <a:off x="1371600" y="685800"/>
            <a:ext cx="9601200" cy="1032164"/>
          </a:xfrm>
        </p:spPr>
        <p:txBody>
          <a:bodyPr/>
          <a:lstStyle/>
          <a:p>
            <a:r>
              <a:rPr lang="en-IN" dirty="0"/>
              <a:t>Problem Statement:</a:t>
            </a:r>
          </a:p>
        </p:txBody>
      </p:sp>
      <p:sp>
        <p:nvSpPr>
          <p:cNvPr id="3" name="Content Placeholder 2">
            <a:extLst>
              <a:ext uri="{FF2B5EF4-FFF2-40B4-BE49-F238E27FC236}">
                <a16:creationId xmlns:a16="http://schemas.microsoft.com/office/drawing/2014/main" id="{8F3E74F2-7B8B-4A2E-AFF6-83A15BB71599}"/>
              </a:ext>
            </a:extLst>
          </p:cNvPr>
          <p:cNvSpPr>
            <a:spLocks noGrp="1"/>
          </p:cNvSpPr>
          <p:nvPr>
            <p:ph idx="1"/>
          </p:nvPr>
        </p:nvSpPr>
        <p:spPr>
          <a:xfrm>
            <a:off x="1371600" y="1468582"/>
            <a:ext cx="9601200" cy="4398818"/>
          </a:xfrm>
        </p:spPr>
        <p:txBody>
          <a:bodyPr>
            <a:normAutofit/>
          </a:bodyPr>
          <a:lstStyle/>
          <a:p>
            <a:r>
              <a:rPr lang="en-IN" sz="2200" dirty="0"/>
              <a:t>The current procedure followed to alert the student of the their attendance checks the attendance at the end of a specified period of time and the cumulative percentages are mailed to the respective students.</a:t>
            </a:r>
          </a:p>
          <a:p>
            <a:r>
              <a:rPr lang="en-IN" sz="2200" dirty="0"/>
              <a:t>If the student is in the defaulter’s list then they are alerted separately.</a:t>
            </a:r>
          </a:p>
          <a:p>
            <a:r>
              <a:rPr lang="en-IN" sz="2200" dirty="0"/>
              <a:t>A student cannot check the attendance at any given point in time as the sheets are not made available to them.</a:t>
            </a:r>
          </a:p>
          <a:p>
            <a:r>
              <a:rPr lang="en-IN" sz="2200" dirty="0"/>
              <a:t>If a student misses a few days then they will have to go each teacher individually to realize the dent in attendance, missing that few day got them and how to plan the lectures hence forth.</a:t>
            </a:r>
          </a:p>
          <a:p>
            <a:r>
              <a:rPr lang="en-IN" sz="2200" dirty="0"/>
              <a:t>There’s no common terminal where the attended hours for each subject can be seen at any given point in time.</a:t>
            </a:r>
          </a:p>
        </p:txBody>
      </p:sp>
      <p:sp>
        <p:nvSpPr>
          <p:cNvPr id="4" name="Date Placeholder 3">
            <a:extLst>
              <a:ext uri="{FF2B5EF4-FFF2-40B4-BE49-F238E27FC236}">
                <a16:creationId xmlns:a16="http://schemas.microsoft.com/office/drawing/2014/main" id="{23CF7F67-40BC-415F-9332-ABCFBFD7703C}"/>
              </a:ext>
            </a:extLst>
          </p:cNvPr>
          <p:cNvSpPr>
            <a:spLocks noGrp="1"/>
          </p:cNvSpPr>
          <p:nvPr>
            <p:ph type="dt" sz="half" idx="10"/>
          </p:nvPr>
        </p:nvSpPr>
        <p:spPr/>
        <p:txBody>
          <a:bodyPr/>
          <a:lstStyle/>
          <a:p>
            <a:fld id="{B1C7B5E9-CE1D-4513-A516-01E6F01F224E}" type="datetime1">
              <a:rPr lang="en-US" smtClean="0"/>
              <a:t>4/23/2018</a:t>
            </a:fld>
            <a:endParaRPr lang="en-US" dirty="0"/>
          </a:p>
        </p:txBody>
      </p:sp>
      <p:sp>
        <p:nvSpPr>
          <p:cNvPr id="6" name="Slide Number Placeholder 5">
            <a:extLst>
              <a:ext uri="{FF2B5EF4-FFF2-40B4-BE49-F238E27FC236}">
                <a16:creationId xmlns:a16="http://schemas.microsoft.com/office/drawing/2014/main" id="{120BABC1-AF8A-46C7-A4D0-EE62BE69967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88108579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5C3F-7F97-48EB-9C52-AC2E0612BE8A}"/>
              </a:ext>
            </a:extLst>
          </p:cNvPr>
          <p:cNvSpPr>
            <a:spLocks noGrp="1"/>
          </p:cNvSpPr>
          <p:nvPr>
            <p:ph type="title"/>
          </p:nvPr>
        </p:nvSpPr>
        <p:spPr>
          <a:xfrm>
            <a:off x="1371600" y="685800"/>
            <a:ext cx="9601200" cy="768927"/>
          </a:xfrm>
        </p:spPr>
        <p:txBody>
          <a:bodyPr/>
          <a:lstStyle/>
          <a:p>
            <a:r>
              <a:rPr lang="en-IN" dirty="0"/>
              <a:t>Solution:</a:t>
            </a:r>
          </a:p>
        </p:txBody>
      </p:sp>
      <p:sp>
        <p:nvSpPr>
          <p:cNvPr id="3" name="Content Placeholder 2">
            <a:extLst>
              <a:ext uri="{FF2B5EF4-FFF2-40B4-BE49-F238E27FC236}">
                <a16:creationId xmlns:a16="http://schemas.microsoft.com/office/drawing/2014/main" id="{FEBD5FC6-77ED-443C-8945-4DCBEB2C387A}"/>
              </a:ext>
            </a:extLst>
          </p:cNvPr>
          <p:cNvSpPr>
            <a:spLocks noGrp="1"/>
          </p:cNvSpPr>
          <p:nvPr>
            <p:ph idx="1"/>
          </p:nvPr>
        </p:nvSpPr>
        <p:spPr>
          <a:xfrm>
            <a:off x="1371600" y="1454727"/>
            <a:ext cx="9601200" cy="4412673"/>
          </a:xfrm>
        </p:spPr>
        <p:txBody>
          <a:bodyPr/>
          <a:lstStyle/>
          <a:p>
            <a:r>
              <a:rPr lang="en-IN" dirty="0"/>
              <a:t>The given program aims to curb the issues caused by the problem statement by making the attendance retrieval automated.</a:t>
            </a:r>
          </a:p>
          <a:p>
            <a:r>
              <a:rPr lang="en-IN" dirty="0"/>
              <a:t>Every subject has it’s own spreadsheet that maintains the attended hours and attended percentage for that student and is updated after every lecture hence containing the latest percentage.</a:t>
            </a:r>
          </a:p>
          <a:p>
            <a:r>
              <a:rPr lang="en-IN" dirty="0"/>
              <a:t>The program fetches the required data from the selected spreadsheet and displays it to the user.</a:t>
            </a:r>
          </a:p>
          <a:p>
            <a:r>
              <a:rPr lang="en-IN" dirty="0"/>
              <a:t>To make the retrieval convenient at the user end, 2 types of terminals are provided to the user to check their attendance.</a:t>
            </a:r>
          </a:p>
          <a:p>
            <a:r>
              <a:rPr lang="en-IN" dirty="0"/>
              <a:t>Student can check their attendance at either the GUI end made using </a:t>
            </a:r>
            <a:r>
              <a:rPr lang="en-IN" dirty="0" err="1"/>
              <a:t>Tkinter</a:t>
            </a:r>
            <a:r>
              <a:rPr lang="en-IN" dirty="0"/>
              <a:t> OR by communicating with the </a:t>
            </a:r>
            <a:r>
              <a:rPr lang="en-IN" dirty="0" err="1"/>
              <a:t>AttendanceSeekerBot</a:t>
            </a:r>
            <a:r>
              <a:rPr lang="en-IN" dirty="0"/>
              <a:t>.</a:t>
            </a:r>
          </a:p>
          <a:p>
            <a:endParaRPr lang="en-IN" dirty="0"/>
          </a:p>
        </p:txBody>
      </p:sp>
      <p:sp>
        <p:nvSpPr>
          <p:cNvPr id="4" name="Date Placeholder 3">
            <a:extLst>
              <a:ext uri="{FF2B5EF4-FFF2-40B4-BE49-F238E27FC236}">
                <a16:creationId xmlns:a16="http://schemas.microsoft.com/office/drawing/2014/main" id="{5BA5C09A-738C-4692-B421-C2FEA44864DE}"/>
              </a:ext>
            </a:extLst>
          </p:cNvPr>
          <p:cNvSpPr>
            <a:spLocks noGrp="1"/>
          </p:cNvSpPr>
          <p:nvPr>
            <p:ph type="dt" sz="half" idx="10"/>
          </p:nvPr>
        </p:nvSpPr>
        <p:spPr/>
        <p:txBody>
          <a:bodyPr/>
          <a:lstStyle/>
          <a:p>
            <a:fld id="{4503F3A1-8AE4-42D4-80DC-FDFB77447E00}" type="datetime1">
              <a:rPr lang="en-US" smtClean="0"/>
              <a:t>4/23/2018</a:t>
            </a:fld>
            <a:endParaRPr lang="en-US" dirty="0"/>
          </a:p>
        </p:txBody>
      </p:sp>
      <p:sp>
        <p:nvSpPr>
          <p:cNvPr id="6" name="Slide Number Placeholder 5">
            <a:extLst>
              <a:ext uri="{FF2B5EF4-FFF2-40B4-BE49-F238E27FC236}">
                <a16:creationId xmlns:a16="http://schemas.microsoft.com/office/drawing/2014/main" id="{21E65E41-00F4-4FC0-B8CD-F8EEE7784045}"/>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78384595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DBEC-E62C-4CF3-BB6B-04C3411CD5D2}"/>
              </a:ext>
            </a:extLst>
          </p:cNvPr>
          <p:cNvSpPr>
            <a:spLocks noGrp="1"/>
          </p:cNvSpPr>
          <p:nvPr>
            <p:ph type="title"/>
          </p:nvPr>
        </p:nvSpPr>
        <p:spPr>
          <a:xfrm>
            <a:off x="1371600" y="685800"/>
            <a:ext cx="9601200" cy="917713"/>
          </a:xfrm>
        </p:spPr>
        <p:txBody>
          <a:bodyPr/>
          <a:lstStyle/>
          <a:p>
            <a:r>
              <a:rPr lang="en-IN" dirty="0"/>
              <a:t>Technical Overview:</a:t>
            </a:r>
          </a:p>
        </p:txBody>
      </p:sp>
      <p:sp>
        <p:nvSpPr>
          <p:cNvPr id="3" name="Content Placeholder 2">
            <a:extLst>
              <a:ext uri="{FF2B5EF4-FFF2-40B4-BE49-F238E27FC236}">
                <a16:creationId xmlns:a16="http://schemas.microsoft.com/office/drawing/2014/main" id="{85526766-3197-4200-9179-6B513B727B00}"/>
              </a:ext>
            </a:extLst>
          </p:cNvPr>
          <p:cNvSpPr>
            <a:spLocks noGrp="1"/>
          </p:cNvSpPr>
          <p:nvPr>
            <p:ph idx="1"/>
          </p:nvPr>
        </p:nvSpPr>
        <p:spPr>
          <a:xfrm>
            <a:off x="1371600" y="1603513"/>
            <a:ext cx="9601200" cy="4263887"/>
          </a:xfrm>
        </p:spPr>
        <p:txBody>
          <a:bodyPr/>
          <a:lstStyle/>
          <a:p>
            <a:r>
              <a:rPr lang="en-IN" dirty="0"/>
              <a:t>The student connects to the Telegram bot named : ----. The bot starts up on the command ‘/start’. Then the student can send the bot their information in the specified format.</a:t>
            </a:r>
          </a:p>
          <a:p>
            <a:r>
              <a:rPr lang="en-IN" dirty="0"/>
              <a:t>The bot sends the data to the code which hosts the bot and the formatting of the data is validated by the code.</a:t>
            </a:r>
          </a:p>
          <a:p>
            <a:r>
              <a:rPr lang="en-IN" dirty="0"/>
              <a:t>This data is then checked and the appropriate spreadsheet is selected with the appropriate sheet number judging by the subject name.</a:t>
            </a:r>
          </a:p>
          <a:p>
            <a:r>
              <a:rPr lang="en-IN" dirty="0"/>
              <a:t>The name of the student is linearly searched in the spreadsheet and if found, the corresponding row is retrieved.</a:t>
            </a:r>
          </a:p>
          <a:p>
            <a:r>
              <a:rPr lang="en-IN" dirty="0"/>
              <a:t>The GUI similarly takes the data from the user and it is used to find the row in the spreadsheet.</a:t>
            </a:r>
          </a:p>
        </p:txBody>
      </p:sp>
      <p:sp>
        <p:nvSpPr>
          <p:cNvPr id="4" name="Date Placeholder 3">
            <a:extLst>
              <a:ext uri="{FF2B5EF4-FFF2-40B4-BE49-F238E27FC236}">
                <a16:creationId xmlns:a16="http://schemas.microsoft.com/office/drawing/2014/main" id="{4EA5A17C-4D15-40C5-9028-F314F84E7ED4}"/>
              </a:ext>
            </a:extLst>
          </p:cNvPr>
          <p:cNvSpPr>
            <a:spLocks noGrp="1"/>
          </p:cNvSpPr>
          <p:nvPr>
            <p:ph type="dt" sz="half" idx="10"/>
          </p:nvPr>
        </p:nvSpPr>
        <p:spPr/>
        <p:txBody>
          <a:bodyPr/>
          <a:lstStyle/>
          <a:p>
            <a:fld id="{AA2B4A78-5E7C-4D08-B268-6F620633D386}" type="datetime1">
              <a:rPr lang="en-US" smtClean="0"/>
              <a:t>4/23/2018</a:t>
            </a:fld>
            <a:endParaRPr lang="en-US" dirty="0"/>
          </a:p>
        </p:txBody>
      </p:sp>
      <p:sp>
        <p:nvSpPr>
          <p:cNvPr id="6" name="Slide Number Placeholder 5">
            <a:extLst>
              <a:ext uri="{FF2B5EF4-FFF2-40B4-BE49-F238E27FC236}">
                <a16:creationId xmlns:a16="http://schemas.microsoft.com/office/drawing/2014/main" id="{F9C25C16-344E-4844-9556-BE041BA0886A}"/>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53999143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2AFFE0C-A096-4E17-8F2F-E079654E9D76}"/>
              </a:ext>
            </a:extLst>
          </p:cNvPr>
          <p:cNvSpPr>
            <a:spLocks noGrp="1"/>
          </p:cNvSpPr>
          <p:nvPr>
            <p:ph type="title"/>
          </p:nvPr>
        </p:nvSpPr>
        <p:spPr/>
        <p:txBody>
          <a:bodyPr/>
          <a:lstStyle/>
          <a:p>
            <a:r>
              <a:rPr lang="en-IN" dirty="0"/>
              <a:t>Coding logic</a:t>
            </a:r>
          </a:p>
        </p:txBody>
      </p:sp>
      <p:sp>
        <p:nvSpPr>
          <p:cNvPr id="11" name="Text Placeholder 10">
            <a:extLst>
              <a:ext uri="{FF2B5EF4-FFF2-40B4-BE49-F238E27FC236}">
                <a16:creationId xmlns:a16="http://schemas.microsoft.com/office/drawing/2014/main" id="{F86D52CF-EECA-4B11-A924-2AF716E947BB}"/>
              </a:ext>
            </a:extLst>
          </p:cNvPr>
          <p:cNvSpPr>
            <a:spLocks noGrp="1"/>
          </p:cNvSpPr>
          <p:nvPr>
            <p:ph type="body" idx="1"/>
          </p:nvPr>
        </p:nvSpPr>
        <p:spPr/>
        <p:txBody>
          <a:bodyPr/>
          <a:lstStyle/>
          <a:p>
            <a:endParaRPr lang="en-IN"/>
          </a:p>
        </p:txBody>
      </p:sp>
      <p:sp>
        <p:nvSpPr>
          <p:cNvPr id="12" name="Date Placeholder 11">
            <a:extLst>
              <a:ext uri="{FF2B5EF4-FFF2-40B4-BE49-F238E27FC236}">
                <a16:creationId xmlns:a16="http://schemas.microsoft.com/office/drawing/2014/main" id="{2688F663-92F1-41B4-B9EB-20F98FF0240D}"/>
              </a:ext>
            </a:extLst>
          </p:cNvPr>
          <p:cNvSpPr>
            <a:spLocks noGrp="1"/>
          </p:cNvSpPr>
          <p:nvPr>
            <p:ph type="dt" sz="half" idx="10"/>
          </p:nvPr>
        </p:nvSpPr>
        <p:spPr/>
        <p:txBody>
          <a:bodyPr/>
          <a:lstStyle/>
          <a:p>
            <a:fld id="{B886EEF7-A350-41EA-B8C8-B1D40A83A2CA}" type="datetime1">
              <a:rPr lang="en-US" smtClean="0"/>
              <a:t>4/23/2018</a:t>
            </a:fld>
            <a:endParaRPr lang="en-US" dirty="0"/>
          </a:p>
        </p:txBody>
      </p:sp>
      <p:sp>
        <p:nvSpPr>
          <p:cNvPr id="14" name="Slide Number Placeholder 13">
            <a:extLst>
              <a:ext uri="{FF2B5EF4-FFF2-40B4-BE49-F238E27FC236}">
                <a16:creationId xmlns:a16="http://schemas.microsoft.com/office/drawing/2014/main" id="{93098403-A088-4D15-8CEF-8DB22EE8AA71}"/>
              </a:ext>
            </a:extLst>
          </p:cNvPr>
          <p:cNvSpPr>
            <a:spLocks noGrp="1"/>
          </p:cNvSpPr>
          <p:nvPr>
            <p:ph type="sldNum" sz="quarter" idx="12"/>
          </p:nvPr>
        </p:nvSpPr>
        <p:spPr/>
        <p:txBody>
          <a:bodyPr/>
          <a:lstStyle/>
          <a:p>
            <a:fld id="{69E57DC2-970A-4B3E-BB1C-7A09969E49DF}" type="slidenum">
              <a:rPr lang="en-US" smtClean="0"/>
              <a:pPr/>
              <a:t>6</a:t>
            </a:fld>
            <a:endParaRPr lang="en-US" dirty="0"/>
          </a:p>
        </p:txBody>
      </p:sp>
    </p:spTree>
    <p:extLst>
      <p:ext uri="{BB962C8B-B14F-4D97-AF65-F5344CB8AC3E}">
        <p14:creationId xmlns:p14="http://schemas.microsoft.com/office/powerpoint/2010/main" val="192607053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28F3-7635-4AC3-A335-6CD26FE7803A}"/>
              </a:ext>
            </a:extLst>
          </p:cNvPr>
          <p:cNvSpPr>
            <a:spLocks noGrp="1"/>
          </p:cNvSpPr>
          <p:nvPr>
            <p:ph type="title"/>
          </p:nvPr>
        </p:nvSpPr>
        <p:spPr>
          <a:xfrm>
            <a:off x="1371600" y="685800"/>
            <a:ext cx="9601200" cy="877957"/>
          </a:xfrm>
        </p:spPr>
        <p:txBody>
          <a:bodyPr/>
          <a:lstStyle/>
          <a:p>
            <a:r>
              <a:rPr lang="en-IN" dirty="0"/>
              <a:t>import Statements used</a:t>
            </a:r>
          </a:p>
        </p:txBody>
      </p:sp>
      <p:pic>
        <p:nvPicPr>
          <p:cNvPr id="4" name="Content Placeholder 3">
            <a:extLst>
              <a:ext uri="{FF2B5EF4-FFF2-40B4-BE49-F238E27FC236}">
                <a16:creationId xmlns:a16="http://schemas.microsoft.com/office/drawing/2014/main" id="{42305AAE-814A-4132-9B8D-60E2E1653120}"/>
              </a:ext>
            </a:extLst>
          </p:cNvPr>
          <p:cNvPicPr>
            <a:picLocks noGrp="1" noChangeAspect="1"/>
          </p:cNvPicPr>
          <p:nvPr>
            <p:ph idx="1"/>
          </p:nvPr>
        </p:nvPicPr>
        <p:blipFill>
          <a:blip r:embed="rId2"/>
          <a:stretch>
            <a:fillRect/>
          </a:stretch>
        </p:blipFill>
        <p:spPr>
          <a:xfrm>
            <a:off x="2215503" y="1563757"/>
            <a:ext cx="7760994" cy="4134678"/>
          </a:xfrm>
          <a:prstGeom prst="rect">
            <a:avLst/>
          </a:prstGeom>
        </p:spPr>
      </p:pic>
      <p:sp>
        <p:nvSpPr>
          <p:cNvPr id="5" name="Date Placeholder 4">
            <a:extLst>
              <a:ext uri="{FF2B5EF4-FFF2-40B4-BE49-F238E27FC236}">
                <a16:creationId xmlns:a16="http://schemas.microsoft.com/office/drawing/2014/main" id="{03D8621B-C749-46AA-9977-E0DD26C8FCAC}"/>
              </a:ext>
            </a:extLst>
          </p:cNvPr>
          <p:cNvSpPr>
            <a:spLocks noGrp="1"/>
          </p:cNvSpPr>
          <p:nvPr>
            <p:ph type="dt" sz="half" idx="10"/>
          </p:nvPr>
        </p:nvSpPr>
        <p:spPr/>
        <p:txBody>
          <a:bodyPr/>
          <a:lstStyle/>
          <a:p>
            <a:fld id="{A38BBD6C-7A35-4E85-AA4E-38ED450441DA}" type="datetime1">
              <a:rPr lang="en-US" smtClean="0"/>
              <a:t>4/23/2018</a:t>
            </a:fld>
            <a:endParaRPr lang="en-US" dirty="0"/>
          </a:p>
        </p:txBody>
      </p:sp>
      <p:sp>
        <p:nvSpPr>
          <p:cNvPr id="7" name="Slide Number Placeholder 6">
            <a:extLst>
              <a:ext uri="{FF2B5EF4-FFF2-40B4-BE49-F238E27FC236}">
                <a16:creationId xmlns:a16="http://schemas.microsoft.com/office/drawing/2014/main" id="{45197C3C-C349-4E14-B4BC-1BFAEA819E46}"/>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9939660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A5DF-2233-4411-9100-59E5741D436F}"/>
              </a:ext>
            </a:extLst>
          </p:cNvPr>
          <p:cNvSpPr>
            <a:spLocks noGrp="1"/>
          </p:cNvSpPr>
          <p:nvPr>
            <p:ph type="title"/>
          </p:nvPr>
        </p:nvSpPr>
        <p:spPr/>
        <p:txBody>
          <a:bodyPr/>
          <a:lstStyle/>
          <a:p>
            <a:r>
              <a:rPr lang="en-IN" dirty="0"/>
              <a:t>Hosting the Telegram Bot</a:t>
            </a:r>
          </a:p>
        </p:txBody>
      </p:sp>
      <p:pic>
        <p:nvPicPr>
          <p:cNvPr id="4" name="Content Placeholder 3">
            <a:extLst>
              <a:ext uri="{FF2B5EF4-FFF2-40B4-BE49-F238E27FC236}">
                <a16:creationId xmlns:a16="http://schemas.microsoft.com/office/drawing/2014/main" id="{DABBC39F-DC2F-4999-B50B-D13101947BCE}"/>
              </a:ext>
            </a:extLst>
          </p:cNvPr>
          <p:cNvPicPr>
            <a:picLocks noGrp="1" noChangeAspect="1"/>
          </p:cNvPicPr>
          <p:nvPr>
            <p:ph sz="half" idx="1"/>
          </p:nvPr>
        </p:nvPicPr>
        <p:blipFill>
          <a:blip r:embed="rId2"/>
          <a:stretch>
            <a:fillRect/>
          </a:stretch>
        </p:blipFill>
        <p:spPr>
          <a:xfrm>
            <a:off x="2540492" y="2110468"/>
            <a:ext cx="7263413" cy="612085"/>
          </a:xfrm>
          <a:prstGeom prst="rect">
            <a:avLst/>
          </a:prstGeom>
        </p:spPr>
      </p:pic>
      <p:pic>
        <p:nvPicPr>
          <p:cNvPr id="7" name="Content Placeholder 6">
            <a:extLst>
              <a:ext uri="{FF2B5EF4-FFF2-40B4-BE49-F238E27FC236}">
                <a16:creationId xmlns:a16="http://schemas.microsoft.com/office/drawing/2014/main" id="{B315FDFF-87D5-4149-9792-6F4F940F712A}"/>
              </a:ext>
            </a:extLst>
          </p:cNvPr>
          <p:cNvPicPr>
            <a:picLocks noGrp="1" noChangeAspect="1"/>
          </p:cNvPicPr>
          <p:nvPr>
            <p:ph sz="half" idx="2"/>
          </p:nvPr>
        </p:nvPicPr>
        <p:blipFill>
          <a:blip r:embed="rId3"/>
          <a:stretch>
            <a:fillRect/>
          </a:stretch>
        </p:blipFill>
        <p:spPr>
          <a:xfrm>
            <a:off x="2618843" y="3582169"/>
            <a:ext cx="7106712" cy="2409351"/>
          </a:xfrm>
          <a:prstGeom prst="rect">
            <a:avLst/>
          </a:prstGeom>
        </p:spPr>
      </p:pic>
      <p:sp>
        <p:nvSpPr>
          <p:cNvPr id="8" name="TextBox 7">
            <a:extLst>
              <a:ext uri="{FF2B5EF4-FFF2-40B4-BE49-F238E27FC236}">
                <a16:creationId xmlns:a16="http://schemas.microsoft.com/office/drawing/2014/main" id="{A52C0386-051D-4361-9B81-C77C026D5F86}"/>
              </a:ext>
            </a:extLst>
          </p:cNvPr>
          <p:cNvSpPr txBox="1"/>
          <p:nvPr/>
        </p:nvSpPr>
        <p:spPr>
          <a:xfrm>
            <a:off x="2332382" y="2875722"/>
            <a:ext cx="7471523" cy="400110"/>
          </a:xfrm>
          <a:prstGeom prst="rect">
            <a:avLst/>
          </a:prstGeom>
          <a:noFill/>
        </p:spPr>
        <p:txBody>
          <a:bodyPr wrap="square" rtlCol="0">
            <a:spAutoFit/>
          </a:bodyPr>
          <a:lstStyle/>
          <a:p>
            <a:pPr marL="342900" indent="-342900" algn="ctr">
              <a:buFont typeface="Wingdings" panose="05000000000000000000" pitchFamily="2" charset="2"/>
              <a:buChar char="§"/>
            </a:pPr>
            <a:r>
              <a:rPr lang="en-IN" sz="2000" dirty="0"/>
              <a:t>Defining functions for primary fixed replies</a:t>
            </a:r>
          </a:p>
        </p:txBody>
      </p:sp>
      <p:sp>
        <p:nvSpPr>
          <p:cNvPr id="9" name="TextBox 8">
            <a:extLst>
              <a:ext uri="{FF2B5EF4-FFF2-40B4-BE49-F238E27FC236}">
                <a16:creationId xmlns:a16="http://schemas.microsoft.com/office/drawing/2014/main" id="{4ED10918-98E0-4BE7-A97B-82AB3EBE3F59}"/>
              </a:ext>
            </a:extLst>
          </p:cNvPr>
          <p:cNvSpPr txBox="1"/>
          <p:nvPr/>
        </p:nvSpPr>
        <p:spPr>
          <a:xfrm>
            <a:off x="2540493" y="1559646"/>
            <a:ext cx="7185062" cy="400110"/>
          </a:xfrm>
          <a:prstGeom prst="rect">
            <a:avLst/>
          </a:prstGeom>
          <a:noFill/>
        </p:spPr>
        <p:txBody>
          <a:bodyPr wrap="square" rtlCol="0">
            <a:spAutoFit/>
          </a:bodyPr>
          <a:lstStyle/>
          <a:p>
            <a:pPr marL="342900" indent="-342900" algn="ctr">
              <a:buFont typeface="Wingdings" panose="05000000000000000000" pitchFamily="2" charset="2"/>
              <a:buChar char="§"/>
            </a:pPr>
            <a:r>
              <a:rPr lang="en-IN" sz="2000" dirty="0"/>
              <a:t>Calling the bot using the Authorization Token</a:t>
            </a:r>
          </a:p>
        </p:txBody>
      </p:sp>
      <p:sp>
        <p:nvSpPr>
          <p:cNvPr id="10" name="Date Placeholder 9">
            <a:extLst>
              <a:ext uri="{FF2B5EF4-FFF2-40B4-BE49-F238E27FC236}">
                <a16:creationId xmlns:a16="http://schemas.microsoft.com/office/drawing/2014/main" id="{198BD494-B46B-4278-95BF-86A4779B8648}"/>
              </a:ext>
            </a:extLst>
          </p:cNvPr>
          <p:cNvSpPr>
            <a:spLocks noGrp="1"/>
          </p:cNvSpPr>
          <p:nvPr>
            <p:ph type="dt" sz="half" idx="10"/>
          </p:nvPr>
        </p:nvSpPr>
        <p:spPr/>
        <p:txBody>
          <a:bodyPr/>
          <a:lstStyle/>
          <a:p>
            <a:fld id="{4F15856C-669F-4067-BC6D-A76290A5C45A}" type="datetime1">
              <a:rPr lang="en-US" smtClean="0"/>
              <a:t>4/23/2018</a:t>
            </a:fld>
            <a:endParaRPr lang="en-US" dirty="0"/>
          </a:p>
        </p:txBody>
      </p:sp>
      <p:sp>
        <p:nvSpPr>
          <p:cNvPr id="12" name="Slide Number Placeholder 11">
            <a:extLst>
              <a:ext uri="{FF2B5EF4-FFF2-40B4-BE49-F238E27FC236}">
                <a16:creationId xmlns:a16="http://schemas.microsoft.com/office/drawing/2014/main" id="{448C8FA3-D747-41A3-98CB-1B43ADAF2D9B}"/>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10279350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AEEF-BEB6-4473-AAA9-7AA8920294B7}"/>
              </a:ext>
            </a:extLst>
          </p:cNvPr>
          <p:cNvSpPr>
            <a:spLocks noGrp="1"/>
          </p:cNvSpPr>
          <p:nvPr>
            <p:ph type="title"/>
          </p:nvPr>
        </p:nvSpPr>
        <p:spPr/>
        <p:txBody>
          <a:bodyPr/>
          <a:lstStyle/>
          <a:p>
            <a:r>
              <a:rPr lang="en-IN" dirty="0"/>
              <a:t>Choosing the spreadsheet:</a:t>
            </a:r>
          </a:p>
        </p:txBody>
      </p:sp>
      <p:pic>
        <p:nvPicPr>
          <p:cNvPr id="10" name="Content Placeholder 9">
            <a:extLst>
              <a:ext uri="{FF2B5EF4-FFF2-40B4-BE49-F238E27FC236}">
                <a16:creationId xmlns:a16="http://schemas.microsoft.com/office/drawing/2014/main" id="{86E74C02-9686-406E-9958-F2401FBA7431}"/>
              </a:ext>
            </a:extLst>
          </p:cNvPr>
          <p:cNvPicPr>
            <a:picLocks noGrp="1" noChangeAspect="1"/>
          </p:cNvPicPr>
          <p:nvPr>
            <p:ph sz="half" idx="1"/>
          </p:nvPr>
        </p:nvPicPr>
        <p:blipFill>
          <a:blip r:embed="rId2"/>
          <a:stretch>
            <a:fillRect/>
          </a:stretch>
        </p:blipFill>
        <p:spPr>
          <a:xfrm>
            <a:off x="2144607" y="1428750"/>
            <a:ext cx="7902786" cy="2805558"/>
          </a:xfrm>
          <a:prstGeom prst="rect">
            <a:avLst/>
          </a:prstGeom>
        </p:spPr>
      </p:pic>
      <p:sp>
        <p:nvSpPr>
          <p:cNvPr id="12" name="Content Placeholder 11">
            <a:extLst>
              <a:ext uri="{FF2B5EF4-FFF2-40B4-BE49-F238E27FC236}">
                <a16:creationId xmlns:a16="http://schemas.microsoft.com/office/drawing/2014/main" id="{2FE98FC8-A091-4A37-9DDB-9202D961435A}"/>
              </a:ext>
            </a:extLst>
          </p:cNvPr>
          <p:cNvSpPr>
            <a:spLocks noGrp="1"/>
          </p:cNvSpPr>
          <p:nvPr>
            <p:ph sz="half" idx="2"/>
          </p:nvPr>
        </p:nvSpPr>
        <p:spPr>
          <a:xfrm>
            <a:off x="2144607" y="4234308"/>
            <a:ext cx="7902786" cy="1633092"/>
          </a:xfrm>
        </p:spPr>
        <p:txBody>
          <a:bodyPr/>
          <a:lstStyle/>
          <a:p>
            <a:r>
              <a:rPr lang="en-IN" dirty="0"/>
              <a:t>Calls the respective spreadsheet depending upon the stream given by the user.</a:t>
            </a:r>
          </a:p>
          <a:p>
            <a:r>
              <a:rPr lang="en-IN" dirty="0"/>
              <a:t>Every spreadsheet has it’s own google spreadsheet ID.</a:t>
            </a:r>
          </a:p>
        </p:txBody>
      </p:sp>
      <p:sp>
        <p:nvSpPr>
          <p:cNvPr id="13" name="Date Placeholder 12">
            <a:extLst>
              <a:ext uri="{FF2B5EF4-FFF2-40B4-BE49-F238E27FC236}">
                <a16:creationId xmlns:a16="http://schemas.microsoft.com/office/drawing/2014/main" id="{042E572B-E26A-407F-9DB1-78BF317B3F0C}"/>
              </a:ext>
            </a:extLst>
          </p:cNvPr>
          <p:cNvSpPr>
            <a:spLocks noGrp="1"/>
          </p:cNvSpPr>
          <p:nvPr>
            <p:ph type="dt" sz="half" idx="10"/>
          </p:nvPr>
        </p:nvSpPr>
        <p:spPr/>
        <p:txBody>
          <a:bodyPr/>
          <a:lstStyle/>
          <a:p>
            <a:fld id="{46CA4D9F-3F9D-4E71-9CA4-1A6977DCEC78}" type="datetime1">
              <a:rPr lang="en-US" smtClean="0"/>
              <a:t>4/23/2018</a:t>
            </a:fld>
            <a:endParaRPr lang="en-US" dirty="0"/>
          </a:p>
        </p:txBody>
      </p:sp>
      <p:sp>
        <p:nvSpPr>
          <p:cNvPr id="15" name="Slide Number Placeholder 14">
            <a:extLst>
              <a:ext uri="{FF2B5EF4-FFF2-40B4-BE49-F238E27FC236}">
                <a16:creationId xmlns:a16="http://schemas.microsoft.com/office/drawing/2014/main" id="{B4EEE5D7-199A-48D7-8217-6BA73FC0BE94}"/>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42717181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143</TotalTime>
  <Words>555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Franklin Gothic Book</vt:lpstr>
      <vt:lpstr>Wingdings</vt:lpstr>
      <vt:lpstr>Crop</vt:lpstr>
      <vt:lpstr>Attendance management system with integrated telegram bot</vt:lpstr>
      <vt:lpstr>Motivation and the idea</vt:lpstr>
      <vt:lpstr>Problem Statement:</vt:lpstr>
      <vt:lpstr>Solution:</vt:lpstr>
      <vt:lpstr>Technical Overview:</vt:lpstr>
      <vt:lpstr>Coding logic</vt:lpstr>
      <vt:lpstr>import Statements used</vt:lpstr>
      <vt:lpstr>Hosting the Telegram Bot</vt:lpstr>
      <vt:lpstr>Choosing the spreadsheet:</vt:lpstr>
      <vt:lpstr>Choosing the sheet:</vt:lpstr>
      <vt:lpstr>Finding the required name</vt:lpstr>
      <vt:lpstr>Results</vt:lpstr>
      <vt:lpstr>Interaction With Telegram Bot</vt:lpstr>
      <vt:lpstr>GUI(Tkinter) End</vt:lpstr>
      <vt:lpstr>Terminal at the Host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 with integrated telegram bot</dc:title>
  <dc:creator>Rumil</dc:creator>
  <cp:lastModifiedBy>Rumil</cp:lastModifiedBy>
  <cp:revision>15</cp:revision>
  <dcterms:created xsi:type="dcterms:W3CDTF">2018-04-23T03:20:21Z</dcterms:created>
  <dcterms:modified xsi:type="dcterms:W3CDTF">2018-04-23T05:44:06Z</dcterms:modified>
</cp:coreProperties>
</file>