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3.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5.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6.xml" ContentType="application/vnd.openxmlformats-officedocument.theme+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7.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8.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theme/theme9.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theme/theme10.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theme/theme11.xml" ContentType="application/vnd.openxmlformats-officedocument.theme+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theme/theme12.xml" ContentType="application/vnd.openxmlformats-officedocument.theme+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theme/theme13.xml" ContentType="application/vnd.openxmlformats-officedocument.theme+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theme/theme14.xml" ContentType="application/vnd.openxmlformats-officedocument.theme+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theme/theme15.xml" ContentType="application/vnd.openxmlformats-officedocument.theme+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theme/theme16.xml" ContentType="application/vnd.openxmlformats-officedocument.theme+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theme/theme17.xml" ContentType="application/vnd.openxmlformats-officedocument.theme+xml"/>
  <Override PartName="/ppt/tags/tag19.xml" ContentType="application/vnd.openxmlformats-officedocument.presentationml.tags+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theme/theme18.xml" ContentType="application/vnd.openxmlformats-officedocument.theme+xml"/>
  <Override PartName="/ppt/tags/tag20.xml" ContentType="application/vnd.openxmlformats-officedocument.presentationml.tags+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4"/>
    <p:sldMasterId id="2147484026" r:id="rId5"/>
    <p:sldMasterId id="2147484036" r:id="rId6"/>
    <p:sldMasterId id="2147484092" r:id="rId7"/>
    <p:sldMasterId id="2147484108" r:id="rId8"/>
    <p:sldMasterId id="2147484124" r:id="rId9"/>
    <p:sldMasterId id="2147484145" r:id="rId10"/>
    <p:sldMasterId id="2147484167" r:id="rId11"/>
    <p:sldMasterId id="2147484183" r:id="rId12"/>
    <p:sldMasterId id="2147484199" r:id="rId13"/>
    <p:sldMasterId id="2147484219" r:id="rId14"/>
    <p:sldMasterId id="2147484275" r:id="rId15"/>
    <p:sldMasterId id="2147484329" r:id="rId16"/>
    <p:sldMasterId id="2147484349" r:id="rId17"/>
    <p:sldMasterId id="2147484360" r:id="rId18"/>
    <p:sldMasterId id="2147484371" r:id="rId19"/>
    <p:sldMasterId id="2147484482" r:id="rId20"/>
    <p:sldMasterId id="2147484506" r:id="rId21"/>
  </p:sldMasterIdLst>
  <p:notesMasterIdLst>
    <p:notesMasterId r:id="rId32"/>
  </p:notesMasterIdLst>
  <p:handoutMasterIdLst>
    <p:handoutMasterId r:id="rId33"/>
  </p:handoutMasterIdLst>
  <p:sldIdLst>
    <p:sldId id="2076137594" r:id="rId22"/>
    <p:sldId id="2076137595" r:id="rId23"/>
    <p:sldId id="2076137643" r:id="rId24"/>
    <p:sldId id="2146847868" r:id="rId25"/>
    <p:sldId id="2146847880" r:id="rId26"/>
    <p:sldId id="2146847881" r:id="rId27"/>
    <p:sldId id="2146847882" r:id="rId28"/>
    <p:sldId id="2146847883" r:id="rId29"/>
    <p:sldId id="2146847884" r:id="rId30"/>
    <p:sldId id="214684787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135" userDrawn="1">
          <p15:clr>
            <a:srgbClr val="A4A3A4"/>
          </p15:clr>
        </p15:guide>
        <p15:guide id="3" pos="388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9F8"/>
    <a:srgbClr val="414141"/>
    <a:srgbClr val="BBBBBB"/>
    <a:srgbClr val="F9F8F9"/>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97" autoAdjust="0"/>
    <p:restoredTop sz="96327" autoAdjust="0"/>
  </p:normalViewPr>
  <p:slideViewPr>
    <p:cSldViewPr snapToGrid="0" snapToObjects="1">
      <p:cViewPr varScale="1">
        <p:scale>
          <a:sx n="68" d="100"/>
          <a:sy n="68" d="100"/>
        </p:scale>
        <p:origin x="1170" y="60"/>
      </p:cViewPr>
      <p:guideLst>
        <p:guide orient="horz" pos="3135"/>
        <p:guide pos="3885"/>
      </p:guideLst>
    </p:cSldViewPr>
  </p:slid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16" d="100"/>
          <a:sy n="116" d="100"/>
        </p:scale>
        <p:origin x="37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5.xml"/><Relationship Id="rId21" Type="http://schemas.openxmlformats.org/officeDocument/2006/relationships/slideMaster" Target="slideMasters/slideMaster18.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4.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Master" Target="slideMasters/slideMaster17.xml"/><Relationship Id="rId29" Type="http://schemas.openxmlformats.org/officeDocument/2006/relationships/slide" Target="slides/slide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6116BA-94B4-9B42-A44C-2345C92400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0CDD9A-82F7-104C-AED6-38CF0A3C2E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B38E05-C31B-DA44-A078-B0F5E8D136EE}" type="datetimeFigureOut">
              <a:rPr lang="en-US" smtClean="0"/>
              <a:t>1/8/2022</a:t>
            </a:fld>
            <a:endParaRPr lang="en-US"/>
          </a:p>
        </p:txBody>
      </p:sp>
      <p:sp>
        <p:nvSpPr>
          <p:cNvPr id="4" name="Footer Placeholder 3">
            <a:extLst>
              <a:ext uri="{FF2B5EF4-FFF2-40B4-BE49-F238E27FC236}">
                <a16:creationId xmlns:a16="http://schemas.microsoft.com/office/drawing/2014/main" id="{3EF9E650-9B8A-4341-84D1-5885399B82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78BF723-3D59-4C43-A86A-5E93DB0CE1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13BBE0-6EBB-FB4A-8EE8-A894B0A12833}" type="slidenum">
              <a:rPr lang="en-US" smtClean="0"/>
              <a:t>‹#›</a:t>
            </a:fld>
            <a:endParaRPr lang="en-US"/>
          </a:p>
        </p:txBody>
      </p:sp>
    </p:spTree>
    <p:extLst>
      <p:ext uri="{BB962C8B-B14F-4D97-AF65-F5344CB8AC3E}">
        <p14:creationId xmlns:p14="http://schemas.microsoft.com/office/powerpoint/2010/main" val="1718833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b="0"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2</a:t>
            </a:fld>
            <a:endParaRPr lang="en-US" dirty="0"/>
          </a:p>
        </p:txBody>
      </p:sp>
    </p:spTree>
    <p:extLst>
      <p:ext uri="{BB962C8B-B14F-4D97-AF65-F5344CB8AC3E}">
        <p14:creationId xmlns:p14="http://schemas.microsoft.com/office/powerpoint/2010/main" val="510916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4</a:t>
            </a:fld>
            <a:endParaRPr lang="en-US" dirty="0"/>
          </a:p>
        </p:txBody>
      </p:sp>
    </p:spTree>
    <p:extLst>
      <p:ext uri="{BB962C8B-B14F-4D97-AF65-F5344CB8AC3E}">
        <p14:creationId xmlns:p14="http://schemas.microsoft.com/office/powerpoint/2010/main" val="3206553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5</a:t>
            </a:fld>
            <a:endParaRPr lang="en-US" dirty="0"/>
          </a:p>
        </p:txBody>
      </p:sp>
    </p:spTree>
    <p:extLst>
      <p:ext uri="{BB962C8B-B14F-4D97-AF65-F5344CB8AC3E}">
        <p14:creationId xmlns:p14="http://schemas.microsoft.com/office/powerpoint/2010/main" val="183470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6</a:t>
            </a:fld>
            <a:endParaRPr lang="en-US" dirty="0"/>
          </a:p>
        </p:txBody>
      </p:sp>
    </p:spTree>
    <p:extLst>
      <p:ext uri="{BB962C8B-B14F-4D97-AF65-F5344CB8AC3E}">
        <p14:creationId xmlns:p14="http://schemas.microsoft.com/office/powerpoint/2010/main" val="555626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7</a:t>
            </a:fld>
            <a:endParaRPr lang="en-US" dirty="0"/>
          </a:p>
        </p:txBody>
      </p:sp>
    </p:spTree>
    <p:extLst>
      <p:ext uri="{BB962C8B-B14F-4D97-AF65-F5344CB8AC3E}">
        <p14:creationId xmlns:p14="http://schemas.microsoft.com/office/powerpoint/2010/main" val="183180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8</a:t>
            </a:fld>
            <a:endParaRPr lang="en-US" dirty="0"/>
          </a:p>
        </p:txBody>
      </p:sp>
    </p:spTree>
    <p:extLst>
      <p:ext uri="{BB962C8B-B14F-4D97-AF65-F5344CB8AC3E}">
        <p14:creationId xmlns:p14="http://schemas.microsoft.com/office/powerpoint/2010/main" val="2120485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9</a:t>
            </a:fld>
            <a:endParaRPr lang="en-US" dirty="0"/>
          </a:p>
        </p:txBody>
      </p:sp>
    </p:spTree>
    <p:extLst>
      <p:ext uri="{BB962C8B-B14F-4D97-AF65-F5344CB8AC3E}">
        <p14:creationId xmlns:p14="http://schemas.microsoft.com/office/powerpoint/2010/main" val="1500593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slideMaster" Target="../slideMasters/slideMaster1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6.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97285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121920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9655664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86856"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299" b="0" i="0">
                <a:solidFill>
                  <a:schemeClr val="tx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3" y="2484394"/>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1" y="983216"/>
            <a:ext cx="4187952" cy="1143000"/>
          </a:xfrm>
          <a:ln>
            <a:noFill/>
          </a:ln>
        </p:spPr>
        <p:txBody>
          <a:bodyPr anchor="t"/>
          <a:lstStyle>
            <a:lvl1pPr algn="l" defTabSz="914126" rtl="0" eaLnBrk="1" latinLnBrk="0" hangingPunct="1">
              <a:lnSpc>
                <a:spcPct val="110000"/>
              </a:lnSpc>
              <a:spcBef>
                <a:spcPct val="0"/>
              </a:spcBef>
              <a:buNone/>
              <a:defRPr lang="en-US" sz="2299" b="0" i="0" kern="1200" dirty="0" smtClean="0">
                <a:solidFill>
                  <a:schemeClr val="bg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3" y="3725588"/>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3" y="4966781"/>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5" y="2484394"/>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5" y="3725588"/>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5" y="4966781"/>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Tree>
    <p:extLst>
      <p:ext uri="{BB962C8B-B14F-4D97-AF65-F5344CB8AC3E}">
        <p14:creationId xmlns:p14="http://schemas.microsoft.com/office/powerpoint/2010/main" val="347249769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Quote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0"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9" name="Freeform 8">
            <a:extLst>
              <a:ext uri="{FF2B5EF4-FFF2-40B4-BE49-F238E27FC236}">
                <a16:creationId xmlns:a16="http://schemas.microsoft.com/office/drawing/2014/main" id="{145B1CA3-7815-E143-A41B-06475BD1EDF4}"/>
              </a:ext>
            </a:extLst>
          </p:cNvPr>
          <p:cNvSpPr/>
          <p:nvPr userDrawn="1"/>
        </p:nvSpPr>
        <p:spPr>
          <a:xfrm>
            <a:off x="7040881"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0" i="0" dirty="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7040882" y="1611517"/>
            <a:ext cx="4187952" cy="4316808"/>
          </a:xfrm>
        </p:spPr>
        <p:txBody>
          <a:bodyPr numCol="1" spcCol="384048" anchor="t"/>
          <a:lstStyle>
            <a:lvl1pPr marL="0" marR="0" indent="0" algn="l" defTabSz="914126" rtl="0" eaLnBrk="1" fontAlgn="auto" latinLnBrk="0" hangingPunct="1">
              <a:lnSpc>
                <a:spcPct val="140000"/>
              </a:lnSpc>
              <a:spcBef>
                <a:spcPts val="400"/>
              </a:spcBef>
              <a:spcAft>
                <a:spcPts val="400"/>
              </a:spcAft>
              <a:buClrTx/>
              <a:buSzTx/>
              <a:buFontTx/>
              <a:buNone/>
              <a:tabLst/>
              <a:defRPr/>
            </a:lvl1pPr>
            <a:lvl2pPr marL="6348" indent="0">
              <a:lnSpc>
                <a:spcPct val="130000"/>
              </a:lnSpc>
              <a:spcBef>
                <a:spcPts val="1600"/>
              </a:spcBef>
              <a:buNone/>
              <a:defRPr sz="1799"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 </a:t>
            </a:r>
          </a:p>
        </p:txBody>
      </p:sp>
    </p:spTree>
    <p:extLst>
      <p:ext uri="{BB962C8B-B14F-4D97-AF65-F5344CB8AC3E}">
        <p14:creationId xmlns:p14="http://schemas.microsoft.com/office/powerpoint/2010/main" val="204059662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wo Quotes 0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96000"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9" name="Freeform 8">
            <a:extLst>
              <a:ext uri="{FF2B5EF4-FFF2-40B4-BE49-F238E27FC236}">
                <a16:creationId xmlns:a16="http://schemas.microsoft.com/office/drawing/2014/main" id="{145B1CA3-7815-E143-A41B-06475BD1EDF4}"/>
              </a:ext>
            </a:extLst>
          </p:cNvPr>
          <p:cNvSpPr/>
          <p:nvPr userDrawn="1"/>
        </p:nvSpPr>
        <p:spPr>
          <a:xfrm>
            <a:off x="951166"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0" i="0" dirty="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951166" y="1611517"/>
            <a:ext cx="4187952" cy="4316808"/>
          </a:xfrm>
        </p:spPr>
        <p:txBody>
          <a:bodyPr numCol="1" spcCol="384048" anchor="t"/>
          <a:lstStyle>
            <a:lvl1pPr marL="0" marR="0" indent="0" algn="l" defTabSz="914126" rtl="0" eaLnBrk="1" fontAlgn="auto" latinLnBrk="0" hangingPunct="1">
              <a:lnSpc>
                <a:spcPct val="140000"/>
              </a:lnSpc>
              <a:spcBef>
                <a:spcPts val="400"/>
              </a:spcBef>
              <a:spcAft>
                <a:spcPts val="400"/>
              </a:spcAft>
              <a:buClrTx/>
              <a:buSzTx/>
              <a:buFontTx/>
              <a:buNone/>
              <a:tabLst/>
              <a:defRPr/>
            </a:lvl1pPr>
            <a:lvl2pPr marL="6348" indent="0">
              <a:lnSpc>
                <a:spcPct val="130000"/>
              </a:lnSpc>
              <a:spcBef>
                <a:spcPts val="1000"/>
              </a:spcBef>
              <a:spcAft>
                <a:spcPts val="200"/>
              </a:spcAft>
              <a:buNone/>
              <a:defRPr sz="1799"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 </a:t>
            </a:r>
          </a:p>
        </p:txBody>
      </p:sp>
    </p:spTree>
    <p:extLst>
      <p:ext uri="{BB962C8B-B14F-4D97-AF65-F5344CB8AC3E}">
        <p14:creationId xmlns:p14="http://schemas.microsoft.com/office/powerpoint/2010/main" val="286405460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Work Samples">
    <p:spTree>
      <p:nvGrpSpPr>
        <p:cNvPr id="1" name=""/>
        <p:cNvGrpSpPr/>
        <p:nvPr/>
      </p:nvGrpSpPr>
      <p:grpSpPr>
        <a:xfrm>
          <a:off x="0" y="0"/>
          <a:ext cx="0" cy="0"/>
          <a:chOff x="0" y="0"/>
          <a:chExt cx="0" cy="0"/>
        </a:xfrm>
      </p:grpSpPr>
      <p:sp>
        <p:nvSpPr>
          <p:cNvPr id="18" name="Picture Placeholder 14">
            <a:extLst>
              <a:ext uri="{FF2B5EF4-FFF2-40B4-BE49-F238E27FC236}">
                <a16:creationId xmlns:a16="http://schemas.microsoft.com/office/drawing/2014/main" id="{B629A4CB-668F-8341-80A2-0191AF597C2C}"/>
              </a:ext>
            </a:extLst>
          </p:cNvPr>
          <p:cNvSpPr>
            <a:spLocks noGrp="1"/>
          </p:cNvSpPr>
          <p:nvPr>
            <p:ph type="pic" sz="quarter" idx="71" hasCustomPrompt="1"/>
          </p:nvPr>
        </p:nvSpPr>
        <p:spPr>
          <a:xfrm>
            <a:off x="685800" y="2799764"/>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Artwork</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28" name="Picture Placeholder 14">
            <a:extLst>
              <a:ext uri="{FF2B5EF4-FFF2-40B4-BE49-F238E27FC236}">
                <a16:creationId xmlns:a16="http://schemas.microsoft.com/office/drawing/2014/main" id="{D1F110CD-268F-B848-91D4-2EB975F55BE1}"/>
              </a:ext>
            </a:extLst>
          </p:cNvPr>
          <p:cNvSpPr>
            <a:spLocks noGrp="1"/>
          </p:cNvSpPr>
          <p:nvPr>
            <p:ph type="pic" sz="quarter" idx="73" hasCustomPrompt="1"/>
          </p:nvPr>
        </p:nvSpPr>
        <p:spPr>
          <a:xfrm>
            <a:off x="4421346" y="2799764"/>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Artwork</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4421346"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2" name="Picture Placeholder 14">
            <a:extLst>
              <a:ext uri="{FF2B5EF4-FFF2-40B4-BE49-F238E27FC236}">
                <a16:creationId xmlns:a16="http://schemas.microsoft.com/office/drawing/2014/main" id="{1B56A297-2C1E-EC42-BF3F-08C2A171A2E3}"/>
              </a:ext>
            </a:extLst>
          </p:cNvPr>
          <p:cNvSpPr>
            <a:spLocks noGrp="1"/>
          </p:cNvSpPr>
          <p:nvPr>
            <p:ph type="pic" sz="quarter" idx="77" hasCustomPrompt="1"/>
          </p:nvPr>
        </p:nvSpPr>
        <p:spPr>
          <a:xfrm>
            <a:off x="8147299" y="2799764"/>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Artwork</a:t>
            </a:r>
          </a:p>
        </p:txBody>
      </p:sp>
      <p:sp>
        <p:nvSpPr>
          <p:cNvPr id="34" name="Picture Placeholder 14">
            <a:extLst>
              <a:ext uri="{FF2B5EF4-FFF2-40B4-BE49-F238E27FC236}">
                <a16:creationId xmlns:a16="http://schemas.microsoft.com/office/drawing/2014/main" id="{59E55EF3-E367-C447-82BE-1EDBF18B3F15}"/>
              </a:ext>
            </a:extLst>
          </p:cNvPr>
          <p:cNvSpPr>
            <a:spLocks noGrp="1"/>
          </p:cNvSpPr>
          <p:nvPr>
            <p:ph type="pic" sz="quarter" idx="79" hasCustomPrompt="1"/>
          </p:nvPr>
        </p:nvSpPr>
        <p:spPr>
          <a:xfrm>
            <a:off x="814729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1701884" cy="4495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8" name="Text Placeholder 8">
            <a:extLst>
              <a:ext uri="{FF2B5EF4-FFF2-40B4-BE49-F238E27FC236}">
                <a16:creationId xmlns:a16="http://schemas.microsoft.com/office/drawing/2014/main" id="{92084505-37BC-1940-B499-649F3055BB44}"/>
              </a:ext>
            </a:extLst>
          </p:cNvPr>
          <p:cNvSpPr>
            <a:spLocks noGrp="1"/>
          </p:cNvSpPr>
          <p:nvPr>
            <p:ph type="body" sz="quarter" idx="84" hasCustomPrompt="1"/>
          </p:nvPr>
        </p:nvSpPr>
        <p:spPr>
          <a:xfrm>
            <a:off x="685800" y="4422506"/>
            <a:ext cx="1485900" cy="868538"/>
          </a:xfrm>
        </p:spPr>
        <p:txBody>
          <a:bodyPr numCol="1" spcCol="384048" anchor="ctr"/>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19" indent="-137119">
              <a:lnSpc>
                <a:spcPct val="140000"/>
              </a:lnSpc>
              <a:spcBef>
                <a:spcPts val="200"/>
              </a:spcBef>
              <a:buClrTx/>
              <a:defRPr sz="1000"/>
            </a:lvl4pPr>
            <a:lvl5pPr marL="274238" indent="-137119">
              <a:lnSpc>
                <a:spcPct val="140000"/>
              </a:lnSpc>
              <a:spcBef>
                <a:spcPts val="200"/>
              </a:spcBef>
              <a:defRPr sz="1000"/>
            </a:lvl5pPr>
            <a:lvl6pPr marL="274238" indent="-274238">
              <a:lnSpc>
                <a:spcPct val="140000"/>
              </a:lnSpc>
              <a:spcBef>
                <a:spcPts val="2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6091446" y="1676400"/>
            <a:ext cx="1701884" cy="4495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0" name="Text Placeholder 8">
            <a:extLst>
              <a:ext uri="{FF2B5EF4-FFF2-40B4-BE49-F238E27FC236}">
                <a16:creationId xmlns:a16="http://schemas.microsoft.com/office/drawing/2014/main" id="{200EB703-6DBF-1445-8BFA-A44BEF0C1C22}"/>
              </a:ext>
            </a:extLst>
          </p:cNvPr>
          <p:cNvSpPr>
            <a:spLocks noGrp="1"/>
          </p:cNvSpPr>
          <p:nvPr>
            <p:ph type="body" sz="quarter" idx="86" hasCustomPrompt="1"/>
          </p:nvPr>
        </p:nvSpPr>
        <p:spPr>
          <a:xfrm>
            <a:off x="4421346" y="4422506"/>
            <a:ext cx="1485900" cy="868538"/>
          </a:xfrm>
        </p:spPr>
        <p:txBody>
          <a:bodyPr numCol="1" spcCol="384048" anchor="ctr"/>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19" indent="-137119">
              <a:lnSpc>
                <a:spcPct val="140000"/>
              </a:lnSpc>
              <a:spcBef>
                <a:spcPts val="200"/>
              </a:spcBef>
              <a:buClrTx/>
              <a:defRPr sz="1000"/>
            </a:lvl4pPr>
            <a:lvl5pPr marL="274238" indent="-137119">
              <a:lnSpc>
                <a:spcPct val="140000"/>
              </a:lnSpc>
              <a:spcBef>
                <a:spcPts val="200"/>
              </a:spcBef>
              <a:defRPr sz="1000"/>
            </a:lvl5pPr>
            <a:lvl6pPr marL="274238" indent="-274238">
              <a:lnSpc>
                <a:spcPct val="140000"/>
              </a:lnSpc>
              <a:spcBef>
                <a:spcPts val="2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1" name="Text Placeholder 8">
            <a:extLst>
              <a:ext uri="{FF2B5EF4-FFF2-40B4-BE49-F238E27FC236}">
                <a16:creationId xmlns:a16="http://schemas.microsoft.com/office/drawing/2014/main" id="{C25BBC82-71F6-BF4A-934C-676C26306631}"/>
              </a:ext>
            </a:extLst>
          </p:cNvPr>
          <p:cNvSpPr>
            <a:spLocks noGrp="1"/>
          </p:cNvSpPr>
          <p:nvPr>
            <p:ph type="body" sz="quarter" idx="87" hasCustomPrompt="1"/>
          </p:nvPr>
        </p:nvSpPr>
        <p:spPr>
          <a:xfrm>
            <a:off x="9822369" y="1676400"/>
            <a:ext cx="1701884" cy="4495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2" name="Text Placeholder 8">
            <a:extLst>
              <a:ext uri="{FF2B5EF4-FFF2-40B4-BE49-F238E27FC236}">
                <a16:creationId xmlns:a16="http://schemas.microsoft.com/office/drawing/2014/main" id="{8FF6000C-3B9E-D941-AB04-A1162F32F07A}"/>
              </a:ext>
            </a:extLst>
          </p:cNvPr>
          <p:cNvSpPr>
            <a:spLocks noGrp="1"/>
          </p:cNvSpPr>
          <p:nvPr>
            <p:ph type="body" sz="quarter" idx="88" hasCustomPrompt="1"/>
          </p:nvPr>
        </p:nvSpPr>
        <p:spPr>
          <a:xfrm>
            <a:off x="8152268" y="4422506"/>
            <a:ext cx="1485900" cy="868538"/>
          </a:xfrm>
        </p:spPr>
        <p:txBody>
          <a:bodyPr numCol="1" spcCol="384048" anchor="ctr"/>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19" indent="-137119">
              <a:lnSpc>
                <a:spcPct val="140000"/>
              </a:lnSpc>
              <a:spcBef>
                <a:spcPts val="200"/>
              </a:spcBef>
              <a:buClrTx/>
              <a:defRPr sz="1000"/>
            </a:lvl4pPr>
            <a:lvl5pPr marL="274238" indent="-137119">
              <a:lnSpc>
                <a:spcPct val="140000"/>
              </a:lnSpc>
              <a:spcBef>
                <a:spcPts val="200"/>
              </a:spcBef>
              <a:defRPr sz="1000"/>
            </a:lvl5pPr>
            <a:lvl6pPr marL="274238" indent="-274238">
              <a:lnSpc>
                <a:spcPct val="140000"/>
              </a:lnSpc>
              <a:spcBef>
                <a:spcPts val="2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18322922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Work Samp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629643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3549600" cy="4495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7966539" y="1676400"/>
            <a:ext cx="3549600" cy="4495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259483655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ase Study - Intro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2"/>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063" indent="0" algn="ctr">
              <a:buNone/>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450715" algn="l" defTabSz="914126" rtl="0" eaLnBrk="1" latinLnBrk="0" hangingPunct="1">
              <a:lnSpc>
                <a:spcPct val="130000"/>
              </a:lnSpc>
              <a:spcBef>
                <a:spcPts val="1600"/>
              </a:spcBef>
              <a:buFont typeface="Arial" panose="020B0604020202020204" pitchFamily="34" charset="0"/>
              <a:buNone/>
              <a:tabLst/>
            </a:pPr>
            <a:r>
              <a:rPr lang="en-US" dirty="0"/>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913376" cy="749808"/>
          </a:xfrm>
        </p:spPr>
        <p:txBody>
          <a:bodyPr anchor="b" anchorCtr="0"/>
          <a:lstStyle>
            <a:lvl1pPr>
              <a:defRPr sz="2299" b="0" i="0">
                <a:latin typeface="FuturaNext-Medium" panose="020B0602020204020303" pitchFamily="34" charset="77"/>
              </a:defRPr>
            </a:lvl1pPr>
          </a:lstStyle>
          <a:p>
            <a:r>
              <a:rPr lang="en-US" dirty="0"/>
              <a:t>Client’s Name</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3809119"/>
            <a:ext cx="4913376" cy="2363083"/>
          </a:xfrm>
        </p:spPr>
        <p:txBody>
          <a:bodyPr numCol="1" spcCol="384048"/>
          <a:lstStyle>
            <a:lvl1pPr marL="0" marR="0" indent="0" algn="l" defTabSz="914126"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48"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19" indent="-137119">
              <a:lnSpc>
                <a:spcPct val="140000"/>
              </a:lnSpc>
              <a:spcBef>
                <a:spcPts val="200"/>
              </a:spcBef>
              <a:buClrTx/>
              <a:defRPr sz="1000"/>
            </a:lvl4pPr>
            <a:lvl5pPr marL="274238" indent="-137119">
              <a:lnSpc>
                <a:spcPct val="140000"/>
              </a:lnSpc>
              <a:spcBef>
                <a:spcPts val="200"/>
              </a:spcBef>
              <a:defRPr sz="1000"/>
            </a:lvl5pPr>
            <a:lvl6pPr marL="274238" indent="-274238">
              <a:lnSpc>
                <a:spcPct val="140000"/>
              </a:lnSpc>
              <a:spcBef>
                <a:spcPts val="200"/>
              </a:spcBef>
              <a:buFont typeface="+mj-lt"/>
              <a:buAutoNum type="arabicPeriod"/>
              <a:defRPr sz="1000"/>
            </a:lvl6pPr>
            <a:lvl7pPr marL="274238" indent="-274238">
              <a:lnSpc>
                <a:spcPct val="140000"/>
              </a:lnSpc>
              <a:spcBef>
                <a:spcPts val="200"/>
              </a:spcBef>
              <a:buFont typeface="+mj-lt"/>
              <a:buAutoNum type="arabicPeriod"/>
              <a:defRPr sz="1000"/>
            </a:lvl7pPr>
          </a:lstStyle>
          <a:p>
            <a:pPr marL="0" marR="0" lvl="0" indent="0" algn="l" defTabSz="914126" rtl="0" eaLnBrk="1" fontAlgn="auto" latinLnBrk="0" hangingPunct="1">
              <a:lnSpc>
                <a:spcPct val="130000"/>
              </a:lnSpc>
              <a:spcBef>
                <a:spcPts val="800"/>
              </a:spcBef>
              <a:spcAft>
                <a:spcPts val="0"/>
              </a:spcAft>
              <a:buClrTx/>
              <a:buSzTx/>
              <a:buFontTx/>
              <a:buNone/>
              <a:tabLst/>
            </a:pPr>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Tree>
    <p:extLst>
      <p:ext uri="{BB962C8B-B14F-4D97-AF65-F5344CB8AC3E}">
        <p14:creationId xmlns:p14="http://schemas.microsoft.com/office/powerpoint/2010/main" val="4191866408"/>
      </p:ext>
    </p:extLst>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ase Study - Intro 0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2"/>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063" indent="0" algn="ctr">
              <a:buNone/>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450715" algn="l" defTabSz="914126" rtl="0" eaLnBrk="1" latinLnBrk="0" hangingPunct="1">
              <a:lnSpc>
                <a:spcPct val="130000"/>
              </a:lnSpc>
              <a:spcBef>
                <a:spcPts val="1600"/>
              </a:spcBef>
              <a:buFont typeface="Arial" panose="020B0604020202020204" pitchFamily="34" charset="0"/>
              <a:buNone/>
              <a:tabLst/>
            </a:pPr>
            <a:r>
              <a:rPr lang="en-US" dirty="0"/>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3" name="Picture Placeholder 14">
            <a:extLst>
              <a:ext uri="{FF2B5EF4-FFF2-40B4-BE49-F238E27FC236}">
                <a16:creationId xmlns:a16="http://schemas.microsoft.com/office/drawing/2014/main" id="{15A11BC8-D361-A94F-9490-272323F2E5A6}"/>
              </a:ext>
            </a:extLst>
          </p:cNvPr>
          <p:cNvSpPr>
            <a:spLocks noGrp="1"/>
          </p:cNvSpPr>
          <p:nvPr>
            <p:ph type="pic" sz="quarter" idx="14" hasCustomPrompt="1"/>
          </p:nvPr>
        </p:nvSpPr>
        <p:spPr>
          <a:xfrm>
            <a:off x="685800" y="2149963"/>
            <a:ext cx="2781300" cy="1279039"/>
          </a:xfrm>
          <a:prstGeom prst="rect">
            <a:avLst/>
          </a:prstGeom>
          <a:no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Client’s Logo</a:t>
            </a:r>
          </a:p>
        </p:txBody>
      </p:sp>
      <p:sp>
        <p:nvSpPr>
          <p:cNvPr id="14" name="Text Placeholder 8">
            <a:extLst>
              <a:ext uri="{FF2B5EF4-FFF2-40B4-BE49-F238E27FC236}">
                <a16:creationId xmlns:a16="http://schemas.microsoft.com/office/drawing/2014/main" id="{A98A3640-C04D-B54C-8BCF-724CCFA61639}"/>
              </a:ext>
            </a:extLst>
          </p:cNvPr>
          <p:cNvSpPr>
            <a:spLocks noGrp="1"/>
          </p:cNvSpPr>
          <p:nvPr>
            <p:ph type="body" sz="quarter" idx="17" hasCustomPrompt="1"/>
          </p:nvPr>
        </p:nvSpPr>
        <p:spPr>
          <a:xfrm>
            <a:off x="685800" y="3809119"/>
            <a:ext cx="4913376" cy="2363083"/>
          </a:xfrm>
        </p:spPr>
        <p:txBody>
          <a:bodyPr numCol="1" spcCol="384048"/>
          <a:lstStyle>
            <a:lvl1pPr marL="0" marR="0" indent="0" algn="l" defTabSz="914126"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48"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19" indent="-137119">
              <a:lnSpc>
                <a:spcPct val="140000"/>
              </a:lnSpc>
              <a:spcBef>
                <a:spcPts val="200"/>
              </a:spcBef>
              <a:buClrTx/>
              <a:defRPr sz="1000"/>
            </a:lvl4pPr>
            <a:lvl5pPr marL="274238" indent="-137119">
              <a:lnSpc>
                <a:spcPct val="140000"/>
              </a:lnSpc>
              <a:spcBef>
                <a:spcPts val="200"/>
              </a:spcBef>
              <a:defRPr sz="1000"/>
            </a:lvl5pPr>
            <a:lvl6pPr marL="274238" indent="-274238">
              <a:lnSpc>
                <a:spcPct val="140000"/>
              </a:lnSpc>
              <a:spcBef>
                <a:spcPts val="200"/>
              </a:spcBef>
              <a:buFont typeface="+mj-lt"/>
              <a:buAutoNum type="arabicPeriod"/>
              <a:defRPr sz="1000"/>
            </a:lvl6pPr>
            <a:lvl7pPr marL="274238" indent="-274238">
              <a:lnSpc>
                <a:spcPct val="140000"/>
              </a:lnSpc>
              <a:spcBef>
                <a:spcPts val="200"/>
              </a:spcBef>
              <a:buFont typeface="+mj-lt"/>
              <a:buAutoNum type="arabicPeriod"/>
              <a:defRPr sz="1000"/>
            </a:lvl7pPr>
          </a:lstStyle>
          <a:p>
            <a:pPr marL="0" marR="0" lvl="0" indent="0" algn="l" defTabSz="914126" rtl="0" eaLnBrk="1" fontAlgn="auto" latinLnBrk="0" hangingPunct="1">
              <a:lnSpc>
                <a:spcPct val="130000"/>
              </a:lnSpc>
              <a:spcBef>
                <a:spcPts val="800"/>
              </a:spcBef>
              <a:spcAft>
                <a:spcPts val="0"/>
              </a:spcAft>
              <a:buClrTx/>
              <a:buSzTx/>
              <a:buFontTx/>
              <a:buNone/>
              <a:tabLst/>
            </a:pPr>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Tree>
    <p:extLst>
      <p:ext uri="{BB962C8B-B14F-4D97-AF65-F5344CB8AC3E}">
        <p14:creationId xmlns:p14="http://schemas.microsoft.com/office/powerpoint/2010/main" val="1747842608"/>
      </p:ext>
    </p:extLst>
  </p:cSld>
  <p:clrMapOvr>
    <a:masterClrMapping/>
  </p:clrMapOvr>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3352800" cy="749808"/>
          </a:xfrm>
        </p:spPr>
        <p:txBody>
          <a:bodyPr anchor="t" anchorCtr="0"/>
          <a:lstStyle>
            <a:lvl1pPr>
              <a:defRPr sz="2299" b="0" i="0">
                <a:latin typeface="FuturaNext-Medium" panose="020B0602020204020303" pitchFamily="34" charset="77"/>
              </a:defRPr>
            </a:lvl1pPr>
          </a:lstStyle>
          <a:p>
            <a:r>
              <a:rPr lang="en-US" dirty="0"/>
              <a:t>Long title </a:t>
            </a:r>
            <a:br>
              <a:rPr lang="en-US" dirty="0"/>
            </a:br>
            <a:r>
              <a:rPr lang="en-US" dirty="0"/>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724400" y="0"/>
            <a:ext cx="74675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2057400"/>
            <a:ext cx="3352800"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161121788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4935071" cy="749808"/>
          </a:xfrm>
        </p:spPr>
        <p:txBody>
          <a:bodyPr anchor="t" anchorCtr="0"/>
          <a:lstStyle>
            <a:lvl1pPr>
              <a:defRPr sz="2299" b="0" i="0">
                <a:latin typeface="FuturaNext-Medium" panose="020B0602020204020303" pitchFamily="34" charset="77"/>
              </a:defRPr>
            </a:lvl1pPr>
          </a:lstStyle>
          <a:p>
            <a:r>
              <a:rPr lang="en-US" dirty="0"/>
              <a:t>Long title </a:t>
            </a:r>
            <a:br>
              <a:rPr lang="en-US" dirty="0"/>
            </a:br>
            <a:r>
              <a:rPr lang="en-US" dirty="0"/>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6286501" y="0"/>
            <a:ext cx="59054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493507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0" name="Text Placeholder 8">
            <a:extLst>
              <a:ext uri="{FF2B5EF4-FFF2-40B4-BE49-F238E27FC236}">
                <a16:creationId xmlns:a16="http://schemas.microsoft.com/office/drawing/2014/main" id="{FF9005E0-A0B3-0A48-BE0D-BDC8291335CB}"/>
              </a:ext>
            </a:extLst>
          </p:cNvPr>
          <p:cNvSpPr>
            <a:spLocks noGrp="1"/>
          </p:cNvSpPr>
          <p:nvPr>
            <p:ph type="body" sz="quarter" idx="16" hasCustomPrompt="1"/>
          </p:nvPr>
        </p:nvSpPr>
        <p:spPr>
          <a:xfrm>
            <a:off x="685800" y="2057400"/>
            <a:ext cx="4935070"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255055998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20401"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159032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169056966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20401"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1" name="Text Placeholder 8">
            <a:extLst>
              <a:ext uri="{FF2B5EF4-FFF2-40B4-BE49-F238E27FC236}">
                <a16:creationId xmlns:a16="http://schemas.microsoft.com/office/drawing/2014/main" id="{6047BD24-6DC8-4A40-9E57-6013ECAAC2D6}"/>
              </a:ext>
            </a:extLst>
          </p:cNvPr>
          <p:cNvSpPr>
            <a:spLocks noGrp="1"/>
          </p:cNvSpPr>
          <p:nvPr>
            <p:ph type="body" sz="quarter" idx="16" hasCustomPrompt="1"/>
          </p:nvPr>
        </p:nvSpPr>
        <p:spPr>
          <a:xfrm>
            <a:off x="685800" y="2057400"/>
            <a:ext cx="5219700"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2" name="Text Placeholder 8">
            <a:extLst>
              <a:ext uri="{FF2B5EF4-FFF2-40B4-BE49-F238E27FC236}">
                <a16:creationId xmlns:a16="http://schemas.microsoft.com/office/drawing/2014/main" id="{3E119FBC-1340-CC4D-B48F-BEC63F8397AD}"/>
              </a:ext>
            </a:extLst>
          </p:cNvPr>
          <p:cNvSpPr>
            <a:spLocks noGrp="1"/>
          </p:cNvSpPr>
          <p:nvPr>
            <p:ph type="body" sz="quarter" idx="17" hasCustomPrompt="1"/>
          </p:nvPr>
        </p:nvSpPr>
        <p:spPr>
          <a:xfrm>
            <a:off x="6286501" y="2057400"/>
            <a:ext cx="5219700"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388756493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4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20401"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3" name="Text Placeholder 8">
            <a:extLst>
              <a:ext uri="{FF2B5EF4-FFF2-40B4-BE49-F238E27FC236}">
                <a16:creationId xmlns:a16="http://schemas.microsoft.com/office/drawing/2014/main" id="{6D17640F-B0EC-8546-92BF-262CBF7216C4}"/>
              </a:ext>
            </a:extLst>
          </p:cNvPr>
          <p:cNvSpPr>
            <a:spLocks noGrp="1"/>
          </p:cNvSpPr>
          <p:nvPr>
            <p:ph type="body" sz="quarter" idx="17" hasCustomPrompt="1"/>
          </p:nvPr>
        </p:nvSpPr>
        <p:spPr>
          <a:xfrm>
            <a:off x="685800" y="2057400"/>
            <a:ext cx="3352800"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4" name="Text Placeholder 8">
            <a:extLst>
              <a:ext uri="{FF2B5EF4-FFF2-40B4-BE49-F238E27FC236}">
                <a16:creationId xmlns:a16="http://schemas.microsoft.com/office/drawing/2014/main" id="{C3DBA832-F974-8945-A1DE-FA87C969C77D}"/>
              </a:ext>
            </a:extLst>
          </p:cNvPr>
          <p:cNvSpPr>
            <a:spLocks noGrp="1"/>
          </p:cNvSpPr>
          <p:nvPr>
            <p:ph type="body" sz="quarter" idx="18" hasCustomPrompt="1"/>
          </p:nvPr>
        </p:nvSpPr>
        <p:spPr>
          <a:xfrm>
            <a:off x="4419601" y="2057400"/>
            <a:ext cx="3352800"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5" name="Text Placeholder 8">
            <a:extLst>
              <a:ext uri="{FF2B5EF4-FFF2-40B4-BE49-F238E27FC236}">
                <a16:creationId xmlns:a16="http://schemas.microsoft.com/office/drawing/2014/main" id="{3FF8D2A5-42B1-C847-A8E5-C2109F6E6E21}"/>
              </a:ext>
            </a:extLst>
          </p:cNvPr>
          <p:cNvSpPr>
            <a:spLocks noGrp="1"/>
          </p:cNvSpPr>
          <p:nvPr>
            <p:ph type="body" sz="quarter" idx="19" hasCustomPrompt="1"/>
          </p:nvPr>
        </p:nvSpPr>
        <p:spPr>
          <a:xfrm>
            <a:off x="8153400" y="2057400"/>
            <a:ext cx="3352800"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154694769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5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20401"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5" name="Text Placeholder 8">
            <a:extLst>
              <a:ext uri="{FF2B5EF4-FFF2-40B4-BE49-F238E27FC236}">
                <a16:creationId xmlns:a16="http://schemas.microsoft.com/office/drawing/2014/main" id="{1AB97CAC-4E8E-0D47-8F2E-E81012C12547}"/>
              </a:ext>
            </a:extLst>
          </p:cNvPr>
          <p:cNvSpPr>
            <a:spLocks noGrp="1"/>
          </p:cNvSpPr>
          <p:nvPr>
            <p:ph type="body" sz="quarter" idx="18" hasCustomPrompt="1"/>
          </p:nvPr>
        </p:nvSpPr>
        <p:spPr>
          <a:xfrm>
            <a:off x="685801" y="2057400"/>
            <a:ext cx="2400299"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6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6" name="Text Placeholder 8">
            <a:extLst>
              <a:ext uri="{FF2B5EF4-FFF2-40B4-BE49-F238E27FC236}">
                <a16:creationId xmlns:a16="http://schemas.microsoft.com/office/drawing/2014/main" id="{5BE2BE4C-9ED2-CC4B-A17A-1F15E9961726}"/>
              </a:ext>
            </a:extLst>
          </p:cNvPr>
          <p:cNvSpPr>
            <a:spLocks noGrp="1"/>
          </p:cNvSpPr>
          <p:nvPr>
            <p:ph type="body" sz="quarter" idx="19" hasCustomPrompt="1"/>
          </p:nvPr>
        </p:nvSpPr>
        <p:spPr>
          <a:xfrm>
            <a:off x="3492500" y="2057400"/>
            <a:ext cx="2400299"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7" name="Text Placeholder 8">
            <a:extLst>
              <a:ext uri="{FF2B5EF4-FFF2-40B4-BE49-F238E27FC236}">
                <a16:creationId xmlns:a16="http://schemas.microsoft.com/office/drawing/2014/main" id="{B0189A1A-C20A-FA43-B44A-28FEBD16CEBF}"/>
              </a:ext>
            </a:extLst>
          </p:cNvPr>
          <p:cNvSpPr>
            <a:spLocks noGrp="1"/>
          </p:cNvSpPr>
          <p:nvPr>
            <p:ph type="body" sz="quarter" idx="20" hasCustomPrompt="1"/>
          </p:nvPr>
        </p:nvSpPr>
        <p:spPr>
          <a:xfrm>
            <a:off x="6299198" y="2057400"/>
            <a:ext cx="2400299"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8" name="Text Placeholder 8">
            <a:extLst>
              <a:ext uri="{FF2B5EF4-FFF2-40B4-BE49-F238E27FC236}">
                <a16:creationId xmlns:a16="http://schemas.microsoft.com/office/drawing/2014/main" id="{DDD766CF-788D-2B49-8AD5-F58C2640287E}"/>
              </a:ext>
            </a:extLst>
          </p:cNvPr>
          <p:cNvSpPr>
            <a:spLocks noGrp="1"/>
          </p:cNvSpPr>
          <p:nvPr>
            <p:ph type="body" sz="quarter" idx="21" hasCustomPrompt="1"/>
          </p:nvPr>
        </p:nvSpPr>
        <p:spPr>
          <a:xfrm>
            <a:off x="9105897" y="2057400"/>
            <a:ext cx="2400299"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73205337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6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054096"/>
            <a:ext cx="4267201" cy="749808"/>
          </a:xfrm>
        </p:spPr>
        <p:txBody>
          <a:bodyPr anchor="ctr"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8" name="Text Placeholder 8">
            <a:extLst>
              <a:ext uri="{FF2B5EF4-FFF2-40B4-BE49-F238E27FC236}">
                <a16:creationId xmlns:a16="http://schemas.microsoft.com/office/drawing/2014/main" id="{AA8F961E-FA33-7640-99EA-4C7FE4A3DDF1}"/>
              </a:ext>
            </a:extLst>
          </p:cNvPr>
          <p:cNvSpPr>
            <a:spLocks noGrp="1"/>
          </p:cNvSpPr>
          <p:nvPr>
            <p:ph type="body" sz="quarter" idx="16" hasCustomPrompt="1"/>
          </p:nvPr>
        </p:nvSpPr>
        <p:spPr>
          <a:xfrm>
            <a:off x="6283453" y="533400"/>
            <a:ext cx="5219700" cy="5638800"/>
          </a:xfrm>
        </p:spPr>
        <p:txBody>
          <a:bodyPr numCol="1" spcCol="384048" anchor="ctr"/>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spcAft>
                <a:spcPts val="0"/>
              </a:spcAft>
              <a:buClrTx/>
              <a:defRPr sz="1000"/>
            </a:lvl4pPr>
            <a:lvl5pPr marL="274238" indent="-137119">
              <a:lnSpc>
                <a:spcPct val="140000"/>
              </a:lnSpc>
              <a:spcBef>
                <a:spcPts val="200"/>
              </a:spcBef>
              <a:spcAft>
                <a:spcPts val="0"/>
              </a:spcAft>
              <a:defRPr sz="1000"/>
            </a:lvl5pPr>
            <a:lvl6pPr marL="274238" indent="-274238">
              <a:lnSpc>
                <a:spcPct val="140000"/>
              </a:lnSpc>
              <a:spcBef>
                <a:spcPts val="400"/>
              </a:spcBef>
              <a:spcAft>
                <a:spcPts val="0"/>
              </a:spcAft>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22735754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Case Study -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Case study | Client’s name</a:t>
            </a:r>
          </a:p>
        </p:txBody>
      </p:sp>
    </p:spTree>
    <p:extLst>
      <p:ext uri="{BB962C8B-B14F-4D97-AF65-F5344CB8AC3E}">
        <p14:creationId xmlns:p14="http://schemas.microsoft.com/office/powerpoint/2010/main" val="148349781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ase Study - Breadcrumb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Case study | Client’s name</a:t>
            </a:r>
          </a:p>
        </p:txBody>
      </p:sp>
    </p:spTree>
    <p:extLst>
      <p:ext uri="{BB962C8B-B14F-4D97-AF65-F5344CB8AC3E}">
        <p14:creationId xmlns:p14="http://schemas.microsoft.com/office/powerpoint/2010/main" val="53756968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525925"/>
            <a:ext cx="2400300" cy="2629382"/>
          </a:xfrm>
        </p:spPr>
        <p:txBody>
          <a:bodyPr anchor="t" anchorCtr="0"/>
          <a:lstStyle>
            <a:lvl1pPr>
              <a:defRPr sz="1799" b="0" i="0">
                <a:latin typeface="FuturaNext-Medium" panose="020B0602020204020303" pitchFamily="34" charset="77"/>
              </a:defRPr>
            </a:lvl1pPr>
          </a:lstStyle>
          <a:p>
            <a:r>
              <a:rPr lang="en-US" dirty="0"/>
              <a:t>Long title sentence case, the standard chunk of Lorem Ipsum used since the 1500s.</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2"/>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48" indent="0" algn="l" defTabSz="914126"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0" lvl="0" indent="0" algn="l" defTabSz="914126" rtl="0" eaLnBrk="1" latinLnBrk="0" hangingPunct="1">
              <a:lnSpc>
                <a:spcPct val="130000"/>
              </a:lnSpc>
              <a:spcBef>
                <a:spcPts val="1600"/>
              </a:spcBef>
              <a:buFont typeface="Arial" panose="020B0604020202020204" pitchFamily="34" charset="0"/>
              <a:buNone/>
              <a:tabLst/>
            </a:pPr>
            <a:r>
              <a:rPr lang="en-US" dirty="0"/>
              <a:t>Name of RFP / Section name</a:t>
            </a:r>
          </a:p>
        </p:txBody>
      </p:sp>
      <p:sp>
        <p:nvSpPr>
          <p:cNvPr id="5" name="Text Placeholder 4">
            <a:extLst>
              <a:ext uri="{FF2B5EF4-FFF2-40B4-BE49-F238E27FC236}">
                <a16:creationId xmlns:a16="http://schemas.microsoft.com/office/drawing/2014/main" id="{0EC86D83-3D5C-1F4C-A8DE-27F93A34C6E3}"/>
              </a:ext>
            </a:extLst>
          </p:cNvPr>
          <p:cNvSpPr>
            <a:spLocks noGrp="1"/>
          </p:cNvSpPr>
          <p:nvPr>
            <p:ph type="body" sz="quarter" idx="14" hasCustomPrompt="1"/>
          </p:nvPr>
        </p:nvSpPr>
        <p:spPr>
          <a:xfrm>
            <a:off x="685801" y="994031"/>
            <a:ext cx="4913313" cy="256032"/>
          </a:xfrm>
        </p:spPr>
        <p:txBody>
          <a:bodyPr/>
          <a:lstStyle>
            <a:lvl1pPr>
              <a:defRPr lang="en-US" sz="1000" b="0" i="0" kern="0" cap="none" spc="50" baseline="0" dirty="0">
                <a:solidFill>
                  <a:schemeClr val="accent1"/>
                </a:solidFill>
                <a:latin typeface="Futura Next DemiBold" panose="020B0602020204020303" pitchFamily="34" charset="77"/>
                <a:ea typeface="+mn-ea"/>
                <a:cs typeface="+mn-cs"/>
              </a:defRPr>
            </a:lvl1pPr>
            <a:lvl2pPr>
              <a:defRPr lang="en-US" sz="1000" b="1" i="0" kern="1200" dirty="0" smtClean="0">
                <a:solidFill>
                  <a:schemeClr val="accent1"/>
                </a:solidFill>
                <a:latin typeface="Futura Next DemiBold" panose="020B0502020204020303" pitchFamily="34" charset="77"/>
                <a:ea typeface="+mn-ea"/>
                <a:cs typeface="+mn-cs"/>
              </a:defRPr>
            </a:lvl2pPr>
          </a:lstStyle>
          <a:p>
            <a:pPr marL="0" lvl="0" indent="0" algn="l" defTabSz="914126" rtl="0" eaLnBrk="1" latinLnBrk="0" hangingPunct="1">
              <a:lnSpc>
                <a:spcPct val="130000"/>
              </a:lnSpc>
              <a:spcBef>
                <a:spcPts val="1600"/>
              </a:spcBef>
              <a:spcAft>
                <a:spcPts val="0"/>
              </a:spcAft>
              <a:buFont typeface="Arial" panose="020B0604020202020204" pitchFamily="34" charset="0"/>
              <a:buNone/>
              <a:tabLst/>
            </a:pPr>
            <a:r>
              <a:rPr lang="en-US" dirty="0"/>
              <a:t>Question 01</a:t>
            </a:r>
          </a:p>
        </p:txBody>
      </p:sp>
      <p:sp>
        <p:nvSpPr>
          <p:cNvPr id="16" name="Text Placeholder 8">
            <a:extLst>
              <a:ext uri="{FF2B5EF4-FFF2-40B4-BE49-F238E27FC236}">
                <a16:creationId xmlns:a16="http://schemas.microsoft.com/office/drawing/2014/main" id="{382424CC-84F8-0D44-B8A8-2D07A42EF7A8}"/>
              </a:ext>
            </a:extLst>
          </p:cNvPr>
          <p:cNvSpPr>
            <a:spLocks noGrp="1"/>
          </p:cNvSpPr>
          <p:nvPr>
            <p:ph type="body" sz="quarter" idx="10" hasCustomPrompt="1"/>
          </p:nvPr>
        </p:nvSpPr>
        <p:spPr>
          <a:xfrm>
            <a:off x="3467100" y="1525924"/>
            <a:ext cx="8036052" cy="4646276"/>
          </a:xfrm>
        </p:spPr>
        <p:txBody>
          <a:bodyPr numCol="3"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dirty="0"/>
              <a:t>Duis </a:t>
            </a:r>
            <a:r>
              <a:rPr lang="en-US" dirty="0" err="1"/>
              <a:t>varius</a:t>
            </a:r>
            <a:r>
              <a:rPr lang="en-US" dirty="0"/>
              <a:t> </a:t>
            </a:r>
            <a:r>
              <a:rPr lang="en-US" dirty="0" err="1"/>
              <a:t>leo</a:t>
            </a:r>
            <a:r>
              <a:rPr lang="en-US" dirty="0"/>
              <a:t> </a:t>
            </a:r>
            <a:r>
              <a:rPr lang="en-US" dirty="0" err="1"/>
              <a:t>sed</a:t>
            </a:r>
            <a:r>
              <a:rPr lang="en-US" dirty="0"/>
              <a:t> </a:t>
            </a:r>
            <a:r>
              <a:rPr lang="en-US" dirty="0" err="1"/>
              <a:t>lectus</a:t>
            </a:r>
            <a:r>
              <a:rPr lang="en-US" dirty="0"/>
              <a:t> </a:t>
            </a:r>
            <a:r>
              <a:rPr lang="en-US" dirty="0" err="1"/>
              <a:t>faucibus</a:t>
            </a:r>
            <a:r>
              <a:rPr lang="en-US" dirty="0"/>
              <a:t>, sit </a:t>
            </a:r>
            <a:r>
              <a:rPr lang="en-US" dirty="0" err="1"/>
              <a:t>amet</a:t>
            </a:r>
            <a:r>
              <a:rPr lang="en-US" dirty="0"/>
              <a:t> </a:t>
            </a:r>
            <a:r>
              <a:rPr lang="en-US" dirty="0" err="1"/>
              <a:t>mollis</a:t>
            </a:r>
            <a:r>
              <a:rPr lang="en-US" dirty="0"/>
              <a:t> </a:t>
            </a:r>
            <a:r>
              <a:rPr lang="en-US" dirty="0" err="1"/>
              <a:t>nisl</a:t>
            </a:r>
            <a:r>
              <a:rPr lang="en-US" dirty="0"/>
              <a:t> </a:t>
            </a:r>
            <a:r>
              <a:rPr lang="en-US" dirty="0" err="1"/>
              <a:t>mollis</a:t>
            </a:r>
            <a:r>
              <a:rPr lang="en-US" dirty="0"/>
              <a:t>. </a:t>
            </a:r>
            <a:r>
              <a:rPr lang="en-US" dirty="0" err="1"/>
              <a:t>Sed</a:t>
            </a:r>
            <a:r>
              <a:rPr lang="en-US" dirty="0"/>
              <a:t> convallis id </a:t>
            </a:r>
            <a:r>
              <a:rPr lang="en-US" dirty="0" err="1"/>
              <a:t>sapien</a:t>
            </a:r>
            <a:r>
              <a:rPr lang="en-US" dirty="0"/>
              <a:t> in </a:t>
            </a:r>
            <a:r>
              <a:rPr lang="en-US" dirty="0" err="1"/>
              <a:t>mollis</a:t>
            </a:r>
            <a:r>
              <a:rPr lang="en-US" dirty="0"/>
              <a:t>. </a:t>
            </a:r>
            <a:r>
              <a:rPr lang="en-US" dirty="0" err="1"/>
              <a:t>Fusce</a:t>
            </a:r>
            <a:r>
              <a:rPr lang="en-US" dirty="0"/>
              <a:t> </a:t>
            </a:r>
            <a:r>
              <a:rPr lang="en-US" dirty="0" err="1"/>
              <a:t>massa</a:t>
            </a:r>
            <a:r>
              <a:rPr lang="en-US" dirty="0"/>
              <a:t> mi, pulvinar </a:t>
            </a:r>
            <a:r>
              <a:rPr lang="en-US" dirty="0" err="1"/>
              <a:t>ut</a:t>
            </a:r>
            <a:r>
              <a:rPr lang="en-US" dirty="0"/>
              <a:t> </a:t>
            </a:r>
            <a:r>
              <a:rPr lang="en-US" dirty="0" err="1"/>
              <a:t>tincidunt</a:t>
            </a:r>
            <a:r>
              <a:rPr lang="en-US" dirty="0"/>
              <a:t> non, </a:t>
            </a:r>
            <a:r>
              <a:rPr lang="en-US" dirty="0" err="1"/>
              <a:t>tempor</a:t>
            </a:r>
            <a:r>
              <a:rPr lang="en-US" dirty="0"/>
              <a:t> a </a:t>
            </a:r>
            <a:r>
              <a:rPr lang="en-US" dirty="0" err="1"/>
              <a:t>nibh</a:t>
            </a:r>
            <a:r>
              <a:rPr lang="en-US" dirty="0"/>
              <a:t>. Nunc </a:t>
            </a:r>
            <a:r>
              <a:rPr lang="en-US" dirty="0" err="1"/>
              <a:t>tincidunt</a:t>
            </a:r>
            <a:r>
              <a:rPr lang="en-US" dirty="0"/>
              <a:t> </a:t>
            </a:r>
            <a:r>
              <a:rPr lang="en-US" dirty="0" err="1"/>
              <a:t>elit</a:t>
            </a:r>
            <a:r>
              <a:rPr lang="en-US" dirty="0"/>
              <a:t> </a:t>
            </a:r>
            <a:r>
              <a:rPr lang="en-US" dirty="0" err="1"/>
              <a:t>eget</a:t>
            </a:r>
            <a:r>
              <a:rPr lang="en-US" dirty="0"/>
              <a:t> </a:t>
            </a:r>
            <a:r>
              <a:rPr lang="en-US" dirty="0" err="1"/>
              <a:t>nisl</a:t>
            </a:r>
            <a:r>
              <a:rPr lang="en-US" dirty="0"/>
              <a:t> </a:t>
            </a:r>
            <a:r>
              <a:rPr lang="en-US" dirty="0" err="1"/>
              <a:t>feugiat</a:t>
            </a:r>
            <a:r>
              <a:rPr lang="en-US" dirty="0"/>
              <a:t>, </a:t>
            </a:r>
            <a:r>
              <a:rPr lang="en-US" dirty="0" err="1"/>
              <a:t>nec</a:t>
            </a:r>
            <a:r>
              <a:rPr lang="en-US" dirty="0"/>
              <a:t> </a:t>
            </a:r>
            <a:r>
              <a:rPr lang="en-US" dirty="0" err="1"/>
              <a:t>feugiat</a:t>
            </a:r>
            <a:r>
              <a:rPr lang="en-US" dirty="0"/>
              <a:t> </a:t>
            </a:r>
            <a:r>
              <a:rPr lang="en-US" dirty="0" err="1"/>
              <a:t>urna</a:t>
            </a:r>
            <a:r>
              <a:rPr lang="en-US" dirty="0"/>
              <a:t> </a:t>
            </a:r>
            <a:r>
              <a:rPr lang="en-US" dirty="0" err="1"/>
              <a:t>dapibus</a:t>
            </a:r>
            <a:r>
              <a:rPr lang="en-US" dirty="0"/>
              <a:t>. </a:t>
            </a:r>
            <a:r>
              <a:rPr lang="en-US" dirty="0" err="1"/>
              <a:t>Aenean</a:t>
            </a:r>
            <a:r>
              <a:rPr lang="en-US" dirty="0"/>
              <a:t> </a:t>
            </a:r>
            <a:r>
              <a:rPr lang="en-US" dirty="0" err="1"/>
              <a:t>arcu</a:t>
            </a:r>
            <a:r>
              <a:rPr lang="en-US" dirty="0"/>
              <a:t> </a:t>
            </a:r>
            <a:r>
              <a:rPr lang="en-US" dirty="0" err="1"/>
              <a:t>mauris</a:t>
            </a:r>
            <a:r>
              <a:rPr lang="en-US" dirty="0"/>
              <a:t>, </a:t>
            </a:r>
            <a:r>
              <a:rPr lang="en-US" dirty="0" err="1"/>
              <a:t>egestas</a:t>
            </a:r>
            <a:r>
              <a:rPr lang="en-US" dirty="0"/>
              <a:t> </a:t>
            </a:r>
            <a:r>
              <a:rPr lang="en-US" dirty="0" err="1"/>
              <a:t>aliquam</a:t>
            </a:r>
            <a:r>
              <a:rPr lang="en-US" dirty="0"/>
              <a:t> </a:t>
            </a:r>
            <a:r>
              <a:rPr lang="en-US" dirty="0" err="1"/>
              <a:t>ultricies</a:t>
            </a:r>
            <a:r>
              <a:rPr lang="en-US" dirty="0"/>
              <a:t> </a:t>
            </a:r>
            <a:r>
              <a:rPr lang="en-US" dirty="0" err="1"/>
              <a:t>ut</a:t>
            </a:r>
            <a:r>
              <a:rPr lang="en-US" dirty="0"/>
              <a:t>, pharetra </a:t>
            </a:r>
            <a:r>
              <a:rPr lang="en-US" dirty="0" err="1"/>
              <a:t>luctus</a:t>
            </a:r>
            <a:r>
              <a:rPr lang="en-US" dirty="0"/>
              <a:t> </a:t>
            </a:r>
            <a:r>
              <a:rPr lang="en-US" dirty="0" err="1"/>
              <a:t>neque</a:t>
            </a:r>
            <a:r>
              <a:rPr lang="en-US" dirty="0"/>
              <a:t>. Integer </a:t>
            </a:r>
            <a:r>
              <a:rPr lang="en-US" dirty="0" err="1"/>
              <a:t>ut</a:t>
            </a:r>
            <a:r>
              <a:rPr lang="en-US" dirty="0"/>
              <a:t> </a:t>
            </a:r>
            <a:r>
              <a:rPr lang="en-US" dirty="0" err="1"/>
              <a:t>viverra</a:t>
            </a:r>
            <a:r>
              <a:rPr lang="en-US" dirty="0"/>
              <a:t> </a:t>
            </a:r>
            <a:r>
              <a:rPr lang="en-US" dirty="0" err="1"/>
              <a:t>lacus</a:t>
            </a:r>
            <a:r>
              <a:rPr lang="en-US" dirty="0"/>
              <a:t>. Integer </a:t>
            </a:r>
            <a:r>
              <a:rPr lang="en-US" dirty="0" err="1"/>
              <a:t>tortor</a:t>
            </a:r>
            <a:r>
              <a:rPr lang="en-US" dirty="0"/>
              <a:t> libero, </a:t>
            </a:r>
            <a:r>
              <a:rPr lang="en-US" dirty="0" err="1"/>
              <a:t>euismod</a:t>
            </a:r>
            <a:r>
              <a:rPr lang="en-US" dirty="0"/>
              <a:t> </a:t>
            </a:r>
            <a:r>
              <a:rPr lang="en-US" dirty="0" err="1"/>
              <a:t>nec</a:t>
            </a:r>
            <a:r>
              <a:rPr lang="en-US" dirty="0"/>
              <a:t> </a:t>
            </a:r>
            <a:r>
              <a:rPr lang="en-US" dirty="0" err="1"/>
              <a:t>euismod</a:t>
            </a:r>
            <a:r>
              <a:rPr lang="en-US" dirty="0"/>
              <a:t> </a:t>
            </a:r>
            <a:r>
              <a:rPr lang="en-US" dirty="0" err="1"/>
              <a:t>eu</a:t>
            </a:r>
            <a:r>
              <a:rPr lang="en-US" dirty="0"/>
              <a:t>, </a:t>
            </a:r>
            <a:r>
              <a:rPr lang="en-US" dirty="0" err="1"/>
              <a:t>efficitur</a:t>
            </a:r>
            <a:r>
              <a:rPr lang="en-US" dirty="0"/>
              <a:t> </a:t>
            </a:r>
            <a:r>
              <a:rPr lang="en-US" dirty="0" err="1"/>
              <a:t>eget</a:t>
            </a:r>
            <a:r>
              <a:rPr lang="en-US" dirty="0"/>
              <a:t> lorem. </a:t>
            </a:r>
            <a:r>
              <a:rPr lang="en-US" dirty="0" err="1"/>
              <a:t>Mauris</a:t>
            </a:r>
            <a:r>
              <a:rPr lang="en-US" dirty="0"/>
              <a:t> </a:t>
            </a:r>
            <a:r>
              <a:rPr lang="en-US" dirty="0" err="1"/>
              <a:t>feugiat</a:t>
            </a:r>
            <a:r>
              <a:rPr lang="en-US" dirty="0"/>
              <a:t> </a:t>
            </a:r>
            <a:r>
              <a:rPr lang="en-US" dirty="0" err="1"/>
              <a:t>justo</a:t>
            </a:r>
            <a:r>
              <a:rPr lang="en-US" dirty="0"/>
              <a:t> in </a:t>
            </a:r>
            <a:r>
              <a:rPr lang="en-US" dirty="0" err="1"/>
              <a:t>nulla</a:t>
            </a:r>
            <a:r>
              <a:rPr lang="en-US" dirty="0"/>
              <a:t> </a:t>
            </a:r>
            <a:r>
              <a:rPr lang="en-US" dirty="0" err="1"/>
              <a:t>laoreet</a:t>
            </a:r>
            <a:r>
              <a:rPr lang="en-US" dirty="0"/>
              <a:t>, a </a:t>
            </a:r>
            <a:r>
              <a:rPr lang="en-US" dirty="0" err="1"/>
              <a:t>mollis</a:t>
            </a:r>
            <a:r>
              <a:rPr lang="en-US" dirty="0"/>
              <a:t> magna </a:t>
            </a:r>
            <a:r>
              <a:rPr lang="en-US" dirty="0" err="1"/>
              <a:t>consequat</a:t>
            </a:r>
            <a:r>
              <a:rPr lang="en-US" dirty="0"/>
              <a:t>. </a:t>
            </a:r>
            <a:r>
              <a:rPr lang="en-US" dirty="0" err="1"/>
              <a:t>Proin</a:t>
            </a:r>
            <a:r>
              <a:rPr lang="en-US" dirty="0"/>
              <a:t> lacinia ipsum sit </a:t>
            </a:r>
            <a:r>
              <a:rPr lang="en-US" dirty="0" err="1"/>
              <a:t>amet</a:t>
            </a:r>
            <a:r>
              <a:rPr lang="en-US" dirty="0"/>
              <a:t> </a:t>
            </a:r>
            <a:r>
              <a:rPr lang="en-US" dirty="0" err="1"/>
              <a:t>accumsan</a:t>
            </a:r>
            <a:r>
              <a:rPr lang="en-US" dirty="0"/>
              <a:t> </a:t>
            </a:r>
            <a:r>
              <a:rPr lang="en-US" dirty="0" err="1"/>
              <a:t>feugiat</a:t>
            </a:r>
            <a:r>
              <a:rPr lang="en-US" dirty="0"/>
              <a:t>. </a:t>
            </a:r>
            <a:r>
              <a:rPr lang="en-US" dirty="0" err="1"/>
              <a:t>Nulla</a:t>
            </a:r>
            <a:r>
              <a:rPr lang="en-US" dirty="0"/>
              <a:t> </a:t>
            </a:r>
            <a:r>
              <a:rPr lang="en-US" dirty="0" err="1"/>
              <a:t>venenatis</a:t>
            </a:r>
            <a:r>
              <a:rPr lang="en-US" dirty="0"/>
              <a:t> </a:t>
            </a:r>
            <a:r>
              <a:rPr lang="en-US" dirty="0" err="1"/>
              <a:t>urna</a:t>
            </a:r>
            <a:r>
              <a:rPr lang="en-US" dirty="0"/>
              <a:t> in </a:t>
            </a:r>
            <a:r>
              <a:rPr lang="en-US" dirty="0" err="1"/>
              <a:t>congue</a:t>
            </a:r>
            <a:r>
              <a:rPr lang="en-US" dirty="0"/>
              <a:t> </a:t>
            </a:r>
            <a:r>
              <a:rPr lang="en-US" dirty="0" err="1"/>
              <a:t>bibendum</a:t>
            </a:r>
            <a:r>
              <a:rPr lang="en-US" dirty="0"/>
              <a:t>.</a:t>
            </a:r>
          </a:p>
          <a:p>
            <a:pPr lvl="0"/>
            <a:r>
              <a:rPr lang="en-US" dirty="0"/>
              <a:t>Nunc </a:t>
            </a:r>
            <a:r>
              <a:rPr lang="en-US" dirty="0" err="1"/>
              <a:t>neque</a:t>
            </a:r>
            <a:r>
              <a:rPr lang="en-US" dirty="0"/>
              <a:t> </a:t>
            </a:r>
            <a:r>
              <a:rPr lang="en-US" dirty="0" err="1"/>
              <a:t>massa</a:t>
            </a:r>
            <a:r>
              <a:rPr lang="en-US" dirty="0"/>
              <a:t>, </a:t>
            </a:r>
            <a:r>
              <a:rPr lang="en-US" dirty="0" err="1"/>
              <a:t>posuere</a:t>
            </a:r>
            <a:r>
              <a:rPr lang="en-US" dirty="0"/>
              <a:t> sit </a:t>
            </a:r>
            <a:r>
              <a:rPr lang="en-US" dirty="0" err="1"/>
              <a:t>amet</a:t>
            </a:r>
            <a:r>
              <a:rPr lang="en-US" dirty="0"/>
              <a:t> </a:t>
            </a:r>
            <a:r>
              <a:rPr lang="en-US" dirty="0" err="1"/>
              <a:t>accumsan</a:t>
            </a:r>
            <a:r>
              <a:rPr lang="en-US" dirty="0"/>
              <a:t> </a:t>
            </a:r>
            <a:r>
              <a:rPr lang="en-US" dirty="0" err="1"/>
              <a:t>ut</a:t>
            </a:r>
            <a:r>
              <a:rPr lang="en-US" dirty="0"/>
              <a:t>, lacinia at </a:t>
            </a:r>
            <a:r>
              <a:rPr lang="en-US" dirty="0" err="1"/>
              <a:t>odio</a:t>
            </a:r>
            <a:r>
              <a:rPr lang="en-US" dirty="0"/>
              <a:t>. </a:t>
            </a:r>
            <a:r>
              <a:rPr lang="en-US" dirty="0" err="1"/>
              <a:t>Nullam</a:t>
            </a:r>
            <a:r>
              <a:rPr lang="en-US" dirty="0"/>
              <a:t> ac </a:t>
            </a:r>
            <a:r>
              <a:rPr lang="en-US" dirty="0" err="1"/>
              <a:t>turpis</a:t>
            </a:r>
            <a:r>
              <a:rPr lang="en-US" dirty="0"/>
              <a:t> id dui </a:t>
            </a:r>
            <a:r>
              <a:rPr lang="en-US" dirty="0" err="1"/>
              <a:t>elementum</a:t>
            </a:r>
            <a:r>
              <a:rPr lang="en-US" dirty="0"/>
              <a:t> </a:t>
            </a:r>
            <a:r>
              <a:rPr lang="en-US" dirty="0" err="1"/>
              <a:t>tincidunt</a:t>
            </a:r>
            <a:r>
              <a:rPr lang="en-US" dirty="0"/>
              <a:t> at id ex. Ut </a:t>
            </a:r>
            <a:r>
              <a:rPr lang="en-US" dirty="0" err="1"/>
              <a:t>pellentesque</a:t>
            </a:r>
            <a:r>
              <a:rPr lang="en-US" dirty="0"/>
              <a:t> </a:t>
            </a:r>
            <a:r>
              <a:rPr lang="en-US" dirty="0" err="1"/>
              <a:t>blandit</a:t>
            </a:r>
            <a:r>
              <a:rPr lang="en-US" dirty="0"/>
              <a:t> ipsum, </a:t>
            </a:r>
            <a:r>
              <a:rPr lang="en-US" dirty="0" err="1"/>
              <a:t>vel</a:t>
            </a:r>
            <a:r>
              <a:rPr lang="en-US" dirty="0"/>
              <a:t> </a:t>
            </a:r>
            <a:r>
              <a:rPr lang="en-US" dirty="0" err="1"/>
              <a:t>egestas</a:t>
            </a:r>
            <a:r>
              <a:rPr lang="en-US" dirty="0"/>
              <a:t> </a:t>
            </a:r>
            <a:r>
              <a:rPr lang="en-US" dirty="0" err="1"/>
              <a:t>diam</a:t>
            </a:r>
            <a:r>
              <a:rPr lang="en-US" dirty="0"/>
              <a:t> </a:t>
            </a:r>
            <a:r>
              <a:rPr lang="en-US" dirty="0" err="1"/>
              <a:t>efficitur</a:t>
            </a:r>
            <a:r>
              <a:rPr lang="en-US" dirty="0"/>
              <a:t> sit </a:t>
            </a:r>
            <a:r>
              <a:rPr lang="en-US" dirty="0" err="1"/>
              <a:t>amet</a:t>
            </a:r>
            <a:r>
              <a:rPr lang="en-US" dirty="0"/>
              <a:t>. Maecenas </a:t>
            </a:r>
            <a:r>
              <a:rPr lang="en-US" dirty="0" err="1"/>
              <a:t>commodo</a:t>
            </a:r>
            <a:r>
              <a:rPr lang="en-US" dirty="0"/>
              <a:t> </a:t>
            </a:r>
            <a:r>
              <a:rPr lang="en-US" dirty="0" err="1"/>
              <a:t>fringilla</a:t>
            </a:r>
            <a:r>
              <a:rPr lang="en-US" dirty="0"/>
              <a:t> nisi, non maximus </a:t>
            </a:r>
            <a:r>
              <a:rPr lang="en-US" dirty="0" err="1"/>
              <a:t>massa</a:t>
            </a:r>
            <a:r>
              <a:rPr lang="en-US" dirty="0"/>
              <a:t> </a:t>
            </a:r>
            <a:r>
              <a:rPr lang="en-US" dirty="0" err="1"/>
              <a:t>iaculis</a:t>
            </a:r>
            <a:r>
              <a:rPr lang="en-US" dirty="0"/>
              <a:t> </a:t>
            </a:r>
            <a:r>
              <a:rPr lang="en-US" dirty="0" err="1"/>
              <a:t>nec</a:t>
            </a:r>
            <a:r>
              <a:rPr lang="en-US" dirty="0"/>
              <a:t>. </a:t>
            </a:r>
          </a:p>
        </p:txBody>
      </p:sp>
    </p:spTree>
    <p:extLst>
      <p:ext uri="{BB962C8B-B14F-4D97-AF65-F5344CB8AC3E}">
        <p14:creationId xmlns:p14="http://schemas.microsoft.com/office/powerpoint/2010/main" val="136230450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5873591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3" name="Picture Placeholder 14">
            <a:extLst>
              <a:ext uri="{FF2B5EF4-FFF2-40B4-BE49-F238E27FC236}">
                <a16:creationId xmlns:a16="http://schemas.microsoft.com/office/drawing/2014/main" id="{D880B64D-2D51-7144-AA29-E6F3703920EA}"/>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4" name="Straight Connector 13">
            <a:extLst>
              <a:ext uri="{FF2B5EF4-FFF2-40B4-BE49-F238E27FC236}">
                <a16:creationId xmlns:a16="http://schemas.microsoft.com/office/drawing/2014/main" id="{356C5A90-C4FF-1E40-9A3B-97E584D7790B}"/>
              </a:ext>
            </a:extLst>
          </p:cNvPr>
          <p:cNvCxnSpPr>
            <a:cxnSpLocks/>
          </p:cNvCxnSpPr>
          <p:nvPr userDrawn="1"/>
        </p:nvCxnSpPr>
        <p:spPr>
          <a:xfrm>
            <a:off x="1801368" y="5777933"/>
            <a:ext cx="0" cy="399313"/>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66660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2" name="Picture Placeholder 14">
            <a:extLst>
              <a:ext uri="{FF2B5EF4-FFF2-40B4-BE49-F238E27FC236}">
                <a16:creationId xmlns:a16="http://schemas.microsoft.com/office/drawing/2014/main" id="{C5F831B0-DAC3-FD4B-B695-1B3AE0F249E8}"/>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3" name="Straight Connector 12">
            <a:extLst>
              <a:ext uri="{FF2B5EF4-FFF2-40B4-BE49-F238E27FC236}">
                <a16:creationId xmlns:a16="http://schemas.microsoft.com/office/drawing/2014/main" id="{8B801D53-8B47-7E46-BF39-DAAF215BAA7E}"/>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052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628650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65224958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1" name="Picture Placeholder 14">
            <a:extLst>
              <a:ext uri="{FF2B5EF4-FFF2-40B4-BE49-F238E27FC236}">
                <a16:creationId xmlns:a16="http://schemas.microsoft.com/office/drawing/2014/main" id="{BD25C88F-295C-FE47-AAB5-D4A6569E5F7C}"/>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2" name="Straight Connector 11">
            <a:extLst>
              <a:ext uri="{FF2B5EF4-FFF2-40B4-BE49-F238E27FC236}">
                <a16:creationId xmlns:a16="http://schemas.microsoft.com/office/drawing/2014/main" id="{4AEDF546-1F86-FE43-92BF-750CEFBBC532}"/>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58120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tx1"/>
          </a:solidFill>
        </p:spPr>
        <p:txBody>
          <a:bodyPr tIns="0" bIns="182880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3" name="Picture Placeholder 14">
            <a:extLst>
              <a:ext uri="{FF2B5EF4-FFF2-40B4-BE49-F238E27FC236}">
                <a16:creationId xmlns:a16="http://schemas.microsoft.com/office/drawing/2014/main" id="{A35DF3DC-EF30-BF46-9FE0-634F5019CAF4}"/>
              </a:ext>
            </a:extLst>
          </p:cNvPr>
          <p:cNvSpPr>
            <a:spLocks noGrp="1"/>
          </p:cNvSpPr>
          <p:nvPr>
            <p:ph type="pic" sz="quarter" idx="13"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4" name="Straight Connector 13">
            <a:extLst>
              <a:ext uri="{FF2B5EF4-FFF2-40B4-BE49-F238E27FC236}">
                <a16:creationId xmlns:a16="http://schemas.microsoft.com/office/drawing/2014/main" id="{21CBED03-6434-0140-99FF-B52286BEEF73}"/>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48637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tx1"/>
          </a:solidFill>
        </p:spPr>
        <p:txBody>
          <a:bodyPr tIns="0" bIns="64008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0" name="Picture Placeholder 14">
            <a:extLst>
              <a:ext uri="{FF2B5EF4-FFF2-40B4-BE49-F238E27FC236}">
                <a16:creationId xmlns:a16="http://schemas.microsoft.com/office/drawing/2014/main" id="{6AAAE114-58A5-A841-9D60-33A4874266F9}"/>
              </a:ext>
            </a:extLst>
          </p:cNvPr>
          <p:cNvSpPr>
            <a:spLocks noGrp="1"/>
          </p:cNvSpPr>
          <p:nvPr>
            <p:ph type="pic" sz="quarter" idx="13" hasCustomPrompt="1"/>
          </p:nvPr>
        </p:nvSpPr>
        <p:spPr>
          <a:xfrm>
            <a:off x="4934132" y="5733288"/>
            <a:ext cx="2326783" cy="495300"/>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spTree>
    <p:extLst>
      <p:ext uri="{BB962C8B-B14F-4D97-AF65-F5344CB8AC3E}">
        <p14:creationId xmlns:p14="http://schemas.microsoft.com/office/powerpoint/2010/main" val="360795409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latin typeface="FuturaNext-Medium" panose="020B0602020204020303" pitchFamily="34" charset="77"/>
              </a:rPr>
              <a:t>copyright </a:t>
            </a:r>
            <a:r>
              <a:rPr lang="en-US" sz="700" b="0" i="0" spc="20" baseline="0" err="1">
                <a:latin typeface="FuturaNext-Medium" panose="020B0602020204020303" pitchFamily="34" charset="77"/>
              </a:rPr>
              <a:t>publicis</a:t>
            </a:r>
            <a:r>
              <a:rPr lang="en-US" sz="700" b="0" i="0" spc="20" baseline="0">
                <a:latin typeface="FuturaNext-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2034459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Tree>
    <p:extLst>
      <p:ext uri="{BB962C8B-B14F-4D97-AF65-F5344CB8AC3E}">
        <p14:creationId xmlns:p14="http://schemas.microsoft.com/office/powerpoint/2010/main" val="225820010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23920984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Two Column Layou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353219C-1660-4DA6-BF0C-A9612F5C88AC}"/>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18" name="think-cell Slide" r:id="rId5" imgW="473" imgH="473" progId="TCLayout.ActiveDocument.1">
                  <p:embed/>
                </p:oleObj>
              </mc:Choice>
              <mc:Fallback>
                <p:oleObj name="think-cell Slide" r:id="rId5" imgW="473" imgH="473" progId="TCLayout.ActiveDocument.1">
                  <p:embed/>
                  <p:pic>
                    <p:nvPicPr>
                      <p:cNvPr id="6" name="Object 5" hidden="1">
                        <a:extLst>
                          <a:ext uri="{FF2B5EF4-FFF2-40B4-BE49-F238E27FC236}">
                            <a16:creationId xmlns:a16="http://schemas.microsoft.com/office/drawing/2014/main" id="{2353219C-1660-4DA6-BF0C-A9612F5C88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D656140-8215-4C54-86EA-BC7176938DDA}"/>
              </a:ext>
            </a:extLst>
          </p:cNvPr>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300" b="0" i="0" baseline="0">
              <a:latin typeface="FuturaNext-Medium" panose="020B0602020204020303"/>
              <a:ea typeface="+mj-ea"/>
              <a:cs typeface="+mj-cs"/>
              <a:sym typeface="Futura Next Medium" panose="020B0602020204020303"/>
            </a:endParaRP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39714079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672118019"/>
      </p:ext>
    </p:extLst>
  </p:cSld>
  <p:clrMapOvr>
    <a:masterClrMapping/>
  </p:clrMapOvr>
  <p:extLst>
    <p:ext uri="{DCECCB84-F9BA-43D5-87BE-67443E8EF086}">
      <p15:sldGuideLst xmlns:p15="http://schemas.microsoft.com/office/powerpoint/2012/main"/>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4251594360"/>
      </p:ext>
    </p:extLst>
  </p:cSld>
  <p:clrMapOvr>
    <a:masterClrMapping/>
  </p:clrMapOvr>
  <p:extLst>
    <p:ext uri="{DCECCB84-F9BA-43D5-87BE-67443E8EF086}">
      <p15:sldGuideLst xmlns:p15="http://schemas.microsoft.com/office/powerpoint/2012/main"/>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3" name="Picture Placeholder 14">
            <a:extLst>
              <a:ext uri="{FF2B5EF4-FFF2-40B4-BE49-F238E27FC236}">
                <a16:creationId xmlns:a16="http://schemas.microsoft.com/office/drawing/2014/main" id="{D880B64D-2D51-7144-AA29-E6F3703920EA}"/>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4" name="Straight Connector 13">
            <a:extLst>
              <a:ext uri="{FF2B5EF4-FFF2-40B4-BE49-F238E27FC236}">
                <a16:creationId xmlns:a16="http://schemas.microsoft.com/office/drawing/2014/main" id="{356C5A90-C4FF-1E40-9A3B-97E584D7790B}"/>
              </a:ext>
            </a:extLst>
          </p:cNvPr>
          <p:cNvCxnSpPr>
            <a:cxnSpLocks/>
          </p:cNvCxnSpPr>
          <p:nvPr userDrawn="1"/>
        </p:nvCxnSpPr>
        <p:spPr>
          <a:xfrm>
            <a:off x="1801368" y="5777933"/>
            <a:ext cx="0" cy="399313"/>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863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7" name="Picture Placeholder 14">
            <a:extLst>
              <a:ext uri="{FF2B5EF4-FFF2-40B4-BE49-F238E27FC236}">
                <a16:creationId xmlns:a16="http://schemas.microsoft.com/office/drawing/2014/main" id="{C26824F8-B9A0-0D4D-AA24-61903E927A40}"/>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Tree>
    <p:extLst>
      <p:ext uri="{BB962C8B-B14F-4D97-AF65-F5344CB8AC3E}">
        <p14:creationId xmlns:p14="http://schemas.microsoft.com/office/powerpoint/2010/main" val="140719538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2" name="Picture Placeholder 14">
            <a:extLst>
              <a:ext uri="{FF2B5EF4-FFF2-40B4-BE49-F238E27FC236}">
                <a16:creationId xmlns:a16="http://schemas.microsoft.com/office/drawing/2014/main" id="{C5F831B0-DAC3-FD4B-B695-1B3AE0F249E8}"/>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3" name="Straight Connector 12">
            <a:extLst>
              <a:ext uri="{FF2B5EF4-FFF2-40B4-BE49-F238E27FC236}">
                <a16:creationId xmlns:a16="http://schemas.microsoft.com/office/drawing/2014/main" id="{8B801D53-8B47-7E46-BF39-DAAF215BAA7E}"/>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93479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1" name="Picture Placeholder 14">
            <a:extLst>
              <a:ext uri="{FF2B5EF4-FFF2-40B4-BE49-F238E27FC236}">
                <a16:creationId xmlns:a16="http://schemas.microsoft.com/office/drawing/2014/main" id="{BD25C88F-295C-FE47-AAB5-D4A6569E5F7C}"/>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2" name="Straight Connector 11">
            <a:extLst>
              <a:ext uri="{FF2B5EF4-FFF2-40B4-BE49-F238E27FC236}">
                <a16:creationId xmlns:a16="http://schemas.microsoft.com/office/drawing/2014/main" id="{4AEDF546-1F86-FE43-92BF-750CEFBBC532}"/>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43820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tx1"/>
          </a:solidFill>
        </p:spPr>
        <p:txBody>
          <a:bodyPr tIns="0" bIns="182880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3" name="Picture Placeholder 14">
            <a:extLst>
              <a:ext uri="{FF2B5EF4-FFF2-40B4-BE49-F238E27FC236}">
                <a16:creationId xmlns:a16="http://schemas.microsoft.com/office/drawing/2014/main" id="{A35DF3DC-EF30-BF46-9FE0-634F5019CAF4}"/>
              </a:ext>
            </a:extLst>
          </p:cNvPr>
          <p:cNvSpPr>
            <a:spLocks noGrp="1"/>
          </p:cNvSpPr>
          <p:nvPr>
            <p:ph type="pic" sz="quarter" idx="13"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4" name="Straight Connector 13">
            <a:extLst>
              <a:ext uri="{FF2B5EF4-FFF2-40B4-BE49-F238E27FC236}">
                <a16:creationId xmlns:a16="http://schemas.microsoft.com/office/drawing/2014/main" id="{21CBED03-6434-0140-99FF-B52286BEEF73}"/>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44970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tx1"/>
          </a:solidFill>
        </p:spPr>
        <p:txBody>
          <a:bodyPr tIns="0" bIns="64008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0" name="Picture Placeholder 14">
            <a:extLst>
              <a:ext uri="{FF2B5EF4-FFF2-40B4-BE49-F238E27FC236}">
                <a16:creationId xmlns:a16="http://schemas.microsoft.com/office/drawing/2014/main" id="{6AAAE114-58A5-A841-9D60-33A4874266F9}"/>
              </a:ext>
            </a:extLst>
          </p:cNvPr>
          <p:cNvSpPr>
            <a:spLocks noGrp="1"/>
          </p:cNvSpPr>
          <p:nvPr>
            <p:ph type="pic" sz="quarter" idx="13" hasCustomPrompt="1"/>
          </p:nvPr>
        </p:nvSpPr>
        <p:spPr>
          <a:xfrm>
            <a:off x="4934132" y="5733288"/>
            <a:ext cx="2326783" cy="495300"/>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spTree>
    <p:extLst>
      <p:ext uri="{BB962C8B-B14F-4D97-AF65-F5344CB8AC3E}">
        <p14:creationId xmlns:p14="http://schemas.microsoft.com/office/powerpoint/2010/main" val="143553525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latin typeface="FuturaNext-Medium" panose="020B0602020204020303" pitchFamily="34" charset="77"/>
              </a:rPr>
              <a:t>copyright </a:t>
            </a:r>
            <a:r>
              <a:rPr lang="en-US" sz="700" b="0" i="0" spc="20" baseline="0" err="1">
                <a:latin typeface="FuturaNext-Medium" panose="020B0602020204020303" pitchFamily="34" charset="77"/>
              </a:rPr>
              <a:t>publicis</a:t>
            </a:r>
            <a:r>
              <a:rPr lang="en-US" sz="700" b="0" i="0" spc="20" baseline="0">
                <a:latin typeface="FuturaNext-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80513869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Tree>
    <p:extLst>
      <p:ext uri="{BB962C8B-B14F-4D97-AF65-F5344CB8AC3E}">
        <p14:creationId xmlns:p14="http://schemas.microsoft.com/office/powerpoint/2010/main" val="117376014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1635600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1_Two Column Layou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353219C-1660-4DA6-BF0C-A9612F5C88AC}"/>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66" name="think-cell Slide" r:id="rId5" imgW="473" imgH="473" progId="TCLayout.ActiveDocument.1">
                  <p:embed/>
                </p:oleObj>
              </mc:Choice>
              <mc:Fallback>
                <p:oleObj name="think-cell Slide" r:id="rId5" imgW="473" imgH="473" progId="TCLayout.ActiveDocument.1">
                  <p:embed/>
                  <p:pic>
                    <p:nvPicPr>
                      <p:cNvPr id="6" name="Object 5" hidden="1">
                        <a:extLst>
                          <a:ext uri="{FF2B5EF4-FFF2-40B4-BE49-F238E27FC236}">
                            <a16:creationId xmlns:a16="http://schemas.microsoft.com/office/drawing/2014/main" id="{2353219C-1660-4DA6-BF0C-A9612F5C88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D656140-8215-4C54-86EA-BC7176938DDA}"/>
              </a:ext>
            </a:extLst>
          </p:cNvPr>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300" b="0" i="0" baseline="0">
              <a:latin typeface="FuturaNext-Medium" panose="020B0602020204020303"/>
              <a:ea typeface="+mj-ea"/>
              <a:cs typeface="+mj-cs"/>
              <a:sym typeface="Futura Next Medium" panose="020B0602020204020303"/>
            </a:endParaRP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96741130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25_Case Study - One Column Big Imag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E3BF8CA-4414-D44E-AE03-79ABE34264F5}"/>
              </a:ext>
            </a:extLst>
          </p:cNvPr>
          <p:cNvSpPr/>
          <p:nvPr userDrawn="1"/>
        </p:nvSpPr>
        <p:spPr>
          <a:xfrm>
            <a:off x="6836664" y="0"/>
            <a:ext cx="2798064" cy="4571812"/>
          </a:xfrm>
          <a:prstGeom prst="rect">
            <a:avLst/>
          </a:prstGeom>
          <a:gradFill flip="none" rotWithShape="1">
            <a:gsLst>
              <a:gs pos="0">
                <a:schemeClr val="tx2"/>
              </a:gs>
              <a:gs pos="100000">
                <a:schemeClr val="tx2">
                  <a:alpha val="50000"/>
                </a:schemeClr>
              </a:gs>
            </a:gsLst>
            <a:lin ang="2700000" scaled="1"/>
            <a:tileRect/>
          </a:gradFill>
        </p:spPr>
        <p:txBody>
          <a:bodyPr rtlCol="0" anchor="ctr"/>
          <a:lstStyle/>
          <a:p>
            <a:pPr algn="ctr"/>
            <a:endParaRPr lang="en-US"/>
          </a:p>
        </p:txBody>
      </p:sp>
      <p:sp>
        <p:nvSpPr>
          <p:cNvPr id="4" name="Rectangle 3">
            <a:extLst>
              <a:ext uri="{FF2B5EF4-FFF2-40B4-BE49-F238E27FC236}">
                <a16:creationId xmlns:a16="http://schemas.microsoft.com/office/drawing/2014/main" id="{718BF610-0B9C-9C49-BDF6-D6004259C74D}"/>
              </a:ext>
            </a:extLst>
          </p:cNvPr>
          <p:cNvSpPr/>
          <p:nvPr userDrawn="1"/>
        </p:nvSpPr>
        <p:spPr>
          <a:xfrm>
            <a:off x="4038602" y="0"/>
            <a:ext cx="2798064" cy="4571812"/>
          </a:xfrm>
          <a:prstGeom prst="rect">
            <a:avLst/>
          </a:prstGeom>
          <a:gradFill flip="none" rotWithShape="1">
            <a:gsLst>
              <a:gs pos="0">
                <a:schemeClr val="tx2"/>
              </a:gs>
              <a:gs pos="100000">
                <a:schemeClr val="tx2">
                  <a:alpha val="50000"/>
                </a:schemeClr>
              </a:gs>
            </a:gsLst>
            <a:lin ang="2700000" scaled="1"/>
            <a:tileRect/>
          </a:gradFill>
        </p:spPr>
        <p:txBody>
          <a:bodyPr rtlCol="0" anchor="ctr"/>
          <a:lstStyle/>
          <a:p>
            <a:pPr algn="ctr"/>
            <a:endParaRPr lang="en-US"/>
          </a:p>
        </p:txBody>
      </p:sp>
      <p:sp>
        <p:nvSpPr>
          <p:cNvPr id="11" name="Picture Placeholder 14">
            <a:extLst>
              <a:ext uri="{FF2B5EF4-FFF2-40B4-BE49-F238E27FC236}">
                <a16:creationId xmlns:a16="http://schemas.microsoft.com/office/drawing/2014/main" id="{D9E0C8CD-0544-E74E-B3AA-0D236E006170}"/>
              </a:ext>
            </a:extLst>
          </p:cNvPr>
          <p:cNvSpPr>
            <a:spLocks noGrp="1"/>
          </p:cNvSpPr>
          <p:nvPr>
            <p:ph type="pic" sz="quarter" idx="11" hasCustomPrompt="1"/>
          </p:nvPr>
        </p:nvSpPr>
        <p:spPr>
          <a:xfrm>
            <a:off x="1" y="0"/>
            <a:ext cx="4038600" cy="6858000"/>
          </a:xfrm>
          <a:prstGeom prst="rect">
            <a:avLst/>
          </a:prstGeom>
          <a:solidFill>
            <a:schemeClr val="tx1"/>
          </a:solidFill>
        </p:spPr>
        <p:txBody>
          <a:bodyPr tIns="640080" bIns="0" anchor="ctr" anchorCtr="0"/>
          <a:lstStyle>
            <a:lvl1pPr marL="0" indent="0" algn="ctr">
              <a:lnSpc>
                <a:spcPct val="110000"/>
              </a:lnSpc>
              <a:buFontTx/>
              <a:buNone/>
              <a:defRPr sz="1000" b="0" i="0" baseline="0">
                <a:solidFill>
                  <a:schemeClr val="accent6"/>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Subtitle 2">
            <a:extLst>
              <a:ext uri="{FF2B5EF4-FFF2-40B4-BE49-F238E27FC236}">
                <a16:creationId xmlns:a16="http://schemas.microsoft.com/office/drawing/2014/main" id="{98847419-B279-5D4E-9824-AE7EB36341A2}"/>
              </a:ext>
            </a:extLst>
          </p:cNvPr>
          <p:cNvSpPr>
            <a:spLocks noGrp="1"/>
          </p:cNvSpPr>
          <p:nvPr>
            <p:ph type="subTitle" idx="13" hasCustomPrompt="1"/>
          </p:nvPr>
        </p:nvSpPr>
        <p:spPr>
          <a:xfrm>
            <a:off x="685801" y="404530"/>
            <a:ext cx="2781300" cy="254813"/>
          </a:xfrm>
        </p:spPr>
        <p:txBody>
          <a:bodyPr anchor="t" anchorCtr="0">
            <a:noAutofit/>
          </a:bodyPr>
          <a:lstStyle>
            <a:lvl1pPr marL="0" indent="0" algn="l">
              <a:spcAft>
                <a:spcPts val="0"/>
              </a:spcAft>
              <a:buNone/>
              <a:defRPr sz="1000" b="0" i="0" kern="0" cap="none" spc="50" baseline="0">
                <a:solidFill>
                  <a:schemeClr val="accent6"/>
                </a:solidFill>
                <a:latin typeface="+mn-lt"/>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4" name="Title 1">
            <a:extLst>
              <a:ext uri="{FF2B5EF4-FFF2-40B4-BE49-F238E27FC236}">
                <a16:creationId xmlns:a16="http://schemas.microsoft.com/office/drawing/2014/main" id="{095241D0-7F5E-3B49-B301-B97D3793E03A}"/>
              </a:ext>
            </a:extLst>
          </p:cNvPr>
          <p:cNvSpPr>
            <a:spLocks noGrp="1"/>
          </p:cNvSpPr>
          <p:nvPr>
            <p:ph type="title" hasCustomPrompt="1"/>
          </p:nvPr>
        </p:nvSpPr>
        <p:spPr>
          <a:xfrm>
            <a:off x="685801" y="934720"/>
            <a:ext cx="2781300" cy="1889760"/>
          </a:xfrm>
        </p:spPr>
        <p:txBody>
          <a:bodyPr anchor="t" anchorCtr="0"/>
          <a:lstStyle>
            <a:lvl1pPr marL="0" marR="0" indent="0" algn="l" defTabSz="914400" rtl="0" eaLnBrk="1" fontAlgn="auto" latinLnBrk="0" hangingPunct="1">
              <a:lnSpc>
                <a:spcPct val="110000"/>
              </a:lnSpc>
              <a:spcBef>
                <a:spcPct val="0"/>
              </a:spcBef>
              <a:spcAft>
                <a:spcPts val="0"/>
              </a:spcAft>
              <a:buClrTx/>
              <a:buSzTx/>
              <a:buFontTx/>
              <a:buNone/>
              <a:tabLst/>
              <a:defRPr sz="2300" b="0" i="0">
                <a:solidFill>
                  <a:schemeClr val="bg2"/>
                </a:solidFill>
                <a:latin typeface="FuturaNext-Medium" panose="020B0602020204020303" pitchFamily="34" charset="77"/>
              </a:defRPr>
            </a:lvl1pPr>
          </a:lstStyle>
          <a:p>
            <a:r>
              <a:rPr lang="en-US"/>
              <a:t>The “How” Headline or impact statement (60 characters or less)</a:t>
            </a:r>
          </a:p>
        </p:txBody>
      </p:sp>
      <p:sp>
        <p:nvSpPr>
          <p:cNvPr id="15" name="Text Placeholder 8">
            <a:extLst>
              <a:ext uri="{FF2B5EF4-FFF2-40B4-BE49-F238E27FC236}">
                <a16:creationId xmlns:a16="http://schemas.microsoft.com/office/drawing/2014/main" id="{4D7C8FB4-185B-E24E-824F-17B1F022525C}"/>
              </a:ext>
            </a:extLst>
          </p:cNvPr>
          <p:cNvSpPr>
            <a:spLocks noGrp="1"/>
          </p:cNvSpPr>
          <p:nvPr>
            <p:ph type="body" sz="quarter" idx="43" hasCustomPrompt="1"/>
          </p:nvPr>
        </p:nvSpPr>
        <p:spPr>
          <a:xfrm>
            <a:off x="685801" y="2945410"/>
            <a:ext cx="2781300" cy="680875"/>
          </a:xfrm>
          <a:noFill/>
        </p:spPr>
        <p:txBody>
          <a:bodyPr lIns="0" rIns="0" numCol="1" spcCol="384048" anchor="t"/>
          <a:lstStyle>
            <a:lvl1pPr marL="0" marR="0" indent="0" algn="l" defTabSz="914400" rtl="0" eaLnBrk="1" fontAlgn="auto" latinLnBrk="0" hangingPunct="1">
              <a:lnSpc>
                <a:spcPct val="130000"/>
              </a:lnSpc>
              <a:spcBef>
                <a:spcPts val="800"/>
              </a:spcBef>
              <a:spcAft>
                <a:spcPts val="0"/>
              </a:spcAft>
              <a:buClrTx/>
              <a:buSzTx/>
              <a:buFontTx/>
              <a:buNone/>
              <a:tabLst/>
              <a:defRPr sz="1000">
                <a:solidFill>
                  <a:schemeClr val="accent1"/>
                </a:solidFill>
                <a:latin typeface="+mn-lt"/>
              </a:defRPr>
            </a:lvl1pPr>
            <a:lvl2pPr marL="6350" indent="0">
              <a:lnSpc>
                <a:spcPct val="120000"/>
              </a:lnSpc>
              <a:spcBef>
                <a:spcPts val="400"/>
              </a:spcBef>
              <a:spcAft>
                <a:spcPts val="200"/>
              </a:spcAft>
              <a:buNone/>
              <a:defRPr sz="1000" b="0" i="0" spc="0" baseline="0">
                <a:solidFill>
                  <a:schemeClr val="tx1"/>
                </a:solidFill>
                <a:latin typeface="+mn-lt"/>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20000"/>
              </a:lnSpc>
              <a:spcBef>
                <a:spcPts val="400"/>
              </a:spcBef>
              <a:buClrTx/>
              <a:defRPr sz="1000"/>
            </a:lvl4pPr>
            <a:lvl5pPr marL="274320" indent="-137160">
              <a:lnSpc>
                <a:spcPct val="120000"/>
              </a:lnSpc>
              <a:spcBef>
                <a:spcPts val="200"/>
              </a:spcBef>
              <a:defRPr sz="1000"/>
            </a:lvl5pPr>
            <a:lvl6pPr marL="274320" indent="-274320">
              <a:lnSpc>
                <a:spcPct val="12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You can also include sub-text under the headline in this section.</a:t>
            </a:r>
          </a:p>
        </p:txBody>
      </p:sp>
      <p:sp>
        <p:nvSpPr>
          <p:cNvPr id="16" name="Text Placeholder 8">
            <a:extLst>
              <a:ext uri="{FF2B5EF4-FFF2-40B4-BE49-F238E27FC236}">
                <a16:creationId xmlns:a16="http://schemas.microsoft.com/office/drawing/2014/main" id="{88D8F88F-8150-4E41-8A35-412D319A5073}"/>
              </a:ext>
            </a:extLst>
          </p:cNvPr>
          <p:cNvSpPr>
            <a:spLocks noGrp="1"/>
          </p:cNvSpPr>
          <p:nvPr>
            <p:ph type="body" sz="quarter" idx="44" hasCustomPrompt="1"/>
          </p:nvPr>
        </p:nvSpPr>
        <p:spPr>
          <a:xfrm>
            <a:off x="685801" y="4116594"/>
            <a:ext cx="2781300" cy="2046211"/>
          </a:xfrm>
          <a:noFill/>
        </p:spPr>
        <p:txBody>
          <a:bodyPr lIns="0" rIns="0" numCol="1" spcCol="384048" anchor="b"/>
          <a:lstStyle>
            <a:lvl1pPr marL="0" marR="0" indent="0" algn="l" defTabSz="914400" rtl="0" eaLnBrk="1" fontAlgn="auto" latinLnBrk="0" hangingPunct="1">
              <a:lnSpc>
                <a:spcPct val="140000"/>
              </a:lnSpc>
              <a:spcBef>
                <a:spcPts val="400"/>
              </a:spcBef>
              <a:spcAft>
                <a:spcPts val="400"/>
              </a:spcAft>
              <a:buClrTx/>
              <a:buSzTx/>
              <a:buFontTx/>
              <a:buNone/>
              <a:tabLst/>
              <a:defRPr sz="1100">
                <a:solidFill>
                  <a:schemeClr val="accent3"/>
                </a:solidFill>
                <a:latin typeface="+mj-lt"/>
              </a:defRPr>
            </a:lvl1pPr>
            <a:lvl2pPr marL="6350" indent="0">
              <a:lnSpc>
                <a:spcPct val="120000"/>
              </a:lnSpc>
              <a:spcBef>
                <a:spcPts val="400"/>
              </a:spcBef>
              <a:spcAft>
                <a:spcPts val="200"/>
              </a:spcAft>
              <a:buNone/>
              <a:defRPr sz="1000" b="0" i="0" spc="0" baseline="0">
                <a:solidFill>
                  <a:schemeClr val="tx1"/>
                </a:solidFill>
                <a:latin typeface="+mn-lt"/>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20000"/>
              </a:lnSpc>
              <a:spcBef>
                <a:spcPts val="400"/>
              </a:spcBef>
              <a:buClrTx/>
              <a:defRPr sz="1000"/>
            </a:lvl4pPr>
            <a:lvl5pPr marL="274320" indent="-137160">
              <a:lnSpc>
                <a:spcPct val="120000"/>
              </a:lnSpc>
              <a:spcBef>
                <a:spcPts val="200"/>
              </a:spcBef>
              <a:defRPr sz="1000"/>
            </a:lvl5pPr>
            <a:lvl6pPr marL="274320" indent="-274320">
              <a:lnSpc>
                <a:spcPct val="12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The Introduction (no heading, 350 characters or less)—Copy in this section should be compelling and tease the work and impact we had with the client.</a:t>
            </a:r>
          </a:p>
        </p:txBody>
      </p:sp>
      <p:sp>
        <p:nvSpPr>
          <p:cNvPr id="17" name="Text Placeholder 8">
            <a:extLst>
              <a:ext uri="{FF2B5EF4-FFF2-40B4-BE49-F238E27FC236}">
                <a16:creationId xmlns:a16="http://schemas.microsoft.com/office/drawing/2014/main" id="{F74A41BD-1CC1-DF4A-82AB-C3929B3060BE}"/>
              </a:ext>
            </a:extLst>
          </p:cNvPr>
          <p:cNvSpPr>
            <a:spLocks noGrp="1"/>
          </p:cNvSpPr>
          <p:nvPr>
            <p:ph type="body" sz="quarter" idx="10" hasCustomPrompt="1"/>
          </p:nvPr>
        </p:nvSpPr>
        <p:spPr>
          <a:xfrm>
            <a:off x="4399790" y="404530"/>
            <a:ext cx="2075688" cy="3743960"/>
          </a:xfrm>
        </p:spPr>
        <p:txBody>
          <a:bodyPr numCol="1" spcCol="384048"/>
          <a:lstStyle>
            <a:lvl1pPr>
              <a:lnSpc>
                <a:spcPct val="140000"/>
              </a:lnSpc>
              <a:spcBef>
                <a:spcPts val="400"/>
              </a:spcBef>
              <a:spcAft>
                <a:spcPts val="400"/>
              </a:spcAft>
              <a:defRPr sz="900"/>
            </a:lvl1pPr>
            <a:lvl2pPr marL="0" indent="0">
              <a:lnSpc>
                <a:spcPct val="140000"/>
              </a:lnSpc>
              <a:spcBef>
                <a:spcPts val="1000"/>
              </a:spcBef>
              <a:spcAft>
                <a:spcPts val="0"/>
              </a:spcAft>
              <a:buNone/>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The imperative for change</a:t>
            </a:r>
          </a:p>
          <a:p>
            <a:pPr lvl="0"/>
            <a:r>
              <a:rPr lang="en-US"/>
              <a:t>(this heading is used across all cases)</a:t>
            </a:r>
          </a:p>
          <a:p>
            <a:pPr lvl="0"/>
            <a:r>
              <a:rPr lang="en-US"/>
              <a:t>Copy under this heading should outline the business transformation need state (400 characters or less).</a:t>
            </a:r>
          </a:p>
        </p:txBody>
      </p:sp>
      <p:sp>
        <p:nvSpPr>
          <p:cNvPr id="18" name="Text Placeholder 8">
            <a:extLst>
              <a:ext uri="{FF2B5EF4-FFF2-40B4-BE49-F238E27FC236}">
                <a16:creationId xmlns:a16="http://schemas.microsoft.com/office/drawing/2014/main" id="{19451A40-AB4B-D548-8401-FC4DDBB6D9DE}"/>
              </a:ext>
            </a:extLst>
          </p:cNvPr>
          <p:cNvSpPr>
            <a:spLocks noGrp="1"/>
          </p:cNvSpPr>
          <p:nvPr>
            <p:ph type="body" sz="quarter" idx="45" hasCustomPrompt="1"/>
          </p:nvPr>
        </p:nvSpPr>
        <p:spPr>
          <a:xfrm>
            <a:off x="7197852" y="404530"/>
            <a:ext cx="2075688" cy="3743960"/>
          </a:xfrm>
        </p:spPr>
        <p:txBody>
          <a:bodyPr numCol="1" spcCol="384048"/>
          <a:lstStyle>
            <a:lvl1pPr>
              <a:lnSpc>
                <a:spcPct val="140000"/>
              </a:lnSpc>
              <a:spcBef>
                <a:spcPts val="400"/>
              </a:spcBef>
              <a:spcAft>
                <a:spcPts val="400"/>
              </a:spcAft>
              <a:defRPr sz="9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The transformative solution</a:t>
            </a:r>
          </a:p>
          <a:p>
            <a:pPr lvl="0"/>
            <a:r>
              <a:rPr lang="en-US"/>
              <a:t>(this heading is used across all cases)</a:t>
            </a:r>
          </a:p>
          <a:p>
            <a:pPr lvl="0"/>
            <a:r>
              <a:rPr lang="en-US"/>
              <a:t>What we did and how we did it (630 characters or less). </a:t>
            </a:r>
          </a:p>
          <a:p>
            <a:pPr lvl="0"/>
            <a:r>
              <a:rPr lang="en-US"/>
              <a:t>Within this section we’d like to also address:</a:t>
            </a:r>
          </a:p>
          <a:p>
            <a:pPr lvl="0"/>
            <a:r>
              <a:rPr lang="en-US"/>
              <a:t>Partnerships and alliances:</a:t>
            </a:r>
          </a:p>
          <a:p>
            <a:pPr lvl="3"/>
            <a:r>
              <a:rPr lang="en-US"/>
              <a:t>If applicable to this client story i.e. Please provide details on any alliance technologies that were included in the solution and why was that particular technology chosen?”</a:t>
            </a:r>
          </a:p>
          <a:p>
            <a:pPr lvl="0"/>
            <a:r>
              <a:rPr lang="en-US"/>
              <a:t>Engineering and Technology</a:t>
            </a:r>
          </a:p>
          <a:p>
            <a:pPr lvl="3"/>
            <a:r>
              <a:rPr lang="en-US"/>
              <a:t>Are we helping the client scale/ step change their engineering capability?</a:t>
            </a:r>
          </a:p>
          <a:p>
            <a:pPr lvl="3"/>
            <a:r>
              <a:rPr lang="en-US"/>
              <a:t>In this engagement did we invest or make a material change to engineering process to increase the engineering maturity?</a:t>
            </a:r>
          </a:p>
          <a:p>
            <a:pPr lvl="3"/>
            <a:r>
              <a:rPr lang="en-US"/>
              <a:t>Did we modernize IT infrastructure so that they are ready to embrace digital challenge?</a:t>
            </a:r>
          </a:p>
          <a:p>
            <a:pPr lvl="3"/>
            <a:r>
              <a:rPr lang="en-US"/>
              <a:t>Did we try any future or innovative tech in positioning the client better in their industry?</a:t>
            </a:r>
          </a:p>
        </p:txBody>
      </p:sp>
      <p:sp>
        <p:nvSpPr>
          <p:cNvPr id="19" name="Text Placeholder 8">
            <a:extLst>
              <a:ext uri="{FF2B5EF4-FFF2-40B4-BE49-F238E27FC236}">
                <a16:creationId xmlns:a16="http://schemas.microsoft.com/office/drawing/2014/main" id="{CFA3AE71-A20E-4F43-B13F-34A495453B92}"/>
              </a:ext>
            </a:extLst>
          </p:cNvPr>
          <p:cNvSpPr>
            <a:spLocks noGrp="1"/>
          </p:cNvSpPr>
          <p:nvPr>
            <p:ph type="body" sz="quarter" idx="48" hasCustomPrompt="1"/>
          </p:nvPr>
        </p:nvSpPr>
        <p:spPr>
          <a:xfrm>
            <a:off x="10020300" y="404530"/>
            <a:ext cx="1680826" cy="1963285"/>
          </a:xfrm>
          <a:noFill/>
        </p:spPr>
        <p:txBody>
          <a:bodyPr numCol="1" spcCol="384048"/>
          <a:lstStyle>
            <a:lvl1pPr>
              <a:lnSpc>
                <a:spcPct val="140000"/>
              </a:lnSpc>
              <a:spcBef>
                <a:spcPts val="400"/>
              </a:spcBef>
              <a:spcAft>
                <a:spcPts val="400"/>
              </a:spcAft>
              <a:defRPr sz="9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Business impact</a:t>
            </a:r>
          </a:p>
          <a:p>
            <a:pPr lvl="0"/>
            <a:r>
              <a:rPr lang="en-US"/>
              <a:t>(this heading is used across all cases)</a:t>
            </a:r>
          </a:p>
          <a:p>
            <a:pPr lvl="0"/>
            <a:r>
              <a:rPr lang="en-US"/>
              <a:t>The results we achieved with the client (650 characters or less, plus we can add callouts for the specific results we achieved (bottom-line results, revenue impact, transformational impact etc.)</a:t>
            </a:r>
          </a:p>
        </p:txBody>
      </p:sp>
      <p:sp>
        <p:nvSpPr>
          <p:cNvPr id="20" name="Text Placeholder 8">
            <a:extLst>
              <a:ext uri="{FF2B5EF4-FFF2-40B4-BE49-F238E27FC236}">
                <a16:creationId xmlns:a16="http://schemas.microsoft.com/office/drawing/2014/main" id="{E1F44EBF-96C0-0644-A3BD-6546E18CC530}"/>
              </a:ext>
            </a:extLst>
          </p:cNvPr>
          <p:cNvSpPr>
            <a:spLocks noGrp="1"/>
          </p:cNvSpPr>
          <p:nvPr>
            <p:ph type="body" sz="quarter" idx="25" hasCustomPrompt="1"/>
          </p:nvPr>
        </p:nvSpPr>
        <p:spPr>
          <a:xfrm>
            <a:off x="10020300" y="2582270"/>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1" name="Text Placeholder 8">
            <a:extLst>
              <a:ext uri="{FF2B5EF4-FFF2-40B4-BE49-F238E27FC236}">
                <a16:creationId xmlns:a16="http://schemas.microsoft.com/office/drawing/2014/main" id="{4A694557-9DEC-4B41-8D0C-A294D944B818}"/>
              </a:ext>
            </a:extLst>
          </p:cNvPr>
          <p:cNvSpPr>
            <a:spLocks noGrp="1"/>
          </p:cNvSpPr>
          <p:nvPr>
            <p:ph type="body" sz="quarter" idx="49" hasCustomPrompt="1"/>
          </p:nvPr>
        </p:nvSpPr>
        <p:spPr>
          <a:xfrm>
            <a:off x="10020300" y="3510237"/>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3" name="Text Placeholder 8">
            <a:extLst>
              <a:ext uri="{FF2B5EF4-FFF2-40B4-BE49-F238E27FC236}">
                <a16:creationId xmlns:a16="http://schemas.microsoft.com/office/drawing/2014/main" id="{7A0D376C-C03D-E445-B32A-08E803637BCC}"/>
              </a:ext>
            </a:extLst>
          </p:cNvPr>
          <p:cNvSpPr>
            <a:spLocks noGrp="1"/>
          </p:cNvSpPr>
          <p:nvPr>
            <p:ph type="body" sz="quarter" idx="50" hasCustomPrompt="1"/>
          </p:nvPr>
        </p:nvSpPr>
        <p:spPr>
          <a:xfrm>
            <a:off x="10020300" y="4438204"/>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4" name="Text Placeholder 8">
            <a:extLst>
              <a:ext uri="{FF2B5EF4-FFF2-40B4-BE49-F238E27FC236}">
                <a16:creationId xmlns:a16="http://schemas.microsoft.com/office/drawing/2014/main" id="{D79D811C-0CA8-4440-ADC7-59D2E06817C0}"/>
              </a:ext>
            </a:extLst>
          </p:cNvPr>
          <p:cNvSpPr>
            <a:spLocks noGrp="1"/>
          </p:cNvSpPr>
          <p:nvPr>
            <p:ph type="body" sz="quarter" idx="51" hasCustomPrompt="1"/>
          </p:nvPr>
        </p:nvSpPr>
        <p:spPr>
          <a:xfrm>
            <a:off x="10020300" y="5366172"/>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4210433929"/>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71304452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7" name="Picture Placeholder 12">
            <a:extLst>
              <a:ext uri="{FF2B5EF4-FFF2-40B4-BE49-F238E27FC236}">
                <a16:creationId xmlns:a16="http://schemas.microsoft.com/office/drawing/2014/main" id="{52B8BC59-4F84-0F47-9B06-6AFA5A7F5780}"/>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tx2"/>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click icon to add</a:t>
            </a:r>
          </a:p>
        </p:txBody>
      </p:sp>
    </p:spTree>
    <p:extLst>
      <p:ext uri="{BB962C8B-B14F-4D97-AF65-F5344CB8AC3E}">
        <p14:creationId xmlns:p14="http://schemas.microsoft.com/office/powerpoint/2010/main" val="170642926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257848586"/>
      </p:ext>
    </p:extLst>
  </p:cSld>
  <p:clrMapOvr>
    <a:masterClrMapping/>
  </p:clrMapOvr>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dirty="0"/>
              <a:t>Duis </a:t>
            </a:r>
            <a:r>
              <a:rPr lang="en-US" dirty="0" err="1"/>
              <a:t>varius</a:t>
            </a:r>
            <a:r>
              <a:rPr lang="en-US" dirty="0"/>
              <a:t> </a:t>
            </a:r>
            <a:r>
              <a:rPr lang="en-US" dirty="0" err="1"/>
              <a:t>leo</a:t>
            </a:r>
            <a:r>
              <a:rPr lang="en-US" dirty="0"/>
              <a:t> </a:t>
            </a:r>
            <a:r>
              <a:rPr lang="en-US" dirty="0" err="1"/>
              <a:t>sed</a:t>
            </a:r>
            <a:r>
              <a:rPr lang="en-US" dirty="0"/>
              <a:t> </a:t>
            </a:r>
            <a:r>
              <a:rPr lang="en-US" dirty="0" err="1"/>
              <a:t>lectus</a:t>
            </a:r>
            <a:r>
              <a:rPr lang="en-US" dirty="0"/>
              <a:t> </a:t>
            </a:r>
            <a:r>
              <a:rPr lang="en-US" dirty="0" err="1"/>
              <a:t>faucibus</a:t>
            </a:r>
            <a:r>
              <a:rPr lang="en-US" dirty="0"/>
              <a:t>, sit </a:t>
            </a:r>
            <a:r>
              <a:rPr lang="en-US" dirty="0" err="1"/>
              <a:t>amet</a:t>
            </a:r>
            <a:r>
              <a:rPr lang="en-US" dirty="0"/>
              <a:t> </a:t>
            </a:r>
            <a:r>
              <a:rPr lang="en-US" dirty="0" err="1"/>
              <a:t>mollis</a:t>
            </a:r>
            <a:r>
              <a:rPr lang="en-US" dirty="0"/>
              <a:t> </a:t>
            </a:r>
            <a:r>
              <a:rPr lang="en-US" dirty="0" err="1"/>
              <a:t>nisl</a:t>
            </a:r>
            <a:r>
              <a:rPr lang="en-US" dirty="0"/>
              <a:t> </a:t>
            </a:r>
            <a:r>
              <a:rPr lang="en-US" dirty="0" err="1"/>
              <a:t>mollis</a:t>
            </a:r>
            <a:r>
              <a:rPr lang="en-US" dirty="0"/>
              <a:t>. </a:t>
            </a:r>
            <a:r>
              <a:rPr lang="en-US" dirty="0" err="1"/>
              <a:t>Sed</a:t>
            </a:r>
            <a:r>
              <a:rPr lang="en-US" dirty="0"/>
              <a:t> convallis id </a:t>
            </a:r>
            <a:r>
              <a:rPr lang="en-US" dirty="0" err="1"/>
              <a:t>sapien</a:t>
            </a:r>
            <a:r>
              <a:rPr lang="en-US" dirty="0"/>
              <a:t> in </a:t>
            </a:r>
            <a:r>
              <a:rPr lang="en-US" dirty="0" err="1"/>
              <a:t>mollis</a:t>
            </a:r>
            <a:r>
              <a:rPr lang="en-US" dirty="0"/>
              <a:t>. </a:t>
            </a:r>
            <a:r>
              <a:rPr lang="en-US" dirty="0" err="1"/>
              <a:t>Fusce</a:t>
            </a:r>
            <a:r>
              <a:rPr lang="en-US" dirty="0"/>
              <a:t> </a:t>
            </a:r>
            <a:r>
              <a:rPr lang="en-US" dirty="0" err="1"/>
              <a:t>massa</a:t>
            </a:r>
            <a:r>
              <a:rPr lang="en-US" dirty="0"/>
              <a:t> mi, pulvinar </a:t>
            </a:r>
            <a:r>
              <a:rPr lang="en-US" dirty="0" err="1"/>
              <a:t>ut</a:t>
            </a:r>
            <a:r>
              <a:rPr lang="en-US" dirty="0"/>
              <a:t> </a:t>
            </a:r>
            <a:r>
              <a:rPr lang="en-US" dirty="0" err="1"/>
              <a:t>tincidunt</a:t>
            </a:r>
            <a:r>
              <a:rPr lang="en-US" dirty="0"/>
              <a:t> non, </a:t>
            </a:r>
            <a:r>
              <a:rPr lang="en-US" dirty="0" err="1"/>
              <a:t>tempor</a:t>
            </a:r>
            <a:r>
              <a:rPr lang="en-US" dirty="0"/>
              <a:t> a </a:t>
            </a:r>
            <a:r>
              <a:rPr lang="en-US" dirty="0" err="1"/>
              <a:t>nibh</a:t>
            </a:r>
            <a:r>
              <a:rPr lang="en-US" dirty="0"/>
              <a:t>. Nunc </a:t>
            </a:r>
            <a:r>
              <a:rPr lang="en-US" dirty="0" err="1"/>
              <a:t>tincidunt</a:t>
            </a:r>
            <a:r>
              <a:rPr lang="en-US" dirty="0"/>
              <a:t> </a:t>
            </a:r>
            <a:r>
              <a:rPr lang="en-US" dirty="0" err="1"/>
              <a:t>elit</a:t>
            </a:r>
            <a:r>
              <a:rPr lang="en-US" dirty="0"/>
              <a:t> </a:t>
            </a:r>
            <a:r>
              <a:rPr lang="en-US" dirty="0" err="1"/>
              <a:t>eget</a:t>
            </a:r>
            <a:r>
              <a:rPr lang="en-US" dirty="0"/>
              <a:t> </a:t>
            </a:r>
            <a:r>
              <a:rPr lang="en-US" dirty="0" err="1"/>
              <a:t>nisl</a:t>
            </a:r>
            <a:r>
              <a:rPr lang="en-US" dirty="0"/>
              <a:t> </a:t>
            </a:r>
            <a:r>
              <a:rPr lang="en-US" dirty="0" err="1"/>
              <a:t>feugiat</a:t>
            </a:r>
            <a:r>
              <a:rPr lang="en-US" dirty="0"/>
              <a:t>, </a:t>
            </a:r>
            <a:r>
              <a:rPr lang="en-US" dirty="0" err="1"/>
              <a:t>nec</a:t>
            </a:r>
            <a:r>
              <a:rPr lang="en-US" dirty="0"/>
              <a:t> </a:t>
            </a:r>
            <a:r>
              <a:rPr lang="en-US" dirty="0" err="1"/>
              <a:t>feugiat</a:t>
            </a:r>
            <a:r>
              <a:rPr lang="en-US" dirty="0"/>
              <a:t> </a:t>
            </a:r>
            <a:r>
              <a:rPr lang="en-US" dirty="0" err="1"/>
              <a:t>urna</a:t>
            </a:r>
            <a:r>
              <a:rPr lang="en-US" dirty="0"/>
              <a:t> </a:t>
            </a:r>
            <a:r>
              <a:rPr lang="en-US" dirty="0" err="1"/>
              <a:t>dapibus</a:t>
            </a:r>
            <a:r>
              <a:rPr lang="en-US" dirty="0"/>
              <a:t>. </a:t>
            </a:r>
            <a:r>
              <a:rPr lang="en-US" dirty="0" err="1"/>
              <a:t>Aenean</a:t>
            </a:r>
            <a:r>
              <a:rPr lang="en-US" dirty="0"/>
              <a:t> </a:t>
            </a:r>
            <a:r>
              <a:rPr lang="en-US" dirty="0" err="1"/>
              <a:t>arcu</a:t>
            </a:r>
            <a:r>
              <a:rPr lang="en-US" dirty="0"/>
              <a:t> </a:t>
            </a:r>
            <a:r>
              <a:rPr lang="en-US" dirty="0" err="1"/>
              <a:t>mauris</a:t>
            </a:r>
            <a:r>
              <a:rPr lang="en-US" dirty="0"/>
              <a:t>, </a:t>
            </a:r>
            <a:r>
              <a:rPr lang="en-US" dirty="0" err="1"/>
              <a:t>egestas</a:t>
            </a:r>
            <a:r>
              <a:rPr lang="en-US" dirty="0"/>
              <a:t> </a:t>
            </a:r>
            <a:r>
              <a:rPr lang="en-US" dirty="0" err="1"/>
              <a:t>aliquam</a:t>
            </a:r>
            <a:r>
              <a:rPr lang="en-US" dirty="0"/>
              <a:t> </a:t>
            </a:r>
            <a:r>
              <a:rPr lang="en-US" dirty="0" err="1"/>
              <a:t>ultricies</a:t>
            </a:r>
            <a:r>
              <a:rPr lang="en-US" dirty="0"/>
              <a:t> </a:t>
            </a:r>
            <a:r>
              <a:rPr lang="en-US" dirty="0" err="1"/>
              <a:t>ut</a:t>
            </a:r>
            <a:r>
              <a:rPr lang="en-US" dirty="0"/>
              <a:t>, pharetra </a:t>
            </a:r>
            <a:r>
              <a:rPr lang="en-US" dirty="0" err="1"/>
              <a:t>luctus</a:t>
            </a:r>
            <a:r>
              <a:rPr lang="en-US" dirty="0"/>
              <a:t> </a:t>
            </a:r>
            <a:r>
              <a:rPr lang="en-US" dirty="0" err="1"/>
              <a:t>neque</a:t>
            </a:r>
            <a:r>
              <a:rPr lang="en-US" dirty="0"/>
              <a:t>. Integer </a:t>
            </a:r>
            <a:r>
              <a:rPr lang="en-US" dirty="0" err="1"/>
              <a:t>ut</a:t>
            </a:r>
            <a:r>
              <a:rPr lang="en-US" dirty="0"/>
              <a:t> </a:t>
            </a:r>
            <a:r>
              <a:rPr lang="en-US" dirty="0" err="1"/>
              <a:t>viverra</a:t>
            </a:r>
            <a:r>
              <a:rPr lang="en-US" dirty="0"/>
              <a:t> </a:t>
            </a:r>
            <a:r>
              <a:rPr lang="en-US" dirty="0" err="1"/>
              <a:t>lacus</a:t>
            </a:r>
            <a:r>
              <a:rPr lang="en-US" dirty="0"/>
              <a:t>. Integer </a:t>
            </a:r>
            <a:r>
              <a:rPr lang="en-US" dirty="0" err="1"/>
              <a:t>tortor</a:t>
            </a:r>
            <a:r>
              <a:rPr lang="en-US" dirty="0"/>
              <a:t> libero, </a:t>
            </a:r>
            <a:r>
              <a:rPr lang="en-US" dirty="0" err="1"/>
              <a:t>euismod</a:t>
            </a:r>
            <a:r>
              <a:rPr lang="en-US" dirty="0"/>
              <a:t> </a:t>
            </a:r>
            <a:r>
              <a:rPr lang="en-US" dirty="0" err="1"/>
              <a:t>nec</a:t>
            </a:r>
            <a:r>
              <a:rPr lang="en-US" dirty="0"/>
              <a:t> </a:t>
            </a:r>
            <a:r>
              <a:rPr lang="en-US" dirty="0" err="1"/>
              <a:t>euismod</a:t>
            </a:r>
            <a:r>
              <a:rPr lang="en-US" dirty="0"/>
              <a:t> </a:t>
            </a:r>
            <a:r>
              <a:rPr lang="en-US" dirty="0" err="1"/>
              <a:t>eu</a:t>
            </a:r>
            <a:r>
              <a:rPr lang="en-US" dirty="0"/>
              <a:t>, </a:t>
            </a:r>
            <a:r>
              <a:rPr lang="en-US" dirty="0" err="1"/>
              <a:t>efficitur</a:t>
            </a:r>
            <a:r>
              <a:rPr lang="en-US" dirty="0"/>
              <a:t> </a:t>
            </a:r>
            <a:r>
              <a:rPr lang="en-US" dirty="0" err="1"/>
              <a:t>eget</a:t>
            </a:r>
            <a:r>
              <a:rPr lang="en-US" dirty="0"/>
              <a:t> lorem. </a:t>
            </a:r>
            <a:r>
              <a:rPr lang="en-US" dirty="0" err="1"/>
              <a:t>Mauris</a:t>
            </a:r>
            <a:r>
              <a:rPr lang="en-US" dirty="0"/>
              <a:t> </a:t>
            </a:r>
            <a:r>
              <a:rPr lang="en-US" dirty="0" err="1"/>
              <a:t>feugiat</a:t>
            </a:r>
            <a:r>
              <a:rPr lang="en-US" dirty="0"/>
              <a:t> </a:t>
            </a:r>
            <a:r>
              <a:rPr lang="en-US" dirty="0" err="1"/>
              <a:t>justo</a:t>
            </a:r>
            <a:r>
              <a:rPr lang="en-US" dirty="0"/>
              <a:t> in </a:t>
            </a:r>
            <a:r>
              <a:rPr lang="en-US" dirty="0" err="1"/>
              <a:t>nulla</a:t>
            </a:r>
            <a:r>
              <a:rPr lang="en-US" dirty="0"/>
              <a:t> </a:t>
            </a:r>
            <a:r>
              <a:rPr lang="en-US" dirty="0" err="1"/>
              <a:t>laoreet</a:t>
            </a:r>
            <a:r>
              <a:rPr lang="en-US" dirty="0"/>
              <a:t>, a </a:t>
            </a:r>
            <a:r>
              <a:rPr lang="en-US" dirty="0" err="1"/>
              <a:t>mollis</a:t>
            </a:r>
            <a:r>
              <a:rPr lang="en-US" dirty="0"/>
              <a:t> magna </a:t>
            </a:r>
            <a:r>
              <a:rPr lang="en-US" dirty="0" err="1"/>
              <a:t>consequat</a:t>
            </a:r>
            <a:r>
              <a:rPr lang="en-US" dirty="0"/>
              <a:t>. </a:t>
            </a:r>
            <a:r>
              <a:rPr lang="en-US" dirty="0" err="1"/>
              <a:t>Proin</a:t>
            </a:r>
            <a:r>
              <a:rPr lang="en-US" dirty="0"/>
              <a:t> lacinia ipsum sit </a:t>
            </a:r>
            <a:r>
              <a:rPr lang="en-US" dirty="0" err="1"/>
              <a:t>amet</a:t>
            </a:r>
            <a:r>
              <a:rPr lang="en-US" dirty="0"/>
              <a:t> </a:t>
            </a:r>
            <a:r>
              <a:rPr lang="en-US" dirty="0" err="1"/>
              <a:t>accumsan</a:t>
            </a:r>
            <a:r>
              <a:rPr lang="en-US" dirty="0"/>
              <a:t> </a:t>
            </a:r>
            <a:r>
              <a:rPr lang="en-US" dirty="0" err="1"/>
              <a:t>feugiat</a:t>
            </a:r>
            <a:r>
              <a:rPr lang="en-US" dirty="0"/>
              <a:t>. </a:t>
            </a:r>
            <a:r>
              <a:rPr lang="en-US" dirty="0" err="1"/>
              <a:t>Nulla</a:t>
            </a:r>
            <a:r>
              <a:rPr lang="en-US" dirty="0"/>
              <a:t> </a:t>
            </a:r>
            <a:r>
              <a:rPr lang="en-US" dirty="0" err="1"/>
              <a:t>venenatis</a:t>
            </a:r>
            <a:r>
              <a:rPr lang="en-US" dirty="0"/>
              <a:t> </a:t>
            </a:r>
            <a:r>
              <a:rPr lang="en-US" dirty="0" err="1"/>
              <a:t>urna</a:t>
            </a:r>
            <a:r>
              <a:rPr lang="en-US" dirty="0"/>
              <a:t> in </a:t>
            </a:r>
            <a:r>
              <a:rPr lang="en-US" dirty="0" err="1"/>
              <a:t>congue</a:t>
            </a:r>
            <a:r>
              <a:rPr lang="en-US" dirty="0"/>
              <a:t> </a:t>
            </a:r>
            <a:r>
              <a:rPr lang="en-US" dirty="0" err="1"/>
              <a:t>bibendum</a:t>
            </a:r>
            <a:r>
              <a:rPr lang="en-US" dirty="0"/>
              <a:t>.</a:t>
            </a:r>
          </a:p>
          <a:p>
            <a:pPr lvl="0"/>
            <a:r>
              <a:rPr lang="en-US" dirty="0"/>
              <a:t>Nunc </a:t>
            </a:r>
            <a:r>
              <a:rPr lang="en-US" dirty="0" err="1"/>
              <a:t>neque</a:t>
            </a:r>
            <a:r>
              <a:rPr lang="en-US" dirty="0"/>
              <a:t> </a:t>
            </a:r>
            <a:r>
              <a:rPr lang="en-US" dirty="0" err="1"/>
              <a:t>massa</a:t>
            </a:r>
            <a:r>
              <a:rPr lang="en-US" dirty="0"/>
              <a:t>, </a:t>
            </a:r>
            <a:r>
              <a:rPr lang="en-US" dirty="0" err="1"/>
              <a:t>posuere</a:t>
            </a:r>
            <a:r>
              <a:rPr lang="en-US" dirty="0"/>
              <a:t> sit </a:t>
            </a:r>
            <a:r>
              <a:rPr lang="en-US" dirty="0" err="1"/>
              <a:t>amet</a:t>
            </a:r>
            <a:r>
              <a:rPr lang="en-US" dirty="0"/>
              <a:t> </a:t>
            </a:r>
            <a:r>
              <a:rPr lang="en-US" dirty="0" err="1"/>
              <a:t>accumsan</a:t>
            </a:r>
            <a:r>
              <a:rPr lang="en-US" dirty="0"/>
              <a:t> </a:t>
            </a:r>
            <a:r>
              <a:rPr lang="en-US" dirty="0" err="1"/>
              <a:t>ut</a:t>
            </a:r>
            <a:r>
              <a:rPr lang="en-US" dirty="0"/>
              <a:t>, lacinia at </a:t>
            </a:r>
            <a:r>
              <a:rPr lang="en-US" dirty="0" err="1"/>
              <a:t>odio</a:t>
            </a:r>
            <a:r>
              <a:rPr lang="en-US" dirty="0"/>
              <a:t>. </a:t>
            </a:r>
            <a:r>
              <a:rPr lang="en-US" dirty="0" err="1"/>
              <a:t>Nullam</a:t>
            </a:r>
            <a:r>
              <a:rPr lang="en-US" dirty="0"/>
              <a:t> ac </a:t>
            </a:r>
            <a:r>
              <a:rPr lang="en-US" dirty="0" err="1"/>
              <a:t>turpis</a:t>
            </a:r>
            <a:r>
              <a:rPr lang="en-US" dirty="0"/>
              <a:t> id dui </a:t>
            </a:r>
            <a:r>
              <a:rPr lang="en-US" dirty="0" err="1"/>
              <a:t>elementum</a:t>
            </a:r>
            <a:r>
              <a:rPr lang="en-US" dirty="0"/>
              <a:t> </a:t>
            </a:r>
            <a:r>
              <a:rPr lang="en-US" dirty="0" err="1"/>
              <a:t>tincidunt</a:t>
            </a:r>
            <a:r>
              <a:rPr lang="en-US" dirty="0"/>
              <a:t> at id ex. Ut </a:t>
            </a:r>
            <a:r>
              <a:rPr lang="en-US" dirty="0" err="1"/>
              <a:t>pellentesque</a:t>
            </a:r>
            <a:r>
              <a:rPr lang="en-US" dirty="0"/>
              <a:t> </a:t>
            </a:r>
            <a:r>
              <a:rPr lang="en-US" dirty="0" err="1"/>
              <a:t>blandit</a:t>
            </a:r>
            <a:r>
              <a:rPr lang="en-US" dirty="0"/>
              <a:t> ipsum, </a:t>
            </a:r>
            <a:r>
              <a:rPr lang="en-US" dirty="0" err="1"/>
              <a:t>vel</a:t>
            </a:r>
            <a:r>
              <a:rPr lang="en-US" dirty="0"/>
              <a:t> </a:t>
            </a:r>
            <a:r>
              <a:rPr lang="en-US" dirty="0" err="1"/>
              <a:t>egestas</a:t>
            </a:r>
            <a:r>
              <a:rPr lang="en-US" dirty="0"/>
              <a:t> </a:t>
            </a:r>
            <a:r>
              <a:rPr lang="en-US" dirty="0" err="1"/>
              <a:t>diam</a:t>
            </a:r>
            <a:r>
              <a:rPr lang="en-US" dirty="0"/>
              <a:t> </a:t>
            </a:r>
            <a:r>
              <a:rPr lang="en-US" dirty="0" err="1"/>
              <a:t>efficitur</a:t>
            </a:r>
            <a:r>
              <a:rPr lang="en-US" dirty="0"/>
              <a:t> sit </a:t>
            </a:r>
            <a:r>
              <a:rPr lang="en-US" dirty="0" err="1"/>
              <a:t>amet</a:t>
            </a:r>
            <a:r>
              <a:rPr lang="en-US" dirty="0"/>
              <a:t>. Maecenas </a:t>
            </a:r>
            <a:r>
              <a:rPr lang="en-US" dirty="0" err="1"/>
              <a:t>commodo</a:t>
            </a:r>
            <a:r>
              <a:rPr lang="en-US" dirty="0"/>
              <a:t> </a:t>
            </a:r>
            <a:r>
              <a:rPr lang="en-US" dirty="0" err="1"/>
              <a:t>fringilla</a:t>
            </a:r>
            <a:r>
              <a:rPr lang="en-US" dirty="0"/>
              <a:t> nisi, non maximus </a:t>
            </a:r>
            <a:r>
              <a:rPr lang="en-US" dirty="0" err="1"/>
              <a:t>massa</a:t>
            </a:r>
            <a:r>
              <a:rPr lang="en-US" dirty="0"/>
              <a:t> </a:t>
            </a:r>
            <a:r>
              <a:rPr lang="en-US" dirty="0" err="1"/>
              <a:t>iaculis</a:t>
            </a:r>
            <a:r>
              <a:rPr lang="en-US" dirty="0"/>
              <a:t> </a:t>
            </a:r>
            <a:r>
              <a:rPr lang="en-US" dirty="0" err="1"/>
              <a:t>nec</a:t>
            </a:r>
            <a:r>
              <a:rPr lang="en-US" dirty="0"/>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7833347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Case Study - Intro 01">
    <p:bg>
      <p:bgPr>
        <a:solidFill>
          <a:schemeClr val="tx1"/>
        </a:solidFill>
        <a:effectLst/>
      </p:bgPr>
    </p:bg>
    <p:spTree>
      <p:nvGrpSpPr>
        <p:cNvPr id="1" name=""/>
        <p:cNvGrpSpPr/>
        <p:nvPr/>
      </p:nvGrpSpPr>
      <p:grpSpPr>
        <a:xfrm>
          <a:off x="0" y="0"/>
          <a:ext cx="0" cy="0"/>
          <a:chOff x="0" y="0"/>
          <a:chExt cx="0" cy="0"/>
        </a:xfrm>
      </p:grpSpPr>
      <p:sp>
        <p:nvSpPr>
          <p:cNvPr id="19" name="Picture Placeholder 14">
            <a:extLst>
              <a:ext uri="{FF2B5EF4-FFF2-40B4-BE49-F238E27FC236}">
                <a16:creationId xmlns:a16="http://schemas.microsoft.com/office/drawing/2014/main" id="{F6DC3000-7712-4C4F-94DE-104989CA9120}"/>
              </a:ext>
            </a:extLst>
          </p:cNvPr>
          <p:cNvSpPr>
            <a:spLocks noGrp="1"/>
          </p:cNvSpPr>
          <p:nvPr>
            <p:ph type="pic" sz="quarter" idx="13" hasCustomPrompt="1"/>
          </p:nvPr>
        </p:nvSpPr>
        <p:spPr>
          <a:xfrm>
            <a:off x="0" y="0"/>
            <a:ext cx="12192000" cy="6858000"/>
          </a:xfrm>
          <a:prstGeom prst="rect">
            <a:avLst/>
          </a:prstGeom>
          <a:solidFill>
            <a:schemeClr val="tx1"/>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267200" cy="254813"/>
          </a:xfrm>
        </p:spPr>
        <p:txBody>
          <a:bodyPr anchor="t" anchorCtr="0">
            <a:noAutofit/>
          </a:bodyPr>
          <a:lstStyle>
            <a:lvl1pPr marL="0" indent="0" algn="l">
              <a:spcAft>
                <a:spcPts val="0"/>
              </a:spcAft>
              <a:buNone/>
              <a:defRPr sz="1000" b="0" i="0" kern="0" cap="none" spc="50" baseline="0">
                <a:solidFill>
                  <a:schemeClr val="accent1"/>
                </a:solidFill>
                <a:latin typeface="+mj-lt"/>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dirty="0"/>
              <a:t>Case study</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267200" cy="1241298"/>
          </a:xfrm>
        </p:spPr>
        <p:txBody>
          <a:bodyPr anchor="t" anchorCtr="0"/>
          <a:lstStyle>
            <a:lvl1pPr>
              <a:defRPr sz="2700" b="0" i="0">
                <a:solidFill>
                  <a:schemeClr val="bg2"/>
                </a:solidFill>
                <a:latin typeface="+mj-lt"/>
              </a:defRPr>
            </a:lvl1pPr>
          </a:lstStyle>
          <a:p>
            <a:r>
              <a:rPr lang="en-US" dirty="0"/>
              <a:t>The “How” Headline or impact statement (60 characters or less)</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4300607"/>
            <a:ext cx="4267200" cy="187159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lang="en-US" sz="1400" smtClean="0">
                <a:solidFill>
                  <a:schemeClr val="bg2"/>
                </a:solidFill>
                <a:effectLst/>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You can also include sub-text under the headline in this section</a:t>
            </a:r>
          </a:p>
        </p:txBody>
      </p:sp>
      <p:sp>
        <p:nvSpPr>
          <p:cNvPr id="18" name="Text Placeholder 8">
            <a:extLst>
              <a:ext uri="{FF2B5EF4-FFF2-40B4-BE49-F238E27FC236}">
                <a16:creationId xmlns:a16="http://schemas.microsoft.com/office/drawing/2014/main" id="{0306C4D9-573B-784B-982B-9E2A2B888CAE}"/>
              </a:ext>
            </a:extLst>
          </p:cNvPr>
          <p:cNvSpPr>
            <a:spLocks noGrp="1"/>
          </p:cNvSpPr>
          <p:nvPr>
            <p:ph type="body" sz="quarter" idx="18" hasCustomPrompt="1"/>
          </p:nvPr>
        </p:nvSpPr>
        <p:spPr>
          <a:xfrm>
            <a:off x="685800" y="2203938"/>
            <a:ext cx="4267200" cy="255157"/>
          </a:xfrm>
        </p:spPr>
        <p:txBody>
          <a:bodyPr numCol="1" spcCol="384048" anchor="b"/>
          <a:lstStyle>
            <a:lvl1pPr marL="0" marR="0" indent="0" algn="l" defTabSz="914400" rtl="0" eaLnBrk="1" fontAlgn="auto" latinLnBrk="0" hangingPunct="1">
              <a:lnSpc>
                <a:spcPct val="140000"/>
              </a:lnSpc>
              <a:spcBef>
                <a:spcPts val="800"/>
              </a:spcBef>
              <a:spcAft>
                <a:spcPts val="0"/>
              </a:spcAft>
              <a:buClrTx/>
              <a:buSzTx/>
              <a:buFontTx/>
              <a:buNone/>
              <a:tabLst/>
              <a:defRPr lang="en-US" sz="1400" b="0" i="0" kern="1200" dirty="0">
                <a:solidFill>
                  <a:schemeClr val="bg2"/>
                </a:solidFill>
                <a:latin typeface="+mj-lt"/>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Client’s Name</a:t>
            </a:r>
          </a:p>
        </p:txBody>
      </p:sp>
    </p:spTree>
    <p:extLst>
      <p:ext uri="{BB962C8B-B14F-4D97-AF65-F5344CB8AC3E}">
        <p14:creationId xmlns:p14="http://schemas.microsoft.com/office/powerpoint/2010/main" val="2878564873"/>
      </p:ext>
    </p:extLst>
  </p:cSld>
  <p:clrMapOvr>
    <a:masterClrMapping/>
  </p:clrMapOvr>
  <p:extLst>
    <p:ext uri="{DCECCB84-F9BA-43D5-87BE-67443E8EF086}">
      <p15:sldGuideLst xmlns:p15="http://schemas.microsoft.com/office/powerpoint/2012/main"/>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2_Case Study - Intro 01">
    <p:spTree>
      <p:nvGrpSpPr>
        <p:cNvPr id="1" name=""/>
        <p:cNvGrpSpPr/>
        <p:nvPr/>
      </p:nvGrpSpPr>
      <p:grpSpPr>
        <a:xfrm>
          <a:off x="0" y="0"/>
          <a:ext cx="0" cy="0"/>
          <a:chOff x="0" y="0"/>
          <a:chExt cx="0" cy="0"/>
        </a:xfrm>
      </p:grpSpPr>
      <p:sp>
        <p:nvSpPr>
          <p:cNvPr id="19" name="Picture Placeholder 14">
            <a:extLst>
              <a:ext uri="{FF2B5EF4-FFF2-40B4-BE49-F238E27FC236}">
                <a16:creationId xmlns:a16="http://schemas.microsoft.com/office/drawing/2014/main" id="{F6DC3000-7712-4C4F-94DE-104989CA9120}"/>
              </a:ext>
            </a:extLst>
          </p:cNvPr>
          <p:cNvSpPr>
            <a:spLocks noGrp="1"/>
          </p:cNvSpPr>
          <p:nvPr>
            <p:ph type="pic" sz="quarter" idx="13" hasCustomPrompt="1"/>
          </p:nvPr>
        </p:nvSpPr>
        <p:spPr>
          <a:xfrm>
            <a:off x="0" y="0"/>
            <a:ext cx="121920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267200" cy="254813"/>
          </a:xfrm>
        </p:spPr>
        <p:txBody>
          <a:bodyPr anchor="t" anchorCtr="0">
            <a:noAutofit/>
          </a:bodyPr>
          <a:lstStyle>
            <a:lvl1pPr marL="0" indent="0" algn="l">
              <a:spcAft>
                <a:spcPts val="0"/>
              </a:spcAft>
              <a:buNone/>
              <a:defRPr sz="1000" b="0" i="0" kern="0" cap="none" spc="50" baseline="0">
                <a:solidFill>
                  <a:schemeClr val="accent1"/>
                </a:solidFill>
                <a:latin typeface="+mj-lt"/>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dirty="0"/>
              <a:t>Case study</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267200" cy="1241298"/>
          </a:xfrm>
        </p:spPr>
        <p:txBody>
          <a:bodyPr anchor="t" anchorCtr="0"/>
          <a:lstStyle>
            <a:lvl1pPr>
              <a:defRPr sz="2700" b="0" i="0">
                <a:solidFill>
                  <a:schemeClr val="tx1"/>
                </a:solidFill>
                <a:latin typeface="+mj-lt"/>
              </a:defRPr>
            </a:lvl1pPr>
          </a:lstStyle>
          <a:p>
            <a:r>
              <a:rPr lang="en-US" dirty="0"/>
              <a:t>The “How” Headline or impact statement (60 characters or less)</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4300607"/>
            <a:ext cx="4267200" cy="187159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lang="en-US" sz="1400" smtClean="0">
                <a:solidFill>
                  <a:schemeClr val="tx1"/>
                </a:solidFill>
                <a:effectLst/>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You can also include sub-text under the headline in this section</a:t>
            </a:r>
          </a:p>
        </p:txBody>
      </p:sp>
      <p:sp>
        <p:nvSpPr>
          <p:cNvPr id="18" name="Text Placeholder 8">
            <a:extLst>
              <a:ext uri="{FF2B5EF4-FFF2-40B4-BE49-F238E27FC236}">
                <a16:creationId xmlns:a16="http://schemas.microsoft.com/office/drawing/2014/main" id="{0306C4D9-573B-784B-982B-9E2A2B888CAE}"/>
              </a:ext>
            </a:extLst>
          </p:cNvPr>
          <p:cNvSpPr>
            <a:spLocks noGrp="1"/>
          </p:cNvSpPr>
          <p:nvPr>
            <p:ph type="body" sz="quarter" idx="18" hasCustomPrompt="1"/>
          </p:nvPr>
        </p:nvSpPr>
        <p:spPr>
          <a:xfrm>
            <a:off x="685800" y="2203938"/>
            <a:ext cx="4267200" cy="255157"/>
          </a:xfrm>
        </p:spPr>
        <p:txBody>
          <a:bodyPr numCol="1" spcCol="384048" anchor="b"/>
          <a:lstStyle>
            <a:lvl1pPr marL="0" marR="0" indent="0" algn="l" defTabSz="914400" rtl="0" eaLnBrk="1" fontAlgn="auto" latinLnBrk="0" hangingPunct="1">
              <a:lnSpc>
                <a:spcPct val="140000"/>
              </a:lnSpc>
              <a:spcBef>
                <a:spcPts val="800"/>
              </a:spcBef>
              <a:spcAft>
                <a:spcPts val="0"/>
              </a:spcAft>
              <a:buClrTx/>
              <a:buSzTx/>
              <a:buFontTx/>
              <a:buNone/>
              <a:tabLst/>
              <a:defRPr lang="en-US" sz="1400" b="0" i="0" kern="1200" dirty="0">
                <a:solidFill>
                  <a:schemeClr val="tx1"/>
                </a:solidFill>
                <a:latin typeface="+mj-lt"/>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Client’s Name</a:t>
            </a:r>
          </a:p>
        </p:txBody>
      </p:sp>
    </p:spTree>
    <p:extLst>
      <p:ext uri="{BB962C8B-B14F-4D97-AF65-F5344CB8AC3E}">
        <p14:creationId xmlns:p14="http://schemas.microsoft.com/office/powerpoint/2010/main" val="3689949954"/>
      </p:ext>
    </p:extLst>
  </p:cSld>
  <p:clrMapOvr>
    <a:masterClrMapping/>
  </p:clrMapOvr>
  <p:extLst>
    <p:ext uri="{DCECCB84-F9BA-43D5-87BE-67443E8EF086}">
      <p15:sldGuideLst xmlns:p15="http://schemas.microsoft.com/office/powerpoint/2012/main"/>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0_Case Study - One Column Big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65E032-13E2-C94A-9F04-EC881A8E7B3A}"/>
              </a:ext>
            </a:extLst>
          </p:cNvPr>
          <p:cNvSpPr/>
          <p:nvPr userDrawn="1"/>
        </p:nvSpPr>
        <p:spPr>
          <a:xfrm>
            <a:off x="0" y="0"/>
            <a:ext cx="7772400" cy="6858000"/>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676400"/>
            <a:ext cx="6172200" cy="3505200"/>
          </a:xfrm>
        </p:spPr>
        <p:txBody>
          <a:bodyPr anchor="ctr" anchorCtr="0"/>
          <a:lstStyle>
            <a:lvl1pPr algn="l">
              <a:lnSpc>
                <a:spcPct val="150000"/>
              </a:lnSpc>
              <a:defRPr sz="1800" b="0" i="0">
                <a:latin typeface="+mn-lt"/>
              </a:defRPr>
            </a:lvl1pPr>
          </a:lstStyle>
          <a:p>
            <a:r>
              <a:rPr lang="en-US" dirty="0"/>
              <a:t>The Introduction (no heading, 350 characters or less)—Copy in this section should be compelling and tease the work and impact we had with the client.</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8458200" y="914400"/>
            <a:ext cx="3053862"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1000"/>
              </a:spcBef>
              <a:spcAft>
                <a:spcPts val="0"/>
              </a:spcAft>
              <a:buNone/>
              <a:defRPr sz="1000" b="1" i="0" spc="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2"/>
            <a:r>
              <a:rPr lang="en-US" dirty="0"/>
              <a:t>Please additionally provide the following information</a:t>
            </a:r>
          </a:p>
          <a:p>
            <a:pPr lvl="1"/>
            <a:r>
              <a:rPr lang="en-US" dirty="0"/>
              <a:t>Client</a:t>
            </a:r>
          </a:p>
          <a:p>
            <a:pPr lvl="0"/>
            <a:r>
              <a:rPr lang="en-US" dirty="0"/>
              <a:t>[Insert client name here] </a:t>
            </a:r>
          </a:p>
          <a:p>
            <a:pPr lvl="1"/>
            <a:r>
              <a:rPr lang="en-US" dirty="0"/>
              <a:t>Services (Highlight applicable services to the case per list below):</a:t>
            </a:r>
          </a:p>
          <a:p>
            <a:pPr lvl="3"/>
            <a:r>
              <a:rPr lang="en-US" dirty="0"/>
              <a:t>Strategy &amp; Consulting</a:t>
            </a:r>
          </a:p>
          <a:p>
            <a:pPr lvl="3"/>
            <a:r>
              <a:rPr lang="en-US" dirty="0"/>
              <a:t>Customer Experience &amp; Design</a:t>
            </a:r>
          </a:p>
          <a:p>
            <a:pPr lvl="3"/>
            <a:r>
              <a:rPr lang="en-US" dirty="0"/>
              <a:t>Technology &amp; Engineering </a:t>
            </a:r>
          </a:p>
          <a:p>
            <a:pPr lvl="3"/>
            <a:r>
              <a:rPr lang="en-US" dirty="0"/>
              <a:t>Data &amp; Artificial Intelligence </a:t>
            </a:r>
          </a:p>
          <a:p>
            <a:pPr lvl="3"/>
            <a:r>
              <a:rPr lang="en-US" dirty="0"/>
              <a:t>Marketing Platforms</a:t>
            </a:r>
          </a:p>
          <a:p>
            <a:pPr lvl="3"/>
            <a:r>
              <a:rPr lang="en-US" dirty="0"/>
              <a:t>Innovation &amp; Digital Product Management </a:t>
            </a:r>
          </a:p>
          <a:p>
            <a:pPr lvl="1"/>
            <a:r>
              <a:rPr lang="en-US" dirty="0"/>
              <a:t>Industry</a:t>
            </a:r>
          </a:p>
          <a:p>
            <a:pPr lvl="0"/>
            <a:r>
              <a:rPr lang="en-US" dirty="0"/>
              <a:t>[Insert industry here]</a:t>
            </a:r>
          </a:p>
        </p:txBody>
      </p:sp>
    </p:spTree>
    <p:extLst>
      <p:ext uri="{BB962C8B-B14F-4D97-AF65-F5344CB8AC3E}">
        <p14:creationId xmlns:p14="http://schemas.microsoft.com/office/powerpoint/2010/main" val="1752861283"/>
      </p:ext>
    </p:extLst>
  </p:cSld>
  <p:clrMapOvr>
    <a:masterClrMapping/>
  </p:clrMapOvr>
  <p:extLst>
    <p:ext uri="{DCECCB84-F9BA-43D5-87BE-67443E8EF086}">
      <p15:sldGuideLst xmlns:p15="http://schemas.microsoft.com/office/powerpoint/2012/main">
        <p15:guide id="1" orient="horz" pos="576">
          <p15:clr>
            <a:srgbClr val="FBAE40"/>
          </p15:clr>
        </p15:guide>
        <p15:guide id="2" pos="5328">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1_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0" y="0"/>
            <a:ext cx="7772400" cy="6858000"/>
          </a:xfrm>
          <a:prstGeom prst="rect">
            <a:avLst/>
          </a:prstGeom>
          <a:solidFill>
            <a:srgbClr val="EEEEEE"/>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8458200" y="914400"/>
            <a:ext cx="3044952"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The imperative for change</a:t>
            </a:r>
          </a:p>
          <a:p>
            <a:pPr lvl="0"/>
            <a:r>
              <a:rPr lang="en-US" dirty="0"/>
              <a:t>(this heading is used across all cases)</a:t>
            </a:r>
          </a:p>
          <a:p>
            <a:pPr lvl="0"/>
            <a:endParaRPr lang="en-US" dirty="0"/>
          </a:p>
          <a:p>
            <a:pPr lvl="0"/>
            <a:r>
              <a:rPr lang="en-US" dirty="0"/>
              <a:t>Copy under this heading should outline the business transformation need state (400 characters or less).</a:t>
            </a:r>
          </a:p>
        </p:txBody>
      </p:sp>
    </p:spTree>
    <p:extLst>
      <p:ext uri="{BB962C8B-B14F-4D97-AF65-F5344CB8AC3E}">
        <p14:creationId xmlns:p14="http://schemas.microsoft.com/office/powerpoint/2010/main" val="2320138914"/>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3_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419600" y="0"/>
            <a:ext cx="77724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914400"/>
            <a:ext cx="3044952"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The imperative for change</a:t>
            </a:r>
          </a:p>
          <a:p>
            <a:pPr lvl="0"/>
            <a:r>
              <a:rPr lang="en-US" dirty="0"/>
              <a:t>(this heading is used across all cases)</a:t>
            </a:r>
          </a:p>
          <a:p>
            <a:pPr lvl="0"/>
            <a:endParaRPr lang="en-US" dirty="0"/>
          </a:p>
          <a:p>
            <a:pPr lvl="0"/>
            <a:r>
              <a:rPr lang="en-US" dirty="0"/>
              <a:t>Copy under this heading should outline the business transformation need state (400 characters or less).</a:t>
            </a:r>
          </a:p>
        </p:txBody>
      </p:sp>
    </p:spTree>
    <p:extLst>
      <p:ext uri="{BB962C8B-B14F-4D97-AF65-F5344CB8AC3E}">
        <p14:creationId xmlns:p14="http://schemas.microsoft.com/office/powerpoint/2010/main" val="236976826"/>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2_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7772400" y="0"/>
            <a:ext cx="44196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914400"/>
            <a:ext cx="6553200"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marL="6350" marR="0" lvl="1"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a:pPr>
            <a:r>
              <a:rPr lang="en-US" dirty="0"/>
              <a:t>The transformative solution</a:t>
            </a:r>
          </a:p>
          <a:p>
            <a:pPr lvl="0"/>
            <a:r>
              <a:rPr lang="en-US" dirty="0"/>
              <a:t>(this heading is used across all cases)</a:t>
            </a:r>
          </a:p>
          <a:p>
            <a:pPr lvl="0"/>
            <a:endParaRPr lang="en-US" dirty="0"/>
          </a:p>
          <a:p>
            <a:pPr lvl="0"/>
            <a:r>
              <a:rPr lang="en-US" dirty="0"/>
              <a:t>What we did and how we did it (630 characters or less). </a:t>
            </a:r>
          </a:p>
          <a:p>
            <a:pPr lvl="0"/>
            <a:r>
              <a:rPr lang="en-US" dirty="0"/>
              <a:t>Within this section we’d like to also address:</a:t>
            </a:r>
          </a:p>
          <a:p>
            <a:pPr lvl="0"/>
            <a:r>
              <a:rPr lang="en-US" dirty="0"/>
              <a:t>Partnerships and alliances:</a:t>
            </a:r>
          </a:p>
          <a:p>
            <a:pPr lvl="3"/>
            <a:r>
              <a:rPr lang="en-US" dirty="0"/>
              <a:t>If applicable to this client story i.e. Please provide details on any alliance technologies that were included in the solution and why was that particular technology chosen?”</a:t>
            </a:r>
          </a:p>
          <a:p>
            <a:pPr lvl="0"/>
            <a:r>
              <a:rPr lang="en-US" dirty="0"/>
              <a:t>Engineering and Technology</a:t>
            </a:r>
          </a:p>
          <a:p>
            <a:pPr lvl="3"/>
            <a:r>
              <a:rPr lang="en-US" dirty="0"/>
              <a:t>Are we helping the client scale/ step change their engineering capability?</a:t>
            </a:r>
          </a:p>
          <a:p>
            <a:pPr lvl="3"/>
            <a:r>
              <a:rPr lang="en-US" dirty="0"/>
              <a:t>In this engagement did we invest or make a material change to engineering process to increase the engineering maturity?</a:t>
            </a:r>
          </a:p>
          <a:p>
            <a:pPr lvl="3"/>
            <a:r>
              <a:rPr lang="en-US" dirty="0"/>
              <a:t>Did we modernize IT infrastructure so that they are ready to embrace digital challenge?</a:t>
            </a:r>
          </a:p>
          <a:p>
            <a:pPr lvl="3"/>
            <a:r>
              <a:rPr lang="en-US" dirty="0"/>
              <a:t>Did we try any future or innovative tech in positioning the client better in their industry?</a:t>
            </a:r>
          </a:p>
        </p:txBody>
      </p:sp>
    </p:spTree>
    <p:extLst>
      <p:ext uri="{BB962C8B-B14F-4D97-AF65-F5344CB8AC3E}">
        <p14:creationId xmlns:p14="http://schemas.microsoft.com/office/powerpoint/2010/main" val="2363049335"/>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4_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0" y="0"/>
            <a:ext cx="44196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4953000" y="914400"/>
            <a:ext cx="6553200"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marL="6350" marR="0" lvl="1"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a:pPr>
            <a:r>
              <a:rPr lang="en-US" dirty="0"/>
              <a:t>The transformative solution</a:t>
            </a:r>
          </a:p>
          <a:p>
            <a:pPr lvl="0"/>
            <a:r>
              <a:rPr lang="en-US" dirty="0"/>
              <a:t>(this heading is used across all cases)</a:t>
            </a:r>
          </a:p>
          <a:p>
            <a:pPr lvl="0"/>
            <a:endParaRPr lang="en-US" dirty="0"/>
          </a:p>
          <a:p>
            <a:pPr lvl="0"/>
            <a:r>
              <a:rPr lang="en-US" dirty="0"/>
              <a:t>What we did and how we did it (630 characters or less). </a:t>
            </a:r>
          </a:p>
          <a:p>
            <a:pPr lvl="0"/>
            <a:r>
              <a:rPr lang="en-US" dirty="0"/>
              <a:t>Within this section we’d like to also address:</a:t>
            </a:r>
          </a:p>
          <a:p>
            <a:pPr lvl="0"/>
            <a:r>
              <a:rPr lang="en-US" dirty="0"/>
              <a:t>Partnerships and alliances:</a:t>
            </a:r>
          </a:p>
          <a:p>
            <a:pPr lvl="3"/>
            <a:r>
              <a:rPr lang="en-US" dirty="0"/>
              <a:t>If applicable to this client story i.e. Please provide details on any alliance technologies that were included in the solution and why was that particular technology chosen?”</a:t>
            </a:r>
          </a:p>
          <a:p>
            <a:pPr lvl="0"/>
            <a:r>
              <a:rPr lang="en-US" dirty="0"/>
              <a:t>Engineering and Technology</a:t>
            </a:r>
          </a:p>
          <a:p>
            <a:pPr lvl="3"/>
            <a:r>
              <a:rPr lang="en-US" dirty="0"/>
              <a:t>Are we helping the client scale/ step change their engineering capability?</a:t>
            </a:r>
          </a:p>
          <a:p>
            <a:pPr lvl="3"/>
            <a:r>
              <a:rPr lang="en-US" dirty="0"/>
              <a:t>In this engagement did we invest or make a material change to engineering process to increase the engineering maturity?</a:t>
            </a:r>
          </a:p>
          <a:p>
            <a:pPr lvl="3"/>
            <a:r>
              <a:rPr lang="en-US" dirty="0"/>
              <a:t>Did we modernize IT infrastructure so that they are ready to embrace digital challenge?</a:t>
            </a:r>
          </a:p>
          <a:p>
            <a:pPr lvl="3"/>
            <a:r>
              <a:rPr lang="en-US" dirty="0"/>
              <a:t>Did we try any future or innovative tech in positioning the client better in their industry?</a:t>
            </a:r>
          </a:p>
        </p:txBody>
      </p:sp>
    </p:spTree>
    <p:extLst>
      <p:ext uri="{BB962C8B-B14F-4D97-AF65-F5344CB8AC3E}">
        <p14:creationId xmlns:p14="http://schemas.microsoft.com/office/powerpoint/2010/main" val="1380698181"/>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5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4419600" y="0"/>
            <a:ext cx="77724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371600"/>
            <a:ext cx="3044952" cy="45720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The imperative for change</a:t>
            </a:r>
          </a:p>
          <a:p>
            <a:pPr lvl="0"/>
            <a:r>
              <a:rPr lang="en-US" dirty="0"/>
              <a:t>(this heading is used across all cases)</a:t>
            </a:r>
          </a:p>
          <a:p>
            <a:pPr lvl="0"/>
            <a:endParaRPr lang="en-US" dirty="0"/>
          </a:p>
          <a:p>
            <a:pPr lvl="0"/>
            <a:r>
              <a:rPr lang="en-US" dirty="0"/>
              <a:t>Copy under this heading should outline the business transformation need state (400 characters or less).</a:t>
            </a:r>
          </a:p>
        </p:txBody>
      </p:sp>
      <p:sp>
        <p:nvSpPr>
          <p:cNvPr id="8" name="Text Placeholder 8">
            <a:extLst>
              <a:ext uri="{FF2B5EF4-FFF2-40B4-BE49-F238E27FC236}">
                <a16:creationId xmlns:a16="http://schemas.microsoft.com/office/drawing/2014/main" id="{C8E4791B-9142-1344-8B9B-5DA10B107087}"/>
              </a:ext>
            </a:extLst>
          </p:cNvPr>
          <p:cNvSpPr>
            <a:spLocks noGrp="1"/>
          </p:cNvSpPr>
          <p:nvPr>
            <p:ph type="body" sz="quarter" idx="17" hasCustomPrompt="1"/>
          </p:nvPr>
        </p:nvSpPr>
        <p:spPr>
          <a:xfrm>
            <a:off x="4953000" y="1371600"/>
            <a:ext cx="6553200" cy="45720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marL="6350" marR="0" lvl="1"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a:pPr>
            <a:r>
              <a:rPr lang="en-US" dirty="0"/>
              <a:t>The transformative solution</a:t>
            </a:r>
          </a:p>
          <a:p>
            <a:pPr lvl="0"/>
            <a:r>
              <a:rPr lang="en-US" dirty="0"/>
              <a:t>(this heading is used across all cases)</a:t>
            </a:r>
          </a:p>
          <a:p>
            <a:pPr lvl="0"/>
            <a:endParaRPr lang="en-US" dirty="0"/>
          </a:p>
          <a:p>
            <a:pPr lvl="0"/>
            <a:r>
              <a:rPr lang="en-US" dirty="0"/>
              <a:t>What we did and how we did it (630 characters or less). </a:t>
            </a:r>
          </a:p>
          <a:p>
            <a:pPr lvl="0"/>
            <a:r>
              <a:rPr lang="en-US" dirty="0"/>
              <a:t>Within this section we’d like to also address:</a:t>
            </a:r>
          </a:p>
          <a:p>
            <a:pPr lvl="0"/>
            <a:r>
              <a:rPr lang="en-US" dirty="0"/>
              <a:t>Partnerships and alliances:</a:t>
            </a:r>
          </a:p>
          <a:p>
            <a:pPr lvl="3"/>
            <a:r>
              <a:rPr lang="en-US" dirty="0"/>
              <a:t>If applicable to this client story i.e. Please provide details on any alliance technologies that were included in the solution and why was that particular technology chosen?”</a:t>
            </a:r>
          </a:p>
          <a:p>
            <a:pPr lvl="0"/>
            <a:r>
              <a:rPr lang="en-US" dirty="0"/>
              <a:t>Engineering and Technology</a:t>
            </a:r>
          </a:p>
          <a:p>
            <a:pPr lvl="3"/>
            <a:r>
              <a:rPr lang="en-US" dirty="0"/>
              <a:t>Are we helping the client scale/ step change their engineering capability?</a:t>
            </a:r>
          </a:p>
          <a:p>
            <a:pPr lvl="3"/>
            <a:r>
              <a:rPr lang="en-US" dirty="0"/>
              <a:t>In this engagement did we invest or make a material change to engineering process to increase the engineering maturity?</a:t>
            </a:r>
          </a:p>
          <a:p>
            <a:pPr lvl="3"/>
            <a:r>
              <a:rPr lang="en-US" dirty="0"/>
              <a:t>Did we modernize IT infrastructure so that they are ready to embrace digital challenge?</a:t>
            </a:r>
          </a:p>
          <a:p>
            <a:pPr lvl="3"/>
            <a:r>
              <a:rPr lang="en-US" dirty="0"/>
              <a:t>Did we try any future or innovative tech in positioning the client better in their industry?</a:t>
            </a:r>
          </a:p>
        </p:txBody>
      </p:sp>
    </p:spTree>
    <p:extLst>
      <p:ext uri="{BB962C8B-B14F-4D97-AF65-F5344CB8AC3E}">
        <p14:creationId xmlns:p14="http://schemas.microsoft.com/office/powerpoint/2010/main" val="1252613199"/>
      </p:ext>
    </p:extLst>
  </p:cSld>
  <p:clrMapOvr>
    <a:masterClrMapping/>
  </p:clrMapOvr>
  <p:extLst>
    <p:ext uri="{DCECCB84-F9BA-43D5-87BE-67443E8EF086}">
      <p15:sldGuideLst xmlns:p15="http://schemas.microsoft.com/office/powerpoint/2012/main">
        <p15:guide id="1" pos="5328">
          <p15:clr>
            <a:srgbClr val="FBAE40"/>
          </p15:clr>
        </p15:guide>
        <p15:guide id="2" orient="horz" pos="8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Layout w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6" name="Text Placeholder 8">
            <a:extLst>
              <a:ext uri="{FF2B5EF4-FFF2-40B4-BE49-F238E27FC236}">
                <a16:creationId xmlns:a16="http://schemas.microsoft.com/office/drawing/2014/main" id="{867EB5DF-642D-B74F-9747-A9AD2C5F38DB}"/>
              </a:ext>
            </a:extLst>
          </p:cNvPr>
          <p:cNvSpPr>
            <a:spLocks noGrp="1"/>
          </p:cNvSpPr>
          <p:nvPr>
            <p:ph type="body" sz="quarter" idx="10" hasCustomPrompt="1"/>
          </p:nvPr>
        </p:nvSpPr>
        <p:spPr>
          <a:xfrm>
            <a:off x="685800" y="2057400"/>
            <a:ext cx="10817352" cy="4114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3031385322"/>
      </p:ext>
    </p:extLst>
  </p:cSld>
  <p:clrMapOvr>
    <a:masterClrMapping/>
  </p:clrMapOvr>
  <p:extLst>
    <p:ext uri="{DCECCB84-F9BA-43D5-87BE-67443E8EF086}">
      <p15:sldGuideLst xmlns:p15="http://schemas.microsoft.com/office/powerpoint/2012/main"/>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1_Case Study - Breadcrumb Only">
    <p:spTree>
      <p:nvGrpSpPr>
        <p:cNvPr id="1" name=""/>
        <p:cNvGrpSpPr/>
        <p:nvPr/>
      </p:nvGrpSpPr>
      <p:grpSpPr>
        <a:xfrm>
          <a:off x="0" y="0"/>
          <a:ext cx="0" cy="0"/>
          <a:chOff x="0" y="0"/>
          <a:chExt cx="0" cy="0"/>
        </a:xfrm>
      </p:grpSpPr>
      <p:sp>
        <p:nvSpPr>
          <p:cNvPr id="4" name="Picture Placeholder 14">
            <a:extLst>
              <a:ext uri="{FF2B5EF4-FFF2-40B4-BE49-F238E27FC236}">
                <a16:creationId xmlns:a16="http://schemas.microsoft.com/office/drawing/2014/main" id="{E37C59BA-7EA7-5742-BDD7-5060991A574C}"/>
              </a:ext>
            </a:extLst>
          </p:cNvPr>
          <p:cNvSpPr>
            <a:spLocks noGrp="1"/>
          </p:cNvSpPr>
          <p:nvPr>
            <p:ph type="pic" sz="quarter" idx="11" hasCustomPrompt="1"/>
          </p:nvPr>
        </p:nvSpPr>
        <p:spPr>
          <a:xfrm>
            <a:off x="0" y="0"/>
            <a:ext cx="121920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Tree>
    <p:extLst>
      <p:ext uri="{BB962C8B-B14F-4D97-AF65-F5344CB8AC3E}">
        <p14:creationId xmlns:p14="http://schemas.microsoft.com/office/powerpoint/2010/main" val="354923282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2_Case Study - Breadcrumb Only">
    <p:bg>
      <p:bgPr>
        <a:solidFill>
          <a:schemeClr val="accent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lvl1pPr>
              <a:defRPr>
                <a:solidFill>
                  <a:schemeClr val="bg2"/>
                </a:solidFill>
              </a:defRPr>
            </a:lvl1p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bg2"/>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4" name="Text Placeholder 8">
            <a:extLst>
              <a:ext uri="{FF2B5EF4-FFF2-40B4-BE49-F238E27FC236}">
                <a16:creationId xmlns:a16="http://schemas.microsoft.com/office/drawing/2014/main" id="{87221C18-7336-4D49-A3FC-89137C893718}"/>
              </a:ext>
            </a:extLst>
          </p:cNvPr>
          <p:cNvSpPr>
            <a:spLocks noGrp="1"/>
          </p:cNvSpPr>
          <p:nvPr>
            <p:ph type="body" sz="quarter" idx="17" hasCustomPrompt="1"/>
          </p:nvPr>
        </p:nvSpPr>
        <p:spPr>
          <a:xfrm>
            <a:off x="1626110" y="1120140"/>
            <a:ext cx="8965690" cy="4823460"/>
          </a:xfrm>
        </p:spPr>
        <p:txBody>
          <a:bodyPr numCol="1" spcCol="384048" anchor="ctr"/>
          <a:lstStyle>
            <a:lvl1pPr marL="0" marR="0" indent="0" algn="ctr" defTabSz="914400" rtl="0" eaLnBrk="1" fontAlgn="auto" latinLnBrk="0" hangingPunct="1">
              <a:lnSpc>
                <a:spcPct val="140000"/>
              </a:lnSpc>
              <a:spcBef>
                <a:spcPts val="0"/>
              </a:spcBef>
              <a:spcAft>
                <a:spcPts val="400"/>
              </a:spcAft>
              <a:buClrTx/>
              <a:buSzTx/>
              <a:buFontTx/>
              <a:buNone/>
              <a:tabLst/>
              <a:defRPr lang="en-US" sz="2300" spc="50" baseline="0" smtClean="0">
                <a:solidFill>
                  <a:schemeClr val="bg2"/>
                </a:solidFill>
                <a:effectLst/>
              </a:defRPr>
            </a:lvl1pPr>
            <a:lvl2pPr marL="6350" indent="0" algn="ctr">
              <a:lnSpc>
                <a:spcPct val="140000"/>
              </a:lnSpc>
              <a:spcBef>
                <a:spcPts val="3000"/>
              </a:spcBef>
              <a:spcAft>
                <a:spcPts val="0"/>
              </a:spcAft>
              <a:buNone/>
              <a:defRPr sz="1200" b="0" i="0" spc="0" baseline="0">
                <a:solidFill>
                  <a:schemeClr val="bg2"/>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t>
            </a:r>
            <a:r>
              <a:rPr lang="en-US" dirty="0" err="1"/>
              <a:t>finibus</a:t>
            </a:r>
            <a:r>
              <a:rPr lang="en-US" dirty="0"/>
              <a:t> </a:t>
            </a:r>
            <a:r>
              <a:rPr lang="en-US" dirty="0" err="1"/>
              <a:t>tellus</a:t>
            </a:r>
            <a:r>
              <a:rPr lang="en-US" dirty="0"/>
              <a:t>, </a:t>
            </a:r>
            <a:r>
              <a:rPr lang="en-US" dirty="0" err="1"/>
              <a:t>vel</a:t>
            </a:r>
            <a:r>
              <a:rPr lang="en-US" dirty="0"/>
              <a:t> lacinia </a:t>
            </a:r>
            <a:r>
              <a:rPr lang="en-US" dirty="0" err="1"/>
              <a:t>felis</a:t>
            </a:r>
            <a:r>
              <a:rPr lang="en-US" dirty="0"/>
              <a:t>. </a:t>
            </a:r>
            <a:r>
              <a:rPr lang="en-US" dirty="0" err="1"/>
              <a:t>Nulla</a:t>
            </a:r>
            <a:r>
              <a:rPr lang="en-US" dirty="0"/>
              <a:t> </a:t>
            </a:r>
            <a:r>
              <a:rPr lang="en-US" dirty="0" err="1"/>
              <a:t>ornare</a:t>
            </a:r>
            <a:r>
              <a:rPr lang="en-US" dirty="0"/>
              <a:t> </a:t>
            </a:r>
            <a:r>
              <a:rPr lang="en-US" dirty="0" err="1"/>
              <a:t>metus</a:t>
            </a:r>
            <a:r>
              <a:rPr lang="en-US" dirty="0"/>
              <a:t> </a:t>
            </a:r>
            <a:r>
              <a:rPr lang="en-US" dirty="0" err="1"/>
              <a:t>eget</a:t>
            </a:r>
            <a:r>
              <a:rPr lang="en-US" dirty="0"/>
              <a:t> semper </a:t>
            </a:r>
            <a:r>
              <a:rPr lang="en-US" dirty="0" err="1"/>
              <a:t>eleifend</a:t>
            </a:r>
            <a:r>
              <a:rPr lang="en-US" dirty="0"/>
              <a:t>. </a:t>
            </a:r>
            <a:r>
              <a:rPr lang="en-US" dirty="0" err="1"/>
              <a:t>Etiam</a:t>
            </a:r>
            <a:r>
              <a:rPr lang="en-US" dirty="0"/>
              <a:t> </a:t>
            </a:r>
            <a:r>
              <a:rPr lang="en-US" dirty="0" err="1"/>
              <a:t>porttitor</a:t>
            </a:r>
            <a:r>
              <a:rPr lang="en-US" dirty="0"/>
              <a:t>, </a:t>
            </a:r>
            <a:r>
              <a:rPr lang="en-US" dirty="0" err="1"/>
              <a:t>risus</a:t>
            </a:r>
            <a:r>
              <a:rPr lang="en-US" dirty="0"/>
              <a:t> a pulvinar </a:t>
            </a:r>
            <a:r>
              <a:rPr lang="en-US" dirty="0" err="1"/>
              <a:t>luctus</a:t>
            </a:r>
            <a:r>
              <a:rPr lang="en-US" dirty="0"/>
              <a:t>, ipsum </a:t>
            </a:r>
            <a:r>
              <a:rPr lang="en-US" dirty="0" err="1"/>
              <a:t>eros</a:t>
            </a:r>
            <a:r>
              <a:rPr lang="en-US" dirty="0"/>
              <a:t> </a:t>
            </a:r>
            <a:r>
              <a:rPr lang="en-US" dirty="0" err="1"/>
              <a:t>elementum</a:t>
            </a:r>
            <a:r>
              <a:rPr lang="en-US" dirty="0"/>
              <a:t> </a:t>
            </a:r>
            <a:r>
              <a:rPr lang="en-US" dirty="0" err="1"/>
              <a:t>nunc</a:t>
            </a:r>
            <a:r>
              <a:rPr lang="en-US" dirty="0"/>
              <a:t>, </a:t>
            </a:r>
            <a:r>
              <a:rPr lang="en-US" dirty="0" err="1"/>
              <a:t>nec</a:t>
            </a:r>
            <a:r>
              <a:rPr lang="en-US" dirty="0"/>
              <a:t> </a:t>
            </a:r>
            <a:r>
              <a:rPr lang="en-US" dirty="0" err="1"/>
              <a:t>varius</a:t>
            </a:r>
            <a:r>
              <a:rPr lang="en-US" dirty="0"/>
              <a:t> </a:t>
            </a:r>
            <a:r>
              <a:rPr lang="en-US" dirty="0" err="1"/>
              <a:t>arcu</a:t>
            </a:r>
            <a:r>
              <a:rPr lang="en-US" dirty="0"/>
              <a:t> </a:t>
            </a:r>
            <a:r>
              <a:rPr lang="en-US" dirty="0" err="1"/>
              <a:t>elit</a:t>
            </a:r>
            <a:r>
              <a:rPr lang="en-US" dirty="0"/>
              <a:t> </a:t>
            </a:r>
            <a:r>
              <a:rPr lang="en-US" dirty="0" err="1"/>
              <a:t>sed</a:t>
            </a:r>
            <a:r>
              <a:rPr lang="en-US" dirty="0"/>
              <a:t> </a:t>
            </a:r>
            <a:r>
              <a:rPr lang="en-US" dirty="0" err="1"/>
              <a:t>turpis</a:t>
            </a:r>
            <a:r>
              <a:rPr lang="en-US" dirty="0"/>
              <a:t>. </a:t>
            </a:r>
            <a:r>
              <a:rPr lang="en-US" dirty="0" err="1"/>
              <a:t>Sed</a:t>
            </a:r>
            <a:r>
              <a:rPr lang="en-US" dirty="0"/>
              <a:t> a </a:t>
            </a:r>
            <a:r>
              <a:rPr lang="en-US" dirty="0" err="1"/>
              <a:t>orci</a:t>
            </a:r>
            <a:r>
              <a:rPr lang="en-US" dirty="0"/>
              <a:t> </a:t>
            </a:r>
            <a:r>
              <a:rPr lang="en-US" dirty="0" err="1"/>
              <a:t>luctus</a:t>
            </a:r>
            <a:r>
              <a:rPr lang="en-US" dirty="0"/>
              <a:t>, </a:t>
            </a:r>
            <a:r>
              <a:rPr lang="en-US" dirty="0" err="1"/>
              <a:t>sagittis</a:t>
            </a:r>
            <a:r>
              <a:rPr lang="en-US" dirty="0"/>
              <a:t> </a:t>
            </a:r>
            <a:r>
              <a:rPr lang="en-US" dirty="0" err="1"/>
              <a:t>felis</a:t>
            </a:r>
            <a:r>
              <a:rPr lang="en-US" dirty="0"/>
              <a:t> non, </a:t>
            </a:r>
            <a:r>
              <a:rPr lang="en-US" dirty="0" err="1"/>
              <a:t>auctor</a:t>
            </a:r>
            <a:r>
              <a:rPr lang="en-US" dirty="0"/>
              <a:t> dolor.”</a:t>
            </a:r>
          </a:p>
          <a:p>
            <a:pPr lvl="1"/>
            <a:r>
              <a:rPr lang="en-US" dirty="0"/>
              <a:t>Name Surname, Designation</a:t>
            </a:r>
          </a:p>
        </p:txBody>
      </p:sp>
    </p:spTree>
    <p:extLst>
      <p:ext uri="{BB962C8B-B14F-4D97-AF65-F5344CB8AC3E}">
        <p14:creationId xmlns:p14="http://schemas.microsoft.com/office/powerpoint/2010/main" val="2131213579"/>
      </p:ext>
    </p:extLst>
  </p:cSld>
  <p:clrMapOvr>
    <a:masterClrMapping/>
  </p:clrMapOvr>
  <p:extLst>
    <p:ext uri="{DCECCB84-F9BA-43D5-87BE-67443E8EF086}">
      <p15:sldGuideLst xmlns:p15="http://schemas.microsoft.com/office/powerpoint/2012/main">
        <p15:guide id="1" orient="horz" pos="720">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4_Case Study - Breadcrumb Only">
    <p:bg>
      <p:bgPr>
        <a:solidFill>
          <a:schemeClr val="accent4"/>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lvl1pPr>
              <a:defRPr>
                <a:solidFill>
                  <a:schemeClr val="tx1"/>
                </a:solidFill>
              </a:defRPr>
            </a:lvl1p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tx1"/>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4" name="Text Placeholder 8">
            <a:extLst>
              <a:ext uri="{FF2B5EF4-FFF2-40B4-BE49-F238E27FC236}">
                <a16:creationId xmlns:a16="http://schemas.microsoft.com/office/drawing/2014/main" id="{87221C18-7336-4D49-A3FC-89137C893718}"/>
              </a:ext>
            </a:extLst>
          </p:cNvPr>
          <p:cNvSpPr>
            <a:spLocks noGrp="1"/>
          </p:cNvSpPr>
          <p:nvPr>
            <p:ph type="body" sz="quarter" idx="17" hasCustomPrompt="1"/>
          </p:nvPr>
        </p:nvSpPr>
        <p:spPr>
          <a:xfrm>
            <a:off x="1626110" y="1120140"/>
            <a:ext cx="8965690" cy="4823460"/>
          </a:xfrm>
        </p:spPr>
        <p:txBody>
          <a:bodyPr numCol="1" spcCol="384048" anchor="ctr"/>
          <a:lstStyle>
            <a:lvl1pPr marL="0" marR="0" indent="0" algn="ctr" defTabSz="914400" rtl="0" eaLnBrk="1" fontAlgn="auto" latinLnBrk="0" hangingPunct="1">
              <a:lnSpc>
                <a:spcPct val="140000"/>
              </a:lnSpc>
              <a:spcBef>
                <a:spcPts val="0"/>
              </a:spcBef>
              <a:spcAft>
                <a:spcPts val="400"/>
              </a:spcAft>
              <a:buClrTx/>
              <a:buSzTx/>
              <a:buFontTx/>
              <a:buNone/>
              <a:tabLst/>
              <a:defRPr lang="en-US" sz="2300" spc="50" baseline="0" smtClean="0">
                <a:solidFill>
                  <a:schemeClr val="tx1"/>
                </a:solidFill>
                <a:effectLst/>
              </a:defRPr>
            </a:lvl1pPr>
            <a:lvl2pPr marL="6350" indent="0" algn="ctr">
              <a:lnSpc>
                <a:spcPct val="140000"/>
              </a:lnSpc>
              <a:spcBef>
                <a:spcPts val="300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t>
            </a:r>
            <a:r>
              <a:rPr lang="en-US" dirty="0" err="1"/>
              <a:t>finibus</a:t>
            </a:r>
            <a:r>
              <a:rPr lang="en-US" dirty="0"/>
              <a:t> </a:t>
            </a:r>
            <a:r>
              <a:rPr lang="en-US" dirty="0" err="1"/>
              <a:t>tellus</a:t>
            </a:r>
            <a:r>
              <a:rPr lang="en-US" dirty="0"/>
              <a:t>, </a:t>
            </a:r>
            <a:r>
              <a:rPr lang="en-US" dirty="0" err="1"/>
              <a:t>vel</a:t>
            </a:r>
            <a:r>
              <a:rPr lang="en-US" dirty="0"/>
              <a:t> lacinia </a:t>
            </a:r>
            <a:r>
              <a:rPr lang="en-US" dirty="0" err="1"/>
              <a:t>felis</a:t>
            </a:r>
            <a:r>
              <a:rPr lang="en-US" dirty="0"/>
              <a:t>. </a:t>
            </a:r>
            <a:r>
              <a:rPr lang="en-US" dirty="0" err="1"/>
              <a:t>Nulla</a:t>
            </a:r>
            <a:r>
              <a:rPr lang="en-US" dirty="0"/>
              <a:t> </a:t>
            </a:r>
            <a:r>
              <a:rPr lang="en-US" dirty="0" err="1"/>
              <a:t>ornare</a:t>
            </a:r>
            <a:r>
              <a:rPr lang="en-US" dirty="0"/>
              <a:t> </a:t>
            </a:r>
            <a:r>
              <a:rPr lang="en-US" dirty="0" err="1"/>
              <a:t>metus</a:t>
            </a:r>
            <a:r>
              <a:rPr lang="en-US" dirty="0"/>
              <a:t> </a:t>
            </a:r>
            <a:r>
              <a:rPr lang="en-US" dirty="0" err="1"/>
              <a:t>eget</a:t>
            </a:r>
            <a:r>
              <a:rPr lang="en-US" dirty="0"/>
              <a:t> semper </a:t>
            </a:r>
            <a:r>
              <a:rPr lang="en-US" dirty="0" err="1"/>
              <a:t>eleifend</a:t>
            </a:r>
            <a:r>
              <a:rPr lang="en-US" dirty="0"/>
              <a:t>. </a:t>
            </a:r>
            <a:r>
              <a:rPr lang="en-US" dirty="0" err="1"/>
              <a:t>Etiam</a:t>
            </a:r>
            <a:r>
              <a:rPr lang="en-US" dirty="0"/>
              <a:t> </a:t>
            </a:r>
            <a:r>
              <a:rPr lang="en-US" dirty="0" err="1"/>
              <a:t>porttitor</a:t>
            </a:r>
            <a:r>
              <a:rPr lang="en-US" dirty="0"/>
              <a:t>, </a:t>
            </a:r>
            <a:r>
              <a:rPr lang="en-US" dirty="0" err="1"/>
              <a:t>risus</a:t>
            </a:r>
            <a:r>
              <a:rPr lang="en-US" dirty="0"/>
              <a:t> a pulvinar </a:t>
            </a:r>
            <a:r>
              <a:rPr lang="en-US" dirty="0" err="1"/>
              <a:t>luctus</a:t>
            </a:r>
            <a:r>
              <a:rPr lang="en-US" dirty="0"/>
              <a:t>, ipsum </a:t>
            </a:r>
            <a:r>
              <a:rPr lang="en-US" dirty="0" err="1"/>
              <a:t>eros</a:t>
            </a:r>
            <a:r>
              <a:rPr lang="en-US" dirty="0"/>
              <a:t> </a:t>
            </a:r>
            <a:r>
              <a:rPr lang="en-US" dirty="0" err="1"/>
              <a:t>elementum</a:t>
            </a:r>
            <a:r>
              <a:rPr lang="en-US" dirty="0"/>
              <a:t> </a:t>
            </a:r>
            <a:r>
              <a:rPr lang="en-US" dirty="0" err="1"/>
              <a:t>nunc</a:t>
            </a:r>
            <a:r>
              <a:rPr lang="en-US" dirty="0"/>
              <a:t>, </a:t>
            </a:r>
            <a:r>
              <a:rPr lang="en-US" dirty="0" err="1"/>
              <a:t>nec</a:t>
            </a:r>
            <a:r>
              <a:rPr lang="en-US" dirty="0"/>
              <a:t> </a:t>
            </a:r>
            <a:r>
              <a:rPr lang="en-US" dirty="0" err="1"/>
              <a:t>varius</a:t>
            </a:r>
            <a:r>
              <a:rPr lang="en-US" dirty="0"/>
              <a:t> </a:t>
            </a:r>
            <a:r>
              <a:rPr lang="en-US" dirty="0" err="1"/>
              <a:t>arcu</a:t>
            </a:r>
            <a:r>
              <a:rPr lang="en-US" dirty="0"/>
              <a:t> </a:t>
            </a:r>
            <a:r>
              <a:rPr lang="en-US" dirty="0" err="1"/>
              <a:t>elit</a:t>
            </a:r>
            <a:r>
              <a:rPr lang="en-US" dirty="0"/>
              <a:t> </a:t>
            </a:r>
            <a:r>
              <a:rPr lang="en-US" dirty="0" err="1"/>
              <a:t>sed</a:t>
            </a:r>
            <a:r>
              <a:rPr lang="en-US" dirty="0"/>
              <a:t> </a:t>
            </a:r>
            <a:r>
              <a:rPr lang="en-US" dirty="0" err="1"/>
              <a:t>turpis</a:t>
            </a:r>
            <a:r>
              <a:rPr lang="en-US" dirty="0"/>
              <a:t>. </a:t>
            </a:r>
            <a:r>
              <a:rPr lang="en-US" dirty="0" err="1"/>
              <a:t>Sed</a:t>
            </a:r>
            <a:r>
              <a:rPr lang="en-US" dirty="0"/>
              <a:t> a </a:t>
            </a:r>
            <a:r>
              <a:rPr lang="en-US" dirty="0" err="1"/>
              <a:t>orci</a:t>
            </a:r>
            <a:r>
              <a:rPr lang="en-US" dirty="0"/>
              <a:t> </a:t>
            </a:r>
            <a:r>
              <a:rPr lang="en-US" dirty="0" err="1"/>
              <a:t>luctus</a:t>
            </a:r>
            <a:r>
              <a:rPr lang="en-US" dirty="0"/>
              <a:t>, </a:t>
            </a:r>
            <a:r>
              <a:rPr lang="en-US" dirty="0" err="1"/>
              <a:t>sagittis</a:t>
            </a:r>
            <a:r>
              <a:rPr lang="en-US" dirty="0"/>
              <a:t> </a:t>
            </a:r>
            <a:r>
              <a:rPr lang="en-US" dirty="0" err="1"/>
              <a:t>felis</a:t>
            </a:r>
            <a:r>
              <a:rPr lang="en-US" dirty="0"/>
              <a:t> non, </a:t>
            </a:r>
            <a:r>
              <a:rPr lang="en-US" dirty="0" err="1"/>
              <a:t>auctor</a:t>
            </a:r>
            <a:r>
              <a:rPr lang="en-US" dirty="0"/>
              <a:t> dolor.”</a:t>
            </a:r>
          </a:p>
          <a:p>
            <a:pPr lvl="1"/>
            <a:r>
              <a:rPr lang="en-US" dirty="0"/>
              <a:t>Name Surname, Designation</a:t>
            </a:r>
          </a:p>
        </p:txBody>
      </p:sp>
    </p:spTree>
    <p:extLst>
      <p:ext uri="{BB962C8B-B14F-4D97-AF65-F5344CB8AC3E}">
        <p14:creationId xmlns:p14="http://schemas.microsoft.com/office/powerpoint/2010/main" val="4251324142"/>
      </p:ext>
    </p:extLst>
  </p:cSld>
  <p:clrMapOvr>
    <a:masterClrMapping/>
  </p:clrMapOvr>
  <p:extLst>
    <p:ext uri="{DCECCB84-F9BA-43D5-87BE-67443E8EF086}">
      <p15:sldGuideLst xmlns:p15="http://schemas.microsoft.com/office/powerpoint/2012/main">
        <p15:guide id="1" orient="horz" pos="720">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3_Case Study - Breadcrumb Only">
    <p:bg>
      <p:bgPr>
        <a:solidFill>
          <a:schemeClr val="tx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0927DAB-AB6C-C546-9122-DB0E8C33D585}"/>
              </a:ext>
            </a:extLst>
          </p:cNvPr>
          <p:cNvSpPr>
            <a:spLocks noGrp="1"/>
          </p:cNvSpPr>
          <p:nvPr>
            <p:ph type="pic" sz="quarter" idx="18" hasCustomPrompt="1"/>
          </p:nvPr>
        </p:nvSpPr>
        <p:spPr>
          <a:xfrm>
            <a:off x="0" y="0"/>
            <a:ext cx="12192000" cy="6858000"/>
          </a:xfrm>
          <a:prstGeom prst="rect">
            <a:avLst/>
          </a:prstGeom>
          <a:solidFill>
            <a:schemeClr val="tx1"/>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lvl1pPr>
              <a:defRPr>
                <a:solidFill>
                  <a:schemeClr val="bg2"/>
                </a:solidFill>
              </a:defRPr>
            </a:lvl1p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bg2"/>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4" name="Text Placeholder 8">
            <a:extLst>
              <a:ext uri="{FF2B5EF4-FFF2-40B4-BE49-F238E27FC236}">
                <a16:creationId xmlns:a16="http://schemas.microsoft.com/office/drawing/2014/main" id="{87221C18-7336-4D49-A3FC-89137C893718}"/>
              </a:ext>
            </a:extLst>
          </p:cNvPr>
          <p:cNvSpPr>
            <a:spLocks noGrp="1"/>
          </p:cNvSpPr>
          <p:nvPr>
            <p:ph type="body" sz="quarter" idx="17" hasCustomPrompt="1"/>
          </p:nvPr>
        </p:nvSpPr>
        <p:spPr>
          <a:xfrm>
            <a:off x="1626110" y="1120140"/>
            <a:ext cx="8965690" cy="4823460"/>
          </a:xfrm>
        </p:spPr>
        <p:txBody>
          <a:bodyPr numCol="1" spcCol="384048" anchor="ctr"/>
          <a:lstStyle>
            <a:lvl1pPr marL="0" marR="0" indent="0" algn="ctr" defTabSz="914400" rtl="0" eaLnBrk="1" fontAlgn="auto" latinLnBrk="0" hangingPunct="1">
              <a:lnSpc>
                <a:spcPct val="140000"/>
              </a:lnSpc>
              <a:spcBef>
                <a:spcPts val="0"/>
              </a:spcBef>
              <a:spcAft>
                <a:spcPts val="400"/>
              </a:spcAft>
              <a:buClrTx/>
              <a:buSzTx/>
              <a:buFontTx/>
              <a:buNone/>
              <a:tabLst/>
              <a:defRPr lang="en-US" sz="2300" spc="50" baseline="0" smtClean="0">
                <a:solidFill>
                  <a:schemeClr val="bg2"/>
                </a:solidFill>
                <a:effectLst/>
              </a:defRPr>
            </a:lvl1pPr>
            <a:lvl2pPr marL="6350" indent="0" algn="ctr">
              <a:lnSpc>
                <a:spcPct val="140000"/>
              </a:lnSpc>
              <a:spcBef>
                <a:spcPts val="3000"/>
              </a:spcBef>
              <a:spcAft>
                <a:spcPts val="0"/>
              </a:spcAft>
              <a:buNone/>
              <a:defRPr sz="1200" b="0" i="0" spc="0" baseline="0">
                <a:solidFill>
                  <a:schemeClr val="bg2"/>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t>
            </a:r>
            <a:r>
              <a:rPr lang="en-US" dirty="0" err="1"/>
              <a:t>finibus</a:t>
            </a:r>
            <a:r>
              <a:rPr lang="en-US" dirty="0"/>
              <a:t> </a:t>
            </a:r>
            <a:r>
              <a:rPr lang="en-US" dirty="0" err="1"/>
              <a:t>tellus</a:t>
            </a:r>
            <a:r>
              <a:rPr lang="en-US" dirty="0"/>
              <a:t>, </a:t>
            </a:r>
            <a:r>
              <a:rPr lang="en-US" dirty="0" err="1"/>
              <a:t>vel</a:t>
            </a:r>
            <a:r>
              <a:rPr lang="en-US" dirty="0"/>
              <a:t> lacinia </a:t>
            </a:r>
            <a:r>
              <a:rPr lang="en-US" dirty="0" err="1"/>
              <a:t>felis</a:t>
            </a:r>
            <a:r>
              <a:rPr lang="en-US" dirty="0"/>
              <a:t>. </a:t>
            </a:r>
            <a:r>
              <a:rPr lang="en-US" dirty="0" err="1"/>
              <a:t>Nulla</a:t>
            </a:r>
            <a:r>
              <a:rPr lang="en-US" dirty="0"/>
              <a:t> </a:t>
            </a:r>
            <a:r>
              <a:rPr lang="en-US" dirty="0" err="1"/>
              <a:t>ornare</a:t>
            </a:r>
            <a:r>
              <a:rPr lang="en-US" dirty="0"/>
              <a:t> </a:t>
            </a:r>
            <a:r>
              <a:rPr lang="en-US" dirty="0" err="1"/>
              <a:t>metus</a:t>
            </a:r>
            <a:r>
              <a:rPr lang="en-US" dirty="0"/>
              <a:t> </a:t>
            </a:r>
            <a:r>
              <a:rPr lang="en-US" dirty="0" err="1"/>
              <a:t>eget</a:t>
            </a:r>
            <a:r>
              <a:rPr lang="en-US" dirty="0"/>
              <a:t> semper </a:t>
            </a:r>
            <a:r>
              <a:rPr lang="en-US" dirty="0" err="1"/>
              <a:t>eleifend</a:t>
            </a:r>
            <a:r>
              <a:rPr lang="en-US" dirty="0"/>
              <a:t>. </a:t>
            </a:r>
            <a:r>
              <a:rPr lang="en-US" dirty="0" err="1"/>
              <a:t>Etiam</a:t>
            </a:r>
            <a:r>
              <a:rPr lang="en-US" dirty="0"/>
              <a:t> </a:t>
            </a:r>
            <a:r>
              <a:rPr lang="en-US" dirty="0" err="1"/>
              <a:t>porttitor</a:t>
            </a:r>
            <a:r>
              <a:rPr lang="en-US" dirty="0"/>
              <a:t>, </a:t>
            </a:r>
            <a:r>
              <a:rPr lang="en-US" dirty="0" err="1"/>
              <a:t>risus</a:t>
            </a:r>
            <a:r>
              <a:rPr lang="en-US" dirty="0"/>
              <a:t> a pulvinar </a:t>
            </a:r>
            <a:r>
              <a:rPr lang="en-US" dirty="0" err="1"/>
              <a:t>luctus</a:t>
            </a:r>
            <a:r>
              <a:rPr lang="en-US" dirty="0"/>
              <a:t>, ipsum </a:t>
            </a:r>
            <a:r>
              <a:rPr lang="en-US" dirty="0" err="1"/>
              <a:t>eros</a:t>
            </a:r>
            <a:r>
              <a:rPr lang="en-US" dirty="0"/>
              <a:t> </a:t>
            </a:r>
            <a:r>
              <a:rPr lang="en-US" dirty="0" err="1"/>
              <a:t>elementum</a:t>
            </a:r>
            <a:r>
              <a:rPr lang="en-US" dirty="0"/>
              <a:t> </a:t>
            </a:r>
            <a:r>
              <a:rPr lang="en-US" dirty="0" err="1"/>
              <a:t>nunc</a:t>
            </a:r>
            <a:r>
              <a:rPr lang="en-US" dirty="0"/>
              <a:t>, </a:t>
            </a:r>
            <a:r>
              <a:rPr lang="en-US" dirty="0" err="1"/>
              <a:t>nec</a:t>
            </a:r>
            <a:r>
              <a:rPr lang="en-US" dirty="0"/>
              <a:t> </a:t>
            </a:r>
            <a:r>
              <a:rPr lang="en-US" dirty="0" err="1"/>
              <a:t>varius</a:t>
            </a:r>
            <a:r>
              <a:rPr lang="en-US" dirty="0"/>
              <a:t> </a:t>
            </a:r>
            <a:r>
              <a:rPr lang="en-US" dirty="0" err="1"/>
              <a:t>arcu</a:t>
            </a:r>
            <a:r>
              <a:rPr lang="en-US" dirty="0"/>
              <a:t> </a:t>
            </a:r>
            <a:r>
              <a:rPr lang="en-US" dirty="0" err="1"/>
              <a:t>elit</a:t>
            </a:r>
            <a:r>
              <a:rPr lang="en-US" dirty="0"/>
              <a:t> </a:t>
            </a:r>
            <a:r>
              <a:rPr lang="en-US" dirty="0" err="1"/>
              <a:t>sed</a:t>
            </a:r>
            <a:r>
              <a:rPr lang="en-US" dirty="0"/>
              <a:t> </a:t>
            </a:r>
            <a:r>
              <a:rPr lang="en-US" dirty="0" err="1"/>
              <a:t>turpis</a:t>
            </a:r>
            <a:r>
              <a:rPr lang="en-US" dirty="0"/>
              <a:t>. </a:t>
            </a:r>
            <a:r>
              <a:rPr lang="en-US" dirty="0" err="1"/>
              <a:t>Sed</a:t>
            </a:r>
            <a:r>
              <a:rPr lang="en-US" dirty="0"/>
              <a:t> a </a:t>
            </a:r>
            <a:r>
              <a:rPr lang="en-US" dirty="0" err="1"/>
              <a:t>orci</a:t>
            </a:r>
            <a:r>
              <a:rPr lang="en-US" dirty="0"/>
              <a:t> </a:t>
            </a:r>
            <a:r>
              <a:rPr lang="en-US" dirty="0" err="1"/>
              <a:t>luctus</a:t>
            </a:r>
            <a:r>
              <a:rPr lang="en-US" dirty="0"/>
              <a:t>, </a:t>
            </a:r>
            <a:r>
              <a:rPr lang="en-US" dirty="0" err="1"/>
              <a:t>sagittis</a:t>
            </a:r>
            <a:r>
              <a:rPr lang="en-US" dirty="0"/>
              <a:t> </a:t>
            </a:r>
            <a:r>
              <a:rPr lang="en-US" dirty="0" err="1"/>
              <a:t>felis</a:t>
            </a:r>
            <a:r>
              <a:rPr lang="en-US" dirty="0"/>
              <a:t> non, </a:t>
            </a:r>
            <a:r>
              <a:rPr lang="en-US" dirty="0" err="1"/>
              <a:t>auctor</a:t>
            </a:r>
            <a:r>
              <a:rPr lang="en-US" dirty="0"/>
              <a:t> dolor.”</a:t>
            </a:r>
          </a:p>
          <a:p>
            <a:pPr lvl="1"/>
            <a:r>
              <a:rPr lang="en-US" dirty="0"/>
              <a:t>Name Surname, Designation</a:t>
            </a:r>
          </a:p>
        </p:txBody>
      </p:sp>
    </p:spTree>
    <p:extLst>
      <p:ext uri="{BB962C8B-B14F-4D97-AF65-F5344CB8AC3E}">
        <p14:creationId xmlns:p14="http://schemas.microsoft.com/office/powerpoint/2010/main" val="757729843"/>
      </p:ext>
    </p:extLst>
  </p:cSld>
  <p:clrMapOvr>
    <a:masterClrMapping/>
  </p:clrMapOvr>
  <p:extLst>
    <p:ext uri="{DCECCB84-F9BA-43D5-87BE-67443E8EF086}">
      <p15:sldGuideLst xmlns:p15="http://schemas.microsoft.com/office/powerpoint/2012/main">
        <p15:guide id="1" orient="horz" pos="720">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8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4419600" y="0"/>
            <a:ext cx="7772400" cy="6858000"/>
          </a:xfrm>
          <a:prstGeom prst="rect">
            <a:avLst/>
          </a:prstGeom>
          <a:solidFill>
            <a:schemeClr val="tx2">
              <a:lumMod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3044952"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sp>
        <p:nvSpPr>
          <p:cNvPr id="19" name="Text Placeholder 8">
            <a:extLst>
              <a:ext uri="{FF2B5EF4-FFF2-40B4-BE49-F238E27FC236}">
                <a16:creationId xmlns:a16="http://schemas.microsoft.com/office/drawing/2014/main" id="{2E21AA03-81CD-8F4D-80F6-F7B889B96C6E}"/>
              </a:ext>
            </a:extLst>
          </p:cNvPr>
          <p:cNvSpPr>
            <a:spLocks noGrp="1"/>
          </p:cNvSpPr>
          <p:nvPr userDrawn="1">
            <p:ph type="body" sz="quarter" idx="17" hasCustomPrompt="1"/>
          </p:nvPr>
        </p:nvSpPr>
        <p:spPr>
          <a:xfrm>
            <a:off x="5142739" y="1676400"/>
            <a:ext cx="2801112" cy="1558290"/>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29" name="Text Placeholder 8">
            <a:extLst>
              <a:ext uri="{FF2B5EF4-FFF2-40B4-BE49-F238E27FC236}">
                <a16:creationId xmlns:a16="http://schemas.microsoft.com/office/drawing/2014/main" id="{CADCEE7A-0A36-6444-ADE6-8B8F3F9BC7B2}"/>
              </a:ext>
            </a:extLst>
          </p:cNvPr>
          <p:cNvSpPr>
            <a:spLocks noGrp="1"/>
          </p:cNvSpPr>
          <p:nvPr>
            <p:ph type="body" sz="quarter" idx="23" hasCustomPrompt="1"/>
          </p:nvPr>
        </p:nvSpPr>
        <p:spPr>
          <a:xfrm>
            <a:off x="8678420" y="1676400"/>
            <a:ext cx="2801112" cy="1558290"/>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0" name="Text Placeholder 8">
            <a:extLst>
              <a:ext uri="{FF2B5EF4-FFF2-40B4-BE49-F238E27FC236}">
                <a16:creationId xmlns:a16="http://schemas.microsoft.com/office/drawing/2014/main" id="{EAE37DA7-E3E2-6848-A7DC-F288895E1BDC}"/>
              </a:ext>
            </a:extLst>
          </p:cNvPr>
          <p:cNvSpPr>
            <a:spLocks noGrp="1"/>
          </p:cNvSpPr>
          <p:nvPr>
            <p:ph type="body" sz="quarter" idx="24" hasCustomPrompt="1"/>
          </p:nvPr>
        </p:nvSpPr>
        <p:spPr>
          <a:xfrm>
            <a:off x="5142739" y="3617597"/>
            <a:ext cx="2801112" cy="1558290"/>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2" name="Text Placeholder 8">
            <a:extLst>
              <a:ext uri="{FF2B5EF4-FFF2-40B4-BE49-F238E27FC236}">
                <a16:creationId xmlns:a16="http://schemas.microsoft.com/office/drawing/2014/main" id="{E28B1484-BE7B-AB43-8F3C-1B124F9A13F8}"/>
              </a:ext>
            </a:extLst>
          </p:cNvPr>
          <p:cNvSpPr>
            <a:spLocks noGrp="1"/>
          </p:cNvSpPr>
          <p:nvPr>
            <p:ph type="body" sz="quarter" idx="25" hasCustomPrompt="1"/>
          </p:nvPr>
        </p:nvSpPr>
        <p:spPr>
          <a:xfrm>
            <a:off x="8678420" y="3617597"/>
            <a:ext cx="2801112" cy="1558290"/>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Tree>
    <p:extLst>
      <p:ext uri="{BB962C8B-B14F-4D97-AF65-F5344CB8AC3E}">
        <p14:creationId xmlns:p14="http://schemas.microsoft.com/office/powerpoint/2010/main" val="3173831299"/>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17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4419600" y="0"/>
            <a:ext cx="77724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3044952"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cxnSp>
        <p:nvCxnSpPr>
          <p:cNvPr id="27" name="Straight Connector 26">
            <a:extLst>
              <a:ext uri="{FF2B5EF4-FFF2-40B4-BE49-F238E27FC236}">
                <a16:creationId xmlns:a16="http://schemas.microsoft.com/office/drawing/2014/main" id="{233DCB86-5CF1-9740-AB4D-7111C9446847}"/>
              </a:ext>
            </a:extLst>
          </p:cNvPr>
          <p:cNvCxnSpPr>
            <a:cxnSpLocks/>
          </p:cNvCxnSpPr>
          <p:nvPr userDrawn="1"/>
        </p:nvCxnSpPr>
        <p:spPr>
          <a:xfrm flipH="1">
            <a:off x="5142739" y="41490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F6B8ABD6-3C67-054D-939E-6A227683394B}"/>
              </a:ext>
            </a:extLst>
          </p:cNvPr>
          <p:cNvCxnSpPr>
            <a:cxnSpLocks/>
          </p:cNvCxnSpPr>
          <p:nvPr userDrawn="1"/>
        </p:nvCxnSpPr>
        <p:spPr>
          <a:xfrm flipH="1">
            <a:off x="5142739"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4CDE2824-8711-BE40-95A9-88B8D2802E24}"/>
              </a:ext>
            </a:extLst>
          </p:cNvPr>
          <p:cNvCxnSpPr>
            <a:cxnSpLocks/>
          </p:cNvCxnSpPr>
          <p:nvPr userDrawn="1"/>
        </p:nvCxnSpPr>
        <p:spPr>
          <a:xfrm flipH="1">
            <a:off x="5142739" y="235458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8" name="Straight Connector 37">
            <a:extLst>
              <a:ext uri="{FF2B5EF4-FFF2-40B4-BE49-F238E27FC236}">
                <a16:creationId xmlns:a16="http://schemas.microsoft.com/office/drawing/2014/main" id="{FDF93448-3D52-4445-B370-35785F320CAD}"/>
              </a:ext>
            </a:extLst>
          </p:cNvPr>
          <p:cNvCxnSpPr>
            <a:cxnSpLocks/>
          </p:cNvCxnSpPr>
          <p:nvPr userDrawn="1"/>
        </p:nvCxnSpPr>
        <p:spPr>
          <a:xfrm flipH="1">
            <a:off x="8674609" y="41490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9" name="Straight Connector 38">
            <a:extLst>
              <a:ext uri="{FF2B5EF4-FFF2-40B4-BE49-F238E27FC236}">
                <a16:creationId xmlns:a16="http://schemas.microsoft.com/office/drawing/2014/main" id="{207D79C2-46D9-0B49-A582-2869218A13DF}"/>
              </a:ext>
            </a:extLst>
          </p:cNvPr>
          <p:cNvCxnSpPr>
            <a:cxnSpLocks/>
          </p:cNvCxnSpPr>
          <p:nvPr userDrawn="1"/>
        </p:nvCxnSpPr>
        <p:spPr>
          <a:xfrm flipH="1">
            <a:off x="8674609"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41" name="Straight Connector 40">
            <a:extLst>
              <a:ext uri="{FF2B5EF4-FFF2-40B4-BE49-F238E27FC236}">
                <a16:creationId xmlns:a16="http://schemas.microsoft.com/office/drawing/2014/main" id="{AFBB5C22-FA48-B541-9FAF-A91406BE66CA}"/>
              </a:ext>
            </a:extLst>
          </p:cNvPr>
          <p:cNvCxnSpPr>
            <a:cxnSpLocks/>
          </p:cNvCxnSpPr>
          <p:nvPr userDrawn="1"/>
        </p:nvCxnSpPr>
        <p:spPr>
          <a:xfrm flipH="1">
            <a:off x="8674609" y="235458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sp>
        <p:nvSpPr>
          <p:cNvPr id="43" name="Text Placeholder 8">
            <a:extLst>
              <a:ext uri="{FF2B5EF4-FFF2-40B4-BE49-F238E27FC236}">
                <a16:creationId xmlns:a16="http://schemas.microsoft.com/office/drawing/2014/main" id="{BAD302B3-363D-8B4E-86F8-C5422E213CF1}"/>
              </a:ext>
            </a:extLst>
          </p:cNvPr>
          <p:cNvSpPr>
            <a:spLocks noGrp="1"/>
          </p:cNvSpPr>
          <p:nvPr>
            <p:ph type="body" sz="quarter" idx="24" hasCustomPrompt="1"/>
          </p:nvPr>
        </p:nvSpPr>
        <p:spPr>
          <a:xfrm>
            <a:off x="5142739" y="914402"/>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4" name="Text Placeholder 8">
            <a:extLst>
              <a:ext uri="{FF2B5EF4-FFF2-40B4-BE49-F238E27FC236}">
                <a16:creationId xmlns:a16="http://schemas.microsoft.com/office/drawing/2014/main" id="{651BC44F-C928-374E-8AE3-53F71A2AA8EC}"/>
              </a:ext>
            </a:extLst>
          </p:cNvPr>
          <p:cNvSpPr>
            <a:spLocks noGrp="1"/>
          </p:cNvSpPr>
          <p:nvPr>
            <p:ph type="body" sz="quarter" idx="25" hasCustomPrompt="1"/>
          </p:nvPr>
        </p:nvSpPr>
        <p:spPr>
          <a:xfrm>
            <a:off x="8678420" y="914402"/>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5" name="Text Placeholder 8">
            <a:extLst>
              <a:ext uri="{FF2B5EF4-FFF2-40B4-BE49-F238E27FC236}">
                <a16:creationId xmlns:a16="http://schemas.microsoft.com/office/drawing/2014/main" id="{6A9B4DD7-9577-C849-AF3E-AF20EBD406D7}"/>
              </a:ext>
            </a:extLst>
          </p:cNvPr>
          <p:cNvSpPr>
            <a:spLocks noGrp="1"/>
          </p:cNvSpPr>
          <p:nvPr>
            <p:ph type="body" sz="quarter" idx="26" hasCustomPrompt="1"/>
          </p:nvPr>
        </p:nvSpPr>
        <p:spPr>
          <a:xfrm>
            <a:off x="5142739" y="2708909"/>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6" name="Text Placeholder 8">
            <a:extLst>
              <a:ext uri="{FF2B5EF4-FFF2-40B4-BE49-F238E27FC236}">
                <a16:creationId xmlns:a16="http://schemas.microsoft.com/office/drawing/2014/main" id="{B3116B35-27C2-A040-943A-0D1812398177}"/>
              </a:ext>
            </a:extLst>
          </p:cNvPr>
          <p:cNvSpPr>
            <a:spLocks noGrp="1"/>
          </p:cNvSpPr>
          <p:nvPr>
            <p:ph type="body" sz="quarter" idx="27" hasCustomPrompt="1"/>
          </p:nvPr>
        </p:nvSpPr>
        <p:spPr>
          <a:xfrm>
            <a:off x="8678420" y="2708909"/>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7" name="Text Placeholder 8">
            <a:extLst>
              <a:ext uri="{FF2B5EF4-FFF2-40B4-BE49-F238E27FC236}">
                <a16:creationId xmlns:a16="http://schemas.microsoft.com/office/drawing/2014/main" id="{A11A1447-B998-7248-9465-12239C574C51}"/>
              </a:ext>
            </a:extLst>
          </p:cNvPr>
          <p:cNvSpPr>
            <a:spLocks noGrp="1"/>
          </p:cNvSpPr>
          <p:nvPr>
            <p:ph type="body" sz="quarter" idx="28" hasCustomPrompt="1"/>
          </p:nvPr>
        </p:nvSpPr>
        <p:spPr>
          <a:xfrm>
            <a:off x="5142739" y="4503418"/>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8" name="Text Placeholder 8">
            <a:extLst>
              <a:ext uri="{FF2B5EF4-FFF2-40B4-BE49-F238E27FC236}">
                <a16:creationId xmlns:a16="http://schemas.microsoft.com/office/drawing/2014/main" id="{71DF86C5-6961-4940-9217-1787DACA71CB}"/>
              </a:ext>
            </a:extLst>
          </p:cNvPr>
          <p:cNvSpPr>
            <a:spLocks noGrp="1"/>
          </p:cNvSpPr>
          <p:nvPr>
            <p:ph type="body" sz="quarter" idx="29" hasCustomPrompt="1"/>
          </p:nvPr>
        </p:nvSpPr>
        <p:spPr>
          <a:xfrm>
            <a:off x="8678420" y="4503418"/>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Tree>
    <p:extLst>
      <p:ext uri="{BB962C8B-B14F-4D97-AF65-F5344CB8AC3E}">
        <p14:creationId xmlns:p14="http://schemas.microsoft.com/office/powerpoint/2010/main" val="1089389193"/>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16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4419600" y="0"/>
            <a:ext cx="77724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3044952"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cxnSp>
        <p:nvCxnSpPr>
          <p:cNvPr id="27" name="Straight Connector 26">
            <a:extLst>
              <a:ext uri="{FF2B5EF4-FFF2-40B4-BE49-F238E27FC236}">
                <a16:creationId xmlns:a16="http://schemas.microsoft.com/office/drawing/2014/main" id="{233DCB86-5CF1-9740-AB4D-7111C9446847}"/>
              </a:ext>
            </a:extLst>
          </p:cNvPr>
          <p:cNvCxnSpPr>
            <a:cxnSpLocks/>
          </p:cNvCxnSpPr>
          <p:nvPr userDrawn="1"/>
        </p:nvCxnSpPr>
        <p:spPr>
          <a:xfrm flipH="1">
            <a:off x="5142739" y="325755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F6B8ABD6-3C67-054D-939E-6A227683394B}"/>
              </a:ext>
            </a:extLst>
          </p:cNvPr>
          <p:cNvCxnSpPr>
            <a:cxnSpLocks/>
          </p:cNvCxnSpPr>
          <p:nvPr userDrawn="1"/>
        </p:nvCxnSpPr>
        <p:spPr>
          <a:xfrm flipH="1">
            <a:off x="5142739" y="46062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ED47AEF1-08C0-C147-831C-1B9CCC38BA68}"/>
              </a:ext>
            </a:extLst>
          </p:cNvPr>
          <p:cNvCxnSpPr>
            <a:cxnSpLocks/>
          </p:cNvCxnSpPr>
          <p:nvPr userDrawn="1"/>
        </p:nvCxnSpPr>
        <p:spPr>
          <a:xfrm flipH="1">
            <a:off x="5142739"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4CDE2824-8711-BE40-95A9-88B8D2802E24}"/>
              </a:ext>
            </a:extLst>
          </p:cNvPr>
          <p:cNvCxnSpPr>
            <a:cxnSpLocks/>
          </p:cNvCxnSpPr>
          <p:nvPr userDrawn="1"/>
        </p:nvCxnSpPr>
        <p:spPr>
          <a:xfrm flipH="1">
            <a:off x="5142739" y="190881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8" name="Straight Connector 37">
            <a:extLst>
              <a:ext uri="{FF2B5EF4-FFF2-40B4-BE49-F238E27FC236}">
                <a16:creationId xmlns:a16="http://schemas.microsoft.com/office/drawing/2014/main" id="{FDF93448-3D52-4445-B370-35785F320CAD}"/>
              </a:ext>
            </a:extLst>
          </p:cNvPr>
          <p:cNvCxnSpPr>
            <a:cxnSpLocks/>
          </p:cNvCxnSpPr>
          <p:nvPr userDrawn="1"/>
        </p:nvCxnSpPr>
        <p:spPr>
          <a:xfrm flipH="1">
            <a:off x="8674609" y="325755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9" name="Straight Connector 38">
            <a:extLst>
              <a:ext uri="{FF2B5EF4-FFF2-40B4-BE49-F238E27FC236}">
                <a16:creationId xmlns:a16="http://schemas.microsoft.com/office/drawing/2014/main" id="{207D79C2-46D9-0B49-A582-2869218A13DF}"/>
              </a:ext>
            </a:extLst>
          </p:cNvPr>
          <p:cNvCxnSpPr>
            <a:cxnSpLocks/>
          </p:cNvCxnSpPr>
          <p:nvPr userDrawn="1"/>
        </p:nvCxnSpPr>
        <p:spPr>
          <a:xfrm flipH="1">
            <a:off x="8674609" y="46062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40" name="Straight Connector 39">
            <a:extLst>
              <a:ext uri="{FF2B5EF4-FFF2-40B4-BE49-F238E27FC236}">
                <a16:creationId xmlns:a16="http://schemas.microsoft.com/office/drawing/2014/main" id="{CE3965DD-D49A-0547-90AC-5E156859D90A}"/>
              </a:ext>
            </a:extLst>
          </p:cNvPr>
          <p:cNvCxnSpPr>
            <a:cxnSpLocks/>
          </p:cNvCxnSpPr>
          <p:nvPr userDrawn="1"/>
        </p:nvCxnSpPr>
        <p:spPr>
          <a:xfrm flipH="1">
            <a:off x="8674609"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41" name="Straight Connector 40">
            <a:extLst>
              <a:ext uri="{FF2B5EF4-FFF2-40B4-BE49-F238E27FC236}">
                <a16:creationId xmlns:a16="http://schemas.microsoft.com/office/drawing/2014/main" id="{AFBB5C22-FA48-B541-9FAF-A91406BE66CA}"/>
              </a:ext>
            </a:extLst>
          </p:cNvPr>
          <p:cNvCxnSpPr>
            <a:cxnSpLocks/>
          </p:cNvCxnSpPr>
          <p:nvPr userDrawn="1"/>
        </p:nvCxnSpPr>
        <p:spPr>
          <a:xfrm flipH="1">
            <a:off x="8674609" y="190881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sp>
        <p:nvSpPr>
          <p:cNvPr id="42" name="Text Placeholder 8">
            <a:extLst>
              <a:ext uri="{FF2B5EF4-FFF2-40B4-BE49-F238E27FC236}">
                <a16:creationId xmlns:a16="http://schemas.microsoft.com/office/drawing/2014/main" id="{ACE8F026-716A-4C42-8AF8-7FB82FC54468}"/>
              </a:ext>
            </a:extLst>
          </p:cNvPr>
          <p:cNvSpPr>
            <a:spLocks noGrp="1"/>
          </p:cNvSpPr>
          <p:nvPr>
            <p:ph type="body" sz="quarter" idx="24" hasCustomPrompt="1"/>
          </p:nvPr>
        </p:nvSpPr>
        <p:spPr>
          <a:xfrm>
            <a:off x="5142739" y="914402"/>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3" name="Text Placeholder 8">
            <a:extLst>
              <a:ext uri="{FF2B5EF4-FFF2-40B4-BE49-F238E27FC236}">
                <a16:creationId xmlns:a16="http://schemas.microsoft.com/office/drawing/2014/main" id="{B3060272-CF22-0B44-98D2-8A8986EFFDC3}"/>
              </a:ext>
            </a:extLst>
          </p:cNvPr>
          <p:cNvSpPr>
            <a:spLocks noGrp="1"/>
          </p:cNvSpPr>
          <p:nvPr>
            <p:ph type="body" sz="quarter" idx="25" hasCustomPrompt="1"/>
          </p:nvPr>
        </p:nvSpPr>
        <p:spPr>
          <a:xfrm>
            <a:off x="8678420" y="914402"/>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4" name="Text Placeholder 8">
            <a:extLst>
              <a:ext uri="{FF2B5EF4-FFF2-40B4-BE49-F238E27FC236}">
                <a16:creationId xmlns:a16="http://schemas.microsoft.com/office/drawing/2014/main" id="{FF352FAE-4CE0-8E43-8781-315B83E59767}"/>
              </a:ext>
            </a:extLst>
          </p:cNvPr>
          <p:cNvSpPr>
            <a:spLocks noGrp="1"/>
          </p:cNvSpPr>
          <p:nvPr>
            <p:ph type="body" sz="quarter" idx="26" hasCustomPrompt="1"/>
          </p:nvPr>
        </p:nvSpPr>
        <p:spPr>
          <a:xfrm>
            <a:off x="5142739" y="2263142"/>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5" name="Text Placeholder 8">
            <a:extLst>
              <a:ext uri="{FF2B5EF4-FFF2-40B4-BE49-F238E27FC236}">
                <a16:creationId xmlns:a16="http://schemas.microsoft.com/office/drawing/2014/main" id="{C8FFB074-E858-D747-BF3E-15C14C38FA57}"/>
              </a:ext>
            </a:extLst>
          </p:cNvPr>
          <p:cNvSpPr>
            <a:spLocks noGrp="1"/>
          </p:cNvSpPr>
          <p:nvPr>
            <p:ph type="body" sz="quarter" idx="27" hasCustomPrompt="1"/>
          </p:nvPr>
        </p:nvSpPr>
        <p:spPr>
          <a:xfrm>
            <a:off x="8678420" y="2263142"/>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6" name="Text Placeholder 8">
            <a:extLst>
              <a:ext uri="{FF2B5EF4-FFF2-40B4-BE49-F238E27FC236}">
                <a16:creationId xmlns:a16="http://schemas.microsoft.com/office/drawing/2014/main" id="{054D3B1B-C485-BC49-9DB1-10369CB5F5C5}"/>
              </a:ext>
            </a:extLst>
          </p:cNvPr>
          <p:cNvSpPr>
            <a:spLocks noGrp="1"/>
          </p:cNvSpPr>
          <p:nvPr>
            <p:ph type="body" sz="quarter" idx="28" hasCustomPrompt="1"/>
          </p:nvPr>
        </p:nvSpPr>
        <p:spPr>
          <a:xfrm>
            <a:off x="5142739" y="3611879"/>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7" name="Text Placeholder 8">
            <a:extLst>
              <a:ext uri="{FF2B5EF4-FFF2-40B4-BE49-F238E27FC236}">
                <a16:creationId xmlns:a16="http://schemas.microsoft.com/office/drawing/2014/main" id="{1839DC3B-D2C9-634E-8C42-EEB0C939DEC7}"/>
              </a:ext>
            </a:extLst>
          </p:cNvPr>
          <p:cNvSpPr>
            <a:spLocks noGrp="1"/>
          </p:cNvSpPr>
          <p:nvPr>
            <p:ph type="body" sz="quarter" idx="29" hasCustomPrompt="1"/>
          </p:nvPr>
        </p:nvSpPr>
        <p:spPr>
          <a:xfrm>
            <a:off x="8678420" y="3611879"/>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8" name="Text Placeholder 8">
            <a:extLst>
              <a:ext uri="{FF2B5EF4-FFF2-40B4-BE49-F238E27FC236}">
                <a16:creationId xmlns:a16="http://schemas.microsoft.com/office/drawing/2014/main" id="{AC71FF08-5CDD-894C-B838-6E8613567111}"/>
              </a:ext>
            </a:extLst>
          </p:cNvPr>
          <p:cNvSpPr>
            <a:spLocks noGrp="1"/>
          </p:cNvSpPr>
          <p:nvPr>
            <p:ph type="body" sz="quarter" idx="30" hasCustomPrompt="1"/>
          </p:nvPr>
        </p:nvSpPr>
        <p:spPr>
          <a:xfrm>
            <a:off x="5142739" y="4960618"/>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9" name="Text Placeholder 8">
            <a:extLst>
              <a:ext uri="{FF2B5EF4-FFF2-40B4-BE49-F238E27FC236}">
                <a16:creationId xmlns:a16="http://schemas.microsoft.com/office/drawing/2014/main" id="{303C9887-2C91-D94E-8060-CF7FF46A9663}"/>
              </a:ext>
            </a:extLst>
          </p:cNvPr>
          <p:cNvSpPr>
            <a:spLocks noGrp="1"/>
          </p:cNvSpPr>
          <p:nvPr>
            <p:ph type="body" sz="quarter" idx="31" hasCustomPrompt="1"/>
          </p:nvPr>
        </p:nvSpPr>
        <p:spPr>
          <a:xfrm>
            <a:off x="8678420" y="4960618"/>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Tree>
    <p:extLst>
      <p:ext uri="{BB962C8B-B14F-4D97-AF65-F5344CB8AC3E}">
        <p14:creationId xmlns:p14="http://schemas.microsoft.com/office/powerpoint/2010/main" val="3618620048"/>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21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5905500" y="0"/>
            <a:ext cx="62865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799" y="1676400"/>
            <a:ext cx="4530089"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grpSp>
        <p:nvGrpSpPr>
          <p:cNvPr id="31" name="Group 30">
            <a:extLst>
              <a:ext uri="{FF2B5EF4-FFF2-40B4-BE49-F238E27FC236}">
                <a16:creationId xmlns:a16="http://schemas.microsoft.com/office/drawing/2014/main" id="{21F03AA6-55F6-104A-A070-5093B7C8784E}"/>
              </a:ext>
            </a:extLst>
          </p:cNvPr>
          <p:cNvGrpSpPr/>
          <p:nvPr userDrawn="1"/>
        </p:nvGrpSpPr>
        <p:grpSpPr>
          <a:xfrm>
            <a:off x="6591299" y="1908810"/>
            <a:ext cx="2097405" cy="4046220"/>
            <a:chOff x="5887593" y="1908810"/>
            <a:chExt cx="2801112" cy="4046220"/>
          </a:xfrm>
        </p:grpSpPr>
        <p:cxnSp>
          <p:nvCxnSpPr>
            <p:cNvPr id="27" name="Straight Connector 26">
              <a:extLst>
                <a:ext uri="{FF2B5EF4-FFF2-40B4-BE49-F238E27FC236}">
                  <a16:creationId xmlns:a16="http://schemas.microsoft.com/office/drawing/2014/main" id="{233DCB86-5CF1-9740-AB4D-7111C9446847}"/>
                </a:ext>
              </a:extLst>
            </p:cNvPr>
            <p:cNvCxnSpPr>
              <a:cxnSpLocks/>
            </p:cNvCxnSpPr>
            <p:nvPr userDrawn="1"/>
          </p:nvCxnSpPr>
          <p:spPr>
            <a:xfrm flipH="1">
              <a:off x="5887593" y="325755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F6B8ABD6-3C67-054D-939E-6A227683394B}"/>
                </a:ext>
              </a:extLst>
            </p:cNvPr>
            <p:cNvCxnSpPr>
              <a:cxnSpLocks/>
            </p:cNvCxnSpPr>
            <p:nvPr userDrawn="1"/>
          </p:nvCxnSpPr>
          <p:spPr>
            <a:xfrm flipH="1">
              <a:off x="5887593" y="46062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ED47AEF1-08C0-C147-831C-1B9CCC38BA68}"/>
                </a:ext>
              </a:extLst>
            </p:cNvPr>
            <p:cNvCxnSpPr>
              <a:cxnSpLocks/>
            </p:cNvCxnSpPr>
            <p:nvPr userDrawn="1"/>
          </p:nvCxnSpPr>
          <p:spPr>
            <a:xfrm flipH="1">
              <a:off x="5887593"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4CDE2824-8711-BE40-95A9-88B8D2802E24}"/>
                </a:ext>
              </a:extLst>
            </p:cNvPr>
            <p:cNvCxnSpPr>
              <a:cxnSpLocks/>
            </p:cNvCxnSpPr>
            <p:nvPr userDrawn="1"/>
          </p:nvCxnSpPr>
          <p:spPr>
            <a:xfrm flipH="1">
              <a:off x="5887593" y="190881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grpSp>
      <p:sp>
        <p:nvSpPr>
          <p:cNvPr id="42" name="Text Placeholder 8">
            <a:extLst>
              <a:ext uri="{FF2B5EF4-FFF2-40B4-BE49-F238E27FC236}">
                <a16:creationId xmlns:a16="http://schemas.microsoft.com/office/drawing/2014/main" id="{ACE8F026-716A-4C42-8AF8-7FB82FC54468}"/>
              </a:ext>
            </a:extLst>
          </p:cNvPr>
          <p:cNvSpPr>
            <a:spLocks noGrp="1"/>
          </p:cNvSpPr>
          <p:nvPr>
            <p:ph type="body" sz="quarter" idx="24" hasCustomPrompt="1"/>
          </p:nvPr>
        </p:nvSpPr>
        <p:spPr>
          <a:xfrm>
            <a:off x="6591299" y="914402"/>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3" name="Text Placeholder 8">
            <a:extLst>
              <a:ext uri="{FF2B5EF4-FFF2-40B4-BE49-F238E27FC236}">
                <a16:creationId xmlns:a16="http://schemas.microsoft.com/office/drawing/2014/main" id="{B3060272-CF22-0B44-98D2-8A8986EFFDC3}"/>
              </a:ext>
            </a:extLst>
          </p:cNvPr>
          <p:cNvSpPr>
            <a:spLocks noGrp="1"/>
          </p:cNvSpPr>
          <p:nvPr>
            <p:ph type="body" sz="quarter" idx="25" hasCustomPrompt="1"/>
          </p:nvPr>
        </p:nvSpPr>
        <p:spPr>
          <a:xfrm>
            <a:off x="9382126" y="914402"/>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4" name="Text Placeholder 8">
            <a:extLst>
              <a:ext uri="{FF2B5EF4-FFF2-40B4-BE49-F238E27FC236}">
                <a16:creationId xmlns:a16="http://schemas.microsoft.com/office/drawing/2014/main" id="{FF352FAE-4CE0-8E43-8781-315B83E59767}"/>
              </a:ext>
            </a:extLst>
          </p:cNvPr>
          <p:cNvSpPr>
            <a:spLocks noGrp="1"/>
          </p:cNvSpPr>
          <p:nvPr>
            <p:ph type="body" sz="quarter" idx="26" hasCustomPrompt="1"/>
          </p:nvPr>
        </p:nvSpPr>
        <p:spPr>
          <a:xfrm>
            <a:off x="6591299" y="2263142"/>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5" name="Text Placeholder 8">
            <a:extLst>
              <a:ext uri="{FF2B5EF4-FFF2-40B4-BE49-F238E27FC236}">
                <a16:creationId xmlns:a16="http://schemas.microsoft.com/office/drawing/2014/main" id="{C8FFB074-E858-D747-BF3E-15C14C38FA57}"/>
              </a:ext>
            </a:extLst>
          </p:cNvPr>
          <p:cNvSpPr>
            <a:spLocks noGrp="1"/>
          </p:cNvSpPr>
          <p:nvPr>
            <p:ph type="body" sz="quarter" idx="27" hasCustomPrompt="1"/>
          </p:nvPr>
        </p:nvSpPr>
        <p:spPr>
          <a:xfrm>
            <a:off x="9382126" y="2263142"/>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6" name="Text Placeholder 8">
            <a:extLst>
              <a:ext uri="{FF2B5EF4-FFF2-40B4-BE49-F238E27FC236}">
                <a16:creationId xmlns:a16="http://schemas.microsoft.com/office/drawing/2014/main" id="{054D3B1B-C485-BC49-9DB1-10369CB5F5C5}"/>
              </a:ext>
            </a:extLst>
          </p:cNvPr>
          <p:cNvSpPr>
            <a:spLocks noGrp="1"/>
          </p:cNvSpPr>
          <p:nvPr>
            <p:ph type="body" sz="quarter" idx="28" hasCustomPrompt="1"/>
          </p:nvPr>
        </p:nvSpPr>
        <p:spPr>
          <a:xfrm>
            <a:off x="6591299" y="3611879"/>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7" name="Text Placeholder 8">
            <a:extLst>
              <a:ext uri="{FF2B5EF4-FFF2-40B4-BE49-F238E27FC236}">
                <a16:creationId xmlns:a16="http://schemas.microsoft.com/office/drawing/2014/main" id="{1839DC3B-D2C9-634E-8C42-EEB0C939DEC7}"/>
              </a:ext>
            </a:extLst>
          </p:cNvPr>
          <p:cNvSpPr>
            <a:spLocks noGrp="1"/>
          </p:cNvSpPr>
          <p:nvPr>
            <p:ph type="body" sz="quarter" idx="29" hasCustomPrompt="1"/>
          </p:nvPr>
        </p:nvSpPr>
        <p:spPr>
          <a:xfrm>
            <a:off x="9382126" y="3611879"/>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8" name="Text Placeholder 8">
            <a:extLst>
              <a:ext uri="{FF2B5EF4-FFF2-40B4-BE49-F238E27FC236}">
                <a16:creationId xmlns:a16="http://schemas.microsoft.com/office/drawing/2014/main" id="{AC71FF08-5CDD-894C-B838-6E8613567111}"/>
              </a:ext>
            </a:extLst>
          </p:cNvPr>
          <p:cNvSpPr>
            <a:spLocks noGrp="1"/>
          </p:cNvSpPr>
          <p:nvPr>
            <p:ph type="body" sz="quarter" idx="30" hasCustomPrompt="1"/>
          </p:nvPr>
        </p:nvSpPr>
        <p:spPr>
          <a:xfrm>
            <a:off x="6591299" y="4960618"/>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9" name="Text Placeholder 8">
            <a:extLst>
              <a:ext uri="{FF2B5EF4-FFF2-40B4-BE49-F238E27FC236}">
                <a16:creationId xmlns:a16="http://schemas.microsoft.com/office/drawing/2014/main" id="{303C9887-2C91-D94E-8060-CF7FF46A9663}"/>
              </a:ext>
            </a:extLst>
          </p:cNvPr>
          <p:cNvSpPr>
            <a:spLocks noGrp="1"/>
          </p:cNvSpPr>
          <p:nvPr>
            <p:ph type="body" sz="quarter" idx="31" hasCustomPrompt="1"/>
          </p:nvPr>
        </p:nvSpPr>
        <p:spPr>
          <a:xfrm>
            <a:off x="9382126" y="4960618"/>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grpSp>
        <p:nvGrpSpPr>
          <p:cNvPr id="50" name="Group 49">
            <a:extLst>
              <a:ext uri="{FF2B5EF4-FFF2-40B4-BE49-F238E27FC236}">
                <a16:creationId xmlns:a16="http://schemas.microsoft.com/office/drawing/2014/main" id="{40EC2DFC-EC60-D341-8F0F-05781D949AC0}"/>
              </a:ext>
            </a:extLst>
          </p:cNvPr>
          <p:cNvGrpSpPr/>
          <p:nvPr userDrawn="1"/>
        </p:nvGrpSpPr>
        <p:grpSpPr>
          <a:xfrm>
            <a:off x="9372206" y="1908810"/>
            <a:ext cx="2097405" cy="4046220"/>
            <a:chOff x="5887593" y="1908810"/>
            <a:chExt cx="2801112" cy="4046220"/>
          </a:xfrm>
        </p:grpSpPr>
        <p:cxnSp>
          <p:nvCxnSpPr>
            <p:cNvPr id="51" name="Straight Connector 50">
              <a:extLst>
                <a:ext uri="{FF2B5EF4-FFF2-40B4-BE49-F238E27FC236}">
                  <a16:creationId xmlns:a16="http://schemas.microsoft.com/office/drawing/2014/main" id="{5A4FEA71-46E0-6845-877E-33B37D426719}"/>
                </a:ext>
              </a:extLst>
            </p:cNvPr>
            <p:cNvCxnSpPr>
              <a:cxnSpLocks/>
            </p:cNvCxnSpPr>
            <p:nvPr userDrawn="1"/>
          </p:nvCxnSpPr>
          <p:spPr>
            <a:xfrm flipH="1">
              <a:off x="5887593" y="325755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52" name="Straight Connector 51">
              <a:extLst>
                <a:ext uri="{FF2B5EF4-FFF2-40B4-BE49-F238E27FC236}">
                  <a16:creationId xmlns:a16="http://schemas.microsoft.com/office/drawing/2014/main" id="{533CE838-87B2-2F42-95B3-E03111A4AE2B}"/>
                </a:ext>
              </a:extLst>
            </p:cNvPr>
            <p:cNvCxnSpPr>
              <a:cxnSpLocks/>
            </p:cNvCxnSpPr>
            <p:nvPr userDrawn="1"/>
          </p:nvCxnSpPr>
          <p:spPr>
            <a:xfrm flipH="1">
              <a:off x="5887593" y="46062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53" name="Straight Connector 52">
              <a:extLst>
                <a:ext uri="{FF2B5EF4-FFF2-40B4-BE49-F238E27FC236}">
                  <a16:creationId xmlns:a16="http://schemas.microsoft.com/office/drawing/2014/main" id="{C714D6A4-CD76-354E-A761-61CCCB825012}"/>
                </a:ext>
              </a:extLst>
            </p:cNvPr>
            <p:cNvCxnSpPr>
              <a:cxnSpLocks/>
            </p:cNvCxnSpPr>
            <p:nvPr userDrawn="1"/>
          </p:nvCxnSpPr>
          <p:spPr>
            <a:xfrm flipH="1">
              <a:off x="5887593"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54" name="Straight Connector 53">
              <a:extLst>
                <a:ext uri="{FF2B5EF4-FFF2-40B4-BE49-F238E27FC236}">
                  <a16:creationId xmlns:a16="http://schemas.microsoft.com/office/drawing/2014/main" id="{DF858FD7-633B-1146-974F-E705D887F96E}"/>
                </a:ext>
              </a:extLst>
            </p:cNvPr>
            <p:cNvCxnSpPr>
              <a:cxnSpLocks/>
            </p:cNvCxnSpPr>
            <p:nvPr userDrawn="1"/>
          </p:nvCxnSpPr>
          <p:spPr>
            <a:xfrm flipH="1">
              <a:off x="5887593" y="190881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40930483"/>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19_Case Study - One Column Big Image">
    <p:spTree>
      <p:nvGrpSpPr>
        <p:cNvPr id="1" name=""/>
        <p:cNvGrpSpPr/>
        <p:nvPr/>
      </p:nvGrpSpPr>
      <p:grpSpPr>
        <a:xfrm>
          <a:off x="0" y="0"/>
          <a:ext cx="0" cy="0"/>
          <a:chOff x="0" y="0"/>
          <a:chExt cx="0" cy="0"/>
        </a:xfrm>
      </p:grpSpPr>
      <p:sp>
        <p:nvSpPr>
          <p:cNvPr id="22" name="Picture Placeholder 14">
            <a:extLst>
              <a:ext uri="{FF2B5EF4-FFF2-40B4-BE49-F238E27FC236}">
                <a16:creationId xmlns:a16="http://schemas.microsoft.com/office/drawing/2014/main" id="{A326811A-BCBE-6B41-B2B9-932957E05FE4}"/>
              </a:ext>
            </a:extLst>
          </p:cNvPr>
          <p:cNvSpPr>
            <a:spLocks noGrp="1"/>
          </p:cNvSpPr>
          <p:nvPr>
            <p:ph type="pic" sz="quarter" idx="11" hasCustomPrompt="1"/>
          </p:nvPr>
        </p:nvSpPr>
        <p:spPr>
          <a:xfrm>
            <a:off x="4419600" y="0"/>
            <a:ext cx="77724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3044952"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spTree>
    <p:extLst>
      <p:ext uri="{BB962C8B-B14F-4D97-AF65-F5344CB8AC3E}">
        <p14:creationId xmlns:p14="http://schemas.microsoft.com/office/powerpoint/2010/main" val="1033486121"/>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20_Case Study - One Column Big Image">
    <p:spTree>
      <p:nvGrpSpPr>
        <p:cNvPr id="1" name=""/>
        <p:cNvGrpSpPr/>
        <p:nvPr/>
      </p:nvGrpSpPr>
      <p:grpSpPr>
        <a:xfrm>
          <a:off x="0" y="0"/>
          <a:ext cx="0" cy="0"/>
          <a:chOff x="0" y="0"/>
          <a:chExt cx="0" cy="0"/>
        </a:xfrm>
      </p:grpSpPr>
      <p:sp>
        <p:nvSpPr>
          <p:cNvPr id="22" name="Picture Placeholder 14">
            <a:extLst>
              <a:ext uri="{FF2B5EF4-FFF2-40B4-BE49-F238E27FC236}">
                <a16:creationId xmlns:a16="http://schemas.microsoft.com/office/drawing/2014/main" id="{A326811A-BCBE-6B41-B2B9-932957E05FE4}"/>
              </a:ext>
            </a:extLst>
          </p:cNvPr>
          <p:cNvSpPr>
            <a:spLocks noGrp="1"/>
          </p:cNvSpPr>
          <p:nvPr>
            <p:ph type="pic" sz="quarter" idx="11" hasCustomPrompt="1"/>
          </p:nvPr>
        </p:nvSpPr>
        <p:spPr>
          <a:xfrm>
            <a:off x="7772400" y="0"/>
            <a:ext cx="44196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6553200"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spTree>
    <p:extLst>
      <p:ext uri="{BB962C8B-B14F-4D97-AF65-F5344CB8AC3E}">
        <p14:creationId xmlns:p14="http://schemas.microsoft.com/office/powerpoint/2010/main" val="2121052827"/>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1799445126"/>
      </p:ext>
    </p:extLst>
  </p:cSld>
  <p:clrMapOvr>
    <a:masterClrMapping/>
  </p:clrMapOvr>
  <p:extLst>
    <p:ext uri="{DCECCB84-F9BA-43D5-87BE-67443E8EF086}">
      <p15:sldGuideLst xmlns:p15="http://schemas.microsoft.com/office/powerpoint/2012/main"/>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dirty="0"/>
              <a:t>Duis </a:t>
            </a:r>
            <a:r>
              <a:rPr lang="en-US" dirty="0" err="1"/>
              <a:t>varius</a:t>
            </a:r>
            <a:r>
              <a:rPr lang="en-US" dirty="0"/>
              <a:t> </a:t>
            </a:r>
            <a:r>
              <a:rPr lang="en-US" dirty="0" err="1"/>
              <a:t>leo</a:t>
            </a:r>
            <a:r>
              <a:rPr lang="en-US" dirty="0"/>
              <a:t> </a:t>
            </a:r>
            <a:r>
              <a:rPr lang="en-US" dirty="0" err="1"/>
              <a:t>sed</a:t>
            </a:r>
            <a:r>
              <a:rPr lang="en-US" dirty="0"/>
              <a:t> </a:t>
            </a:r>
            <a:r>
              <a:rPr lang="en-US" dirty="0" err="1"/>
              <a:t>lectus</a:t>
            </a:r>
            <a:r>
              <a:rPr lang="en-US" dirty="0"/>
              <a:t> </a:t>
            </a:r>
            <a:r>
              <a:rPr lang="en-US" dirty="0" err="1"/>
              <a:t>faucibus</a:t>
            </a:r>
            <a:r>
              <a:rPr lang="en-US" dirty="0"/>
              <a:t>, sit </a:t>
            </a:r>
            <a:r>
              <a:rPr lang="en-US" dirty="0" err="1"/>
              <a:t>amet</a:t>
            </a:r>
            <a:r>
              <a:rPr lang="en-US" dirty="0"/>
              <a:t> </a:t>
            </a:r>
            <a:r>
              <a:rPr lang="en-US" dirty="0" err="1"/>
              <a:t>mollis</a:t>
            </a:r>
            <a:r>
              <a:rPr lang="en-US" dirty="0"/>
              <a:t> </a:t>
            </a:r>
            <a:r>
              <a:rPr lang="en-US" dirty="0" err="1"/>
              <a:t>nisl</a:t>
            </a:r>
            <a:r>
              <a:rPr lang="en-US" dirty="0"/>
              <a:t> </a:t>
            </a:r>
            <a:r>
              <a:rPr lang="en-US" dirty="0" err="1"/>
              <a:t>mollis</a:t>
            </a:r>
            <a:r>
              <a:rPr lang="en-US" dirty="0"/>
              <a:t>. </a:t>
            </a:r>
            <a:r>
              <a:rPr lang="en-US" dirty="0" err="1"/>
              <a:t>Sed</a:t>
            </a:r>
            <a:r>
              <a:rPr lang="en-US" dirty="0"/>
              <a:t> convallis id </a:t>
            </a:r>
            <a:r>
              <a:rPr lang="en-US" dirty="0" err="1"/>
              <a:t>sapien</a:t>
            </a:r>
            <a:r>
              <a:rPr lang="en-US" dirty="0"/>
              <a:t> in </a:t>
            </a:r>
            <a:r>
              <a:rPr lang="en-US" dirty="0" err="1"/>
              <a:t>mollis</a:t>
            </a:r>
            <a:r>
              <a:rPr lang="en-US" dirty="0"/>
              <a:t>. </a:t>
            </a:r>
            <a:r>
              <a:rPr lang="en-US" dirty="0" err="1"/>
              <a:t>Fusce</a:t>
            </a:r>
            <a:r>
              <a:rPr lang="en-US" dirty="0"/>
              <a:t> </a:t>
            </a:r>
            <a:r>
              <a:rPr lang="en-US" dirty="0" err="1"/>
              <a:t>massa</a:t>
            </a:r>
            <a:r>
              <a:rPr lang="en-US" dirty="0"/>
              <a:t> mi, pulvinar </a:t>
            </a:r>
            <a:r>
              <a:rPr lang="en-US" dirty="0" err="1"/>
              <a:t>ut</a:t>
            </a:r>
            <a:r>
              <a:rPr lang="en-US" dirty="0"/>
              <a:t> </a:t>
            </a:r>
            <a:r>
              <a:rPr lang="en-US" dirty="0" err="1"/>
              <a:t>tincidunt</a:t>
            </a:r>
            <a:r>
              <a:rPr lang="en-US" dirty="0"/>
              <a:t> non, </a:t>
            </a:r>
            <a:r>
              <a:rPr lang="en-US" dirty="0" err="1"/>
              <a:t>tempor</a:t>
            </a:r>
            <a:r>
              <a:rPr lang="en-US" dirty="0"/>
              <a:t> a </a:t>
            </a:r>
            <a:r>
              <a:rPr lang="en-US" dirty="0" err="1"/>
              <a:t>nibh</a:t>
            </a:r>
            <a:r>
              <a:rPr lang="en-US" dirty="0"/>
              <a:t>. Nunc </a:t>
            </a:r>
            <a:r>
              <a:rPr lang="en-US" dirty="0" err="1"/>
              <a:t>tincidunt</a:t>
            </a:r>
            <a:r>
              <a:rPr lang="en-US" dirty="0"/>
              <a:t> </a:t>
            </a:r>
            <a:r>
              <a:rPr lang="en-US" dirty="0" err="1"/>
              <a:t>elit</a:t>
            </a:r>
            <a:r>
              <a:rPr lang="en-US" dirty="0"/>
              <a:t> </a:t>
            </a:r>
            <a:r>
              <a:rPr lang="en-US" dirty="0" err="1"/>
              <a:t>eget</a:t>
            </a:r>
            <a:r>
              <a:rPr lang="en-US" dirty="0"/>
              <a:t> </a:t>
            </a:r>
            <a:r>
              <a:rPr lang="en-US" dirty="0" err="1"/>
              <a:t>nisl</a:t>
            </a:r>
            <a:r>
              <a:rPr lang="en-US" dirty="0"/>
              <a:t> </a:t>
            </a:r>
            <a:r>
              <a:rPr lang="en-US" dirty="0" err="1"/>
              <a:t>feugiat</a:t>
            </a:r>
            <a:r>
              <a:rPr lang="en-US" dirty="0"/>
              <a:t>, </a:t>
            </a:r>
            <a:r>
              <a:rPr lang="en-US" dirty="0" err="1"/>
              <a:t>nec</a:t>
            </a:r>
            <a:r>
              <a:rPr lang="en-US" dirty="0"/>
              <a:t> </a:t>
            </a:r>
            <a:r>
              <a:rPr lang="en-US" dirty="0" err="1"/>
              <a:t>feugiat</a:t>
            </a:r>
            <a:r>
              <a:rPr lang="en-US" dirty="0"/>
              <a:t> </a:t>
            </a:r>
            <a:r>
              <a:rPr lang="en-US" dirty="0" err="1"/>
              <a:t>urna</a:t>
            </a:r>
            <a:r>
              <a:rPr lang="en-US" dirty="0"/>
              <a:t> </a:t>
            </a:r>
            <a:r>
              <a:rPr lang="en-US" dirty="0" err="1"/>
              <a:t>dapibus</a:t>
            </a:r>
            <a:r>
              <a:rPr lang="en-US" dirty="0"/>
              <a:t>. </a:t>
            </a:r>
            <a:r>
              <a:rPr lang="en-US" dirty="0" err="1"/>
              <a:t>Aenean</a:t>
            </a:r>
            <a:r>
              <a:rPr lang="en-US" dirty="0"/>
              <a:t> </a:t>
            </a:r>
            <a:r>
              <a:rPr lang="en-US" dirty="0" err="1"/>
              <a:t>arcu</a:t>
            </a:r>
            <a:r>
              <a:rPr lang="en-US" dirty="0"/>
              <a:t> </a:t>
            </a:r>
            <a:r>
              <a:rPr lang="en-US" dirty="0" err="1"/>
              <a:t>mauris</a:t>
            </a:r>
            <a:r>
              <a:rPr lang="en-US" dirty="0"/>
              <a:t>, </a:t>
            </a:r>
            <a:r>
              <a:rPr lang="en-US" dirty="0" err="1"/>
              <a:t>egestas</a:t>
            </a:r>
            <a:r>
              <a:rPr lang="en-US" dirty="0"/>
              <a:t> </a:t>
            </a:r>
            <a:r>
              <a:rPr lang="en-US" dirty="0" err="1"/>
              <a:t>aliquam</a:t>
            </a:r>
            <a:r>
              <a:rPr lang="en-US" dirty="0"/>
              <a:t> </a:t>
            </a:r>
            <a:r>
              <a:rPr lang="en-US" dirty="0" err="1"/>
              <a:t>ultricies</a:t>
            </a:r>
            <a:r>
              <a:rPr lang="en-US" dirty="0"/>
              <a:t> </a:t>
            </a:r>
            <a:r>
              <a:rPr lang="en-US" dirty="0" err="1"/>
              <a:t>ut</a:t>
            </a:r>
            <a:r>
              <a:rPr lang="en-US" dirty="0"/>
              <a:t>, pharetra </a:t>
            </a:r>
            <a:r>
              <a:rPr lang="en-US" dirty="0" err="1"/>
              <a:t>luctus</a:t>
            </a:r>
            <a:r>
              <a:rPr lang="en-US" dirty="0"/>
              <a:t> </a:t>
            </a:r>
            <a:r>
              <a:rPr lang="en-US" dirty="0" err="1"/>
              <a:t>neque</a:t>
            </a:r>
            <a:r>
              <a:rPr lang="en-US" dirty="0"/>
              <a:t>. Integer </a:t>
            </a:r>
            <a:r>
              <a:rPr lang="en-US" dirty="0" err="1"/>
              <a:t>ut</a:t>
            </a:r>
            <a:r>
              <a:rPr lang="en-US" dirty="0"/>
              <a:t> </a:t>
            </a:r>
            <a:r>
              <a:rPr lang="en-US" dirty="0" err="1"/>
              <a:t>viverra</a:t>
            </a:r>
            <a:r>
              <a:rPr lang="en-US" dirty="0"/>
              <a:t> </a:t>
            </a:r>
            <a:r>
              <a:rPr lang="en-US" dirty="0" err="1"/>
              <a:t>lacus</a:t>
            </a:r>
            <a:r>
              <a:rPr lang="en-US" dirty="0"/>
              <a:t>. Integer </a:t>
            </a:r>
            <a:r>
              <a:rPr lang="en-US" dirty="0" err="1"/>
              <a:t>tortor</a:t>
            </a:r>
            <a:r>
              <a:rPr lang="en-US" dirty="0"/>
              <a:t> libero, </a:t>
            </a:r>
            <a:r>
              <a:rPr lang="en-US" dirty="0" err="1"/>
              <a:t>euismod</a:t>
            </a:r>
            <a:r>
              <a:rPr lang="en-US" dirty="0"/>
              <a:t> </a:t>
            </a:r>
            <a:r>
              <a:rPr lang="en-US" dirty="0" err="1"/>
              <a:t>nec</a:t>
            </a:r>
            <a:r>
              <a:rPr lang="en-US" dirty="0"/>
              <a:t> </a:t>
            </a:r>
            <a:r>
              <a:rPr lang="en-US" dirty="0" err="1"/>
              <a:t>euismod</a:t>
            </a:r>
            <a:r>
              <a:rPr lang="en-US" dirty="0"/>
              <a:t> </a:t>
            </a:r>
            <a:r>
              <a:rPr lang="en-US" dirty="0" err="1"/>
              <a:t>eu</a:t>
            </a:r>
            <a:r>
              <a:rPr lang="en-US" dirty="0"/>
              <a:t>, </a:t>
            </a:r>
            <a:r>
              <a:rPr lang="en-US" dirty="0" err="1"/>
              <a:t>efficitur</a:t>
            </a:r>
            <a:r>
              <a:rPr lang="en-US" dirty="0"/>
              <a:t> </a:t>
            </a:r>
            <a:r>
              <a:rPr lang="en-US" dirty="0" err="1"/>
              <a:t>eget</a:t>
            </a:r>
            <a:r>
              <a:rPr lang="en-US" dirty="0"/>
              <a:t> lorem. </a:t>
            </a:r>
            <a:r>
              <a:rPr lang="en-US" dirty="0" err="1"/>
              <a:t>Mauris</a:t>
            </a:r>
            <a:r>
              <a:rPr lang="en-US" dirty="0"/>
              <a:t> </a:t>
            </a:r>
            <a:r>
              <a:rPr lang="en-US" dirty="0" err="1"/>
              <a:t>feugiat</a:t>
            </a:r>
            <a:r>
              <a:rPr lang="en-US" dirty="0"/>
              <a:t> </a:t>
            </a:r>
            <a:r>
              <a:rPr lang="en-US" dirty="0" err="1"/>
              <a:t>justo</a:t>
            </a:r>
            <a:r>
              <a:rPr lang="en-US" dirty="0"/>
              <a:t> in </a:t>
            </a:r>
            <a:r>
              <a:rPr lang="en-US" dirty="0" err="1"/>
              <a:t>nulla</a:t>
            </a:r>
            <a:r>
              <a:rPr lang="en-US" dirty="0"/>
              <a:t> </a:t>
            </a:r>
            <a:r>
              <a:rPr lang="en-US" dirty="0" err="1"/>
              <a:t>laoreet</a:t>
            </a:r>
            <a:r>
              <a:rPr lang="en-US" dirty="0"/>
              <a:t>, a </a:t>
            </a:r>
            <a:r>
              <a:rPr lang="en-US" dirty="0" err="1"/>
              <a:t>mollis</a:t>
            </a:r>
            <a:r>
              <a:rPr lang="en-US" dirty="0"/>
              <a:t> magna </a:t>
            </a:r>
            <a:r>
              <a:rPr lang="en-US" dirty="0" err="1"/>
              <a:t>consequat</a:t>
            </a:r>
            <a:r>
              <a:rPr lang="en-US" dirty="0"/>
              <a:t>. </a:t>
            </a:r>
            <a:r>
              <a:rPr lang="en-US" dirty="0" err="1"/>
              <a:t>Proin</a:t>
            </a:r>
            <a:r>
              <a:rPr lang="en-US" dirty="0"/>
              <a:t> lacinia ipsum sit </a:t>
            </a:r>
            <a:r>
              <a:rPr lang="en-US" dirty="0" err="1"/>
              <a:t>amet</a:t>
            </a:r>
            <a:r>
              <a:rPr lang="en-US" dirty="0"/>
              <a:t> </a:t>
            </a:r>
            <a:r>
              <a:rPr lang="en-US" dirty="0" err="1"/>
              <a:t>accumsan</a:t>
            </a:r>
            <a:r>
              <a:rPr lang="en-US" dirty="0"/>
              <a:t> </a:t>
            </a:r>
            <a:r>
              <a:rPr lang="en-US" dirty="0" err="1"/>
              <a:t>feugiat</a:t>
            </a:r>
            <a:r>
              <a:rPr lang="en-US" dirty="0"/>
              <a:t>. </a:t>
            </a:r>
            <a:r>
              <a:rPr lang="en-US" dirty="0" err="1"/>
              <a:t>Nulla</a:t>
            </a:r>
            <a:r>
              <a:rPr lang="en-US" dirty="0"/>
              <a:t> </a:t>
            </a:r>
            <a:r>
              <a:rPr lang="en-US" dirty="0" err="1"/>
              <a:t>venenatis</a:t>
            </a:r>
            <a:r>
              <a:rPr lang="en-US" dirty="0"/>
              <a:t> </a:t>
            </a:r>
            <a:r>
              <a:rPr lang="en-US" dirty="0" err="1"/>
              <a:t>urna</a:t>
            </a:r>
            <a:r>
              <a:rPr lang="en-US" dirty="0"/>
              <a:t> in </a:t>
            </a:r>
            <a:r>
              <a:rPr lang="en-US" dirty="0" err="1"/>
              <a:t>congue</a:t>
            </a:r>
            <a:r>
              <a:rPr lang="en-US" dirty="0"/>
              <a:t> </a:t>
            </a:r>
            <a:r>
              <a:rPr lang="en-US" dirty="0" err="1"/>
              <a:t>bibendum</a:t>
            </a:r>
            <a:r>
              <a:rPr lang="en-US" dirty="0"/>
              <a:t>.</a:t>
            </a:r>
          </a:p>
          <a:p>
            <a:pPr lvl="0"/>
            <a:r>
              <a:rPr lang="en-US" dirty="0"/>
              <a:t>Nunc </a:t>
            </a:r>
            <a:r>
              <a:rPr lang="en-US" dirty="0" err="1"/>
              <a:t>neque</a:t>
            </a:r>
            <a:r>
              <a:rPr lang="en-US" dirty="0"/>
              <a:t> </a:t>
            </a:r>
            <a:r>
              <a:rPr lang="en-US" dirty="0" err="1"/>
              <a:t>massa</a:t>
            </a:r>
            <a:r>
              <a:rPr lang="en-US" dirty="0"/>
              <a:t>, </a:t>
            </a:r>
            <a:r>
              <a:rPr lang="en-US" dirty="0" err="1"/>
              <a:t>posuere</a:t>
            </a:r>
            <a:r>
              <a:rPr lang="en-US" dirty="0"/>
              <a:t> sit </a:t>
            </a:r>
            <a:r>
              <a:rPr lang="en-US" dirty="0" err="1"/>
              <a:t>amet</a:t>
            </a:r>
            <a:r>
              <a:rPr lang="en-US" dirty="0"/>
              <a:t> </a:t>
            </a:r>
            <a:r>
              <a:rPr lang="en-US" dirty="0" err="1"/>
              <a:t>accumsan</a:t>
            </a:r>
            <a:r>
              <a:rPr lang="en-US" dirty="0"/>
              <a:t> </a:t>
            </a:r>
            <a:r>
              <a:rPr lang="en-US" dirty="0" err="1"/>
              <a:t>ut</a:t>
            </a:r>
            <a:r>
              <a:rPr lang="en-US" dirty="0"/>
              <a:t>, lacinia at </a:t>
            </a:r>
            <a:r>
              <a:rPr lang="en-US" dirty="0" err="1"/>
              <a:t>odio</a:t>
            </a:r>
            <a:r>
              <a:rPr lang="en-US" dirty="0"/>
              <a:t>. </a:t>
            </a:r>
            <a:r>
              <a:rPr lang="en-US" dirty="0" err="1"/>
              <a:t>Nullam</a:t>
            </a:r>
            <a:r>
              <a:rPr lang="en-US" dirty="0"/>
              <a:t> ac </a:t>
            </a:r>
            <a:r>
              <a:rPr lang="en-US" dirty="0" err="1"/>
              <a:t>turpis</a:t>
            </a:r>
            <a:r>
              <a:rPr lang="en-US" dirty="0"/>
              <a:t> id dui </a:t>
            </a:r>
            <a:r>
              <a:rPr lang="en-US" dirty="0" err="1"/>
              <a:t>elementum</a:t>
            </a:r>
            <a:r>
              <a:rPr lang="en-US" dirty="0"/>
              <a:t> </a:t>
            </a:r>
            <a:r>
              <a:rPr lang="en-US" dirty="0" err="1"/>
              <a:t>tincidunt</a:t>
            </a:r>
            <a:r>
              <a:rPr lang="en-US" dirty="0"/>
              <a:t> at id ex. Ut </a:t>
            </a:r>
            <a:r>
              <a:rPr lang="en-US" dirty="0" err="1"/>
              <a:t>pellentesque</a:t>
            </a:r>
            <a:r>
              <a:rPr lang="en-US" dirty="0"/>
              <a:t> </a:t>
            </a:r>
            <a:r>
              <a:rPr lang="en-US" dirty="0" err="1"/>
              <a:t>blandit</a:t>
            </a:r>
            <a:r>
              <a:rPr lang="en-US" dirty="0"/>
              <a:t> ipsum, </a:t>
            </a:r>
            <a:r>
              <a:rPr lang="en-US" dirty="0" err="1"/>
              <a:t>vel</a:t>
            </a:r>
            <a:r>
              <a:rPr lang="en-US" dirty="0"/>
              <a:t> </a:t>
            </a:r>
            <a:r>
              <a:rPr lang="en-US" dirty="0" err="1"/>
              <a:t>egestas</a:t>
            </a:r>
            <a:r>
              <a:rPr lang="en-US" dirty="0"/>
              <a:t> </a:t>
            </a:r>
            <a:r>
              <a:rPr lang="en-US" dirty="0" err="1"/>
              <a:t>diam</a:t>
            </a:r>
            <a:r>
              <a:rPr lang="en-US" dirty="0"/>
              <a:t> </a:t>
            </a:r>
            <a:r>
              <a:rPr lang="en-US" dirty="0" err="1"/>
              <a:t>efficitur</a:t>
            </a:r>
            <a:r>
              <a:rPr lang="en-US" dirty="0"/>
              <a:t> sit </a:t>
            </a:r>
            <a:r>
              <a:rPr lang="en-US" dirty="0" err="1"/>
              <a:t>amet</a:t>
            </a:r>
            <a:r>
              <a:rPr lang="en-US" dirty="0"/>
              <a:t>. Maecenas </a:t>
            </a:r>
            <a:r>
              <a:rPr lang="en-US" dirty="0" err="1"/>
              <a:t>commodo</a:t>
            </a:r>
            <a:r>
              <a:rPr lang="en-US" dirty="0"/>
              <a:t> </a:t>
            </a:r>
            <a:r>
              <a:rPr lang="en-US" dirty="0" err="1"/>
              <a:t>fringilla</a:t>
            </a:r>
            <a:r>
              <a:rPr lang="en-US" dirty="0"/>
              <a:t> nisi, non maximus </a:t>
            </a:r>
            <a:r>
              <a:rPr lang="en-US" dirty="0" err="1"/>
              <a:t>massa</a:t>
            </a:r>
            <a:r>
              <a:rPr lang="en-US" dirty="0"/>
              <a:t> </a:t>
            </a:r>
            <a:r>
              <a:rPr lang="en-US" dirty="0" err="1"/>
              <a:t>iaculis</a:t>
            </a:r>
            <a:r>
              <a:rPr lang="en-US" dirty="0"/>
              <a:t> </a:t>
            </a:r>
            <a:r>
              <a:rPr lang="en-US" dirty="0" err="1"/>
              <a:t>nec</a:t>
            </a:r>
            <a:r>
              <a:rPr lang="en-US" dirty="0"/>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4895194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Case Study - Intro 01">
    <p:bg>
      <p:bgPr>
        <a:solidFill>
          <a:schemeClr val="tx1"/>
        </a:solidFill>
        <a:effectLst/>
      </p:bgPr>
    </p:bg>
    <p:spTree>
      <p:nvGrpSpPr>
        <p:cNvPr id="1" name=""/>
        <p:cNvGrpSpPr/>
        <p:nvPr/>
      </p:nvGrpSpPr>
      <p:grpSpPr>
        <a:xfrm>
          <a:off x="0" y="0"/>
          <a:ext cx="0" cy="0"/>
          <a:chOff x="0" y="0"/>
          <a:chExt cx="0" cy="0"/>
        </a:xfrm>
      </p:grpSpPr>
      <p:sp>
        <p:nvSpPr>
          <p:cNvPr id="19" name="Picture Placeholder 14">
            <a:extLst>
              <a:ext uri="{FF2B5EF4-FFF2-40B4-BE49-F238E27FC236}">
                <a16:creationId xmlns:a16="http://schemas.microsoft.com/office/drawing/2014/main" id="{F6DC3000-7712-4C4F-94DE-104989CA9120}"/>
              </a:ext>
            </a:extLst>
          </p:cNvPr>
          <p:cNvSpPr>
            <a:spLocks noGrp="1"/>
          </p:cNvSpPr>
          <p:nvPr>
            <p:ph type="pic" sz="quarter" idx="13" hasCustomPrompt="1"/>
          </p:nvPr>
        </p:nvSpPr>
        <p:spPr>
          <a:xfrm>
            <a:off x="0" y="0"/>
            <a:ext cx="12192000" cy="6858000"/>
          </a:xfrm>
          <a:prstGeom prst="rect">
            <a:avLst/>
          </a:prstGeom>
          <a:solidFill>
            <a:schemeClr val="tx1"/>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267200" cy="254813"/>
          </a:xfrm>
        </p:spPr>
        <p:txBody>
          <a:bodyPr anchor="t" anchorCtr="0">
            <a:noAutofit/>
          </a:bodyPr>
          <a:lstStyle>
            <a:lvl1pPr marL="0" indent="0" algn="l">
              <a:spcAft>
                <a:spcPts val="0"/>
              </a:spcAft>
              <a:buNone/>
              <a:defRPr sz="1000" b="0" i="0" kern="0" cap="none" spc="50" baseline="0">
                <a:solidFill>
                  <a:schemeClr val="accent1"/>
                </a:solidFill>
                <a:latin typeface="+mj-lt"/>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dirty="0"/>
              <a:t>Case study</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267200" cy="1241298"/>
          </a:xfrm>
        </p:spPr>
        <p:txBody>
          <a:bodyPr anchor="t" anchorCtr="0"/>
          <a:lstStyle>
            <a:lvl1pPr>
              <a:defRPr sz="2700" b="0" i="0">
                <a:solidFill>
                  <a:schemeClr val="bg2"/>
                </a:solidFill>
                <a:latin typeface="+mj-lt"/>
              </a:defRPr>
            </a:lvl1pPr>
          </a:lstStyle>
          <a:p>
            <a:r>
              <a:rPr lang="en-US" dirty="0"/>
              <a:t>The “How” Headline or impact statement (60 characters or less)</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4300607"/>
            <a:ext cx="4267200" cy="187159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lang="en-US" sz="1400" smtClean="0">
                <a:solidFill>
                  <a:schemeClr val="bg2"/>
                </a:solidFill>
                <a:effectLst/>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You can also include sub-text under the headline in this section</a:t>
            </a:r>
          </a:p>
        </p:txBody>
      </p:sp>
      <p:sp>
        <p:nvSpPr>
          <p:cNvPr id="18" name="Text Placeholder 8">
            <a:extLst>
              <a:ext uri="{FF2B5EF4-FFF2-40B4-BE49-F238E27FC236}">
                <a16:creationId xmlns:a16="http://schemas.microsoft.com/office/drawing/2014/main" id="{0306C4D9-573B-784B-982B-9E2A2B888CAE}"/>
              </a:ext>
            </a:extLst>
          </p:cNvPr>
          <p:cNvSpPr>
            <a:spLocks noGrp="1"/>
          </p:cNvSpPr>
          <p:nvPr>
            <p:ph type="body" sz="quarter" idx="18" hasCustomPrompt="1"/>
          </p:nvPr>
        </p:nvSpPr>
        <p:spPr>
          <a:xfrm>
            <a:off x="685800" y="2203938"/>
            <a:ext cx="4267200" cy="255157"/>
          </a:xfrm>
        </p:spPr>
        <p:txBody>
          <a:bodyPr numCol="1" spcCol="384048" anchor="b"/>
          <a:lstStyle>
            <a:lvl1pPr marL="0" marR="0" indent="0" algn="l" defTabSz="914400" rtl="0" eaLnBrk="1" fontAlgn="auto" latinLnBrk="0" hangingPunct="1">
              <a:lnSpc>
                <a:spcPct val="140000"/>
              </a:lnSpc>
              <a:spcBef>
                <a:spcPts val="800"/>
              </a:spcBef>
              <a:spcAft>
                <a:spcPts val="0"/>
              </a:spcAft>
              <a:buClrTx/>
              <a:buSzTx/>
              <a:buFontTx/>
              <a:buNone/>
              <a:tabLst/>
              <a:defRPr lang="en-US" sz="1400" b="0" i="0" kern="1200" dirty="0">
                <a:solidFill>
                  <a:schemeClr val="bg2"/>
                </a:solidFill>
                <a:latin typeface="+mj-lt"/>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Client’s Name</a:t>
            </a:r>
          </a:p>
        </p:txBody>
      </p:sp>
    </p:spTree>
    <p:extLst>
      <p:ext uri="{BB962C8B-B14F-4D97-AF65-F5344CB8AC3E}">
        <p14:creationId xmlns:p14="http://schemas.microsoft.com/office/powerpoint/2010/main" val="586273290"/>
      </p:ext>
    </p:extLst>
  </p:cSld>
  <p:clrMapOvr>
    <a:masterClrMapping/>
  </p:clrMapOvr>
  <p:extLst>
    <p:ext uri="{DCECCB84-F9BA-43D5-87BE-67443E8EF086}">
      <p15:sldGuideLst xmlns:p15="http://schemas.microsoft.com/office/powerpoint/2012/main"/>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2_Case Study - Intro 01">
    <p:spTree>
      <p:nvGrpSpPr>
        <p:cNvPr id="1" name=""/>
        <p:cNvGrpSpPr/>
        <p:nvPr/>
      </p:nvGrpSpPr>
      <p:grpSpPr>
        <a:xfrm>
          <a:off x="0" y="0"/>
          <a:ext cx="0" cy="0"/>
          <a:chOff x="0" y="0"/>
          <a:chExt cx="0" cy="0"/>
        </a:xfrm>
      </p:grpSpPr>
      <p:sp>
        <p:nvSpPr>
          <p:cNvPr id="19" name="Picture Placeholder 14">
            <a:extLst>
              <a:ext uri="{FF2B5EF4-FFF2-40B4-BE49-F238E27FC236}">
                <a16:creationId xmlns:a16="http://schemas.microsoft.com/office/drawing/2014/main" id="{F6DC3000-7712-4C4F-94DE-104989CA9120}"/>
              </a:ext>
            </a:extLst>
          </p:cNvPr>
          <p:cNvSpPr>
            <a:spLocks noGrp="1"/>
          </p:cNvSpPr>
          <p:nvPr>
            <p:ph type="pic" sz="quarter" idx="13" hasCustomPrompt="1"/>
          </p:nvPr>
        </p:nvSpPr>
        <p:spPr>
          <a:xfrm>
            <a:off x="0" y="0"/>
            <a:ext cx="121920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267200" cy="254813"/>
          </a:xfrm>
        </p:spPr>
        <p:txBody>
          <a:bodyPr anchor="t" anchorCtr="0">
            <a:noAutofit/>
          </a:bodyPr>
          <a:lstStyle>
            <a:lvl1pPr marL="0" indent="0" algn="l">
              <a:spcAft>
                <a:spcPts val="0"/>
              </a:spcAft>
              <a:buNone/>
              <a:defRPr sz="1000" b="0" i="0" kern="0" cap="none" spc="50" baseline="0">
                <a:solidFill>
                  <a:schemeClr val="accent1"/>
                </a:solidFill>
                <a:latin typeface="+mj-lt"/>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dirty="0"/>
              <a:t>Case study</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267200" cy="1241298"/>
          </a:xfrm>
        </p:spPr>
        <p:txBody>
          <a:bodyPr anchor="t" anchorCtr="0"/>
          <a:lstStyle>
            <a:lvl1pPr>
              <a:defRPr sz="2700" b="0" i="0">
                <a:solidFill>
                  <a:schemeClr val="tx1"/>
                </a:solidFill>
                <a:latin typeface="+mj-lt"/>
              </a:defRPr>
            </a:lvl1pPr>
          </a:lstStyle>
          <a:p>
            <a:r>
              <a:rPr lang="en-US" dirty="0"/>
              <a:t>The “How” Headline or impact statement (60 characters or less)</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4300607"/>
            <a:ext cx="4267200" cy="187159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lang="en-US" sz="1400" smtClean="0">
                <a:solidFill>
                  <a:schemeClr val="tx1"/>
                </a:solidFill>
                <a:effectLst/>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You can also include sub-text under the headline in this section</a:t>
            </a:r>
          </a:p>
        </p:txBody>
      </p:sp>
      <p:sp>
        <p:nvSpPr>
          <p:cNvPr id="18" name="Text Placeholder 8">
            <a:extLst>
              <a:ext uri="{FF2B5EF4-FFF2-40B4-BE49-F238E27FC236}">
                <a16:creationId xmlns:a16="http://schemas.microsoft.com/office/drawing/2014/main" id="{0306C4D9-573B-784B-982B-9E2A2B888CAE}"/>
              </a:ext>
            </a:extLst>
          </p:cNvPr>
          <p:cNvSpPr>
            <a:spLocks noGrp="1"/>
          </p:cNvSpPr>
          <p:nvPr>
            <p:ph type="body" sz="quarter" idx="18" hasCustomPrompt="1"/>
          </p:nvPr>
        </p:nvSpPr>
        <p:spPr>
          <a:xfrm>
            <a:off x="685800" y="2203938"/>
            <a:ext cx="4267200" cy="255157"/>
          </a:xfrm>
        </p:spPr>
        <p:txBody>
          <a:bodyPr numCol="1" spcCol="384048" anchor="b"/>
          <a:lstStyle>
            <a:lvl1pPr marL="0" marR="0" indent="0" algn="l" defTabSz="914400" rtl="0" eaLnBrk="1" fontAlgn="auto" latinLnBrk="0" hangingPunct="1">
              <a:lnSpc>
                <a:spcPct val="140000"/>
              </a:lnSpc>
              <a:spcBef>
                <a:spcPts val="800"/>
              </a:spcBef>
              <a:spcAft>
                <a:spcPts val="0"/>
              </a:spcAft>
              <a:buClrTx/>
              <a:buSzTx/>
              <a:buFontTx/>
              <a:buNone/>
              <a:tabLst/>
              <a:defRPr lang="en-US" sz="1400" b="0" i="0" kern="1200" dirty="0">
                <a:solidFill>
                  <a:schemeClr val="tx1"/>
                </a:solidFill>
                <a:latin typeface="+mj-lt"/>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Client’s Name</a:t>
            </a:r>
          </a:p>
        </p:txBody>
      </p:sp>
    </p:spTree>
    <p:extLst>
      <p:ext uri="{BB962C8B-B14F-4D97-AF65-F5344CB8AC3E}">
        <p14:creationId xmlns:p14="http://schemas.microsoft.com/office/powerpoint/2010/main" val="121694320"/>
      </p:ext>
    </p:extLst>
  </p:cSld>
  <p:clrMapOvr>
    <a:masterClrMapping/>
  </p:clrMapOvr>
  <p:extLst>
    <p:ext uri="{DCECCB84-F9BA-43D5-87BE-67443E8EF086}">
      <p15:sldGuideLst xmlns:p15="http://schemas.microsoft.com/office/powerpoint/2012/main"/>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0_Case Study - One Column Big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65E032-13E2-C94A-9F04-EC881A8E7B3A}"/>
              </a:ext>
            </a:extLst>
          </p:cNvPr>
          <p:cNvSpPr/>
          <p:nvPr userDrawn="1"/>
        </p:nvSpPr>
        <p:spPr>
          <a:xfrm>
            <a:off x="0" y="0"/>
            <a:ext cx="7772400" cy="68580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676400"/>
            <a:ext cx="6172200" cy="3505200"/>
          </a:xfrm>
        </p:spPr>
        <p:txBody>
          <a:bodyPr anchor="ctr" anchorCtr="0"/>
          <a:lstStyle>
            <a:lvl1pPr algn="l">
              <a:lnSpc>
                <a:spcPct val="150000"/>
              </a:lnSpc>
              <a:defRPr sz="1800" b="0" i="0">
                <a:latin typeface="+mn-lt"/>
              </a:defRPr>
            </a:lvl1pPr>
          </a:lstStyle>
          <a:p>
            <a:r>
              <a:rPr lang="en-US" dirty="0"/>
              <a:t>The Introduction (no heading, 350 characters or less)—Copy in this section should be compelling and tease the work and impact we had with the client.</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8458200" y="914400"/>
            <a:ext cx="3053862"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1000"/>
              </a:spcBef>
              <a:spcAft>
                <a:spcPts val="0"/>
              </a:spcAft>
              <a:buNone/>
              <a:defRPr sz="1000" b="1" i="0" spc="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2"/>
            <a:r>
              <a:rPr lang="en-US" dirty="0"/>
              <a:t>Please additionally provide the following information</a:t>
            </a:r>
          </a:p>
          <a:p>
            <a:pPr lvl="1"/>
            <a:r>
              <a:rPr lang="en-US" dirty="0"/>
              <a:t>Client</a:t>
            </a:r>
          </a:p>
          <a:p>
            <a:pPr lvl="0"/>
            <a:r>
              <a:rPr lang="en-US" dirty="0"/>
              <a:t>[Insert client name here] </a:t>
            </a:r>
          </a:p>
          <a:p>
            <a:pPr lvl="1"/>
            <a:r>
              <a:rPr lang="en-US" dirty="0"/>
              <a:t>Services (Highlight applicable services to the case per list below):</a:t>
            </a:r>
          </a:p>
          <a:p>
            <a:pPr lvl="3"/>
            <a:r>
              <a:rPr lang="en-US" dirty="0"/>
              <a:t>Strategy &amp; Consulting</a:t>
            </a:r>
          </a:p>
          <a:p>
            <a:pPr lvl="3"/>
            <a:r>
              <a:rPr lang="en-US" dirty="0"/>
              <a:t>Customer Experience &amp; Design</a:t>
            </a:r>
          </a:p>
          <a:p>
            <a:pPr lvl="3"/>
            <a:r>
              <a:rPr lang="en-US" dirty="0"/>
              <a:t>Technology &amp; Engineering </a:t>
            </a:r>
          </a:p>
          <a:p>
            <a:pPr lvl="3"/>
            <a:r>
              <a:rPr lang="en-US" dirty="0"/>
              <a:t>Data &amp; Artificial Intelligence </a:t>
            </a:r>
          </a:p>
          <a:p>
            <a:pPr lvl="3"/>
            <a:r>
              <a:rPr lang="en-US" dirty="0"/>
              <a:t>Marketing Platforms</a:t>
            </a:r>
          </a:p>
          <a:p>
            <a:pPr lvl="3"/>
            <a:r>
              <a:rPr lang="en-US" dirty="0"/>
              <a:t>Innovation &amp; Digital Product Management </a:t>
            </a:r>
          </a:p>
          <a:p>
            <a:pPr lvl="1"/>
            <a:r>
              <a:rPr lang="en-US" dirty="0"/>
              <a:t>Industry</a:t>
            </a:r>
          </a:p>
          <a:p>
            <a:pPr lvl="0"/>
            <a:r>
              <a:rPr lang="en-US" dirty="0"/>
              <a:t>[Insert industry here]</a:t>
            </a:r>
          </a:p>
        </p:txBody>
      </p:sp>
    </p:spTree>
    <p:extLst>
      <p:ext uri="{BB962C8B-B14F-4D97-AF65-F5344CB8AC3E}">
        <p14:creationId xmlns:p14="http://schemas.microsoft.com/office/powerpoint/2010/main" val="1084020357"/>
      </p:ext>
    </p:extLst>
  </p:cSld>
  <p:clrMapOvr>
    <a:masterClrMapping/>
  </p:clrMapOvr>
  <p:extLst>
    <p:ext uri="{DCECCB84-F9BA-43D5-87BE-67443E8EF086}">
      <p15:sldGuideLst xmlns:p15="http://schemas.microsoft.com/office/powerpoint/2012/main">
        <p15:guide id="1" orient="horz" pos="576">
          <p15:clr>
            <a:srgbClr val="FBAE40"/>
          </p15:clr>
        </p15:guide>
        <p15:guide id="2" pos="532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1_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0" y="0"/>
            <a:ext cx="7772400" cy="6858000"/>
          </a:xfrm>
          <a:prstGeom prst="rect">
            <a:avLst/>
          </a:prstGeom>
          <a:solidFill>
            <a:srgbClr val="EEEEEE"/>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8458200" y="914400"/>
            <a:ext cx="3044952"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The imperative for change</a:t>
            </a:r>
          </a:p>
          <a:p>
            <a:pPr lvl="0"/>
            <a:r>
              <a:rPr lang="en-US" dirty="0"/>
              <a:t>(this heading is used across all cases)</a:t>
            </a:r>
          </a:p>
          <a:p>
            <a:pPr lvl="0"/>
            <a:endParaRPr lang="en-US" dirty="0"/>
          </a:p>
          <a:p>
            <a:pPr lvl="0"/>
            <a:r>
              <a:rPr lang="en-US" dirty="0"/>
              <a:t>Copy under this heading should outline the business transformation need state (400 characters or less).</a:t>
            </a:r>
          </a:p>
        </p:txBody>
      </p:sp>
    </p:spTree>
    <p:extLst>
      <p:ext uri="{BB962C8B-B14F-4D97-AF65-F5344CB8AC3E}">
        <p14:creationId xmlns:p14="http://schemas.microsoft.com/office/powerpoint/2010/main" val="2569876090"/>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3_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419600" y="0"/>
            <a:ext cx="77724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914400"/>
            <a:ext cx="3044952"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The imperative for change</a:t>
            </a:r>
          </a:p>
          <a:p>
            <a:pPr lvl="0"/>
            <a:r>
              <a:rPr lang="en-US" dirty="0"/>
              <a:t>(this heading is used across all cases)</a:t>
            </a:r>
          </a:p>
          <a:p>
            <a:pPr lvl="0"/>
            <a:endParaRPr lang="en-US" dirty="0"/>
          </a:p>
          <a:p>
            <a:pPr lvl="0"/>
            <a:r>
              <a:rPr lang="en-US" dirty="0"/>
              <a:t>Copy under this heading should outline the business transformation need state (400 characters or less).</a:t>
            </a:r>
          </a:p>
        </p:txBody>
      </p:sp>
    </p:spTree>
    <p:extLst>
      <p:ext uri="{BB962C8B-B14F-4D97-AF65-F5344CB8AC3E}">
        <p14:creationId xmlns:p14="http://schemas.microsoft.com/office/powerpoint/2010/main" val="2721513587"/>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12_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7772400" y="0"/>
            <a:ext cx="44196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914400"/>
            <a:ext cx="6553200"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marL="6350" marR="0" lvl="1"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a:pPr>
            <a:r>
              <a:rPr lang="en-US" dirty="0"/>
              <a:t>The transformative solution</a:t>
            </a:r>
          </a:p>
          <a:p>
            <a:pPr lvl="0"/>
            <a:r>
              <a:rPr lang="en-US" dirty="0"/>
              <a:t>(this heading is used across all cases)</a:t>
            </a:r>
          </a:p>
          <a:p>
            <a:pPr lvl="0"/>
            <a:endParaRPr lang="en-US" dirty="0"/>
          </a:p>
          <a:p>
            <a:pPr lvl="0"/>
            <a:r>
              <a:rPr lang="en-US" dirty="0"/>
              <a:t>What we did and how we did it (630 characters or less). </a:t>
            </a:r>
          </a:p>
          <a:p>
            <a:pPr lvl="0"/>
            <a:r>
              <a:rPr lang="en-US" dirty="0"/>
              <a:t>Within this section we’d like to also address:</a:t>
            </a:r>
          </a:p>
          <a:p>
            <a:pPr lvl="0"/>
            <a:r>
              <a:rPr lang="en-US" dirty="0"/>
              <a:t>Partnerships and alliances:</a:t>
            </a:r>
          </a:p>
          <a:p>
            <a:pPr lvl="3"/>
            <a:r>
              <a:rPr lang="en-US" dirty="0"/>
              <a:t>If applicable to this client story i.e. Please provide details on any alliance technologies that were included in the solution and why was that particular technology chosen?”</a:t>
            </a:r>
          </a:p>
          <a:p>
            <a:pPr lvl="0"/>
            <a:r>
              <a:rPr lang="en-US" dirty="0"/>
              <a:t>Engineering and Technology</a:t>
            </a:r>
          </a:p>
          <a:p>
            <a:pPr lvl="3"/>
            <a:r>
              <a:rPr lang="en-US" dirty="0"/>
              <a:t>Are we helping the client scale/ step change their engineering capability?</a:t>
            </a:r>
          </a:p>
          <a:p>
            <a:pPr lvl="3"/>
            <a:r>
              <a:rPr lang="en-US" dirty="0"/>
              <a:t>In this engagement did we invest or make a material change to engineering process to increase the engineering maturity?</a:t>
            </a:r>
          </a:p>
          <a:p>
            <a:pPr lvl="3"/>
            <a:r>
              <a:rPr lang="en-US" dirty="0"/>
              <a:t>Did we modernize IT infrastructure so that they are ready to embrace digital challenge?</a:t>
            </a:r>
          </a:p>
          <a:p>
            <a:pPr lvl="3"/>
            <a:r>
              <a:rPr lang="en-US" dirty="0"/>
              <a:t>Did we try any future or innovative tech in positioning the client better in their industry?</a:t>
            </a:r>
          </a:p>
        </p:txBody>
      </p:sp>
    </p:spTree>
    <p:extLst>
      <p:ext uri="{BB962C8B-B14F-4D97-AF65-F5344CB8AC3E}">
        <p14:creationId xmlns:p14="http://schemas.microsoft.com/office/powerpoint/2010/main" val="3498534710"/>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4_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0" y="0"/>
            <a:ext cx="44196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4953000" y="914400"/>
            <a:ext cx="6553200"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marL="6350" marR="0" lvl="1"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a:pPr>
            <a:r>
              <a:rPr lang="en-US" dirty="0"/>
              <a:t>The transformative solution</a:t>
            </a:r>
          </a:p>
          <a:p>
            <a:pPr lvl="0"/>
            <a:r>
              <a:rPr lang="en-US" dirty="0"/>
              <a:t>(this heading is used across all cases)</a:t>
            </a:r>
          </a:p>
          <a:p>
            <a:pPr lvl="0"/>
            <a:endParaRPr lang="en-US" dirty="0"/>
          </a:p>
          <a:p>
            <a:pPr lvl="0"/>
            <a:r>
              <a:rPr lang="en-US" dirty="0"/>
              <a:t>What we did and how we did it (630 characters or less). </a:t>
            </a:r>
          </a:p>
          <a:p>
            <a:pPr lvl="0"/>
            <a:r>
              <a:rPr lang="en-US" dirty="0"/>
              <a:t>Within this section we’d like to also address:</a:t>
            </a:r>
          </a:p>
          <a:p>
            <a:pPr lvl="0"/>
            <a:r>
              <a:rPr lang="en-US" dirty="0"/>
              <a:t>Partnerships and alliances:</a:t>
            </a:r>
          </a:p>
          <a:p>
            <a:pPr lvl="3"/>
            <a:r>
              <a:rPr lang="en-US" dirty="0"/>
              <a:t>If applicable to this client story i.e. Please provide details on any alliance technologies that were included in the solution and why was that particular technology chosen?”</a:t>
            </a:r>
          </a:p>
          <a:p>
            <a:pPr lvl="0"/>
            <a:r>
              <a:rPr lang="en-US" dirty="0"/>
              <a:t>Engineering and Technology</a:t>
            </a:r>
          </a:p>
          <a:p>
            <a:pPr lvl="3"/>
            <a:r>
              <a:rPr lang="en-US" dirty="0"/>
              <a:t>Are we helping the client scale/ step change their engineering capability?</a:t>
            </a:r>
          </a:p>
          <a:p>
            <a:pPr lvl="3"/>
            <a:r>
              <a:rPr lang="en-US" dirty="0"/>
              <a:t>In this engagement did we invest or make a material change to engineering process to increase the engineering maturity?</a:t>
            </a:r>
          </a:p>
          <a:p>
            <a:pPr lvl="3"/>
            <a:r>
              <a:rPr lang="en-US" dirty="0"/>
              <a:t>Did we modernize IT infrastructure so that they are ready to embrace digital challenge?</a:t>
            </a:r>
          </a:p>
          <a:p>
            <a:pPr lvl="3"/>
            <a:r>
              <a:rPr lang="en-US" dirty="0"/>
              <a:t>Did we try any future or innovative tech in positioning the client better in their industry?</a:t>
            </a:r>
          </a:p>
        </p:txBody>
      </p:sp>
    </p:spTree>
    <p:extLst>
      <p:ext uri="{BB962C8B-B14F-4D97-AF65-F5344CB8AC3E}">
        <p14:creationId xmlns:p14="http://schemas.microsoft.com/office/powerpoint/2010/main" val="2564936092"/>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15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4419600" y="0"/>
            <a:ext cx="77724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371600"/>
            <a:ext cx="3044952" cy="45720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The imperative for change</a:t>
            </a:r>
          </a:p>
          <a:p>
            <a:pPr lvl="0"/>
            <a:r>
              <a:rPr lang="en-US" dirty="0"/>
              <a:t>(this heading is used across all cases)</a:t>
            </a:r>
          </a:p>
          <a:p>
            <a:pPr lvl="0"/>
            <a:endParaRPr lang="en-US" dirty="0"/>
          </a:p>
          <a:p>
            <a:pPr lvl="0"/>
            <a:r>
              <a:rPr lang="en-US" dirty="0"/>
              <a:t>Copy under this heading should outline the business transformation need state (400 characters or less).</a:t>
            </a:r>
          </a:p>
        </p:txBody>
      </p:sp>
      <p:sp>
        <p:nvSpPr>
          <p:cNvPr id="8" name="Text Placeholder 8">
            <a:extLst>
              <a:ext uri="{FF2B5EF4-FFF2-40B4-BE49-F238E27FC236}">
                <a16:creationId xmlns:a16="http://schemas.microsoft.com/office/drawing/2014/main" id="{C8E4791B-9142-1344-8B9B-5DA10B107087}"/>
              </a:ext>
            </a:extLst>
          </p:cNvPr>
          <p:cNvSpPr>
            <a:spLocks noGrp="1"/>
          </p:cNvSpPr>
          <p:nvPr>
            <p:ph type="body" sz="quarter" idx="17" hasCustomPrompt="1"/>
          </p:nvPr>
        </p:nvSpPr>
        <p:spPr>
          <a:xfrm>
            <a:off x="4953000" y="1371600"/>
            <a:ext cx="6553200" cy="45720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marL="6350" marR="0" lvl="1"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a:pPr>
            <a:r>
              <a:rPr lang="en-US" dirty="0"/>
              <a:t>The transformative solution</a:t>
            </a:r>
          </a:p>
          <a:p>
            <a:pPr lvl="0"/>
            <a:r>
              <a:rPr lang="en-US" dirty="0"/>
              <a:t>(this heading is used across all cases)</a:t>
            </a:r>
          </a:p>
          <a:p>
            <a:pPr lvl="0"/>
            <a:endParaRPr lang="en-US" dirty="0"/>
          </a:p>
          <a:p>
            <a:pPr lvl="0"/>
            <a:r>
              <a:rPr lang="en-US" dirty="0"/>
              <a:t>What we did and how we did it (630 characters or less). </a:t>
            </a:r>
          </a:p>
          <a:p>
            <a:pPr lvl="0"/>
            <a:r>
              <a:rPr lang="en-US" dirty="0"/>
              <a:t>Within this section we’d like to also address:</a:t>
            </a:r>
          </a:p>
          <a:p>
            <a:pPr lvl="0"/>
            <a:r>
              <a:rPr lang="en-US" dirty="0"/>
              <a:t>Partnerships and alliances:</a:t>
            </a:r>
          </a:p>
          <a:p>
            <a:pPr lvl="3"/>
            <a:r>
              <a:rPr lang="en-US" dirty="0"/>
              <a:t>If applicable to this client story i.e. Please provide details on any alliance technologies that were included in the solution and why was that particular technology chosen?”</a:t>
            </a:r>
          </a:p>
          <a:p>
            <a:pPr lvl="0"/>
            <a:r>
              <a:rPr lang="en-US" dirty="0"/>
              <a:t>Engineering and Technology</a:t>
            </a:r>
          </a:p>
          <a:p>
            <a:pPr lvl="3"/>
            <a:r>
              <a:rPr lang="en-US" dirty="0"/>
              <a:t>Are we helping the client scale/ step change their engineering capability?</a:t>
            </a:r>
          </a:p>
          <a:p>
            <a:pPr lvl="3"/>
            <a:r>
              <a:rPr lang="en-US" dirty="0"/>
              <a:t>In this engagement did we invest or make a material change to engineering process to increase the engineering maturity?</a:t>
            </a:r>
          </a:p>
          <a:p>
            <a:pPr lvl="3"/>
            <a:r>
              <a:rPr lang="en-US" dirty="0"/>
              <a:t>Did we modernize IT infrastructure so that they are ready to embrace digital challenge?</a:t>
            </a:r>
          </a:p>
          <a:p>
            <a:pPr lvl="3"/>
            <a:r>
              <a:rPr lang="en-US" dirty="0"/>
              <a:t>Did we try any future or innovative tech in positioning the client better in their industry?</a:t>
            </a:r>
          </a:p>
        </p:txBody>
      </p:sp>
    </p:spTree>
    <p:extLst>
      <p:ext uri="{BB962C8B-B14F-4D97-AF65-F5344CB8AC3E}">
        <p14:creationId xmlns:p14="http://schemas.microsoft.com/office/powerpoint/2010/main" val="4000537786"/>
      </p:ext>
    </p:extLst>
  </p:cSld>
  <p:clrMapOvr>
    <a:masterClrMapping/>
  </p:clrMapOvr>
  <p:extLst>
    <p:ext uri="{DCECCB84-F9BA-43D5-87BE-67443E8EF086}">
      <p15:sldGuideLst xmlns:p15="http://schemas.microsoft.com/office/powerpoint/2012/main">
        <p15:guide id="1" pos="5328">
          <p15:clr>
            <a:srgbClr val="FBAE40"/>
          </p15:clr>
        </p15:guide>
        <p15:guide id="2" orient="horz" pos="864">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_Case Study - Breadcrumb Only">
    <p:spTree>
      <p:nvGrpSpPr>
        <p:cNvPr id="1" name=""/>
        <p:cNvGrpSpPr/>
        <p:nvPr/>
      </p:nvGrpSpPr>
      <p:grpSpPr>
        <a:xfrm>
          <a:off x="0" y="0"/>
          <a:ext cx="0" cy="0"/>
          <a:chOff x="0" y="0"/>
          <a:chExt cx="0" cy="0"/>
        </a:xfrm>
      </p:grpSpPr>
      <p:sp>
        <p:nvSpPr>
          <p:cNvPr id="4" name="Picture Placeholder 14">
            <a:extLst>
              <a:ext uri="{FF2B5EF4-FFF2-40B4-BE49-F238E27FC236}">
                <a16:creationId xmlns:a16="http://schemas.microsoft.com/office/drawing/2014/main" id="{E37C59BA-7EA7-5742-BDD7-5060991A574C}"/>
              </a:ext>
            </a:extLst>
          </p:cNvPr>
          <p:cNvSpPr>
            <a:spLocks noGrp="1"/>
          </p:cNvSpPr>
          <p:nvPr>
            <p:ph type="pic" sz="quarter" idx="11" hasCustomPrompt="1"/>
          </p:nvPr>
        </p:nvSpPr>
        <p:spPr>
          <a:xfrm>
            <a:off x="0" y="0"/>
            <a:ext cx="121920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Tree>
    <p:extLst>
      <p:ext uri="{BB962C8B-B14F-4D97-AF65-F5344CB8AC3E}">
        <p14:creationId xmlns:p14="http://schemas.microsoft.com/office/powerpoint/2010/main" val="2078046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Text Placeholder 8">
            <a:extLst>
              <a:ext uri="{FF2B5EF4-FFF2-40B4-BE49-F238E27FC236}">
                <a16:creationId xmlns:a16="http://schemas.microsoft.com/office/drawing/2014/main" id="{6262C365-26B7-874D-A7C0-4936E085568B}"/>
              </a:ext>
            </a:extLst>
          </p:cNvPr>
          <p:cNvSpPr>
            <a:spLocks noGrp="1"/>
          </p:cNvSpPr>
          <p:nvPr>
            <p:ph type="body" sz="quarter" idx="13" hasCustomPrompt="1"/>
          </p:nvPr>
        </p:nvSpPr>
        <p:spPr>
          <a:xfrm>
            <a:off x="5334000" y="533400"/>
            <a:ext cx="6169152"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Tree>
    <p:extLst>
      <p:ext uri="{BB962C8B-B14F-4D97-AF65-F5344CB8AC3E}">
        <p14:creationId xmlns:p14="http://schemas.microsoft.com/office/powerpoint/2010/main" val="297043128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2_Case Study - Breadcrumb Only">
    <p:bg>
      <p:bgPr>
        <a:solidFill>
          <a:schemeClr val="accent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lvl1pPr>
              <a:defRPr>
                <a:solidFill>
                  <a:schemeClr val="bg2"/>
                </a:solidFill>
              </a:defRPr>
            </a:lvl1p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bg2"/>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4" name="Text Placeholder 8">
            <a:extLst>
              <a:ext uri="{FF2B5EF4-FFF2-40B4-BE49-F238E27FC236}">
                <a16:creationId xmlns:a16="http://schemas.microsoft.com/office/drawing/2014/main" id="{87221C18-7336-4D49-A3FC-89137C893718}"/>
              </a:ext>
            </a:extLst>
          </p:cNvPr>
          <p:cNvSpPr>
            <a:spLocks noGrp="1"/>
          </p:cNvSpPr>
          <p:nvPr>
            <p:ph type="body" sz="quarter" idx="17" hasCustomPrompt="1"/>
          </p:nvPr>
        </p:nvSpPr>
        <p:spPr>
          <a:xfrm>
            <a:off x="1626110" y="1120140"/>
            <a:ext cx="8965690" cy="4823460"/>
          </a:xfrm>
        </p:spPr>
        <p:txBody>
          <a:bodyPr numCol="1" spcCol="384048" anchor="ctr"/>
          <a:lstStyle>
            <a:lvl1pPr marL="0" marR="0" indent="0" algn="ctr" defTabSz="914400" rtl="0" eaLnBrk="1" fontAlgn="auto" latinLnBrk="0" hangingPunct="1">
              <a:lnSpc>
                <a:spcPct val="140000"/>
              </a:lnSpc>
              <a:spcBef>
                <a:spcPts val="0"/>
              </a:spcBef>
              <a:spcAft>
                <a:spcPts val="400"/>
              </a:spcAft>
              <a:buClrTx/>
              <a:buSzTx/>
              <a:buFontTx/>
              <a:buNone/>
              <a:tabLst/>
              <a:defRPr lang="en-US" sz="2300" spc="50" baseline="0" smtClean="0">
                <a:solidFill>
                  <a:schemeClr val="bg2"/>
                </a:solidFill>
                <a:effectLst/>
              </a:defRPr>
            </a:lvl1pPr>
            <a:lvl2pPr marL="6350" indent="0" algn="ctr">
              <a:lnSpc>
                <a:spcPct val="140000"/>
              </a:lnSpc>
              <a:spcBef>
                <a:spcPts val="3000"/>
              </a:spcBef>
              <a:spcAft>
                <a:spcPts val="0"/>
              </a:spcAft>
              <a:buNone/>
              <a:defRPr sz="1200" b="0" i="0" spc="0" baseline="0">
                <a:solidFill>
                  <a:schemeClr val="bg2"/>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t>
            </a:r>
            <a:r>
              <a:rPr lang="en-US" dirty="0" err="1"/>
              <a:t>finibus</a:t>
            </a:r>
            <a:r>
              <a:rPr lang="en-US" dirty="0"/>
              <a:t> </a:t>
            </a:r>
            <a:r>
              <a:rPr lang="en-US" dirty="0" err="1"/>
              <a:t>tellus</a:t>
            </a:r>
            <a:r>
              <a:rPr lang="en-US" dirty="0"/>
              <a:t>, </a:t>
            </a:r>
            <a:r>
              <a:rPr lang="en-US" dirty="0" err="1"/>
              <a:t>vel</a:t>
            </a:r>
            <a:r>
              <a:rPr lang="en-US" dirty="0"/>
              <a:t> lacinia </a:t>
            </a:r>
            <a:r>
              <a:rPr lang="en-US" dirty="0" err="1"/>
              <a:t>felis</a:t>
            </a:r>
            <a:r>
              <a:rPr lang="en-US" dirty="0"/>
              <a:t>. </a:t>
            </a:r>
            <a:r>
              <a:rPr lang="en-US" dirty="0" err="1"/>
              <a:t>Nulla</a:t>
            </a:r>
            <a:r>
              <a:rPr lang="en-US" dirty="0"/>
              <a:t> </a:t>
            </a:r>
            <a:r>
              <a:rPr lang="en-US" dirty="0" err="1"/>
              <a:t>ornare</a:t>
            </a:r>
            <a:r>
              <a:rPr lang="en-US" dirty="0"/>
              <a:t> </a:t>
            </a:r>
            <a:r>
              <a:rPr lang="en-US" dirty="0" err="1"/>
              <a:t>metus</a:t>
            </a:r>
            <a:r>
              <a:rPr lang="en-US" dirty="0"/>
              <a:t> </a:t>
            </a:r>
            <a:r>
              <a:rPr lang="en-US" dirty="0" err="1"/>
              <a:t>eget</a:t>
            </a:r>
            <a:r>
              <a:rPr lang="en-US" dirty="0"/>
              <a:t> semper </a:t>
            </a:r>
            <a:r>
              <a:rPr lang="en-US" dirty="0" err="1"/>
              <a:t>eleifend</a:t>
            </a:r>
            <a:r>
              <a:rPr lang="en-US" dirty="0"/>
              <a:t>. </a:t>
            </a:r>
            <a:r>
              <a:rPr lang="en-US" dirty="0" err="1"/>
              <a:t>Etiam</a:t>
            </a:r>
            <a:r>
              <a:rPr lang="en-US" dirty="0"/>
              <a:t> </a:t>
            </a:r>
            <a:r>
              <a:rPr lang="en-US" dirty="0" err="1"/>
              <a:t>porttitor</a:t>
            </a:r>
            <a:r>
              <a:rPr lang="en-US" dirty="0"/>
              <a:t>, </a:t>
            </a:r>
            <a:r>
              <a:rPr lang="en-US" dirty="0" err="1"/>
              <a:t>risus</a:t>
            </a:r>
            <a:r>
              <a:rPr lang="en-US" dirty="0"/>
              <a:t> a pulvinar </a:t>
            </a:r>
            <a:r>
              <a:rPr lang="en-US" dirty="0" err="1"/>
              <a:t>luctus</a:t>
            </a:r>
            <a:r>
              <a:rPr lang="en-US" dirty="0"/>
              <a:t>, ipsum </a:t>
            </a:r>
            <a:r>
              <a:rPr lang="en-US" dirty="0" err="1"/>
              <a:t>eros</a:t>
            </a:r>
            <a:r>
              <a:rPr lang="en-US" dirty="0"/>
              <a:t> </a:t>
            </a:r>
            <a:r>
              <a:rPr lang="en-US" dirty="0" err="1"/>
              <a:t>elementum</a:t>
            </a:r>
            <a:r>
              <a:rPr lang="en-US" dirty="0"/>
              <a:t> </a:t>
            </a:r>
            <a:r>
              <a:rPr lang="en-US" dirty="0" err="1"/>
              <a:t>nunc</a:t>
            </a:r>
            <a:r>
              <a:rPr lang="en-US" dirty="0"/>
              <a:t>, </a:t>
            </a:r>
            <a:r>
              <a:rPr lang="en-US" dirty="0" err="1"/>
              <a:t>nec</a:t>
            </a:r>
            <a:r>
              <a:rPr lang="en-US" dirty="0"/>
              <a:t> </a:t>
            </a:r>
            <a:r>
              <a:rPr lang="en-US" dirty="0" err="1"/>
              <a:t>varius</a:t>
            </a:r>
            <a:r>
              <a:rPr lang="en-US" dirty="0"/>
              <a:t> </a:t>
            </a:r>
            <a:r>
              <a:rPr lang="en-US" dirty="0" err="1"/>
              <a:t>arcu</a:t>
            </a:r>
            <a:r>
              <a:rPr lang="en-US" dirty="0"/>
              <a:t> </a:t>
            </a:r>
            <a:r>
              <a:rPr lang="en-US" dirty="0" err="1"/>
              <a:t>elit</a:t>
            </a:r>
            <a:r>
              <a:rPr lang="en-US" dirty="0"/>
              <a:t> </a:t>
            </a:r>
            <a:r>
              <a:rPr lang="en-US" dirty="0" err="1"/>
              <a:t>sed</a:t>
            </a:r>
            <a:r>
              <a:rPr lang="en-US" dirty="0"/>
              <a:t> </a:t>
            </a:r>
            <a:r>
              <a:rPr lang="en-US" dirty="0" err="1"/>
              <a:t>turpis</a:t>
            </a:r>
            <a:r>
              <a:rPr lang="en-US" dirty="0"/>
              <a:t>. </a:t>
            </a:r>
            <a:r>
              <a:rPr lang="en-US" dirty="0" err="1"/>
              <a:t>Sed</a:t>
            </a:r>
            <a:r>
              <a:rPr lang="en-US" dirty="0"/>
              <a:t> a </a:t>
            </a:r>
            <a:r>
              <a:rPr lang="en-US" dirty="0" err="1"/>
              <a:t>orci</a:t>
            </a:r>
            <a:r>
              <a:rPr lang="en-US" dirty="0"/>
              <a:t> </a:t>
            </a:r>
            <a:r>
              <a:rPr lang="en-US" dirty="0" err="1"/>
              <a:t>luctus</a:t>
            </a:r>
            <a:r>
              <a:rPr lang="en-US" dirty="0"/>
              <a:t>, </a:t>
            </a:r>
            <a:r>
              <a:rPr lang="en-US" dirty="0" err="1"/>
              <a:t>sagittis</a:t>
            </a:r>
            <a:r>
              <a:rPr lang="en-US" dirty="0"/>
              <a:t> </a:t>
            </a:r>
            <a:r>
              <a:rPr lang="en-US" dirty="0" err="1"/>
              <a:t>felis</a:t>
            </a:r>
            <a:r>
              <a:rPr lang="en-US" dirty="0"/>
              <a:t> non, </a:t>
            </a:r>
            <a:r>
              <a:rPr lang="en-US" dirty="0" err="1"/>
              <a:t>auctor</a:t>
            </a:r>
            <a:r>
              <a:rPr lang="en-US" dirty="0"/>
              <a:t> dolor.”</a:t>
            </a:r>
          </a:p>
          <a:p>
            <a:pPr lvl="1"/>
            <a:r>
              <a:rPr lang="en-US" dirty="0"/>
              <a:t>Name Surname, Designation</a:t>
            </a:r>
          </a:p>
        </p:txBody>
      </p:sp>
    </p:spTree>
    <p:extLst>
      <p:ext uri="{BB962C8B-B14F-4D97-AF65-F5344CB8AC3E}">
        <p14:creationId xmlns:p14="http://schemas.microsoft.com/office/powerpoint/2010/main" val="2090610944"/>
      </p:ext>
    </p:extLst>
  </p:cSld>
  <p:clrMapOvr>
    <a:masterClrMapping/>
  </p:clrMapOvr>
  <p:extLst>
    <p:ext uri="{DCECCB84-F9BA-43D5-87BE-67443E8EF086}">
      <p15:sldGuideLst xmlns:p15="http://schemas.microsoft.com/office/powerpoint/2012/main">
        <p15:guide id="1" orient="horz" pos="720">
          <p15:clr>
            <a:srgbClr val="FBAE4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4_Case Study - Breadcrumb Only">
    <p:bg>
      <p:bgPr>
        <a:solidFill>
          <a:schemeClr val="accent4"/>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lvl1pPr>
              <a:defRPr>
                <a:solidFill>
                  <a:schemeClr val="tx1"/>
                </a:solidFill>
              </a:defRPr>
            </a:lvl1p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tx1"/>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4" name="Text Placeholder 8">
            <a:extLst>
              <a:ext uri="{FF2B5EF4-FFF2-40B4-BE49-F238E27FC236}">
                <a16:creationId xmlns:a16="http://schemas.microsoft.com/office/drawing/2014/main" id="{87221C18-7336-4D49-A3FC-89137C893718}"/>
              </a:ext>
            </a:extLst>
          </p:cNvPr>
          <p:cNvSpPr>
            <a:spLocks noGrp="1"/>
          </p:cNvSpPr>
          <p:nvPr>
            <p:ph type="body" sz="quarter" idx="17" hasCustomPrompt="1"/>
          </p:nvPr>
        </p:nvSpPr>
        <p:spPr>
          <a:xfrm>
            <a:off x="1626110" y="1120140"/>
            <a:ext cx="8965690" cy="4823460"/>
          </a:xfrm>
        </p:spPr>
        <p:txBody>
          <a:bodyPr numCol="1" spcCol="384048" anchor="ctr"/>
          <a:lstStyle>
            <a:lvl1pPr marL="0" marR="0" indent="0" algn="ctr" defTabSz="914400" rtl="0" eaLnBrk="1" fontAlgn="auto" latinLnBrk="0" hangingPunct="1">
              <a:lnSpc>
                <a:spcPct val="140000"/>
              </a:lnSpc>
              <a:spcBef>
                <a:spcPts val="0"/>
              </a:spcBef>
              <a:spcAft>
                <a:spcPts val="400"/>
              </a:spcAft>
              <a:buClrTx/>
              <a:buSzTx/>
              <a:buFontTx/>
              <a:buNone/>
              <a:tabLst/>
              <a:defRPr lang="en-US" sz="2300" spc="50" baseline="0" smtClean="0">
                <a:solidFill>
                  <a:schemeClr val="tx1"/>
                </a:solidFill>
                <a:effectLst/>
              </a:defRPr>
            </a:lvl1pPr>
            <a:lvl2pPr marL="6350" indent="0" algn="ctr">
              <a:lnSpc>
                <a:spcPct val="140000"/>
              </a:lnSpc>
              <a:spcBef>
                <a:spcPts val="300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t>
            </a:r>
            <a:r>
              <a:rPr lang="en-US" dirty="0" err="1"/>
              <a:t>finibus</a:t>
            </a:r>
            <a:r>
              <a:rPr lang="en-US" dirty="0"/>
              <a:t> </a:t>
            </a:r>
            <a:r>
              <a:rPr lang="en-US" dirty="0" err="1"/>
              <a:t>tellus</a:t>
            </a:r>
            <a:r>
              <a:rPr lang="en-US" dirty="0"/>
              <a:t>, </a:t>
            </a:r>
            <a:r>
              <a:rPr lang="en-US" dirty="0" err="1"/>
              <a:t>vel</a:t>
            </a:r>
            <a:r>
              <a:rPr lang="en-US" dirty="0"/>
              <a:t> lacinia </a:t>
            </a:r>
            <a:r>
              <a:rPr lang="en-US" dirty="0" err="1"/>
              <a:t>felis</a:t>
            </a:r>
            <a:r>
              <a:rPr lang="en-US" dirty="0"/>
              <a:t>. </a:t>
            </a:r>
            <a:r>
              <a:rPr lang="en-US" dirty="0" err="1"/>
              <a:t>Nulla</a:t>
            </a:r>
            <a:r>
              <a:rPr lang="en-US" dirty="0"/>
              <a:t> </a:t>
            </a:r>
            <a:r>
              <a:rPr lang="en-US" dirty="0" err="1"/>
              <a:t>ornare</a:t>
            </a:r>
            <a:r>
              <a:rPr lang="en-US" dirty="0"/>
              <a:t> </a:t>
            </a:r>
            <a:r>
              <a:rPr lang="en-US" dirty="0" err="1"/>
              <a:t>metus</a:t>
            </a:r>
            <a:r>
              <a:rPr lang="en-US" dirty="0"/>
              <a:t> </a:t>
            </a:r>
            <a:r>
              <a:rPr lang="en-US" dirty="0" err="1"/>
              <a:t>eget</a:t>
            </a:r>
            <a:r>
              <a:rPr lang="en-US" dirty="0"/>
              <a:t> semper </a:t>
            </a:r>
            <a:r>
              <a:rPr lang="en-US" dirty="0" err="1"/>
              <a:t>eleifend</a:t>
            </a:r>
            <a:r>
              <a:rPr lang="en-US" dirty="0"/>
              <a:t>. </a:t>
            </a:r>
            <a:r>
              <a:rPr lang="en-US" dirty="0" err="1"/>
              <a:t>Etiam</a:t>
            </a:r>
            <a:r>
              <a:rPr lang="en-US" dirty="0"/>
              <a:t> </a:t>
            </a:r>
            <a:r>
              <a:rPr lang="en-US" dirty="0" err="1"/>
              <a:t>porttitor</a:t>
            </a:r>
            <a:r>
              <a:rPr lang="en-US" dirty="0"/>
              <a:t>, </a:t>
            </a:r>
            <a:r>
              <a:rPr lang="en-US" dirty="0" err="1"/>
              <a:t>risus</a:t>
            </a:r>
            <a:r>
              <a:rPr lang="en-US" dirty="0"/>
              <a:t> a pulvinar </a:t>
            </a:r>
            <a:r>
              <a:rPr lang="en-US" dirty="0" err="1"/>
              <a:t>luctus</a:t>
            </a:r>
            <a:r>
              <a:rPr lang="en-US" dirty="0"/>
              <a:t>, ipsum </a:t>
            </a:r>
            <a:r>
              <a:rPr lang="en-US" dirty="0" err="1"/>
              <a:t>eros</a:t>
            </a:r>
            <a:r>
              <a:rPr lang="en-US" dirty="0"/>
              <a:t> </a:t>
            </a:r>
            <a:r>
              <a:rPr lang="en-US" dirty="0" err="1"/>
              <a:t>elementum</a:t>
            </a:r>
            <a:r>
              <a:rPr lang="en-US" dirty="0"/>
              <a:t> </a:t>
            </a:r>
            <a:r>
              <a:rPr lang="en-US" dirty="0" err="1"/>
              <a:t>nunc</a:t>
            </a:r>
            <a:r>
              <a:rPr lang="en-US" dirty="0"/>
              <a:t>, </a:t>
            </a:r>
            <a:r>
              <a:rPr lang="en-US" dirty="0" err="1"/>
              <a:t>nec</a:t>
            </a:r>
            <a:r>
              <a:rPr lang="en-US" dirty="0"/>
              <a:t> </a:t>
            </a:r>
            <a:r>
              <a:rPr lang="en-US" dirty="0" err="1"/>
              <a:t>varius</a:t>
            </a:r>
            <a:r>
              <a:rPr lang="en-US" dirty="0"/>
              <a:t> </a:t>
            </a:r>
            <a:r>
              <a:rPr lang="en-US" dirty="0" err="1"/>
              <a:t>arcu</a:t>
            </a:r>
            <a:r>
              <a:rPr lang="en-US" dirty="0"/>
              <a:t> </a:t>
            </a:r>
            <a:r>
              <a:rPr lang="en-US" dirty="0" err="1"/>
              <a:t>elit</a:t>
            </a:r>
            <a:r>
              <a:rPr lang="en-US" dirty="0"/>
              <a:t> </a:t>
            </a:r>
            <a:r>
              <a:rPr lang="en-US" dirty="0" err="1"/>
              <a:t>sed</a:t>
            </a:r>
            <a:r>
              <a:rPr lang="en-US" dirty="0"/>
              <a:t> </a:t>
            </a:r>
            <a:r>
              <a:rPr lang="en-US" dirty="0" err="1"/>
              <a:t>turpis</a:t>
            </a:r>
            <a:r>
              <a:rPr lang="en-US" dirty="0"/>
              <a:t>. </a:t>
            </a:r>
            <a:r>
              <a:rPr lang="en-US" dirty="0" err="1"/>
              <a:t>Sed</a:t>
            </a:r>
            <a:r>
              <a:rPr lang="en-US" dirty="0"/>
              <a:t> a </a:t>
            </a:r>
            <a:r>
              <a:rPr lang="en-US" dirty="0" err="1"/>
              <a:t>orci</a:t>
            </a:r>
            <a:r>
              <a:rPr lang="en-US" dirty="0"/>
              <a:t> </a:t>
            </a:r>
            <a:r>
              <a:rPr lang="en-US" dirty="0" err="1"/>
              <a:t>luctus</a:t>
            </a:r>
            <a:r>
              <a:rPr lang="en-US" dirty="0"/>
              <a:t>, </a:t>
            </a:r>
            <a:r>
              <a:rPr lang="en-US" dirty="0" err="1"/>
              <a:t>sagittis</a:t>
            </a:r>
            <a:r>
              <a:rPr lang="en-US" dirty="0"/>
              <a:t> </a:t>
            </a:r>
            <a:r>
              <a:rPr lang="en-US" dirty="0" err="1"/>
              <a:t>felis</a:t>
            </a:r>
            <a:r>
              <a:rPr lang="en-US" dirty="0"/>
              <a:t> non, </a:t>
            </a:r>
            <a:r>
              <a:rPr lang="en-US" dirty="0" err="1"/>
              <a:t>auctor</a:t>
            </a:r>
            <a:r>
              <a:rPr lang="en-US" dirty="0"/>
              <a:t> dolor.”</a:t>
            </a:r>
          </a:p>
          <a:p>
            <a:pPr lvl="1"/>
            <a:r>
              <a:rPr lang="en-US" dirty="0"/>
              <a:t>Name Surname, Designation</a:t>
            </a:r>
          </a:p>
        </p:txBody>
      </p:sp>
    </p:spTree>
    <p:extLst>
      <p:ext uri="{BB962C8B-B14F-4D97-AF65-F5344CB8AC3E}">
        <p14:creationId xmlns:p14="http://schemas.microsoft.com/office/powerpoint/2010/main" val="2699339834"/>
      </p:ext>
    </p:extLst>
  </p:cSld>
  <p:clrMapOvr>
    <a:masterClrMapping/>
  </p:clrMapOvr>
  <p:extLst>
    <p:ext uri="{DCECCB84-F9BA-43D5-87BE-67443E8EF086}">
      <p15:sldGuideLst xmlns:p15="http://schemas.microsoft.com/office/powerpoint/2012/main">
        <p15:guide id="1" orient="horz" pos="720">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3_Case Study - Breadcrumb Only">
    <p:bg>
      <p:bgPr>
        <a:solidFill>
          <a:schemeClr val="tx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0927DAB-AB6C-C546-9122-DB0E8C33D585}"/>
              </a:ext>
            </a:extLst>
          </p:cNvPr>
          <p:cNvSpPr>
            <a:spLocks noGrp="1"/>
          </p:cNvSpPr>
          <p:nvPr>
            <p:ph type="pic" sz="quarter" idx="18" hasCustomPrompt="1"/>
          </p:nvPr>
        </p:nvSpPr>
        <p:spPr>
          <a:xfrm>
            <a:off x="0" y="0"/>
            <a:ext cx="12192000" cy="6858000"/>
          </a:xfrm>
          <a:prstGeom prst="rect">
            <a:avLst/>
          </a:prstGeom>
          <a:solidFill>
            <a:schemeClr val="tx1"/>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lvl1pPr>
              <a:defRPr>
                <a:solidFill>
                  <a:schemeClr val="bg2"/>
                </a:solidFill>
              </a:defRPr>
            </a:lvl1p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bg2"/>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4" name="Text Placeholder 8">
            <a:extLst>
              <a:ext uri="{FF2B5EF4-FFF2-40B4-BE49-F238E27FC236}">
                <a16:creationId xmlns:a16="http://schemas.microsoft.com/office/drawing/2014/main" id="{87221C18-7336-4D49-A3FC-89137C893718}"/>
              </a:ext>
            </a:extLst>
          </p:cNvPr>
          <p:cNvSpPr>
            <a:spLocks noGrp="1"/>
          </p:cNvSpPr>
          <p:nvPr>
            <p:ph type="body" sz="quarter" idx="17" hasCustomPrompt="1"/>
          </p:nvPr>
        </p:nvSpPr>
        <p:spPr>
          <a:xfrm>
            <a:off x="1626110" y="1120140"/>
            <a:ext cx="8965690" cy="4823460"/>
          </a:xfrm>
        </p:spPr>
        <p:txBody>
          <a:bodyPr numCol="1" spcCol="384048" anchor="ctr"/>
          <a:lstStyle>
            <a:lvl1pPr marL="0" marR="0" indent="0" algn="ctr" defTabSz="914400" rtl="0" eaLnBrk="1" fontAlgn="auto" latinLnBrk="0" hangingPunct="1">
              <a:lnSpc>
                <a:spcPct val="140000"/>
              </a:lnSpc>
              <a:spcBef>
                <a:spcPts val="0"/>
              </a:spcBef>
              <a:spcAft>
                <a:spcPts val="400"/>
              </a:spcAft>
              <a:buClrTx/>
              <a:buSzTx/>
              <a:buFontTx/>
              <a:buNone/>
              <a:tabLst/>
              <a:defRPr lang="en-US" sz="2300" spc="50" baseline="0" smtClean="0">
                <a:solidFill>
                  <a:schemeClr val="bg2"/>
                </a:solidFill>
                <a:effectLst/>
              </a:defRPr>
            </a:lvl1pPr>
            <a:lvl2pPr marL="6350" indent="0" algn="ctr">
              <a:lnSpc>
                <a:spcPct val="140000"/>
              </a:lnSpc>
              <a:spcBef>
                <a:spcPts val="3000"/>
              </a:spcBef>
              <a:spcAft>
                <a:spcPts val="0"/>
              </a:spcAft>
              <a:buNone/>
              <a:defRPr sz="1200" b="0" i="0" spc="0" baseline="0">
                <a:solidFill>
                  <a:schemeClr val="bg2"/>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t>
            </a:r>
            <a:r>
              <a:rPr lang="en-US" dirty="0" err="1"/>
              <a:t>finibus</a:t>
            </a:r>
            <a:r>
              <a:rPr lang="en-US" dirty="0"/>
              <a:t> </a:t>
            </a:r>
            <a:r>
              <a:rPr lang="en-US" dirty="0" err="1"/>
              <a:t>tellus</a:t>
            </a:r>
            <a:r>
              <a:rPr lang="en-US" dirty="0"/>
              <a:t>, </a:t>
            </a:r>
            <a:r>
              <a:rPr lang="en-US" dirty="0" err="1"/>
              <a:t>vel</a:t>
            </a:r>
            <a:r>
              <a:rPr lang="en-US" dirty="0"/>
              <a:t> lacinia </a:t>
            </a:r>
            <a:r>
              <a:rPr lang="en-US" dirty="0" err="1"/>
              <a:t>felis</a:t>
            </a:r>
            <a:r>
              <a:rPr lang="en-US" dirty="0"/>
              <a:t>. </a:t>
            </a:r>
            <a:r>
              <a:rPr lang="en-US" dirty="0" err="1"/>
              <a:t>Nulla</a:t>
            </a:r>
            <a:r>
              <a:rPr lang="en-US" dirty="0"/>
              <a:t> </a:t>
            </a:r>
            <a:r>
              <a:rPr lang="en-US" dirty="0" err="1"/>
              <a:t>ornare</a:t>
            </a:r>
            <a:r>
              <a:rPr lang="en-US" dirty="0"/>
              <a:t> </a:t>
            </a:r>
            <a:r>
              <a:rPr lang="en-US" dirty="0" err="1"/>
              <a:t>metus</a:t>
            </a:r>
            <a:r>
              <a:rPr lang="en-US" dirty="0"/>
              <a:t> </a:t>
            </a:r>
            <a:r>
              <a:rPr lang="en-US" dirty="0" err="1"/>
              <a:t>eget</a:t>
            </a:r>
            <a:r>
              <a:rPr lang="en-US" dirty="0"/>
              <a:t> semper </a:t>
            </a:r>
            <a:r>
              <a:rPr lang="en-US" dirty="0" err="1"/>
              <a:t>eleifend</a:t>
            </a:r>
            <a:r>
              <a:rPr lang="en-US" dirty="0"/>
              <a:t>. </a:t>
            </a:r>
            <a:r>
              <a:rPr lang="en-US" dirty="0" err="1"/>
              <a:t>Etiam</a:t>
            </a:r>
            <a:r>
              <a:rPr lang="en-US" dirty="0"/>
              <a:t> </a:t>
            </a:r>
            <a:r>
              <a:rPr lang="en-US" dirty="0" err="1"/>
              <a:t>porttitor</a:t>
            </a:r>
            <a:r>
              <a:rPr lang="en-US" dirty="0"/>
              <a:t>, </a:t>
            </a:r>
            <a:r>
              <a:rPr lang="en-US" dirty="0" err="1"/>
              <a:t>risus</a:t>
            </a:r>
            <a:r>
              <a:rPr lang="en-US" dirty="0"/>
              <a:t> a pulvinar </a:t>
            </a:r>
            <a:r>
              <a:rPr lang="en-US" dirty="0" err="1"/>
              <a:t>luctus</a:t>
            </a:r>
            <a:r>
              <a:rPr lang="en-US" dirty="0"/>
              <a:t>, ipsum </a:t>
            </a:r>
            <a:r>
              <a:rPr lang="en-US" dirty="0" err="1"/>
              <a:t>eros</a:t>
            </a:r>
            <a:r>
              <a:rPr lang="en-US" dirty="0"/>
              <a:t> </a:t>
            </a:r>
            <a:r>
              <a:rPr lang="en-US" dirty="0" err="1"/>
              <a:t>elementum</a:t>
            </a:r>
            <a:r>
              <a:rPr lang="en-US" dirty="0"/>
              <a:t> </a:t>
            </a:r>
            <a:r>
              <a:rPr lang="en-US" dirty="0" err="1"/>
              <a:t>nunc</a:t>
            </a:r>
            <a:r>
              <a:rPr lang="en-US" dirty="0"/>
              <a:t>, </a:t>
            </a:r>
            <a:r>
              <a:rPr lang="en-US" dirty="0" err="1"/>
              <a:t>nec</a:t>
            </a:r>
            <a:r>
              <a:rPr lang="en-US" dirty="0"/>
              <a:t> </a:t>
            </a:r>
            <a:r>
              <a:rPr lang="en-US" dirty="0" err="1"/>
              <a:t>varius</a:t>
            </a:r>
            <a:r>
              <a:rPr lang="en-US" dirty="0"/>
              <a:t> </a:t>
            </a:r>
            <a:r>
              <a:rPr lang="en-US" dirty="0" err="1"/>
              <a:t>arcu</a:t>
            </a:r>
            <a:r>
              <a:rPr lang="en-US" dirty="0"/>
              <a:t> </a:t>
            </a:r>
            <a:r>
              <a:rPr lang="en-US" dirty="0" err="1"/>
              <a:t>elit</a:t>
            </a:r>
            <a:r>
              <a:rPr lang="en-US" dirty="0"/>
              <a:t> </a:t>
            </a:r>
            <a:r>
              <a:rPr lang="en-US" dirty="0" err="1"/>
              <a:t>sed</a:t>
            </a:r>
            <a:r>
              <a:rPr lang="en-US" dirty="0"/>
              <a:t> </a:t>
            </a:r>
            <a:r>
              <a:rPr lang="en-US" dirty="0" err="1"/>
              <a:t>turpis</a:t>
            </a:r>
            <a:r>
              <a:rPr lang="en-US" dirty="0"/>
              <a:t>. </a:t>
            </a:r>
            <a:r>
              <a:rPr lang="en-US" dirty="0" err="1"/>
              <a:t>Sed</a:t>
            </a:r>
            <a:r>
              <a:rPr lang="en-US" dirty="0"/>
              <a:t> a </a:t>
            </a:r>
            <a:r>
              <a:rPr lang="en-US" dirty="0" err="1"/>
              <a:t>orci</a:t>
            </a:r>
            <a:r>
              <a:rPr lang="en-US" dirty="0"/>
              <a:t> </a:t>
            </a:r>
            <a:r>
              <a:rPr lang="en-US" dirty="0" err="1"/>
              <a:t>luctus</a:t>
            </a:r>
            <a:r>
              <a:rPr lang="en-US" dirty="0"/>
              <a:t>, </a:t>
            </a:r>
            <a:r>
              <a:rPr lang="en-US" dirty="0" err="1"/>
              <a:t>sagittis</a:t>
            </a:r>
            <a:r>
              <a:rPr lang="en-US" dirty="0"/>
              <a:t> </a:t>
            </a:r>
            <a:r>
              <a:rPr lang="en-US" dirty="0" err="1"/>
              <a:t>felis</a:t>
            </a:r>
            <a:r>
              <a:rPr lang="en-US" dirty="0"/>
              <a:t> non, </a:t>
            </a:r>
            <a:r>
              <a:rPr lang="en-US" dirty="0" err="1"/>
              <a:t>auctor</a:t>
            </a:r>
            <a:r>
              <a:rPr lang="en-US" dirty="0"/>
              <a:t> dolor.”</a:t>
            </a:r>
          </a:p>
          <a:p>
            <a:pPr lvl="1"/>
            <a:r>
              <a:rPr lang="en-US" dirty="0"/>
              <a:t>Name Surname, Designation</a:t>
            </a:r>
          </a:p>
        </p:txBody>
      </p:sp>
    </p:spTree>
    <p:extLst>
      <p:ext uri="{BB962C8B-B14F-4D97-AF65-F5344CB8AC3E}">
        <p14:creationId xmlns:p14="http://schemas.microsoft.com/office/powerpoint/2010/main" val="708201714"/>
      </p:ext>
    </p:extLst>
  </p:cSld>
  <p:clrMapOvr>
    <a:masterClrMapping/>
  </p:clrMapOvr>
  <p:extLst>
    <p:ext uri="{DCECCB84-F9BA-43D5-87BE-67443E8EF086}">
      <p15:sldGuideLst xmlns:p15="http://schemas.microsoft.com/office/powerpoint/2012/main">
        <p15:guide id="1" orient="horz" pos="720">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18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4419600" y="0"/>
            <a:ext cx="7772400" cy="6858000"/>
          </a:xfrm>
          <a:prstGeom prst="rect">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3044952"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sp>
        <p:nvSpPr>
          <p:cNvPr id="19" name="Text Placeholder 8">
            <a:extLst>
              <a:ext uri="{FF2B5EF4-FFF2-40B4-BE49-F238E27FC236}">
                <a16:creationId xmlns:a16="http://schemas.microsoft.com/office/drawing/2014/main" id="{2E21AA03-81CD-8F4D-80F6-F7B889B96C6E}"/>
              </a:ext>
            </a:extLst>
          </p:cNvPr>
          <p:cNvSpPr>
            <a:spLocks noGrp="1"/>
          </p:cNvSpPr>
          <p:nvPr userDrawn="1">
            <p:ph type="body" sz="quarter" idx="17" hasCustomPrompt="1"/>
          </p:nvPr>
        </p:nvSpPr>
        <p:spPr>
          <a:xfrm>
            <a:off x="5142739" y="1676400"/>
            <a:ext cx="2801112" cy="1558290"/>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29" name="Text Placeholder 8">
            <a:extLst>
              <a:ext uri="{FF2B5EF4-FFF2-40B4-BE49-F238E27FC236}">
                <a16:creationId xmlns:a16="http://schemas.microsoft.com/office/drawing/2014/main" id="{CADCEE7A-0A36-6444-ADE6-8B8F3F9BC7B2}"/>
              </a:ext>
            </a:extLst>
          </p:cNvPr>
          <p:cNvSpPr>
            <a:spLocks noGrp="1"/>
          </p:cNvSpPr>
          <p:nvPr>
            <p:ph type="body" sz="quarter" idx="23" hasCustomPrompt="1"/>
          </p:nvPr>
        </p:nvSpPr>
        <p:spPr>
          <a:xfrm>
            <a:off x="8678420" y="1676400"/>
            <a:ext cx="2801112" cy="1558290"/>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0" name="Text Placeholder 8">
            <a:extLst>
              <a:ext uri="{FF2B5EF4-FFF2-40B4-BE49-F238E27FC236}">
                <a16:creationId xmlns:a16="http://schemas.microsoft.com/office/drawing/2014/main" id="{EAE37DA7-E3E2-6848-A7DC-F288895E1BDC}"/>
              </a:ext>
            </a:extLst>
          </p:cNvPr>
          <p:cNvSpPr>
            <a:spLocks noGrp="1"/>
          </p:cNvSpPr>
          <p:nvPr>
            <p:ph type="body" sz="quarter" idx="24" hasCustomPrompt="1"/>
          </p:nvPr>
        </p:nvSpPr>
        <p:spPr>
          <a:xfrm>
            <a:off x="5142739" y="3617597"/>
            <a:ext cx="2801112" cy="1558290"/>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2" name="Text Placeholder 8">
            <a:extLst>
              <a:ext uri="{FF2B5EF4-FFF2-40B4-BE49-F238E27FC236}">
                <a16:creationId xmlns:a16="http://schemas.microsoft.com/office/drawing/2014/main" id="{E28B1484-BE7B-AB43-8F3C-1B124F9A13F8}"/>
              </a:ext>
            </a:extLst>
          </p:cNvPr>
          <p:cNvSpPr>
            <a:spLocks noGrp="1"/>
          </p:cNvSpPr>
          <p:nvPr>
            <p:ph type="body" sz="quarter" idx="25" hasCustomPrompt="1"/>
          </p:nvPr>
        </p:nvSpPr>
        <p:spPr>
          <a:xfrm>
            <a:off x="8678420" y="3617597"/>
            <a:ext cx="2801112" cy="1558290"/>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Tree>
    <p:extLst>
      <p:ext uri="{BB962C8B-B14F-4D97-AF65-F5344CB8AC3E}">
        <p14:creationId xmlns:p14="http://schemas.microsoft.com/office/powerpoint/2010/main" val="3659713738"/>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17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4419600" y="0"/>
            <a:ext cx="77724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3044952"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cxnSp>
        <p:nvCxnSpPr>
          <p:cNvPr id="27" name="Straight Connector 26">
            <a:extLst>
              <a:ext uri="{FF2B5EF4-FFF2-40B4-BE49-F238E27FC236}">
                <a16:creationId xmlns:a16="http://schemas.microsoft.com/office/drawing/2014/main" id="{233DCB86-5CF1-9740-AB4D-7111C9446847}"/>
              </a:ext>
            </a:extLst>
          </p:cNvPr>
          <p:cNvCxnSpPr>
            <a:cxnSpLocks/>
          </p:cNvCxnSpPr>
          <p:nvPr userDrawn="1"/>
        </p:nvCxnSpPr>
        <p:spPr>
          <a:xfrm flipH="1">
            <a:off x="5142739" y="41490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F6B8ABD6-3C67-054D-939E-6A227683394B}"/>
              </a:ext>
            </a:extLst>
          </p:cNvPr>
          <p:cNvCxnSpPr>
            <a:cxnSpLocks/>
          </p:cNvCxnSpPr>
          <p:nvPr userDrawn="1"/>
        </p:nvCxnSpPr>
        <p:spPr>
          <a:xfrm flipH="1">
            <a:off x="5142739"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4CDE2824-8711-BE40-95A9-88B8D2802E24}"/>
              </a:ext>
            </a:extLst>
          </p:cNvPr>
          <p:cNvCxnSpPr>
            <a:cxnSpLocks/>
          </p:cNvCxnSpPr>
          <p:nvPr userDrawn="1"/>
        </p:nvCxnSpPr>
        <p:spPr>
          <a:xfrm flipH="1">
            <a:off x="5142739" y="235458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8" name="Straight Connector 37">
            <a:extLst>
              <a:ext uri="{FF2B5EF4-FFF2-40B4-BE49-F238E27FC236}">
                <a16:creationId xmlns:a16="http://schemas.microsoft.com/office/drawing/2014/main" id="{FDF93448-3D52-4445-B370-35785F320CAD}"/>
              </a:ext>
            </a:extLst>
          </p:cNvPr>
          <p:cNvCxnSpPr>
            <a:cxnSpLocks/>
          </p:cNvCxnSpPr>
          <p:nvPr userDrawn="1"/>
        </p:nvCxnSpPr>
        <p:spPr>
          <a:xfrm flipH="1">
            <a:off x="8674609" y="41490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9" name="Straight Connector 38">
            <a:extLst>
              <a:ext uri="{FF2B5EF4-FFF2-40B4-BE49-F238E27FC236}">
                <a16:creationId xmlns:a16="http://schemas.microsoft.com/office/drawing/2014/main" id="{207D79C2-46D9-0B49-A582-2869218A13DF}"/>
              </a:ext>
            </a:extLst>
          </p:cNvPr>
          <p:cNvCxnSpPr>
            <a:cxnSpLocks/>
          </p:cNvCxnSpPr>
          <p:nvPr userDrawn="1"/>
        </p:nvCxnSpPr>
        <p:spPr>
          <a:xfrm flipH="1">
            <a:off x="8674609"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41" name="Straight Connector 40">
            <a:extLst>
              <a:ext uri="{FF2B5EF4-FFF2-40B4-BE49-F238E27FC236}">
                <a16:creationId xmlns:a16="http://schemas.microsoft.com/office/drawing/2014/main" id="{AFBB5C22-FA48-B541-9FAF-A91406BE66CA}"/>
              </a:ext>
            </a:extLst>
          </p:cNvPr>
          <p:cNvCxnSpPr>
            <a:cxnSpLocks/>
          </p:cNvCxnSpPr>
          <p:nvPr userDrawn="1"/>
        </p:nvCxnSpPr>
        <p:spPr>
          <a:xfrm flipH="1">
            <a:off x="8674609" y="235458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sp>
        <p:nvSpPr>
          <p:cNvPr id="43" name="Text Placeholder 8">
            <a:extLst>
              <a:ext uri="{FF2B5EF4-FFF2-40B4-BE49-F238E27FC236}">
                <a16:creationId xmlns:a16="http://schemas.microsoft.com/office/drawing/2014/main" id="{BAD302B3-363D-8B4E-86F8-C5422E213CF1}"/>
              </a:ext>
            </a:extLst>
          </p:cNvPr>
          <p:cNvSpPr>
            <a:spLocks noGrp="1"/>
          </p:cNvSpPr>
          <p:nvPr>
            <p:ph type="body" sz="quarter" idx="24" hasCustomPrompt="1"/>
          </p:nvPr>
        </p:nvSpPr>
        <p:spPr>
          <a:xfrm>
            <a:off x="5142739" y="914402"/>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4" name="Text Placeholder 8">
            <a:extLst>
              <a:ext uri="{FF2B5EF4-FFF2-40B4-BE49-F238E27FC236}">
                <a16:creationId xmlns:a16="http://schemas.microsoft.com/office/drawing/2014/main" id="{651BC44F-C928-374E-8AE3-53F71A2AA8EC}"/>
              </a:ext>
            </a:extLst>
          </p:cNvPr>
          <p:cNvSpPr>
            <a:spLocks noGrp="1"/>
          </p:cNvSpPr>
          <p:nvPr>
            <p:ph type="body" sz="quarter" idx="25" hasCustomPrompt="1"/>
          </p:nvPr>
        </p:nvSpPr>
        <p:spPr>
          <a:xfrm>
            <a:off x="8678420" y="914402"/>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5" name="Text Placeholder 8">
            <a:extLst>
              <a:ext uri="{FF2B5EF4-FFF2-40B4-BE49-F238E27FC236}">
                <a16:creationId xmlns:a16="http://schemas.microsoft.com/office/drawing/2014/main" id="{6A9B4DD7-9577-C849-AF3E-AF20EBD406D7}"/>
              </a:ext>
            </a:extLst>
          </p:cNvPr>
          <p:cNvSpPr>
            <a:spLocks noGrp="1"/>
          </p:cNvSpPr>
          <p:nvPr>
            <p:ph type="body" sz="quarter" idx="26" hasCustomPrompt="1"/>
          </p:nvPr>
        </p:nvSpPr>
        <p:spPr>
          <a:xfrm>
            <a:off x="5142739" y="2708909"/>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6" name="Text Placeholder 8">
            <a:extLst>
              <a:ext uri="{FF2B5EF4-FFF2-40B4-BE49-F238E27FC236}">
                <a16:creationId xmlns:a16="http://schemas.microsoft.com/office/drawing/2014/main" id="{B3116B35-27C2-A040-943A-0D1812398177}"/>
              </a:ext>
            </a:extLst>
          </p:cNvPr>
          <p:cNvSpPr>
            <a:spLocks noGrp="1"/>
          </p:cNvSpPr>
          <p:nvPr>
            <p:ph type="body" sz="quarter" idx="27" hasCustomPrompt="1"/>
          </p:nvPr>
        </p:nvSpPr>
        <p:spPr>
          <a:xfrm>
            <a:off x="8678420" y="2708909"/>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7" name="Text Placeholder 8">
            <a:extLst>
              <a:ext uri="{FF2B5EF4-FFF2-40B4-BE49-F238E27FC236}">
                <a16:creationId xmlns:a16="http://schemas.microsoft.com/office/drawing/2014/main" id="{A11A1447-B998-7248-9465-12239C574C51}"/>
              </a:ext>
            </a:extLst>
          </p:cNvPr>
          <p:cNvSpPr>
            <a:spLocks noGrp="1"/>
          </p:cNvSpPr>
          <p:nvPr>
            <p:ph type="body" sz="quarter" idx="28" hasCustomPrompt="1"/>
          </p:nvPr>
        </p:nvSpPr>
        <p:spPr>
          <a:xfrm>
            <a:off x="5142739" y="4503418"/>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8" name="Text Placeholder 8">
            <a:extLst>
              <a:ext uri="{FF2B5EF4-FFF2-40B4-BE49-F238E27FC236}">
                <a16:creationId xmlns:a16="http://schemas.microsoft.com/office/drawing/2014/main" id="{71DF86C5-6961-4940-9217-1787DACA71CB}"/>
              </a:ext>
            </a:extLst>
          </p:cNvPr>
          <p:cNvSpPr>
            <a:spLocks noGrp="1"/>
          </p:cNvSpPr>
          <p:nvPr>
            <p:ph type="body" sz="quarter" idx="29" hasCustomPrompt="1"/>
          </p:nvPr>
        </p:nvSpPr>
        <p:spPr>
          <a:xfrm>
            <a:off x="8678420" y="4503418"/>
            <a:ext cx="2801112" cy="144017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Tree>
    <p:extLst>
      <p:ext uri="{BB962C8B-B14F-4D97-AF65-F5344CB8AC3E}">
        <p14:creationId xmlns:p14="http://schemas.microsoft.com/office/powerpoint/2010/main" val="3697408737"/>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16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4419600" y="0"/>
            <a:ext cx="77724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3044952"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cxnSp>
        <p:nvCxnSpPr>
          <p:cNvPr id="27" name="Straight Connector 26">
            <a:extLst>
              <a:ext uri="{FF2B5EF4-FFF2-40B4-BE49-F238E27FC236}">
                <a16:creationId xmlns:a16="http://schemas.microsoft.com/office/drawing/2014/main" id="{233DCB86-5CF1-9740-AB4D-7111C9446847}"/>
              </a:ext>
            </a:extLst>
          </p:cNvPr>
          <p:cNvCxnSpPr>
            <a:cxnSpLocks/>
          </p:cNvCxnSpPr>
          <p:nvPr userDrawn="1"/>
        </p:nvCxnSpPr>
        <p:spPr>
          <a:xfrm flipH="1">
            <a:off x="5142739" y="325755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F6B8ABD6-3C67-054D-939E-6A227683394B}"/>
              </a:ext>
            </a:extLst>
          </p:cNvPr>
          <p:cNvCxnSpPr>
            <a:cxnSpLocks/>
          </p:cNvCxnSpPr>
          <p:nvPr userDrawn="1"/>
        </p:nvCxnSpPr>
        <p:spPr>
          <a:xfrm flipH="1">
            <a:off x="5142739" y="46062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ED47AEF1-08C0-C147-831C-1B9CCC38BA68}"/>
              </a:ext>
            </a:extLst>
          </p:cNvPr>
          <p:cNvCxnSpPr>
            <a:cxnSpLocks/>
          </p:cNvCxnSpPr>
          <p:nvPr userDrawn="1"/>
        </p:nvCxnSpPr>
        <p:spPr>
          <a:xfrm flipH="1">
            <a:off x="5142739"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4CDE2824-8711-BE40-95A9-88B8D2802E24}"/>
              </a:ext>
            </a:extLst>
          </p:cNvPr>
          <p:cNvCxnSpPr>
            <a:cxnSpLocks/>
          </p:cNvCxnSpPr>
          <p:nvPr userDrawn="1"/>
        </p:nvCxnSpPr>
        <p:spPr>
          <a:xfrm flipH="1">
            <a:off x="5142739" y="190881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8" name="Straight Connector 37">
            <a:extLst>
              <a:ext uri="{FF2B5EF4-FFF2-40B4-BE49-F238E27FC236}">
                <a16:creationId xmlns:a16="http://schemas.microsoft.com/office/drawing/2014/main" id="{FDF93448-3D52-4445-B370-35785F320CAD}"/>
              </a:ext>
            </a:extLst>
          </p:cNvPr>
          <p:cNvCxnSpPr>
            <a:cxnSpLocks/>
          </p:cNvCxnSpPr>
          <p:nvPr userDrawn="1"/>
        </p:nvCxnSpPr>
        <p:spPr>
          <a:xfrm flipH="1">
            <a:off x="8674609" y="325755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9" name="Straight Connector 38">
            <a:extLst>
              <a:ext uri="{FF2B5EF4-FFF2-40B4-BE49-F238E27FC236}">
                <a16:creationId xmlns:a16="http://schemas.microsoft.com/office/drawing/2014/main" id="{207D79C2-46D9-0B49-A582-2869218A13DF}"/>
              </a:ext>
            </a:extLst>
          </p:cNvPr>
          <p:cNvCxnSpPr>
            <a:cxnSpLocks/>
          </p:cNvCxnSpPr>
          <p:nvPr userDrawn="1"/>
        </p:nvCxnSpPr>
        <p:spPr>
          <a:xfrm flipH="1">
            <a:off x="8674609" y="46062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40" name="Straight Connector 39">
            <a:extLst>
              <a:ext uri="{FF2B5EF4-FFF2-40B4-BE49-F238E27FC236}">
                <a16:creationId xmlns:a16="http://schemas.microsoft.com/office/drawing/2014/main" id="{CE3965DD-D49A-0547-90AC-5E156859D90A}"/>
              </a:ext>
            </a:extLst>
          </p:cNvPr>
          <p:cNvCxnSpPr>
            <a:cxnSpLocks/>
          </p:cNvCxnSpPr>
          <p:nvPr userDrawn="1"/>
        </p:nvCxnSpPr>
        <p:spPr>
          <a:xfrm flipH="1">
            <a:off x="8674609"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41" name="Straight Connector 40">
            <a:extLst>
              <a:ext uri="{FF2B5EF4-FFF2-40B4-BE49-F238E27FC236}">
                <a16:creationId xmlns:a16="http://schemas.microsoft.com/office/drawing/2014/main" id="{AFBB5C22-FA48-B541-9FAF-A91406BE66CA}"/>
              </a:ext>
            </a:extLst>
          </p:cNvPr>
          <p:cNvCxnSpPr>
            <a:cxnSpLocks/>
          </p:cNvCxnSpPr>
          <p:nvPr userDrawn="1"/>
        </p:nvCxnSpPr>
        <p:spPr>
          <a:xfrm flipH="1">
            <a:off x="8674609" y="190881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sp>
        <p:nvSpPr>
          <p:cNvPr id="42" name="Text Placeholder 8">
            <a:extLst>
              <a:ext uri="{FF2B5EF4-FFF2-40B4-BE49-F238E27FC236}">
                <a16:creationId xmlns:a16="http://schemas.microsoft.com/office/drawing/2014/main" id="{ACE8F026-716A-4C42-8AF8-7FB82FC54468}"/>
              </a:ext>
            </a:extLst>
          </p:cNvPr>
          <p:cNvSpPr>
            <a:spLocks noGrp="1"/>
          </p:cNvSpPr>
          <p:nvPr>
            <p:ph type="body" sz="quarter" idx="24" hasCustomPrompt="1"/>
          </p:nvPr>
        </p:nvSpPr>
        <p:spPr>
          <a:xfrm>
            <a:off x="5142739" y="914402"/>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3" name="Text Placeholder 8">
            <a:extLst>
              <a:ext uri="{FF2B5EF4-FFF2-40B4-BE49-F238E27FC236}">
                <a16:creationId xmlns:a16="http://schemas.microsoft.com/office/drawing/2014/main" id="{B3060272-CF22-0B44-98D2-8A8986EFFDC3}"/>
              </a:ext>
            </a:extLst>
          </p:cNvPr>
          <p:cNvSpPr>
            <a:spLocks noGrp="1"/>
          </p:cNvSpPr>
          <p:nvPr>
            <p:ph type="body" sz="quarter" idx="25" hasCustomPrompt="1"/>
          </p:nvPr>
        </p:nvSpPr>
        <p:spPr>
          <a:xfrm>
            <a:off x="8678420" y="914402"/>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4" name="Text Placeholder 8">
            <a:extLst>
              <a:ext uri="{FF2B5EF4-FFF2-40B4-BE49-F238E27FC236}">
                <a16:creationId xmlns:a16="http://schemas.microsoft.com/office/drawing/2014/main" id="{FF352FAE-4CE0-8E43-8781-315B83E59767}"/>
              </a:ext>
            </a:extLst>
          </p:cNvPr>
          <p:cNvSpPr>
            <a:spLocks noGrp="1"/>
          </p:cNvSpPr>
          <p:nvPr>
            <p:ph type="body" sz="quarter" idx="26" hasCustomPrompt="1"/>
          </p:nvPr>
        </p:nvSpPr>
        <p:spPr>
          <a:xfrm>
            <a:off x="5142739" y="2263142"/>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5" name="Text Placeholder 8">
            <a:extLst>
              <a:ext uri="{FF2B5EF4-FFF2-40B4-BE49-F238E27FC236}">
                <a16:creationId xmlns:a16="http://schemas.microsoft.com/office/drawing/2014/main" id="{C8FFB074-E858-D747-BF3E-15C14C38FA57}"/>
              </a:ext>
            </a:extLst>
          </p:cNvPr>
          <p:cNvSpPr>
            <a:spLocks noGrp="1"/>
          </p:cNvSpPr>
          <p:nvPr>
            <p:ph type="body" sz="quarter" idx="27" hasCustomPrompt="1"/>
          </p:nvPr>
        </p:nvSpPr>
        <p:spPr>
          <a:xfrm>
            <a:off x="8678420" y="2263142"/>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6" name="Text Placeholder 8">
            <a:extLst>
              <a:ext uri="{FF2B5EF4-FFF2-40B4-BE49-F238E27FC236}">
                <a16:creationId xmlns:a16="http://schemas.microsoft.com/office/drawing/2014/main" id="{054D3B1B-C485-BC49-9DB1-10369CB5F5C5}"/>
              </a:ext>
            </a:extLst>
          </p:cNvPr>
          <p:cNvSpPr>
            <a:spLocks noGrp="1"/>
          </p:cNvSpPr>
          <p:nvPr>
            <p:ph type="body" sz="quarter" idx="28" hasCustomPrompt="1"/>
          </p:nvPr>
        </p:nvSpPr>
        <p:spPr>
          <a:xfrm>
            <a:off x="5142739" y="3611879"/>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7" name="Text Placeholder 8">
            <a:extLst>
              <a:ext uri="{FF2B5EF4-FFF2-40B4-BE49-F238E27FC236}">
                <a16:creationId xmlns:a16="http://schemas.microsoft.com/office/drawing/2014/main" id="{1839DC3B-D2C9-634E-8C42-EEB0C939DEC7}"/>
              </a:ext>
            </a:extLst>
          </p:cNvPr>
          <p:cNvSpPr>
            <a:spLocks noGrp="1"/>
          </p:cNvSpPr>
          <p:nvPr>
            <p:ph type="body" sz="quarter" idx="29" hasCustomPrompt="1"/>
          </p:nvPr>
        </p:nvSpPr>
        <p:spPr>
          <a:xfrm>
            <a:off x="8678420" y="3611879"/>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8" name="Text Placeholder 8">
            <a:extLst>
              <a:ext uri="{FF2B5EF4-FFF2-40B4-BE49-F238E27FC236}">
                <a16:creationId xmlns:a16="http://schemas.microsoft.com/office/drawing/2014/main" id="{AC71FF08-5CDD-894C-B838-6E8613567111}"/>
              </a:ext>
            </a:extLst>
          </p:cNvPr>
          <p:cNvSpPr>
            <a:spLocks noGrp="1"/>
          </p:cNvSpPr>
          <p:nvPr>
            <p:ph type="body" sz="quarter" idx="30" hasCustomPrompt="1"/>
          </p:nvPr>
        </p:nvSpPr>
        <p:spPr>
          <a:xfrm>
            <a:off x="5142739" y="4960618"/>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9" name="Text Placeholder 8">
            <a:extLst>
              <a:ext uri="{FF2B5EF4-FFF2-40B4-BE49-F238E27FC236}">
                <a16:creationId xmlns:a16="http://schemas.microsoft.com/office/drawing/2014/main" id="{303C9887-2C91-D94E-8060-CF7FF46A9663}"/>
              </a:ext>
            </a:extLst>
          </p:cNvPr>
          <p:cNvSpPr>
            <a:spLocks noGrp="1"/>
          </p:cNvSpPr>
          <p:nvPr>
            <p:ph type="body" sz="quarter" idx="31" hasCustomPrompt="1"/>
          </p:nvPr>
        </p:nvSpPr>
        <p:spPr>
          <a:xfrm>
            <a:off x="8678420" y="4960618"/>
            <a:ext cx="2801112"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Tree>
    <p:extLst>
      <p:ext uri="{BB962C8B-B14F-4D97-AF65-F5344CB8AC3E}">
        <p14:creationId xmlns:p14="http://schemas.microsoft.com/office/powerpoint/2010/main" val="1490543032"/>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21_Case Study - One Column Big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7C9AD-7978-1F42-AC7C-0856E7C190DF}"/>
              </a:ext>
            </a:extLst>
          </p:cNvPr>
          <p:cNvSpPr/>
          <p:nvPr userDrawn="1"/>
        </p:nvSpPr>
        <p:spPr>
          <a:xfrm>
            <a:off x="5905500" y="0"/>
            <a:ext cx="62865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799" y="1676400"/>
            <a:ext cx="4530089"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grpSp>
        <p:nvGrpSpPr>
          <p:cNvPr id="31" name="Group 30">
            <a:extLst>
              <a:ext uri="{FF2B5EF4-FFF2-40B4-BE49-F238E27FC236}">
                <a16:creationId xmlns:a16="http://schemas.microsoft.com/office/drawing/2014/main" id="{21F03AA6-55F6-104A-A070-5093B7C8784E}"/>
              </a:ext>
            </a:extLst>
          </p:cNvPr>
          <p:cNvGrpSpPr/>
          <p:nvPr userDrawn="1"/>
        </p:nvGrpSpPr>
        <p:grpSpPr>
          <a:xfrm>
            <a:off x="6591299" y="1908810"/>
            <a:ext cx="2097405" cy="4046220"/>
            <a:chOff x="5887593" y="1908810"/>
            <a:chExt cx="2801112" cy="4046220"/>
          </a:xfrm>
        </p:grpSpPr>
        <p:cxnSp>
          <p:nvCxnSpPr>
            <p:cNvPr id="27" name="Straight Connector 26">
              <a:extLst>
                <a:ext uri="{FF2B5EF4-FFF2-40B4-BE49-F238E27FC236}">
                  <a16:creationId xmlns:a16="http://schemas.microsoft.com/office/drawing/2014/main" id="{233DCB86-5CF1-9740-AB4D-7111C9446847}"/>
                </a:ext>
              </a:extLst>
            </p:cNvPr>
            <p:cNvCxnSpPr>
              <a:cxnSpLocks/>
            </p:cNvCxnSpPr>
            <p:nvPr userDrawn="1"/>
          </p:nvCxnSpPr>
          <p:spPr>
            <a:xfrm flipH="1">
              <a:off x="5887593" y="325755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F6B8ABD6-3C67-054D-939E-6A227683394B}"/>
                </a:ext>
              </a:extLst>
            </p:cNvPr>
            <p:cNvCxnSpPr>
              <a:cxnSpLocks/>
            </p:cNvCxnSpPr>
            <p:nvPr userDrawn="1"/>
          </p:nvCxnSpPr>
          <p:spPr>
            <a:xfrm flipH="1">
              <a:off x="5887593" y="46062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ED47AEF1-08C0-C147-831C-1B9CCC38BA68}"/>
                </a:ext>
              </a:extLst>
            </p:cNvPr>
            <p:cNvCxnSpPr>
              <a:cxnSpLocks/>
            </p:cNvCxnSpPr>
            <p:nvPr userDrawn="1"/>
          </p:nvCxnSpPr>
          <p:spPr>
            <a:xfrm flipH="1">
              <a:off x="5887593"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4CDE2824-8711-BE40-95A9-88B8D2802E24}"/>
                </a:ext>
              </a:extLst>
            </p:cNvPr>
            <p:cNvCxnSpPr>
              <a:cxnSpLocks/>
            </p:cNvCxnSpPr>
            <p:nvPr userDrawn="1"/>
          </p:nvCxnSpPr>
          <p:spPr>
            <a:xfrm flipH="1">
              <a:off x="5887593" y="190881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grpSp>
      <p:sp>
        <p:nvSpPr>
          <p:cNvPr id="42" name="Text Placeholder 8">
            <a:extLst>
              <a:ext uri="{FF2B5EF4-FFF2-40B4-BE49-F238E27FC236}">
                <a16:creationId xmlns:a16="http://schemas.microsoft.com/office/drawing/2014/main" id="{ACE8F026-716A-4C42-8AF8-7FB82FC54468}"/>
              </a:ext>
            </a:extLst>
          </p:cNvPr>
          <p:cNvSpPr>
            <a:spLocks noGrp="1"/>
          </p:cNvSpPr>
          <p:nvPr>
            <p:ph type="body" sz="quarter" idx="24" hasCustomPrompt="1"/>
          </p:nvPr>
        </p:nvSpPr>
        <p:spPr>
          <a:xfrm>
            <a:off x="6591299" y="914402"/>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3" name="Text Placeholder 8">
            <a:extLst>
              <a:ext uri="{FF2B5EF4-FFF2-40B4-BE49-F238E27FC236}">
                <a16:creationId xmlns:a16="http://schemas.microsoft.com/office/drawing/2014/main" id="{B3060272-CF22-0B44-98D2-8A8986EFFDC3}"/>
              </a:ext>
            </a:extLst>
          </p:cNvPr>
          <p:cNvSpPr>
            <a:spLocks noGrp="1"/>
          </p:cNvSpPr>
          <p:nvPr>
            <p:ph type="body" sz="quarter" idx="25" hasCustomPrompt="1"/>
          </p:nvPr>
        </p:nvSpPr>
        <p:spPr>
          <a:xfrm>
            <a:off x="9382126" y="914402"/>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4" name="Text Placeholder 8">
            <a:extLst>
              <a:ext uri="{FF2B5EF4-FFF2-40B4-BE49-F238E27FC236}">
                <a16:creationId xmlns:a16="http://schemas.microsoft.com/office/drawing/2014/main" id="{FF352FAE-4CE0-8E43-8781-315B83E59767}"/>
              </a:ext>
            </a:extLst>
          </p:cNvPr>
          <p:cNvSpPr>
            <a:spLocks noGrp="1"/>
          </p:cNvSpPr>
          <p:nvPr>
            <p:ph type="body" sz="quarter" idx="26" hasCustomPrompt="1"/>
          </p:nvPr>
        </p:nvSpPr>
        <p:spPr>
          <a:xfrm>
            <a:off x="6591299" y="2263142"/>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5" name="Text Placeholder 8">
            <a:extLst>
              <a:ext uri="{FF2B5EF4-FFF2-40B4-BE49-F238E27FC236}">
                <a16:creationId xmlns:a16="http://schemas.microsoft.com/office/drawing/2014/main" id="{C8FFB074-E858-D747-BF3E-15C14C38FA57}"/>
              </a:ext>
            </a:extLst>
          </p:cNvPr>
          <p:cNvSpPr>
            <a:spLocks noGrp="1"/>
          </p:cNvSpPr>
          <p:nvPr>
            <p:ph type="body" sz="quarter" idx="27" hasCustomPrompt="1"/>
          </p:nvPr>
        </p:nvSpPr>
        <p:spPr>
          <a:xfrm>
            <a:off x="9382126" y="2263142"/>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6" name="Text Placeholder 8">
            <a:extLst>
              <a:ext uri="{FF2B5EF4-FFF2-40B4-BE49-F238E27FC236}">
                <a16:creationId xmlns:a16="http://schemas.microsoft.com/office/drawing/2014/main" id="{054D3B1B-C485-BC49-9DB1-10369CB5F5C5}"/>
              </a:ext>
            </a:extLst>
          </p:cNvPr>
          <p:cNvSpPr>
            <a:spLocks noGrp="1"/>
          </p:cNvSpPr>
          <p:nvPr>
            <p:ph type="body" sz="quarter" idx="28" hasCustomPrompt="1"/>
          </p:nvPr>
        </p:nvSpPr>
        <p:spPr>
          <a:xfrm>
            <a:off x="6591299" y="3611879"/>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7" name="Text Placeholder 8">
            <a:extLst>
              <a:ext uri="{FF2B5EF4-FFF2-40B4-BE49-F238E27FC236}">
                <a16:creationId xmlns:a16="http://schemas.microsoft.com/office/drawing/2014/main" id="{1839DC3B-D2C9-634E-8C42-EEB0C939DEC7}"/>
              </a:ext>
            </a:extLst>
          </p:cNvPr>
          <p:cNvSpPr>
            <a:spLocks noGrp="1"/>
          </p:cNvSpPr>
          <p:nvPr>
            <p:ph type="body" sz="quarter" idx="29" hasCustomPrompt="1"/>
          </p:nvPr>
        </p:nvSpPr>
        <p:spPr>
          <a:xfrm>
            <a:off x="9382126" y="3611879"/>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8" name="Text Placeholder 8">
            <a:extLst>
              <a:ext uri="{FF2B5EF4-FFF2-40B4-BE49-F238E27FC236}">
                <a16:creationId xmlns:a16="http://schemas.microsoft.com/office/drawing/2014/main" id="{AC71FF08-5CDD-894C-B838-6E8613567111}"/>
              </a:ext>
            </a:extLst>
          </p:cNvPr>
          <p:cNvSpPr>
            <a:spLocks noGrp="1"/>
          </p:cNvSpPr>
          <p:nvPr>
            <p:ph type="body" sz="quarter" idx="30" hasCustomPrompt="1"/>
          </p:nvPr>
        </p:nvSpPr>
        <p:spPr>
          <a:xfrm>
            <a:off x="6591299" y="4960618"/>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sp>
        <p:nvSpPr>
          <p:cNvPr id="49" name="Text Placeholder 8">
            <a:extLst>
              <a:ext uri="{FF2B5EF4-FFF2-40B4-BE49-F238E27FC236}">
                <a16:creationId xmlns:a16="http://schemas.microsoft.com/office/drawing/2014/main" id="{303C9887-2C91-D94E-8060-CF7FF46A9663}"/>
              </a:ext>
            </a:extLst>
          </p:cNvPr>
          <p:cNvSpPr>
            <a:spLocks noGrp="1"/>
          </p:cNvSpPr>
          <p:nvPr>
            <p:ph type="body" sz="quarter" idx="31" hasCustomPrompt="1"/>
          </p:nvPr>
        </p:nvSpPr>
        <p:spPr>
          <a:xfrm>
            <a:off x="9382126" y="4960618"/>
            <a:ext cx="2097405" cy="994408"/>
          </a:xfrm>
        </p:spPr>
        <p:txBody>
          <a:bodyPr numCol="1" spcCol="384048" anchor="t"/>
          <a:lstStyle>
            <a:lvl1pPr marL="0" marR="0" indent="0" algn="l" defTabSz="914400" rtl="0" eaLnBrk="1" fontAlgn="auto" latinLnBrk="0" hangingPunct="1">
              <a:lnSpc>
                <a:spcPct val="140000"/>
              </a:lnSpc>
              <a:spcBef>
                <a:spcPts val="0"/>
              </a:spcBef>
              <a:spcAft>
                <a:spcPts val="0"/>
              </a:spcAft>
              <a:buClrTx/>
              <a:buSzTx/>
              <a:buFontTx/>
              <a:buNone/>
              <a:tabLst/>
              <a:defRPr lang="en-US" sz="2700" b="1" i="0" spc="50" baseline="0" smtClean="0">
                <a:effectLst/>
                <a:latin typeface="Futura Next DemiBold" panose="020B0502020204020303" pitchFamily="34" charset="77"/>
              </a:defRPr>
            </a:lvl1pPr>
            <a:lvl2pPr marL="6350" indent="0">
              <a:lnSpc>
                <a:spcPct val="140000"/>
              </a:lnSpc>
              <a:spcBef>
                <a:spcPts val="0"/>
              </a:spcBef>
              <a:spcAft>
                <a:spcPts val="0"/>
              </a:spcAft>
              <a:buNone/>
              <a:defRPr sz="12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dirty="0"/>
              <a:t>Data</a:t>
            </a:r>
          </a:p>
          <a:p>
            <a:pPr lvl="1"/>
            <a:r>
              <a:rPr lang="en-US" dirty="0"/>
              <a:t>Description</a:t>
            </a:r>
          </a:p>
        </p:txBody>
      </p:sp>
      <p:grpSp>
        <p:nvGrpSpPr>
          <p:cNvPr id="50" name="Group 49">
            <a:extLst>
              <a:ext uri="{FF2B5EF4-FFF2-40B4-BE49-F238E27FC236}">
                <a16:creationId xmlns:a16="http://schemas.microsoft.com/office/drawing/2014/main" id="{40EC2DFC-EC60-D341-8F0F-05781D949AC0}"/>
              </a:ext>
            </a:extLst>
          </p:cNvPr>
          <p:cNvGrpSpPr/>
          <p:nvPr userDrawn="1"/>
        </p:nvGrpSpPr>
        <p:grpSpPr>
          <a:xfrm>
            <a:off x="9372206" y="1908810"/>
            <a:ext cx="2097405" cy="4046220"/>
            <a:chOff x="5887593" y="1908810"/>
            <a:chExt cx="2801112" cy="4046220"/>
          </a:xfrm>
        </p:grpSpPr>
        <p:cxnSp>
          <p:nvCxnSpPr>
            <p:cNvPr id="51" name="Straight Connector 50">
              <a:extLst>
                <a:ext uri="{FF2B5EF4-FFF2-40B4-BE49-F238E27FC236}">
                  <a16:creationId xmlns:a16="http://schemas.microsoft.com/office/drawing/2014/main" id="{5A4FEA71-46E0-6845-877E-33B37D426719}"/>
                </a:ext>
              </a:extLst>
            </p:cNvPr>
            <p:cNvCxnSpPr>
              <a:cxnSpLocks/>
            </p:cNvCxnSpPr>
            <p:nvPr userDrawn="1"/>
          </p:nvCxnSpPr>
          <p:spPr>
            <a:xfrm flipH="1">
              <a:off x="5887593" y="325755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52" name="Straight Connector 51">
              <a:extLst>
                <a:ext uri="{FF2B5EF4-FFF2-40B4-BE49-F238E27FC236}">
                  <a16:creationId xmlns:a16="http://schemas.microsoft.com/office/drawing/2014/main" id="{533CE838-87B2-2F42-95B3-E03111A4AE2B}"/>
                </a:ext>
              </a:extLst>
            </p:cNvPr>
            <p:cNvCxnSpPr>
              <a:cxnSpLocks/>
            </p:cNvCxnSpPr>
            <p:nvPr userDrawn="1"/>
          </p:nvCxnSpPr>
          <p:spPr>
            <a:xfrm flipH="1">
              <a:off x="5887593" y="460629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53" name="Straight Connector 52">
              <a:extLst>
                <a:ext uri="{FF2B5EF4-FFF2-40B4-BE49-F238E27FC236}">
                  <a16:creationId xmlns:a16="http://schemas.microsoft.com/office/drawing/2014/main" id="{C714D6A4-CD76-354E-A761-61CCCB825012}"/>
                </a:ext>
              </a:extLst>
            </p:cNvPr>
            <p:cNvCxnSpPr>
              <a:cxnSpLocks/>
            </p:cNvCxnSpPr>
            <p:nvPr userDrawn="1"/>
          </p:nvCxnSpPr>
          <p:spPr>
            <a:xfrm flipH="1">
              <a:off x="5887593" y="595503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54" name="Straight Connector 53">
              <a:extLst>
                <a:ext uri="{FF2B5EF4-FFF2-40B4-BE49-F238E27FC236}">
                  <a16:creationId xmlns:a16="http://schemas.microsoft.com/office/drawing/2014/main" id="{DF858FD7-633B-1146-974F-E705D887F96E}"/>
                </a:ext>
              </a:extLst>
            </p:cNvPr>
            <p:cNvCxnSpPr>
              <a:cxnSpLocks/>
            </p:cNvCxnSpPr>
            <p:nvPr userDrawn="1"/>
          </p:nvCxnSpPr>
          <p:spPr>
            <a:xfrm flipH="1">
              <a:off x="5887593" y="1908810"/>
              <a:ext cx="2801112" cy="0"/>
            </a:xfrm>
            <a:prstGeom prst="line">
              <a:avLst/>
            </a:prstGeom>
            <a:noFill/>
            <a:ln w="12700" cap="flat">
              <a:solidFill>
                <a:schemeClr val="accent6">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391747907"/>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9_Case Study - One Column Big Image">
    <p:spTree>
      <p:nvGrpSpPr>
        <p:cNvPr id="1" name=""/>
        <p:cNvGrpSpPr/>
        <p:nvPr/>
      </p:nvGrpSpPr>
      <p:grpSpPr>
        <a:xfrm>
          <a:off x="0" y="0"/>
          <a:ext cx="0" cy="0"/>
          <a:chOff x="0" y="0"/>
          <a:chExt cx="0" cy="0"/>
        </a:xfrm>
      </p:grpSpPr>
      <p:sp>
        <p:nvSpPr>
          <p:cNvPr id="22" name="Picture Placeholder 14">
            <a:extLst>
              <a:ext uri="{FF2B5EF4-FFF2-40B4-BE49-F238E27FC236}">
                <a16:creationId xmlns:a16="http://schemas.microsoft.com/office/drawing/2014/main" id="{A326811A-BCBE-6B41-B2B9-932957E05FE4}"/>
              </a:ext>
            </a:extLst>
          </p:cNvPr>
          <p:cNvSpPr>
            <a:spLocks noGrp="1"/>
          </p:cNvSpPr>
          <p:nvPr>
            <p:ph type="pic" sz="quarter" idx="11" hasCustomPrompt="1"/>
          </p:nvPr>
        </p:nvSpPr>
        <p:spPr>
          <a:xfrm>
            <a:off x="4419600" y="0"/>
            <a:ext cx="77724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3044952"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spTree>
    <p:extLst>
      <p:ext uri="{BB962C8B-B14F-4D97-AF65-F5344CB8AC3E}">
        <p14:creationId xmlns:p14="http://schemas.microsoft.com/office/powerpoint/2010/main" val="4246090637"/>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20_Case Study - One Column Big Image">
    <p:spTree>
      <p:nvGrpSpPr>
        <p:cNvPr id="1" name=""/>
        <p:cNvGrpSpPr/>
        <p:nvPr/>
      </p:nvGrpSpPr>
      <p:grpSpPr>
        <a:xfrm>
          <a:off x="0" y="0"/>
          <a:ext cx="0" cy="0"/>
          <a:chOff x="0" y="0"/>
          <a:chExt cx="0" cy="0"/>
        </a:xfrm>
      </p:grpSpPr>
      <p:sp>
        <p:nvSpPr>
          <p:cNvPr id="22" name="Picture Placeholder 14">
            <a:extLst>
              <a:ext uri="{FF2B5EF4-FFF2-40B4-BE49-F238E27FC236}">
                <a16:creationId xmlns:a16="http://schemas.microsoft.com/office/drawing/2014/main" id="{A326811A-BCBE-6B41-B2B9-932957E05FE4}"/>
              </a:ext>
            </a:extLst>
          </p:cNvPr>
          <p:cNvSpPr>
            <a:spLocks noGrp="1"/>
          </p:cNvSpPr>
          <p:nvPr>
            <p:ph type="pic" sz="quarter" idx="11" hasCustomPrompt="1"/>
          </p:nvPr>
        </p:nvSpPr>
        <p:spPr>
          <a:xfrm>
            <a:off x="7772400" y="0"/>
            <a:ext cx="44196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6553200"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spTree>
    <p:extLst>
      <p:ext uri="{BB962C8B-B14F-4D97-AF65-F5344CB8AC3E}">
        <p14:creationId xmlns:p14="http://schemas.microsoft.com/office/powerpoint/2010/main" val="3297256010"/>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1_Back Cover — 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5E422-98EE-AC45-BB27-E6A4793FABE7}"/>
              </a:ext>
            </a:extLst>
          </p:cNvPr>
          <p:cNvSpPr/>
          <p:nvPr userDrawn="1"/>
        </p:nvSpPr>
        <p:spPr>
          <a:xfrm>
            <a:off x="1" y="3629025"/>
            <a:ext cx="12192000" cy="322897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Next-Medium" panose="020B0602020204020303" pitchFamily="34" charset="77"/>
              </a:rPr>
              <a:t>copyright </a:t>
            </a:r>
            <a:r>
              <a:rPr lang="en-US" sz="700" b="0" i="0" spc="20" baseline="0" dirty="0" err="1">
                <a:latin typeface="FuturaNext-Medium" panose="020B0602020204020303" pitchFamily="34" charset="77"/>
              </a:rPr>
              <a:t>publicis</a:t>
            </a:r>
            <a:r>
              <a:rPr lang="en-US" sz="700" b="0" i="0" spc="20" baseline="0" dirty="0">
                <a:latin typeface="FuturaNext-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3696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Chart Placeholder 12">
            <a:extLst>
              <a:ext uri="{FF2B5EF4-FFF2-40B4-BE49-F238E27FC236}">
                <a16:creationId xmlns:a16="http://schemas.microsoft.com/office/drawing/2014/main" id="{8D9CF98F-B503-A147-B91E-66220700AAAA}"/>
              </a:ext>
            </a:extLst>
          </p:cNvPr>
          <p:cNvSpPr>
            <a:spLocks noGrp="1"/>
          </p:cNvSpPr>
          <p:nvPr>
            <p:ph type="chart" sz="quarter" idx="13" hasCustomPrompt="1"/>
          </p:nvPr>
        </p:nvSpPr>
        <p:spPr>
          <a:xfrm>
            <a:off x="685979" y="1676400"/>
            <a:ext cx="10820170" cy="4495800"/>
          </a:xfrm>
          <a:prstGeom prst="rect">
            <a:avLst/>
          </a:prstGeom>
        </p:spPr>
        <p:txBody>
          <a:bodyPr tIns="914400" anchor="ctr" anchorCtr="0"/>
          <a:lstStyle>
            <a:lvl1pPr algn="ctr">
              <a:defRPr b="0" i="0"/>
            </a:lvl1pPr>
          </a:lstStyle>
          <a:p>
            <a:r>
              <a:rPr lang="en-US" dirty="0"/>
              <a:t>Insert or create a chart</a:t>
            </a:r>
          </a:p>
        </p:txBody>
      </p:sp>
    </p:spTree>
    <p:extLst>
      <p:ext uri="{BB962C8B-B14F-4D97-AF65-F5344CB8AC3E}">
        <p14:creationId xmlns:p14="http://schemas.microsoft.com/office/powerpoint/2010/main" val="3601970121"/>
      </p:ext>
    </p:extLst>
  </p:cSld>
  <p:clrMapOvr>
    <a:masterClrMapping/>
  </p:clrMapOvr>
  <p:extLst>
    <p:ext uri="{DCECCB84-F9BA-43D5-87BE-67443E8EF086}">
      <p15:sldGuideLst xmlns:p15="http://schemas.microsoft.com/office/powerpoint/2012/main"/>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3" name="Picture Placeholder 14">
            <a:extLst>
              <a:ext uri="{FF2B5EF4-FFF2-40B4-BE49-F238E27FC236}">
                <a16:creationId xmlns:a16="http://schemas.microsoft.com/office/drawing/2014/main" id="{D880B64D-2D51-7144-AA29-E6F3703920EA}"/>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4" name="Straight Connector 13">
            <a:extLst>
              <a:ext uri="{FF2B5EF4-FFF2-40B4-BE49-F238E27FC236}">
                <a16:creationId xmlns:a16="http://schemas.microsoft.com/office/drawing/2014/main" id="{356C5A90-C4FF-1E40-9A3B-97E584D7790B}"/>
              </a:ext>
            </a:extLst>
          </p:cNvPr>
          <p:cNvCxnSpPr>
            <a:cxnSpLocks/>
          </p:cNvCxnSpPr>
          <p:nvPr userDrawn="1"/>
        </p:nvCxnSpPr>
        <p:spPr>
          <a:xfrm>
            <a:off x="1801368" y="5777933"/>
            <a:ext cx="0" cy="399313"/>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22498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2" name="Picture Placeholder 14">
            <a:extLst>
              <a:ext uri="{FF2B5EF4-FFF2-40B4-BE49-F238E27FC236}">
                <a16:creationId xmlns:a16="http://schemas.microsoft.com/office/drawing/2014/main" id="{C5F831B0-DAC3-FD4B-B695-1B3AE0F249E8}"/>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3" name="Straight Connector 12">
            <a:extLst>
              <a:ext uri="{FF2B5EF4-FFF2-40B4-BE49-F238E27FC236}">
                <a16:creationId xmlns:a16="http://schemas.microsoft.com/office/drawing/2014/main" id="{8B801D53-8B47-7E46-BF39-DAAF215BAA7E}"/>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56539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1" name="Picture Placeholder 14">
            <a:extLst>
              <a:ext uri="{FF2B5EF4-FFF2-40B4-BE49-F238E27FC236}">
                <a16:creationId xmlns:a16="http://schemas.microsoft.com/office/drawing/2014/main" id="{BD25C88F-295C-FE47-AAB5-D4A6569E5F7C}"/>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2" name="Straight Connector 11">
            <a:extLst>
              <a:ext uri="{FF2B5EF4-FFF2-40B4-BE49-F238E27FC236}">
                <a16:creationId xmlns:a16="http://schemas.microsoft.com/office/drawing/2014/main" id="{4AEDF546-1F86-FE43-92BF-750CEFBBC532}"/>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3488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tx1"/>
          </a:solidFill>
        </p:spPr>
        <p:txBody>
          <a:bodyPr tIns="0" bIns="182880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3" name="Picture Placeholder 14">
            <a:extLst>
              <a:ext uri="{FF2B5EF4-FFF2-40B4-BE49-F238E27FC236}">
                <a16:creationId xmlns:a16="http://schemas.microsoft.com/office/drawing/2014/main" id="{A35DF3DC-EF30-BF46-9FE0-634F5019CAF4}"/>
              </a:ext>
            </a:extLst>
          </p:cNvPr>
          <p:cNvSpPr>
            <a:spLocks noGrp="1"/>
          </p:cNvSpPr>
          <p:nvPr>
            <p:ph type="pic" sz="quarter" idx="13"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4" name="Straight Connector 13">
            <a:extLst>
              <a:ext uri="{FF2B5EF4-FFF2-40B4-BE49-F238E27FC236}">
                <a16:creationId xmlns:a16="http://schemas.microsoft.com/office/drawing/2014/main" id="{21CBED03-6434-0140-99FF-B52286BEEF73}"/>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11867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tx1"/>
          </a:solidFill>
        </p:spPr>
        <p:txBody>
          <a:bodyPr tIns="0" bIns="64008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0" name="Picture Placeholder 14">
            <a:extLst>
              <a:ext uri="{FF2B5EF4-FFF2-40B4-BE49-F238E27FC236}">
                <a16:creationId xmlns:a16="http://schemas.microsoft.com/office/drawing/2014/main" id="{6AAAE114-58A5-A841-9D60-33A4874266F9}"/>
              </a:ext>
            </a:extLst>
          </p:cNvPr>
          <p:cNvSpPr>
            <a:spLocks noGrp="1"/>
          </p:cNvSpPr>
          <p:nvPr>
            <p:ph type="pic" sz="quarter" idx="13" hasCustomPrompt="1"/>
          </p:nvPr>
        </p:nvSpPr>
        <p:spPr>
          <a:xfrm>
            <a:off x="4934132" y="5733288"/>
            <a:ext cx="2326783" cy="495300"/>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spTree>
    <p:extLst>
      <p:ext uri="{BB962C8B-B14F-4D97-AF65-F5344CB8AC3E}">
        <p14:creationId xmlns:p14="http://schemas.microsoft.com/office/powerpoint/2010/main" val="396492627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a:latin typeface="FuturaNext-Medium" panose="020B0602020204020303" pitchFamily="34" charset="77"/>
              </a:rPr>
              <a:t>copyright </a:t>
            </a:r>
            <a:r>
              <a:rPr lang="en-US" sz="700" b="0" i="0" spc="20" baseline="0" err="1">
                <a:latin typeface="FuturaNext-Medium" panose="020B0602020204020303" pitchFamily="34" charset="77"/>
              </a:rPr>
              <a:t>publicis</a:t>
            </a:r>
            <a:r>
              <a:rPr lang="en-US" sz="700" b="0" i="0" spc="20" baseline="0">
                <a:latin typeface="FuturaNext-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426606652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Tree>
    <p:extLst>
      <p:ext uri="{BB962C8B-B14F-4D97-AF65-F5344CB8AC3E}">
        <p14:creationId xmlns:p14="http://schemas.microsoft.com/office/powerpoint/2010/main" val="43693369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21709851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a:xfrm>
            <a:off x="11178540" y="6309360"/>
            <a:ext cx="324612" cy="262890"/>
          </a:xfrm>
        </p:spPr>
        <p:txBody>
          <a:bodyPr/>
          <a:lstStyle>
            <a:lvl1pPr>
              <a:defRPr sz="600"/>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816800784"/>
      </p:ext>
    </p:extLst>
  </p:cSld>
  <p:clrMapOvr>
    <a:masterClrMapping/>
  </p:clrMapOvr>
  <p:extLst>
    <p:ext uri="{DCECCB84-F9BA-43D5-87BE-67443E8EF086}">
      <p15:sldGuideLst xmlns:p15="http://schemas.microsoft.com/office/powerpoint/2012/main"/>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1_Two Column Layou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353219C-1660-4DA6-BF0C-A9612F5C88AC}"/>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14" name="think-cell Slide" r:id="rId5" imgW="473" imgH="473" progId="TCLayout.ActiveDocument.1">
                  <p:embed/>
                </p:oleObj>
              </mc:Choice>
              <mc:Fallback>
                <p:oleObj name="think-cell Slide" r:id="rId5" imgW="473" imgH="473" progId="TCLayout.ActiveDocument.1">
                  <p:embed/>
                  <p:pic>
                    <p:nvPicPr>
                      <p:cNvPr id="6" name="Object 5" hidden="1">
                        <a:extLst>
                          <a:ext uri="{FF2B5EF4-FFF2-40B4-BE49-F238E27FC236}">
                            <a16:creationId xmlns:a16="http://schemas.microsoft.com/office/drawing/2014/main" id="{2353219C-1660-4DA6-BF0C-A9612F5C88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D656140-8215-4C54-86EA-BC7176938DDA}"/>
              </a:ext>
            </a:extLst>
          </p:cNvPr>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300" b="0" i="0" baseline="0">
              <a:latin typeface="FuturaNext-Medium" panose="020B0602020204020303"/>
              <a:ea typeface="+mj-ea"/>
              <a:cs typeface="+mj-cs"/>
              <a:sym typeface="Futura Next Medium" panose="020B0602020204020303"/>
            </a:endParaRP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4446689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extLst>
    <p:ext uri="{DCECCB84-F9BA-43D5-87BE-67443E8EF086}">
      <p15:sldGuideLst xmlns:p15="http://schemas.microsoft.com/office/powerpoint/2012/main"/>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userDrawn="1">
  <p:cSld name="25_Case Study - One Column Big Imag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E3BF8CA-4414-D44E-AE03-79ABE34264F5}"/>
              </a:ext>
            </a:extLst>
          </p:cNvPr>
          <p:cNvSpPr/>
          <p:nvPr userDrawn="1"/>
        </p:nvSpPr>
        <p:spPr>
          <a:xfrm>
            <a:off x="6836664" y="0"/>
            <a:ext cx="2798064" cy="4571812"/>
          </a:xfrm>
          <a:prstGeom prst="rect">
            <a:avLst/>
          </a:prstGeom>
          <a:gradFill flip="none" rotWithShape="1">
            <a:gsLst>
              <a:gs pos="0">
                <a:schemeClr val="tx2"/>
              </a:gs>
              <a:gs pos="100000">
                <a:schemeClr val="tx2">
                  <a:alpha val="50000"/>
                </a:schemeClr>
              </a:gs>
            </a:gsLst>
            <a:lin ang="2700000" scaled="1"/>
            <a:tileRect/>
          </a:gradFill>
        </p:spPr>
        <p:txBody>
          <a:bodyPr rtlCol="0" anchor="ctr"/>
          <a:lstStyle/>
          <a:p>
            <a:pPr algn="ctr"/>
            <a:endParaRPr lang="en-US"/>
          </a:p>
        </p:txBody>
      </p:sp>
      <p:sp>
        <p:nvSpPr>
          <p:cNvPr id="4" name="Rectangle 3">
            <a:extLst>
              <a:ext uri="{FF2B5EF4-FFF2-40B4-BE49-F238E27FC236}">
                <a16:creationId xmlns:a16="http://schemas.microsoft.com/office/drawing/2014/main" id="{718BF610-0B9C-9C49-BDF6-D6004259C74D}"/>
              </a:ext>
            </a:extLst>
          </p:cNvPr>
          <p:cNvSpPr/>
          <p:nvPr userDrawn="1"/>
        </p:nvSpPr>
        <p:spPr>
          <a:xfrm>
            <a:off x="4038602" y="0"/>
            <a:ext cx="2798064" cy="4571812"/>
          </a:xfrm>
          <a:prstGeom prst="rect">
            <a:avLst/>
          </a:prstGeom>
          <a:gradFill flip="none" rotWithShape="1">
            <a:gsLst>
              <a:gs pos="0">
                <a:schemeClr val="tx2"/>
              </a:gs>
              <a:gs pos="100000">
                <a:schemeClr val="tx2">
                  <a:alpha val="50000"/>
                </a:schemeClr>
              </a:gs>
            </a:gsLst>
            <a:lin ang="2700000" scaled="1"/>
            <a:tileRect/>
          </a:gradFill>
        </p:spPr>
        <p:txBody>
          <a:bodyPr rtlCol="0" anchor="ctr"/>
          <a:lstStyle/>
          <a:p>
            <a:pPr algn="ctr"/>
            <a:endParaRPr lang="en-US"/>
          </a:p>
        </p:txBody>
      </p:sp>
      <p:sp>
        <p:nvSpPr>
          <p:cNvPr id="11" name="Picture Placeholder 14">
            <a:extLst>
              <a:ext uri="{FF2B5EF4-FFF2-40B4-BE49-F238E27FC236}">
                <a16:creationId xmlns:a16="http://schemas.microsoft.com/office/drawing/2014/main" id="{D9E0C8CD-0544-E74E-B3AA-0D236E006170}"/>
              </a:ext>
            </a:extLst>
          </p:cNvPr>
          <p:cNvSpPr>
            <a:spLocks noGrp="1"/>
          </p:cNvSpPr>
          <p:nvPr>
            <p:ph type="pic" sz="quarter" idx="11" hasCustomPrompt="1"/>
          </p:nvPr>
        </p:nvSpPr>
        <p:spPr>
          <a:xfrm>
            <a:off x="1" y="0"/>
            <a:ext cx="4038600" cy="6858000"/>
          </a:xfrm>
          <a:prstGeom prst="rect">
            <a:avLst/>
          </a:prstGeom>
          <a:solidFill>
            <a:schemeClr val="tx1"/>
          </a:solidFill>
        </p:spPr>
        <p:txBody>
          <a:bodyPr tIns="640080" bIns="0" anchor="ctr" anchorCtr="0"/>
          <a:lstStyle>
            <a:lvl1pPr marL="0" indent="0" algn="ctr">
              <a:lnSpc>
                <a:spcPct val="110000"/>
              </a:lnSpc>
              <a:buFontTx/>
              <a:buNone/>
              <a:defRPr sz="1000" b="0" i="0" baseline="0">
                <a:solidFill>
                  <a:schemeClr val="accent6"/>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Subtitle 2">
            <a:extLst>
              <a:ext uri="{FF2B5EF4-FFF2-40B4-BE49-F238E27FC236}">
                <a16:creationId xmlns:a16="http://schemas.microsoft.com/office/drawing/2014/main" id="{98847419-B279-5D4E-9824-AE7EB36341A2}"/>
              </a:ext>
            </a:extLst>
          </p:cNvPr>
          <p:cNvSpPr>
            <a:spLocks noGrp="1"/>
          </p:cNvSpPr>
          <p:nvPr>
            <p:ph type="subTitle" idx="13" hasCustomPrompt="1"/>
          </p:nvPr>
        </p:nvSpPr>
        <p:spPr>
          <a:xfrm>
            <a:off x="685801" y="404530"/>
            <a:ext cx="2781300" cy="254813"/>
          </a:xfrm>
        </p:spPr>
        <p:txBody>
          <a:bodyPr anchor="t" anchorCtr="0">
            <a:noAutofit/>
          </a:bodyPr>
          <a:lstStyle>
            <a:lvl1pPr marL="0" indent="0" algn="l">
              <a:spcAft>
                <a:spcPts val="0"/>
              </a:spcAft>
              <a:buNone/>
              <a:defRPr sz="1000" b="0" i="0" kern="0" cap="none" spc="50" baseline="0">
                <a:solidFill>
                  <a:schemeClr val="accent6"/>
                </a:solidFill>
                <a:latin typeface="+mn-lt"/>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4" name="Title 1">
            <a:extLst>
              <a:ext uri="{FF2B5EF4-FFF2-40B4-BE49-F238E27FC236}">
                <a16:creationId xmlns:a16="http://schemas.microsoft.com/office/drawing/2014/main" id="{095241D0-7F5E-3B49-B301-B97D3793E03A}"/>
              </a:ext>
            </a:extLst>
          </p:cNvPr>
          <p:cNvSpPr>
            <a:spLocks noGrp="1"/>
          </p:cNvSpPr>
          <p:nvPr>
            <p:ph type="title" hasCustomPrompt="1"/>
          </p:nvPr>
        </p:nvSpPr>
        <p:spPr>
          <a:xfrm>
            <a:off x="685801" y="934720"/>
            <a:ext cx="2781300" cy="1889760"/>
          </a:xfrm>
        </p:spPr>
        <p:txBody>
          <a:bodyPr anchor="t" anchorCtr="0"/>
          <a:lstStyle>
            <a:lvl1pPr marL="0" marR="0" indent="0" algn="l" defTabSz="914400" rtl="0" eaLnBrk="1" fontAlgn="auto" latinLnBrk="0" hangingPunct="1">
              <a:lnSpc>
                <a:spcPct val="110000"/>
              </a:lnSpc>
              <a:spcBef>
                <a:spcPct val="0"/>
              </a:spcBef>
              <a:spcAft>
                <a:spcPts val="0"/>
              </a:spcAft>
              <a:buClrTx/>
              <a:buSzTx/>
              <a:buFontTx/>
              <a:buNone/>
              <a:tabLst/>
              <a:defRPr sz="2300" b="0" i="0">
                <a:solidFill>
                  <a:schemeClr val="bg2"/>
                </a:solidFill>
                <a:latin typeface="FuturaNext-Medium" panose="020B0602020204020303" pitchFamily="34" charset="77"/>
              </a:defRPr>
            </a:lvl1pPr>
          </a:lstStyle>
          <a:p>
            <a:r>
              <a:rPr lang="en-US"/>
              <a:t>The “How” Headline or impact statement (60 characters or less)</a:t>
            </a:r>
          </a:p>
        </p:txBody>
      </p:sp>
      <p:sp>
        <p:nvSpPr>
          <p:cNvPr id="15" name="Text Placeholder 8">
            <a:extLst>
              <a:ext uri="{FF2B5EF4-FFF2-40B4-BE49-F238E27FC236}">
                <a16:creationId xmlns:a16="http://schemas.microsoft.com/office/drawing/2014/main" id="{4D7C8FB4-185B-E24E-824F-17B1F022525C}"/>
              </a:ext>
            </a:extLst>
          </p:cNvPr>
          <p:cNvSpPr>
            <a:spLocks noGrp="1"/>
          </p:cNvSpPr>
          <p:nvPr>
            <p:ph type="body" sz="quarter" idx="43" hasCustomPrompt="1"/>
          </p:nvPr>
        </p:nvSpPr>
        <p:spPr>
          <a:xfrm>
            <a:off x="685801" y="2945410"/>
            <a:ext cx="2781300" cy="680875"/>
          </a:xfrm>
          <a:noFill/>
        </p:spPr>
        <p:txBody>
          <a:bodyPr lIns="0" rIns="0" numCol="1" spcCol="384048" anchor="t"/>
          <a:lstStyle>
            <a:lvl1pPr marL="0" marR="0" indent="0" algn="l" defTabSz="914400" rtl="0" eaLnBrk="1" fontAlgn="auto" latinLnBrk="0" hangingPunct="1">
              <a:lnSpc>
                <a:spcPct val="130000"/>
              </a:lnSpc>
              <a:spcBef>
                <a:spcPts val="800"/>
              </a:spcBef>
              <a:spcAft>
                <a:spcPts val="0"/>
              </a:spcAft>
              <a:buClrTx/>
              <a:buSzTx/>
              <a:buFontTx/>
              <a:buNone/>
              <a:tabLst/>
              <a:defRPr sz="1000">
                <a:solidFill>
                  <a:schemeClr val="accent1"/>
                </a:solidFill>
                <a:latin typeface="+mn-lt"/>
              </a:defRPr>
            </a:lvl1pPr>
            <a:lvl2pPr marL="6350" indent="0">
              <a:lnSpc>
                <a:spcPct val="120000"/>
              </a:lnSpc>
              <a:spcBef>
                <a:spcPts val="400"/>
              </a:spcBef>
              <a:spcAft>
                <a:spcPts val="200"/>
              </a:spcAft>
              <a:buNone/>
              <a:defRPr sz="1000" b="0" i="0" spc="0" baseline="0">
                <a:solidFill>
                  <a:schemeClr val="tx1"/>
                </a:solidFill>
                <a:latin typeface="+mn-lt"/>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20000"/>
              </a:lnSpc>
              <a:spcBef>
                <a:spcPts val="400"/>
              </a:spcBef>
              <a:buClrTx/>
              <a:defRPr sz="1000"/>
            </a:lvl4pPr>
            <a:lvl5pPr marL="274320" indent="-137160">
              <a:lnSpc>
                <a:spcPct val="120000"/>
              </a:lnSpc>
              <a:spcBef>
                <a:spcPts val="200"/>
              </a:spcBef>
              <a:defRPr sz="1000"/>
            </a:lvl5pPr>
            <a:lvl6pPr marL="274320" indent="-274320">
              <a:lnSpc>
                <a:spcPct val="12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You can also include sub-text under the headline in this section.</a:t>
            </a:r>
          </a:p>
        </p:txBody>
      </p:sp>
      <p:sp>
        <p:nvSpPr>
          <p:cNvPr id="16" name="Text Placeholder 8">
            <a:extLst>
              <a:ext uri="{FF2B5EF4-FFF2-40B4-BE49-F238E27FC236}">
                <a16:creationId xmlns:a16="http://schemas.microsoft.com/office/drawing/2014/main" id="{88D8F88F-8150-4E41-8A35-412D319A5073}"/>
              </a:ext>
            </a:extLst>
          </p:cNvPr>
          <p:cNvSpPr>
            <a:spLocks noGrp="1"/>
          </p:cNvSpPr>
          <p:nvPr>
            <p:ph type="body" sz="quarter" idx="44" hasCustomPrompt="1"/>
          </p:nvPr>
        </p:nvSpPr>
        <p:spPr>
          <a:xfrm>
            <a:off x="685801" y="4116594"/>
            <a:ext cx="2781300" cy="2046211"/>
          </a:xfrm>
          <a:noFill/>
        </p:spPr>
        <p:txBody>
          <a:bodyPr lIns="0" rIns="0" numCol="1" spcCol="384048" anchor="b"/>
          <a:lstStyle>
            <a:lvl1pPr marL="0" marR="0" indent="0" algn="l" defTabSz="914400" rtl="0" eaLnBrk="1" fontAlgn="auto" latinLnBrk="0" hangingPunct="1">
              <a:lnSpc>
                <a:spcPct val="140000"/>
              </a:lnSpc>
              <a:spcBef>
                <a:spcPts val="400"/>
              </a:spcBef>
              <a:spcAft>
                <a:spcPts val="400"/>
              </a:spcAft>
              <a:buClrTx/>
              <a:buSzTx/>
              <a:buFontTx/>
              <a:buNone/>
              <a:tabLst/>
              <a:defRPr sz="1100">
                <a:solidFill>
                  <a:schemeClr val="accent3"/>
                </a:solidFill>
                <a:latin typeface="+mj-lt"/>
              </a:defRPr>
            </a:lvl1pPr>
            <a:lvl2pPr marL="6350" indent="0">
              <a:lnSpc>
                <a:spcPct val="120000"/>
              </a:lnSpc>
              <a:spcBef>
                <a:spcPts val="400"/>
              </a:spcBef>
              <a:spcAft>
                <a:spcPts val="200"/>
              </a:spcAft>
              <a:buNone/>
              <a:defRPr sz="1000" b="0" i="0" spc="0" baseline="0">
                <a:solidFill>
                  <a:schemeClr val="tx1"/>
                </a:solidFill>
                <a:latin typeface="+mn-lt"/>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20000"/>
              </a:lnSpc>
              <a:spcBef>
                <a:spcPts val="400"/>
              </a:spcBef>
              <a:buClrTx/>
              <a:defRPr sz="1000"/>
            </a:lvl4pPr>
            <a:lvl5pPr marL="274320" indent="-137160">
              <a:lnSpc>
                <a:spcPct val="120000"/>
              </a:lnSpc>
              <a:spcBef>
                <a:spcPts val="200"/>
              </a:spcBef>
              <a:defRPr sz="1000"/>
            </a:lvl5pPr>
            <a:lvl6pPr marL="274320" indent="-274320">
              <a:lnSpc>
                <a:spcPct val="12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The Introduction (no heading, 350 characters or less)—Copy in this section should be compelling and tease the work and impact we had with the client.</a:t>
            </a:r>
          </a:p>
        </p:txBody>
      </p:sp>
      <p:sp>
        <p:nvSpPr>
          <p:cNvPr id="17" name="Text Placeholder 8">
            <a:extLst>
              <a:ext uri="{FF2B5EF4-FFF2-40B4-BE49-F238E27FC236}">
                <a16:creationId xmlns:a16="http://schemas.microsoft.com/office/drawing/2014/main" id="{F74A41BD-1CC1-DF4A-82AB-C3929B3060BE}"/>
              </a:ext>
            </a:extLst>
          </p:cNvPr>
          <p:cNvSpPr>
            <a:spLocks noGrp="1"/>
          </p:cNvSpPr>
          <p:nvPr>
            <p:ph type="body" sz="quarter" idx="10" hasCustomPrompt="1"/>
          </p:nvPr>
        </p:nvSpPr>
        <p:spPr>
          <a:xfrm>
            <a:off x="4399790" y="404530"/>
            <a:ext cx="2075688" cy="3743960"/>
          </a:xfrm>
        </p:spPr>
        <p:txBody>
          <a:bodyPr numCol="1" spcCol="384048"/>
          <a:lstStyle>
            <a:lvl1pPr>
              <a:lnSpc>
                <a:spcPct val="140000"/>
              </a:lnSpc>
              <a:spcBef>
                <a:spcPts val="400"/>
              </a:spcBef>
              <a:spcAft>
                <a:spcPts val="400"/>
              </a:spcAft>
              <a:defRPr sz="900"/>
            </a:lvl1pPr>
            <a:lvl2pPr marL="0" indent="0">
              <a:lnSpc>
                <a:spcPct val="140000"/>
              </a:lnSpc>
              <a:spcBef>
                <a:spcPts val="1000"/>
              </a:spcBef>
              <a:spcAft>
                <a:spcPts val="0"/>
              </a:spcAft>
              <a:buNone/>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The imperative for change</a:t>
            </a:r>
          </a:p>
          <a:p>
            <a:pPr lvl="0"/>
            <a:r>
              <a:rPr lang="en-US"/>
              <a:t>(this heading is used across all cases)</a:t>
            </a:r>
          </a:p>
          <a:p>
            <a:pPr lvl="0"/>
            <a:r>
              <a:rPr lang="en-US"/>
              <a:t>Copy under this heading should outline the business transformation need state (400 characters or less).</a:t>
            </a:r>
          </a:p>
        </p:txBody>
      </p:sp>
      <p:sp>
        <p:nvSpPr>
          <p:cNvPr id="18" name="Text Placeholder 8">
            <a:extLst>
              <a:ext uri="{FF2B5EF4-FFF2-40B4-BE49-F238E27FC236}">
                <a16:creationId xmlns:a16="http://schemas.microsoft.com/office/drawing/2014/main" id="{19451A40-AB4B-D548-8401-FC4DDBB6D9DE}"/>
              </a:ext>
            </a:extLst>
          </p:cNvPr>
          <p:cNvSpPr>
            <a:spLocks noGrp="1"/>
          </p:cNvSpPr>
          <p:nvPr>
            <p:ph type="body" sz="quarter" idx="45" hasCustomPrompt="1"/>
          </p:nvPr>
        </p:nvSpPr>
        <p:spPr>
          <a:xfrm>
            <a:off x="7197852" y="404530"/>
            <a:ext cx="2075688" cy="3743960"/>
          </a:xfrm>
        </p:spPr>
        <p:txBody>
          <a:bodyPr numCol="1" spcCol="384048"/>
          <a:lstStyle>
            <a:lvl1pPr>
              <a:lnSpc>
                <a:spcPct val="140000"/>
              </a:lnSpc>
              <a:spcBef>
                <a:spcPts val="400"/>
              </a:spcBef>
              <a:spcAft>
                <a:spcPts val="400"/>
              </a:spcAft>
              <a:defRPr sz="9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The transformative solution</a:t>
            </a:r>
          </a:p>
          <a:p>
            <a:pPr lvl="0"/>
            <a:r>
              <a:rPr lang="en-US"/>
              <a:t>(this heading is used across all cases)</a:t>
            </a:r>
          </a:p>
          <a:p>
            <a:pPr lvl="0"/>
            <a:r>
              <a:rPr lang="en-US"/>
              <a:t>What we did and how we did it (630 characters or less). </a:t>
            </a:r>
          </a:p>
          <a:p>
            <a:pPr lvl="0"/>
            <a:r>
              <a:rPr lang="en-US"/>
              <a:t>Within this section we’d like to also address:</a:t>
            </a:r>
          </a:p>
          <a:p>
            <a:pPr lvl="0"/>
            <a:r>
              <a:rPr lang="en-US"/>
              <a:t>Partnerships and alliances:</a:t>
            </a:r>
          </a:p>
          <a:p>
            <a:pPr lvl="3"/>
            <a:r>
              <a:rPr lang="en-US"/>
              <a:t>If applicable to this client story i.e. Please provide details on any alliance technologies that were included in the solution and why was that particular technology chosen?”</a:t>
            </a:r>
          </a:p>
          <a:p>
            <a:pPr lvl="0"/>
            <a:r>
              <a:rPr lang="en-US"/>
              <a:t>Engineering and Technology</a:t>
            </a:r>
          </a:p>
          <a:p>
            <a:pPr lvl="3"/>
            <a:r>
              <a:rPr lang="en-US"/>
              <a:t>Are we helping the client scale/ step change their engineering capability?</a:t>
            </a:r>
          </a:p>
          <a:p>
            <a:pPr lvl="3"/>
            <a:r>
              <a:rPr lang="en-US"/>
              <a:t>In this engagement did we invest or make a material change to engineering process to increase the engineering maturity?</a:t>
            </a:r>
          </a:p>
          <a:p>
            <a:pPr lvl="3"/>
            <a:r>
              <a:rPr lang="en-US"/>
              <a:t>Did we modernize IT infrastructure so that they are ready to embrace digital challenge?</a:t>
            </a:r>
          </a:p>
          <a:p>
            <a:pPr lvl="3"/>
            <a:r>
              <a:rPr lang="en-US"/>
              <a:t>Did we try any future or innovative tech in positioning the client better in their industry?</a:t>
            </a:r>
          </a:p>
        </p:txBody>
      </p:sp>
      <p:sp>
        <p:nvSpPr>
          <p:cNvPr id="19" name="Text Placeholder 8">
            <a:extLst>
              <a:ext uri="{FF2B5EF4-FFF2-40B4-BE49-F238E27FC236}">
                <a16:creationId xmlns:a16="http://schemas.microsoft.com/office/drawing/2014/main" id="{CFA3AE71-A20E-4F43-B13F-34A495453B92}"/>
              </a:ext>
            </a:extLst>
          </p:cNvPr>
          <p:cNvSpPr>
            <a:spLocks noGrp="1"/>
          </p:cNvSpPr>
          <p:nvPr>
            <p:ph type="body" sz="quarter" idx="48" hasCustomPrompt="1"/>
          </p:nvPr>
        </p:nvSpPr>
        <p:spPr>
          <a:xfrm>
            <a:off x="10020300" y="404530"/>
            <a:ext cx="1680826" cy="1963285"/>
          </a:xfrm>
          <a:noFill/>
        </p:spPr>
        <p:txBody>
          <a:bodyPr numCol="1" spcCol="384048"/>
          <a:lstStyle>
            <a:lvl1pPr>
              <a:lnSpc>
                <a:spcPct val="140000"/>
              </a:lnSpc>
              <a:spcBef>
                <a:spcPts val="400"/>
              </a:spcBef>
              <a:spcAft>
                <a:spcPts val="400"/>
              </a:spcAft>
              <a:defRPr sz="9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Business impact</a:t>
            </a:r>
          </a:p>
          <a:p>
            <a:pPr lvl="0"/>
            <a:r>
              <a:rPr lang="en-US"/>
              <a:t>(this heading is used across all cases)</a:t>
            </a:r>
          </a:p>
          <a:p>
            <a:pPr lvl="0"/>
            <a:r>
              <a:rPr lang="en-US"/>
              <a:t>The results we achieved with the client (650 characters or less, plus we can add callouts for the specific results we achieved (bottom-line results, revenue impact, transformational impact etc.)</a:t>
            </a:r>
          </a:p>
        </p:txBody>
      </p:sp>
      <p:sp>
        <p:nvSpPr>
          <p:cNvPr id="20" name="Text Placeholder 8">
            <a:extLst>
              <a:ext uri="{FF2B5EF4-FFF2-40B4-BE49-F238E27FC236}">
                <a16:creationId xmlns:a16="http://schemas.microsoft.com/office/drawing/2014/main" id="{E1F44EBF-96C0-0644-A3BD-6546E18CC530}"/>
              </a:ext>
            </a:extLst>
          </p:cNvPr>
          <p:cNvSpPr>
            <a:spLocks noGrp="1"/>
          </p:cNvSpPr>
          <p:nvPr>
            <p:ph type="body" sz="quarter" idx="25" hasCustomPrompt="1"/>
          </p:nvPr>
        </p:nvSpPr>
        <p:spPr>
          <a:xfrm>
            <a:off x="10020300" y="2582270"/>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1" name="Text Placeholder 8">
            <a:extLst>
              <a:ext uri="{FF2B5EF4-FFF2-40B4-BE49-F238E27FC236}">
                <a16:creationId xmlns:a16="http://schemas.microsoft.com/office/drawing/2014/main" id="{4A694557-9DEC-4B41-8D0C-A294D944B818}"/>
              </a:ext>
            </a:extLst>
          </p:cNvPr>
          <p:cNvSpPr>
            <a:spLocks noGrp="1"/>
          </p:cNvSpPr>
          <p:nvPr>
            <p:ph type="body" sz="quarter" idx="49" hasCustomPrompt="1"/>
          </p:nvPr>
        </p:nvSpPr>
        <p:spPr>
          <a:xfrm>
            <a:off x="10020300" y="3510237"/>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3" name="Text Placeholder 8">
            <a:extLst>
              <a:ext uri="{FF2B5EF4-FFF2-40B4-BE49-F238E27FC236}">
                <a16:creationId xmlns:a16="http://schemas.microsoft.com/office/drawing/2014/main" id="{7A0D376C-C03D-E445-B32A-08E803637BCC}"/>
              </a:ext>
            </a:extLst>
          </p:cNvPr>
          <p:cNvSpPr>
            <a:spLocks noGrp="1"/>
          </p:cNvSpPr>
          <p:nvPr>
            <p:ph type="body" sz="quarter" idx="50" hasCustomPrompt="1"/>
          </p:nvPr>
        </p:nvSpPr>
        <p:spPr>
          <a:xfrm>
            <a:off x="10020300" y="4438204"/>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4" name="Text Placeholder 8">
            <a:extLst>
              <a:ext uri="{FF2B5EF4-FFF2-40B4-BE49-F238E27FC236}">
                <a16:creationId xmlns:a16="http://schemas.microsoft.com/office/drawing/2014/main" id="{D79D811C-0CA8-4440-ADC7-59D2E06817C0}"/>
              </a:ext>
            </a:extLst>
          </p:cNvPr>
          <p:cNvSpPr>
            <a:spLocks noGrp="1"/>
          </p:cNvSpPr>
          <p:nvPr>
            <p:ph type="body" sz="quarter" idx="51" hasCustomPrompt="1"/>
          </p:nvPr>
        </p:nvSpPr>
        <p:spPr>
          <a:xfrm>
            <a:off x="10020300" y="5366172"/>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012519034"/>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2618330055"/>
      </p:ext>
    </p:extLst>
  </p:cSld>
  <p:clrMapOvr>
    <a:masterClrMapping/>
  </p:clrMapOvr>
  <p:extLst>
    <p:ext uri="{DCECCB84-F9BA-43D5-87BE-67443E8EF086}">
      <p15:sldGuideLst xmlns:p15="http://schemas.microsoft.com/office/powerpoint/2012/main"/>
    </p:ext>
  </p:extLst>
</p:sldLayout>
</file>

<file path=ppt/slideLayouts/slideLayout192.xml><?xml version="1.0" encoding="utf-8"?>
<p:sldLayout xmlns:a="http://schemas.openxmlformats.org/drawingml/2006/main" xmlns:r="http://schemas.openxmlformats.org/officeDocument/2006/relationships" xmlns:p="http://schemas.openxmlformats.org/presentationml/2006/main"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042284857"/>
      </p:ext>
    </p:extLst>
  </p:cSld>
  <p:clrMapOvr>
    <a:masterClrMapping/>
  </p:clrMapOvr>
  <p:extLst>
    <p:ext uri="{DCECCB84-F9BA-43D5-87BE-67443E8EF086}">
      <p15:sldGuideLst xmlns:p15="http://schemas.microsoft.com/office/powerpoint/2012/main"/>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2917111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248931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7875997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7208405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21505826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387627769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633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3115271"/>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4" name="Picture Placeholder 14">
            <a:extLst>
              <a:ext uri="{FF2B5EF4-FFF2-40B4-BE49-F238E27FC236}">
                <a16:creationId xmlns:a16="http://schemas.microsoft.com/office/drawing/2014/main" id="{F477EEF1-FBA6-DA4B-B359-8378F6046C36}"/>
              </a:ext>
            </a:extLst>
          </p:cNvPr>
          <p:cNvSpPr>
            <a:spLocks noGrp="1"/>
          </p:cNvSpPr>
          <p:nvPr>
            <p:ph type="pic" sz="quarter" idx="11" hasCustomPrompt="1"/>
          </p:nvPr>
        </p:nvSpPr>
        <p:spPr>
          <a:xfrm>
            <a:off x="685980" y="1338323"/>
            <a:ext cx="3356722" cy="1892808"/>
          </a:xfrm>
          <a:solidFill>
            <a:schemeClr val="bg2">
              <a:lumMod val="95000"/>
            </a:schemeClr>
          </a:solidFill>
        </p:spPr>
        <p:txBody>
          <a:bodyPr tIns="731520" bIns="0" anchor="ctr" anchorCtr="0"/>
          <a:lstStyle>
            <a:lvl1pPr marL="0" indent="0" algn="ctr">
              <a:lnSpc>
                <a:spcPct val="110000"/>
              </a:lnSpc>
              <a:buFontTx/>
              <a:buNone/>
              <a:defRPr sz="1000" b="0" i="0" baseline="0">
                <a:solidFill>
                  <a:schemeClr val="tx1"/>
                </a:solidFill>
                <a:latin typeface="Gotham-Book"/>
                <a:cs typeface="Gotham-Book"/>
              </a:defRPr>
            </a:lvl1pPr>
          </a:lstStyle>
          <a:p>
            <a:r>
              <a:rPr lang="en-US" dirty="0"/>
              <a:t>Drag and drop image or click icon to add</a:t>
            </a:r>
          </a:p>
        </p:txBody>
      </p:sp>
      <p:sp>
        <p:nvSpPr>
          <p:cNvPr id="5" name="Text Placeholder 2">
            <a:extLst>
              <a:ext uri="{FF2B5EF4-FFF2-40B4-BE49-F238E27FC236}">
                <a16:creationId xmlns:a16="http://schemas.microsoft.com/office/drawing/2014/main" id="{E2E82A71-6138-3E4C-84AE-AC3EE6FF5627}"/>
              </a:ext>
            </a:extLst>
          </p:cNvPr>
          <p:cNvSpPr>
            <a:spLocks noGrp="1"/>
          </p:cNvSpPr>
          <p:nvPr>
            <p:ph type="body" sz="quarter" idx="56"/>
          </p:nvPr>
        </p:nvSpPr>
        <p:spPr>
          <a:xfrm>
            <a:off x="4419164" y="1338263"/>
            <a:ext cx="7096130" cy="1892300"/>
          </a:xfrm>
        </p:spPr>
        <p:txBody>
          <a:bodyPr/>
          <a:lstStyle>
            <a:lvl1pPr marL="0" indent="0">
              <a:lnSpc>
                <a:spcPct val="110000"/>
              </a:lnSpc>
              <a:spcAft>
                <a:spcPts val="600"/>
              </a:spcAft>
              <a:buNone/>
              <a:defRPr lang="en-US" sz="1600" b="0" i="0" kern="1200" dirty="0">
                <a:solidFill>
                  <a:schemeClr val="accent1"/>
                </a:solidFill>
                <a:latin typeface="Minion Pro" panose="02040503050306020203" pitchFamily="18" charset="0"/>
                <a:ea typeface="+mn-ea"/>
                <a:cs typeface="+mn-cs"/>
              </a:defRPr>
            </a:lvl1pPr>
            <a:lvl2pPr marL="0" indent="0">
              <a:lnSpc>
                <a:spcPct val="120000"/>
              </a:lnSpc>
              <a:spcBef>
                <a:spcPts val="800"/>
              </a:spcBef>
              <a:spcAft>
                <a:spcPts val="400"/>
              </a:spcAft>
              <a:buNone/>
              <a:defRPr lang="en-US" sz="1200" b="1" i="0" kern="1200" spc="50" baseline="0" dirty="0">
                <a:solidFill>
                  <a:schemeClr val="tx1"/>
                </a:solidFill>
                <a:latin typeface="Futura Next DemiBold" panose="020B0502020204020303" pitchFamily="34" charset="77"/>
                <a:ea typeface="+mn-ea"/>
                <a:cs typeface="+mn-cs"/>
              </a:defRPr>
            </a:lvl2pPr>
            <a:lvl3pPr marL="342900" indent="0">
              <a:buNone/>
              <a:defRPr/>
            </a:lvl3pPr>
          </a:lstStyle>
          <a:p>
            <a:pPr lvl="0"/>
            <a:r>
              <a:rPr lang="en-US" dirty="0"/>
              <a:t>Edit Master text styles</a:t>
            </a:r>
          </a:p>
          <a:p>
            <a:pPr marL="6350" lvl="1" indent="0" algn="l" defTabSz="914400" rtl="0" eaLnBrk="1" latinLnBrk="0" hangingPunct="1">
              <a:lnSpc>
                <a:spcPct val="140000"/>
              </a:lnSpc>
              <a:spcBef>
                <a:spcPts val="1000"/>
              </a:spcBef>
              <a:spcAft>
                <a:spcPts val="200"/>
              </a:spcAft>
              <a:buFont typeface="Arial" panose="020B0604020202020204" pitchFamily="34" charset="0"/>
              <a:buNone/>
              <a:tabLst/>
            </a:pPr>
            <a:r>
              <a:rPr lang="en-US" dirty="0"/>
              <a:t>Second level</a:t>
            </a:r>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3446082"/>
            <a:ext cx="3356902" cy="2610201"/>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100"/>
            </a:lvl1pPr>
            <a:lvl2pPr marL="6350"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100"/>
            </a:lvl4pPr>
            <a:lvl5pPr marL="274320" indent="-137160">
              <a:lnSpc>
                <a:spcPct val="130000"/>
              </a:lnSpc>
              <a:spcBef>
                <a:spcPts val="200"/>
              </a:spcBef>
              <a:defRPr sz="1100"/>
            </a:lvl5pPr>
            <a:lvl6pPr marL="274320" indent="-274320">
              <a:lnSpc>
                <a:spcPct val="13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9" name="Text Placeholder 8">
            <a:extLst>
              <a:ext uri="{FF2B5EF4-FFF2-40B4-BE49-F238E27FC236}">
                <a16:creationId xmlns:a16="http://schemas.microsoft.com/office/drawing/2014/main" id="{6019F1BA-9C75-1341-9BCA-4D7B89262D39}"/>
              </a:ext>
            </a:extLst>
          </p:cNvPr>
          <p:cNvSpPr>
            <a:spLocks noGrp="1"/>
          </p:cNvSpPr>
          <p:nvPr>
            <p:ph type="body" sz="quarter" idx="58" hasCustomPrompt="1"/>
          </p:nvPr>
        </p:nvSpPr>
        <p:spPr>
          <a:xfrm>
            <a:off x="4425964" y="3446082"/>
            <a:ext cx="7089330" cy="2610201"/>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100"/>
            </a:lvl1pPr>
            <a:lvl2pPr marL="6350"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100"/>
            </a:lvl4pPr>
            <a:lvl5pPr marL="274320" indent="-137160">
              <a:lnSpc>
                <a:spcPct val="130000"/>
              </a:lnSpc>
              <a:spcBef>
                <a:spcPts val="200"/>
              </a:spcBef>
              <a:defRPr sz="1100"/>
            </a:lvl5pPr>
            <a:lvl6pPr marL="274320" indent="-274320">
              <a:lnSpc>
                <a:spcPct val="13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2591150029"/>
      </p:ext>
    </p:extLst>
  </p:cSld>
  <p:clrMapOvr>
    <a:masterClrMapping/>
  </p:clrMapOvr>
  <p:extLst>
    <p:ext uri="{DCECCB84-F9BA-43D5-87BE-67443E8EF086}">
      <p15:sldGuideLst xmlns:p15="http://schemas.microsoft.com/office/powerpoint/2012/main"/>
    </p:ext>
  </p:extLst>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2812621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81754009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990571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78742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8254053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7240324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162166806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3" name="Picture Placeholder 14">
            <a:extLst>
              <a:ext uri="{FF2B5EF4-FFF2-40B4-BE49-F238E27FC236}">
                <a16:creationId xmlns:a16="http://schemas.microsoft.com/office/drawing/2014/main" id="{D880B64D-2D51-7144-AA29-E6F3703920EA}"/>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4" name="Straight Connector 13">
            <a:extLst>
              <a:ext uri="{FF2B5EF4-FFF2-40B4-BE49-F238E27FC236}">
                <a16:creationId xmlns:a16="http://schemas.microsoft.com/office/drawing/2014/main" id="{356C5A90-C4FF-1E40-9A3B-97E584D7790B}"/>
              </a:ext>
            </a:extLst>
          </p:cNvPr>
          <p:cNvCxnSpPr>
            <a:cxnSpLocks/>
          </p:cNvCxnSpPr>
          <p:nvPr userDrawn="1"/>
        </p:nvCxnSpPr>
        <p:spPr>
          <a:xfrm>
            <a:off x="1801368" y="5777933"/>
            <a:ext cx="0" cy="399313"/>
          </a:xfrm>
          <a:prstGeom prst="line">
            <a:avLst/>
          </a:prstGeom>
          <a:ln>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45104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2" name="Picture Placeholder 14">
            <a:extLst>
              <a:ext uri="{FF2B5EF4-FFF2-40B4-BE49-F238E27FC236}">
                <a16:creationId xmlns:a16="http://schemas.microsoft.com/office/drawing/2014/main" id="{C5F831B0-DAC3-FD4B-B695-1B3AE0F249E8}"/>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3" name="Straight Connector 12">
            <a:extLst>
              <a:ext uri="{FF2B5EF4-FFF2-40B4-BE49-F238E27FC236}">
                <a16:creationId xmlns:a16="http://schemas.microsoft.com/office/drawing/2014/main" id="{8B801D53-8B47-7E46-BF39-DAAF215BAA7E}"/>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69986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1" name="Picture Placeholder 14">
            <a:extLst>
              <a:ext uri="{FF2B5EF4-FFF2-40B4-BE49-F238E27FC236}">
                <a16:creationId xmlns:a16="http://schemas.microsoft.com/office/drawing/2014/main" id="{BD25C88F-295C-FE47-AAB5-D4A6569E5F7C}"/>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2" name="Straight Connector 11">
            <a:extLst>
              <a:ext uri="{FF2B5EF4-FFF2-40B4-BE49-F238E27FC236}">
                <a16:creationId xmlns:a16="http://schemas.microsoft.com/office/drawing/2014/main" id="{4AEDF546-1F86-FE43-92BF-750CEFBBC532}"/>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9160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2233914"/>
            <a:ext cx="5219700" cy="382236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0" name="Text Placeholder 6">
            <a:extLst>
              <a:ext uri="{FF2B5EF4-FFF2-40B4-BE49-F238E27FC236}">
                <a16:creationId xmlns:a16="http://schemas.microsoft.com/office/drawing/2014/main" id="{0AAA56A1-F67A-1B45-BCB9-53664FEE006C}"/>
              </a:ext>
            </a:extLst>
          </p:cNvPr>
          <p:cNvSpPr>
            <a:spLocks noGrp="1"/>
          </p:cNvSpPr>
          <p:nvPr>
            <p:ph type="body" sz="quarter" idx="27"/>
          </p:nvPr>
        </p:nvSpPr>
        <p:spPr>
          <a:xfrm>
            <a:off x="2488258"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2F5CAF60-7A93-F64D-9A5E-1CB34979F5E4}"/>
              </a:ext>
            </a:extLst>
          </p:cNvPr>
          <p:cNvSpPr>
            <a:spLocks noGrp="1"/>
          </p:cNvSpPr>
          <p:nvPr>
            <p:ph type="body" sz="quarter" idx="28" hasCustomPrompt="1"/>
          </p:nvPr>
        </p:nvSpPr>
        <p:spPr>
          <a:xfrm>
            <a:off x="2488258"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12" name="Text Placeholder 6">
            <a:extLst>
              <a:ext uri="{FF2B5EF4-FFF2-40B4-BE49-F238E27FC236}">
                <a16:creationId xmlns:a16="http://schemas.microsoft.com/office/drawing/2014/main" id="{796FB614-3C7C-9446-B0C8-5FB2121C3FB3}"/>
              </a:ext>
            </a:extLst>
          </p:cNvPr>
          <p:cNvSpPr>
            <a:spLocks noGrp="1"/>
          </p:cNvSpPr>
          <p:nvPr>
            <p:ph type="body" sz="quarter" idx="30"/>
          </p:nvPr>
        </p:nvSpPr>
        <p:spPr>
          <a:xfrm>
            <a:off x="609281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4AD58504-0028-C546-B99A-1DFDD34E81A8}"/>
              </a:ext>
            </a:extLst>
          </p:cNvPr>
          <p:cNvSpPr>
            <a:spLocks noGrp="1"/>
          </p:cNvSpPr>
          <p:nvPr>
            <p:ph type="body" sz="quarter" idx="31" hasCustomPrompt="1"/>
          </p:nvPr>
        </p:nvSpPr>
        <p:spPr>
          <a:xfrm>
            <a:off x="609281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14" name="Text Placeholder 6">
            <a:extLst>
              <a:ext uri="{FF2B5EF4-FFF2-40B4-BE49-F238E27FC236}">
                <a16:creationId xmlns:a16="http://schemas.microsoft.com/office/drawing/2014/main" id="{CC3F1D89-CFF1-B24D-AF7C-A1C9999C3B0C}"/>
              </a:ext>
            </a:extLst>
          </p:cNvPr>
          <p:cNvSpPr>
            <a:spLocks noGrp="1"/>
          </p:cNvSpPr>
          <p:nvPr>
            <p:ph type="body" sz="quarter" idx="32"/>
          </p:nvPr>
        </p:nvSpPr>
        <p:spPr>
          <a:xfrm>
            <a:off x="429053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5" name="Text Placeholder 6">
            <a:extLst>
              <a:ext uri="{FF2B5EF4-FFF2-40B4-BE49-F238E27FC236}">
                <a16:creationId xmlns:a16="http://schemas.microsoft.com/office/drawing/2014/main" id="{7EBD1C67-8D77-AD48-8532-79C06E36C7E1}"/>
              </a:ext>
            </a:extLst>
          </p:cNvPr>
          <p:cNvSpPr>
            <a:spLocks noGrp="1"/>
          </p:cNvSpPr>
          <p:nvPr>
            <p:ph type="body" sz="quarter" idx="33" hasCustomPrompt="1"/>
          </p:nvPr>
        </p:nvSpPr>
        <p:spPr>
          <a:xfrm>
            <a:off x="429053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16" name="Text Placeholder 6">
            <a:extLst>
              <a:ext uri="{FF2B5EF4-FFF2-40B4-BE49-F238E27FC236}">
                <a16:creationId xmlns:a16="http://schemas.microsoft.com/office/drawing/2014/main" id="{5D1FA2DE-32C0-4841-BF0E-C7FB6220F0FD}"/>
              </a:ext>
            </a:extLst>
          </p:cNvPr>
          <p:cNvSpPr>
            <a:spLocks noGrp="1"/>
          </p:cNvSpPr>
          <p:nvPr>
            <p:ph type="body" sz="quarter" idx="34"/>
          </p:nvPr>
        </p:nvSpPr>
        <p:spPr>
          <a:xfrm>
            <a:off x="685979"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7" name="Text Placeholder 6">
            <a:extLst>
              <a:ext uri="{FF2B5EF4-FFF2-40B4-BE49-F238E27FC236}">
                <a16:creationId xmlns:a16="http://schemas.microsoft.com/office/drawing/2014/main" id="{49E20B74-F9FC-F343-9A24-00016D258FEA}"/>
              </a:ext>
            </a:extLst>
          </p:cNvPr>
          <p:cNvSpPr>
            <a:spLocks noGrp="1"/>
          </p:cNvSpPr>
          <p:nvPr>
            <p:ph type="body" sz="quarter" idx="35" hasCustomPrompt="1"/>
          </p:nvPr>
        </p:nvSpPr>
        <p:spPr>
          <a:xfrm>
            <a:off x="685979"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18" name="Text Placeholder 6">
            <a:extLst>
              <a:ext uri="{FF2B5EF4-FFF2-40B4-BE49-F238E27FC236}">
                <a16:creationId xmlns:a16="http://schemas.microsoft.com/office/drawing/2014/main" id="{EDAB4AD5-0E2F-4749-8B41-C184D6D0A379}"/>
              </a:ext>
            </a:extLst>
          </p:cNvPr>
          <p:cNvSpPr>
            <a:spLocks noGrp="1"/>
          </p:cNvSpPr>
          <p:nvPr>
            <p:ph type="body" sz="quarter" idx="36"/>
          </p:nvPr>
        </p:nvSpPr>
        <p:spPr>
          <a:xfrm>
            <a:off x="970386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9" name="Text Placeholder 6">
            <a:extLst>
              <a:ext uri="{FF2B5EF4-FFF2-40B4-BE49-F238E27FC236}">
                <a16:creationId xmlns:a16="http://schemas.microsoft.com/office/drawing/2014/main" id="{E80CF567-DA7F-7545-834F-0451919662C9}"/>
              </a:ext>
            </a:extLst>
          </p:cNvPr>
          <p:cNvSpPr>
            <a:spLocks noGrp="1"/>
          </p:cNvSpPr>
          <p:nvPr>
            <p:ph type="body" sz="quarter" idx="37" hasCustomPrompt="1"/>
          </p:nvPr>
        </p:nvSpPr>
        <p:spPr>
          <a:xfrm>
            <a:off x="970386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20" name="Text Placeholder 6">
            <a:extLst>
              <a:ext uri="{FF2B5EF4-FFF2-40B4-BE49-F238E27FC236}">
                <a16:creationId xmlns:a16="http://schemas.microsoft.com/office/drawing/2014/main" id="{6ED376C1-5EE9-D840-A92E-9B730CFC5547}"/>
              </a:ext>
            </a:extLst>
          </p:cNvPr>
          <p:cNvSpPr>
            <a:spLocks noGrp="1"/>
          </p:cNvSpPr>
          <p:nvPr>
            <p:ph type="body" sz="quarter" idx="38"/>
          </p:nvPr>
        </p:nvSpPr>
        <p:spPr>
          <a:xfrm>
            <a:off x="7901588"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21" name="Text Placeholder 6">
            <a:extLst>
              <a:ext uri="{FF2B5EF4-FFF2-40B4-BE49-F238E27FC236}">
                <a16:creationId xmlns:a16="http://schemas.microsoft.com/office/drawing/2014/main" id="{F3510A2E-737A-8C40-88B1-E2FEF0982699}"/>
              </a:ext>
            </a:extLst>
          </p:cNvPr>
          <p:cNvSpPr>
            <a:spLocks noGrp="1"/>
          </p:cNvSpPr>
          <p:nvPr>
            <p:ph type="body" sz="quarter" idx="39" hasCustomPrompt="1"/>
          </p:nvPr>
        </p:nvSpPr>
        <p:spPr>
          <a:xfrm>
            <a:off x="7901588"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23" name="Text Placeholder 8">
            <a:extLst>
              <a:ext uri="{FF2B5EF4-FFF2-40B4-BE49-F238E27FC236}">
                <a16:creationId xmlns:a16="http://schemas.microsoft.com/office/drawing/2014/main" id="{1F0BF0FC-181A-AB4D-925E-1D5337BDD0B4}"/>
              </a:ext>
            </a:extLst>
          </p:cNvPr>
          <p:cNvSpPr>
            <a:spLocks noGrp="1"/>
          </p:cNvSpPr>
          <p:nvPr>
            <p:ph type="body" sz="quarter" idx="40" hasCustomPrompt="1"/>
          </p:nvPr>
        </p:nvSpPr>
        <p:spPr>
          <a:xfrm>
            <a:off x="6291469" y="2233914"/>
            <a:ext cx="5219700" cy="382236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3952145658"/>
      </p:ext>
    </p:extLst>
  </p:cSld>
  <p:clrMapOvr>
    <a:masterClrMapping/>
  </p:clrMapOvr>
  <p:extLst>
    <p:ext uri="{DCECCB84-F9BA-43D5-87BE-67443E8EF086}">
      <p15:sldGuideLst xmlns:p15="http://schemas.microsoft.com/office/powerpoint/2012/main"/>
    </p:ext>
  </p:extLst>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tx1"/>
          </a:solidFill>
        </p:spPr>
        <p:txBody>
          <a:bodyPr tIns="0" bIns="182880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3" name="Picture Placeholder 14">
            <a:extLst>
              <a:ext uri="{FF2B5EF4-FFF2-40B4-BE49-F238E27FC236}">
                <a16:creationId xmlns:a16="http://schemas.microsoft.com/office/drawing/2014/main" id="{A35DF3DC-EF30-BF46-9FE0-634F5019CAF4}"/>
              </a:ext>
            </a:extLst>
          </p:cNvPr>
          <p:cNvSpPr>
            <a:spLocks noGrp="1"/>
          </p:cNvSpPr>
          <p:nvPr>
            <p:ph type="pic" sz="quarter" idx="13"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cxnSp>
        <p:nvCxnSpPr>
          <p:cNvPr id="14" name="Straight Connector 13">
            <a:extLst>
              <a:ext uri="{FF2B5EF4-FFF2-40B4-BE49-F238E27FC236}">
                <a16:creationId xmlns:a16="http://schemas.microsoft.com/office/drawing/2014/main" id="{21CBED03-6434-0140-99FF-B52286BEEF73}"/>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81725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tx1"/>
          </a:solidFill>
        </p:spPr>
        <p:txBody>
          <a:bodyPr tIns="0" bIns="64008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0" name="Picture Placeholder 14">
            <a:extLst>
              <a:ext uri="{FF2B5EF4-FFF2-40B4-BE49-F238E27FC236}">
                <a16:creationId xmlns:a16="http://schemas.microsoft.com/office/drawing/2014/main" id="{6AAAE114-58A5-A841-9D60-33A4874266F9}"/>
              </a:ext>
            </a:extLst>
          </p:cNvPr>
          <p:cNvSpPr>
            <a:spLocks noGrp="1"/>
          </p:cNvSpPr>
          <p:nvPr>
            <p:ph type="pic" sz="quarter" idx="13" hasCustomPrompt="1"/>
          </p:nvPr>
        </p:nvSpPr>
        <p:spPr>
          <a:xfrm>
            <a:off x="4934132" y="5733288"/>
            <a:ext cx="2326783" cy="495300"/>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spTree>
    <p:extLst>
      <p:ext uri="{BB962C8B-B14F-4D97-AF65-F5344CB8AC3E}">
        <p14:creationId xmlns:p14="http://schemas.microsoft.com/office/powerpoint/2010/main" val="215935718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Tree>
    <p:extLst>
      <p:ext uri="{BB962C8B-B14F-4D97-AF65-F5344CB8AC3E}">
        <p14:creationId xmlns:p14="http://schemas.microsoft.com/office/powerpoint/2010/main" val="403101527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a:xfrm>
            <a:off x="11178540" y="6309360"/>
            <a:ext cx="324612" cy="262890"/>
          </a:xfrm>
        </p:spPr>
        <p:txBody>
          <a:bodyPr/>
          <a:lstStyle>
            <a:lvl1pPr>
              <a:defRPr sz="600"/>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526020720"/>
      </p:ext>
    </p:extLst>
  </p:cSld>
  <p:clrMapOvr>
    <a:masterClrMapping/>
  </p:clrMapOvr>
  <p:extLst>
    <p:ext uri="{DCECCB84-F9BA-43D5-87BE-67443E8EF086}">
      <p15:sldGuideLst xmlns:p15="http://schemas.microsoft.com/office/powerpoint/2012/main"/>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1_Two Column Layou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353219C-1660-4DA6-BF0C-A9612F5C88AC}"/>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86" name="think-cell Slide" r:id="rId5" imgW="473" imgH="473" progId="TCLayout.ActiveDocument.1">
                  <p:embed/>
                </p:oleObj>
              </mc:Choice>
              <mc:Fallback>
                <p:oleObj name="think-cell Slide" r:id="rId5" imgW="473" imgH="473" progId="TCLayout.ActiveDocument.1">
                  <p:embed/>
                  <p:pic>
                    <p:nvPicPr>
                      <p:cNvPr id="6" name="Object 5" hidden="1">
                        <a:extLst>
                          <a:ext uri="{FF2B5EF4-FFF2-40B4-BE49-F238E27FC236}">
                            <a16:creationId xmlns:a16="http://schemas.microsoft.com/office/drawing/2014/main" id="{2353219C-1660-4DA6-BF0C-A9612F5C88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D656140-8215-4C54-86EA-BC7176938DDA}"/>
              </a:ext>
            </a:extLst>
          </p:cNvPr>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300" b="0" i="0" baseline="0">
              <a:latin typeface="FuturaNext-Medium" panose="020B0602020204020303"/>
              <a:ea typeface="+mj-ea"/>
              <a:cs typeface="+mj-cs"/>
              <a:sym typeface="Futura Next Medium" panose="020B0602020204020303"/>
            </a:endParaRP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162457768"/>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userDrawn="1">
  <p:cSld name="Case Study -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Tree>
    <p:extLst>
      <p:ext uri="{BB962C8B-B14F-4D97-AF65-F5344CB8AC3E}">
        <p14:creationId xmlns:p14="http://schemas.microsoft.com/office/powerpoint/2010/main" val="171367663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userDrawn="1">
  <p:cSld name="25_Case Study - One Column Big Imag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E3BF8CA-4414-D44E-AE03-79ABE34264F5}"/>
              </a:ext>
            </a:extLst>
          </p:cNvPr>
          <p:cNvSpPr/>
          <p:nvPr userDrawn="1"/>
        </p:nvSpPr>
        <p:spPr>
          <a:xfrm>
            <a:off x="6836664" y="0"/>
            <a:ext cx="2798064" cy="4571812"/>
          </a:xfrm>
          <a:prstGeom prst="rect">
            <a:avLst/>
          </a:prstGeom>
          <a:gradFill flip="none" rotWithShape="1">
            <a:gsLst>
              <a:gs pos="0">
                <a:schemeClr val="tx2"/>
              </a:gs>
              <a:gs pos="100000">
                <a:schemeClr val="tx2">
                  <a:alpha val="50000"/>
                </a:schemeClr>
              </a:gs>
            </a:gsLst>
            <a:lin ang="2700000" scaled="1"/>
            <a:tileRect/>
          </a:gradFill>
        </p:spPr>
        <p:txBody>
          <a:bodyPr rtlCol="0" anchor="ctr"/>
          <a:lstStyle/>
          <a:p>
            <a:pPr algn="ctr"/>
            <a:endParaRPr lang="en-US"/>
          </a:p>
        </p:txBody>
      </p:sp>
      <p:sp>
        <p:nvSpPr>
          <p:cNvPr id="4" name="Rectangle 3">
            <a:extLst>
              <a:ext uri="{FF2B5EF4-FFF2-40B4-BE49-F238E27FC236}">
                <a16:creationId xmlns:a16="http://schemas.microsoft.com/office/drawing/2014/main" id="{718BF610-0B9C-9C49-BDF6-D6004259C74D}"/>
              </a:ext>
            </a:extLst>
          </p:cNvPr>
          <p:cNvSpPr/>
          <p:nvPr userDrawn="1"/>
        </p:nvSpPr>
        <p:spPr>
          <a:xfrm>
            <a:off x="4038602" y="0"/>
            <a:ext cx="2798064" cy="4571812"/>
          </a:xfrm>
          <a:prstGeom prst="rect">
            <a:avLst/>
          </a:prstGeom>
          <a:gradFill flip="none" rotWithShape="1">
            <a:gsLst>
              <a:gs pos="0">
                <a:schemeClr val="tx2"/>
              </a:gs>
              <a:gs pos="100000">
                <a:schemeClr val="tx2">
                  <a:alpha val="50000"/>
                </a:schemeClr>
              </a:gs>
            </a:gsLst>
            <a:lin ang="2700000" scaled="1"/>
            <a:tileRect/>
          </a:gradFill>
        </p:spPr>
        <p:txBody>
          <a:bodyPr rtlCol="0" anchor="ctr"/>
          <a:lstStyle/>
          <a:p>
            <a:pPr algn="ctr"/>
            <a:endParaRPr lang="en-US"/>
          </a:p>
        </p:txBody>
      </p:sp>
      <p:sp>
        <p:nvSpPr>
          <p:cNvPr id="11" name="Picture Placeholder 14">
            <a:extLst>
              <a:ext uri="{FF2B5EF4-FFF2-40B4-BE49-F238E27FC236}">
                <a16:creationId xmlns:a16="http://schemas.microsoft.com/office/drawing/2014/main" id="{D9E0C8CD-0544-E74E-B3AA-0D236E006170}"/>
              </a:ext>
            </a:extLst>
          </p:cNvPr>
          <p:cNvSpPr>
            <a:spLocks noGrp="1"/>
          </p:cNvSpPr>
          <p:nvPr>
            <p:ph type="pic" sz="quarter" idx="11" hasCustomPrompt="1"/>
          </p:nvPr>
        </p:nvSpPr>
        <p:spPr>
          <a:xfrm>
            <a:off x="1" y="0"/>
            <a:ext cx="4038600" cy="6858000"/>
          </a:xfrm>
          <a:prstGeom prst="rect">
            <a:avLst/>
          </a:prstGeom>
          <a:solidFill>
            <a:schemeClr val="tx1"/>
          </a:solidFill>
        </p:spPr>
        <p:txBody>
          <a:bodyPr tIns="640080" bIns="0" anchor="ctr" anchorCtr="0"/>
          <a:lstStyle>
            <a:lvl1pPr marL="0" indent="0" algn="ctr">
              <a:lnSpc>
                <a:spcPct val="110000"/>
              </a:lnSpc>
              <a:buFontTx/>
              <a:buNone/>
              <a:defRPr sz="1000" b="0" i="0" baseline="0">
                <a:solidFill>
                  <a:schemeClr val="accent6"/>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Subtitle 2">
            <a:extLst>
              <a:ext uri="{FF2B5EF4-FFF2-40B4-BE49-F238E27FC236}">
                <a16:creationId xmlns:a16="http://schemas.microsoft.com/office/drawing/2014/main" id="{98847419-B279-5D4E-9824-AE7EB36341A2}"/>
              </a:ext>
            </a:extLst>
          </p:cNvPr>
          <p:cNvSpPr>
            <a:spLocks noGrp="1"/>
          </p:cNvSpPr>
          <p:nvPr>
            <p:ph type="subTitle" idx="13" hasCustomPrompt="1"/>
          </p:nvPr>
        </p:nvSpPr>
        <p:spPr>
          <a:xfrm>
            <a:off x="685801" y="404530"/>
            <a:ext cx="2781300" cy="254813"/>
          </a:xfrm>
        </p:spPr>
        <p:txBody>
          <a:bodyPr anchor="t" anchorCtr="0">
            <a:noAutofit/>
          </a:bodyPr>
          <a:lstStyle>
            <a:lvl1pPr marL="0" indent="0" algn="l">
              <a:spcAft>
                <a:spcPts val="0"/>
              </a:spcAft>
              <a:buNone/>
              <a:defRPr sz="1000" b="0" i="0" kern="0" cap="none" spc="50" baseline="0">
                <a:solidFill>
                  <a:schemeClr val="accent6"/>
                </a:solidFill>
                <a:latin typeface="+mn-lt"/>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4" name="Title 1">
            <a:extLst>
              <a:ext uri="{FF2B5EF4-FFF2-40B4-BE49-F238E27FC236}">
                <a16:creationId xmlns:a16="http://schemas.microsoft.com/office/drawing/2014/main" id="{095241D0-7F5E-3B49-B301-B97D3793E03A}"/>
              </a:ext>
            </a:extLst>
          </p:cNvPr>
          <p:cNvSpPr>
            <a:spLocks noGrp="1"/>
          </p:cNvSpPr>
          <p:nvPr>
            <p:ph type="title" hasCustomPrompt="1"/>
          </p:nvPr>
        </p:nvSpPr>
        <p:spPr>
          <a:xfrm>
            <a:off x="685801" y="934720"/>
            <a:ext cx="2781300" cy="1889760"/>
          </a:xfrm>
        </p:spPr>
        <p:txBody>
          <a:bodyPr anchor="t" anchorCtr="0"/>
          <a:lstStyle>
            <a:lvl1pPr marL="0" marR="0" indent="0" algn="l" defTabSz="914400" rtl="0" eaLnBrk="1" fontAlgn="auto" latinLnBrk="0" hangingPunct="1">
              <a:lnSpc>
                <a:spcPct val="110000"/>
              </a:lnSpc>
              <a:spcBef>
                <a:spcPct val="0"/>
              </a:spcBef>
              <a:spcAft>
                <a:spcPts val="0"/>
              </a:spcAft>
              <a:buClrTx/>
              <a:buSzTx/>
              <a:buFontTx/>
              <a:buNone/>
              <a:tabLst/>
              <a:defRPr sz="2300" b="0" i="0">
                <a:solidFill>
                  <a:schemeClr val="bg2"/>
                </a:solidFill>
                <a:latin typeface="FuturaNext-Medium" panose="020B0602020204020303" pitchFamily="34" charset="77"/>
              </a:defRPr>
            </a:lvl1pPr>
          </a:lstStyle>
          <a:p>
            <a:r>
              <a:rPr lang="en-US"/>
              <a:t>The “How” Headline or impact statement (60 characters or less)</a:t>
            </a:r>
          </a:p>
        </p:txBody>
      </p:sp>
      <p:sp>
        <p:nvSpPr>
          <p:cNvPr id="15" name="Text Placeholder 8">
            <a:extLst>
              <a:ext uri="{FF2B5EF4-FFF2-40B4-BE49-F238E27FC236}">
                <a16:creationId xmlns:a16="http://schemas.microsoft.com/office/drawing/2014/main" id="{4D7C8FB4-185B-E24E-824F-17B1F022525C}"/>
              </a:ext>
            </a:extLst>
          </p:cNvPr>
          <p:cNvSpPr>
            <a:spLocks noGrp="1"/>
          </p:cNvSpPr>
          <p:nvPr>
            <p:ph type="body" sz="quarter" idx="43" hasCustomPrompt="1"/>
          </p:nvPr>
        </p:nvSpPr>
        <p:spPr>
          <a:xfrm>
            <a:off x="685801" y="2945410"/>
            <a:ext cx="2781300" cy="680875"/>
          </a:xfrm>
          <a:noFill/>
        </p:spPr>
        <p:txBody>
          <a:bodyPr lIns="0" rIns="0" numCol="1" spcCol="384048" anchor="t"/>
          <a:lstStyle>
            <a:lvl1pPr marL="0" marR="0" indent="0" algn="l" defTabSz="914400" rtl="0" eaLnBrk="1" fontAlgn="auto" latinLnBrk="0" hangingPunct="1">
              <a:lnSpc>
                <a:spcPct val="130000"/>
              </a:lnSpc>
              <a:spcBef>
                <a:spcPts val="800"/>
              </a:spcBef>
              <a:spcAft>
                <a:spcPts val="0"/>
              </a:spcAft>
              <a:buClrTx/>
              <a:buSzTx/>
              <a:buFontTx/>
              <a:buNone/>
              <a:tabLst/>
              <a:defRPr sz="1000">
                <a:solidFill>
                  <a:schemeClr val="accent1"/>
                </a:solidFill>
                <a:latin typeface="+mn-lt"/>
              </a:defRPr>
            </a:lvl1pPr>
            <a:lvl2pPr marL="6350" indent="0">
              <a:lnSpc>
                <a:spcPct val="120000"/>
              </a:lnSpc>
              <a:spcBef>
                <a:spcPts val="400"/>
              </a:spcBef>
              <a:spcAft>
                <a:spcPts val="200"/>
              </a:spcAft>
              <a:buNone/>
              <a:defRPr sz="1000" b="0" i="0" spc="0" baseline="0">
                <a:solidFill>
                  <a:schemeClr val="tx1"/>
                </a:solidFill>
                <a:latin typeface="+mn-lt"/>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20000"/>
              </a:lnSpc>
              <a:spcBef>
                <a:spcPts val="400"/>
              </a:spcBef>
              <a:buClrTx/>
              <a:defRPr sz="1000"/>
            </a:lvl4pPr>
            <a:lvl5pPr marL="274320" indent="-137160">
              <a:lnSpc>
                <a:spcPct val="120000"/>
              </a:lnSpc>
              <a:spcBef>
                <a:spcPts val="200"/>
              </a:spcBef>
              <a:defRPr sz="1000"/>
            </a:lvl5pPr>
            <a:lvl6pPr marL="274320" indent="-274320">
              <a:lnSpc>
                <a:spcPct val="12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You can also include sub-text under the headline in this section.</a:t>
            </a:r>
          </a:p>
        </p:txBody>
      </p:sp>
      <p:sp>
        <p:nvSpPr>
          <p:cNvPr id="16" name="Text Placeholder 8">
            <a:extLst>
              <a:ext uri="{FF2B5EF4-FFF2-40B4-BE49-F238E27FC236}">
                <a16:creationId xmlns:a16="http://schemas.microsoft.com/office/drawing/2014/main" id="{88D8F88F-8150-4E41-8A35-412D319A5073}"/>
              </a:ext>
            </a:extLst>
          </p:cNvPr>
          <p:cNvSpPr>
            <a:spLocks noGrp="1"/>
          </p:cNvSpPr>
          <p:nvPr>
            <p:ph type="body" sz="quarter" idx="44" hasCustomPrompt="1"/>
          </p:nvPr>
        </p:nvSpPr>
        <p:spPr>
          <a:xfrm>
            <a:off x="685801" y="4116594"/>
            <a:ext cx="2781300" cy="2046211"/>
          </a:xfrm>
          <a:noFill/>
        </p:spPr>
        <p:txBody>
          <a:bodyPr lIns="0" rIns="0" numCol="1" spcCol="384048" anchor="b"/>
          <a:lstStyle>
            <a:lvl1pPr marL="0" marR="0" indent="0" algn="l" defTabSz="914400" rtl="0" eaLnBrk="1" fontAlgn="auto" latinLnBrk="0" hangingPunct="1">
              <a:lnSpc>
                <a:spcPct val="140000"/>
              </a:lnSpc>
              <a:spcBef>
                <a:spcPts val="400"/>
              </a:spcBef>
              <a:spcAft>
                <a:spcPts val="400"/>
              </a:spcAft>
              <a:buClrTx/>
              <a:buSzTx/>
              <a:buFontTx/>
              <a:buNone/>
              <a:tabLst/>
              <a:defRPr sz="1100">
                <a:solidFill>
                  <a:schemeClr val="accent3"/>
                </a:solidFill>
                <a:latin typeface="+mj-lt"/>
              </a:defRPr>
            </a:lvl1pPr>
            <a:lvl2pPr marL="6350" indent="0">
              <a:lnSpc>
                <a:spcPct val="120000"/>
              </a:lnSpc>
              <a:spcBef>
                <a:spcPts val="400"/>
              </a:spcBef>
              <a:spcAft>
                <a:spcPts val="200"/>
              </a:spcAft>
              <a:buNone/>
              <a:defRPr sz="1000" b="0" i="0" spc="0" baseline="0">
                <a:solidFill>
                  <a:schemeClr val="tx1"/>
                </a:solidFill>
                <a:latin typeface="+mn-lt"/>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20000"/>
              </a:lnSpc>
              <a:spcBef>
                <a:spcPts val="400"/>
              </a:spcBef>
              <a:buClrTx/>
              <a:defRPr sz="1000"/>
            </a:lvl4pPr>
            <a:lvl5pPr marL="274320" indent="-137160">
              <a:lnSpc>
                <a:spcPct val="120000"/>
              </a:lnSpc>
              <a:spcBef>
                <a:spcPts val="200"/>
              </a:spcBef>
              <a:defRPr sz="1000"/>
            </a:lvl5pPr>
            <a:lvl6pPr marL="274320" indent="-274320">
              <a:lnSpc>
                <a:spcPct val="12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The Introduction (no heading, 350 characters or less)—Copy in this section should be compelling and tease the work and impact we had with the client.</a:t>
            </a:r>
          </a:p>
        </p:txBody>
      </p:sp>
      <p:sp>
        <p:nvSpPr>
          <p:cNvPr id="17" name="Text Placeholder 8">
            <a:extLst>
              <a:ext uri="{FF2B5EF4-FFF2-40B4-BE49-F238E27FC236}">
                <a16:creationId xmlns:a16="http://schemas.microsoft.com/office/drawing/2014/main" id="{F74A41BD-1CC1-DF4A-82AB-C3929B3060BE}"/>
              </a:ext>
            </a:extLst>
          </p:cNvPr>
          <p:cNvSpPr>
            <a:spLocks noGrp="1"/>
          </p:cNvSpPr>
          <p:nvPr>
            <p:ph type="body" sz="quarter" idx="10" hasCustomPrompt="1"/>
          </p:nvPr>
        </p:nvSpPr>
        <p:spPr>
          <a:xfrm>
            <a:off x="4399790" y="404530"/>
            <a:ext cx="2075688" cy="3743960"/>
          </a:xfrm>
        </p:spPr>
        <p:txBody>
          <a:bodyPr numCol="1" spcCol="384048"/>
          <a:lstStyle>
            <a:lvl1pPr>
              <a:lnSpc>
                <a:spcPct val="140000"/>
              </a:lnSpc>
              <a:spcBef>
                <a:spcPts val="400"/>
              </a:spcBef>
              <a:spcAft>
                <a:spcPts val="400"/>
              </a:spcAft>
              <a:defRPr sz="900"/>
            </a:lvl1pPr>
            <a:lvl2pPr marL="0" indent="0">
              <a:lnSpc>
                <a:spcPct val="140000"/>
              </a:lnSpc>
              <a:spcBef>
                <a:spcPts val="1000"/>
              </a:spcBef>
              <a:spcAft>
                <a:spcPts val="0"/>
              </a:spcAft>
              <a:buNone/>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The imperative for change</a:t>
            </a:r>
          </a:p>
          <a:p>
            <a:pPr lvl="0"/>
            <a:r>
              <a:rPr lang="en-US"/>
              <a:t>(this heading is used across all cases)</a:t>
            </a:r>
          </a:p>
          <a:p>
            <a:pPr lvl="0"/>
            <a:r>
              <a:rPr lang="en-US"/>
              <a:t>Copy under this heading should outline the business transformation need state (400 characters or less).</a:t>
            </a:r>
          </a:p>
        </p:txBody>
      </p:sp>
      <p:sp>
        <p:nvSpPr>
          <p:cNvPr id="18" name="Text Placeholder 8">
            <a:extLst>
              <a:ext uri="{FF2B5EF4-FFF2-40B4-BE49-F238E27FC236}">
                <a16:creationId xmlns:a16="http://schemas.microsoft.com/office/drawing/2014/main" id="{19451A40-AB4B-D548-8401-FC4DDBB6D9DE}"/>
              </a:ext>
            </a:extLst>
          </p:cNvPr>
          <p:cNvSpPr>
            <a:spLocks noGrp="1"/>
          </p:cNvSpPr>
          <p:nvPr>
            <p:ph type="body" sz="quarter" idx="45" hasCustomPrompt="1"/>
          </p:nvPr>
        </p:nvSpPr>
        <p:spPr>
          <a:xfrm>
            <a:off x="7197852" y="404530"/>
            <a:ext cx="2075688" cy="3743960"/>
          </a:xfrm>
        </p:spPr>
        <p:txBody>
          <a:bodyPr numCol="1" spcCol="384048"/>
          <a:lstStyle>
            <a:lvl1pPr>
              <a:lnSpc>
                <a:spcPct val="140000"/>
              </a:lnSpc>
              <a:spcBef>
                <a:spcPts val="400"/>
              </a:spcBef>
              <a:spcAft>
                <a:spcPts val="400"/>
              </a:spcAft>
              <a:defRPr sz="9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The transformative solution</a:t>
            </a:r>
          </a:p>
          <a:p>
            <a:pPr lvl="0"/>
            <a:r>
              <a:rPr lang="en-US"/>
              <a:t>(this heading is used across all cases)</a:t>
            </a:r>
          </a:p>
          <a:p>
            <a:pPr lvl="0"/>
            <a:r>
              <a:rPr lang="en-US"/>
              <a:t>What we did and how we did it (630 characters or less). </a:t>
            </a:r>
          </a:p>
          <a:p>
            <a:pPr lvl="0"/>
            <a:r>
              <a:rPr lang="en-US"/>
              <a:t>Within this section we’d like to also address:</a:t>
            </a:r>
          </a:p>
          <a:p>
            <a:pPr lvl="0"/>
            <a:r>
              <a:rPr lang="en-US"/>
              <a:t>Partnerships and alliances:</a:t>
            </a:r>
          </a:p>
          <a:p>
            <a:pPr lvl="3"/>
            <a:r>
              <a:rPr lang="en-US"/>
              <a:t>If applicable to this client story i.e. Please provide details on any alliance technologies that were included in the solution and why was that particular technology chosen?”</a:t>
            </a:r>
          </a:p>
          <a:p>
            <a:pPr lvl="0"/>
            <a:r>
              <a:rPr lang="en-US"/>
              <a:t>Engineering and Technology</a:t>
            </a:r>
          </a:p>
          <a:p>
            <a:pPr lvl="3"/>
            <a:r>
              <a:rPr lang="en-US"/>
              <a:t>Are we helping the client scale/ step change their engineering capability?</a:t>
            </a:r>
          </a:p>
          <a:p>
            <a:pPr lvl="3"/>
            <a:r>
              <a:rPr lang="en-US"/>
              <a:t>In this engagement did we invest or make a material change to engineering process to increase the engineering maturity?</a:t>
            </a:r>
          </a:p>
          <a:p>
            <a:pPr lvl="3"/>
            <a:r>
              <a:rPr lang="en-US"/>
              <a:t>Did we modernize IT infrastructure so that they are ready to embrace digital challenge?</a:t>
            </a:r>
          </a:p>
          <a:p>
            <a:pPr lvl="3"/>
            <a:r>
              <a:rPr lang="en-US"/>
              <a:t>Did we try any future or innovative tech in positioning the client better in their industry?</a:t>
            </a:r>
          </a:p>
        </p:txBody>
      </p:sp>
      <p:sp>
        <p:nvSpPr>
          <p:cNvPr id="19" name="Text Placeholder 8">
            <a:extLst>
              <a:ext uri="{FF2B5EF4-FFF2-40B4-BE49-F238E27FC236}">
                <a16:creationId xmlns:a16="http://schemas.microsoft.com/office/drawing/2014/main" id="{CFA3AE71-A20E-4F43-B13F-34A495453B92}"/>
              </a:ext>
            </a:extLst>
          </p:cNvPr>
          <p:cNvSpPr>
            <a:spLocks noGrp="1"/>
          </p:cNvSpPr>
          <p:nvPr>
            <p:ph type="body" sz="quarter" idx="48" hasCustomPrompt="1"/>
          </p:nvPr>
        </p:nvSpPr>
        <p:spPr>
          <a:xfrm>
            <a:off x="10020300" y="404530"/>
            <a:ext cx="1680826" cy="1963285"/>
          </a:xfrm>
          <a:noFill/>
        </p:spPr>
        <p:txBody>
          <a:bodyPr numCol="1" spcCol="384048"/>
          <a:lstStyle>
            <a:lvl1pPr>
              <a:lnSpc>
                <a:spcPct val="140000"/>
              </a:lnSpc>
              <a:spcBef>
                <a:spcPts val="400"/>
              </a:spcBef>
              <a:spcAft>
                <a:spcPts val="400"/>
              </a:spcAft>
              <a:defRPr sz="9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Business impact</a:t>
            </a:r>
          </a:p>
          <a:p>
            <a:pPr lvl="0"/>
            <a:r>
              <a:rPr lang="en-US"/>
              <a:t>(this heading is used across all cases)</a:t>
            </a:r>
          </a:p>
          <a:p>
            <a:pPr lvl="0"/>
            <a:r>
              <a:rPr lang="en-US"/>
              <a:t>The results we achieved with the client (650 characters or less, plus we can add callouts for the specific results we achieved (bottom-line results, revenue impact, transformational impact etc.)</a:t>
            </a:r>
          </a:p>
        </p:txBody>
      </p:sp>
      <p:sp>
        <p:nvSpPr>
          <p:cNvPr id="20" name="Text Placeholder 8">
            <a:extLst>
              <a:ext uri="{FF2B5EF4-FFF2-40B4-BE49-F238E27FC236}">
                <a16:creationId xmlns:a16="http://schemas.microsoft.com/office/drawing/2014/main" id="{E1F44EBF-96C0-0644-A3BD-6546E18CC530}"/>
              </a:ext>
            </a:extLst>
          </p:cNvPr>
          <p:cNvSpPr>
            <a:spLocks noGrp="1"/>
          </p:cNvSpPr>
          <p:nvPr>
            <p:ph type="body" sz="quarter" idx="25" hasCustomPrompt="1"/>
          </p:nvPr>
        </p:nvSpPr>
        <p:spPr>
          <a:xfrm>
            <a:off x="10020300" y="2582270"/>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1" name="Text Placeholder 8">
            <a:extLst>
              <a:ext uri="{FF2B5EF4-FFF2-40B4-BE49-F238E27FC236}">
                <a16:creationId xmlns:a16="http://schemas.microsoft.com/office/drawing/2014/main" id="{4A694557-9DEC-4B41-8D0C-A294D944B818}"/>
              </a:ext>
            </a:extLst>
          </p:cNvPr>
          <p:cNvSpPr>
            <a:spLocks noGrp="1"/>
          </p:cNvSpPr>
          <p:nvPr>
            <p:ph type="body" sz="quarter" idx="49" hasCustomPrompt="1"/>
          </p:nvPr>
        </p:nvSpPr>
        <p:spPr>
          <a:xfrm>
            <a:off x="10020300" y="3510237"/>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3" name="Text Placeholder 8">
            <a:extLst>
              <a:ext uri="{FF2B5EF4-FFF2-40B4-BE49-F238E27FC236}">
                <a16:creationId xmlns:a16="http://schemas.microsoft.com/office/drawing/2014/main" id="{7A0D376C-C03D-E445-B32A-08E803637BCC}"/>
              </a:ext>
            </a:extLst>
          </p:cNvPr>
          <p:cNvSpPr>
            <a:spLocks noGrp="1"/>
          </p:cNvSpPr>
          <p:nvPr>
            <p:ph type="body" sz="quarter" idx="50" hasCustomPrompt="1"/>
          </p:nvPr>
        </p:nvSpPr>
        <p:spPr>
          <a:xfrm>
            <a:off x="10020300" y="4438204"/>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4" name="Text Placeholder 8">
            <a:extLst>
              <a:ext uri="{FF2B5EF4-FFF2-40B4-BE49-F238E27FC236}">
                <a16:creationId xmlns:a16="http://schemas.microsoft.com/office/drawing/2014/main" id="{D79D811C-0CA8-4440-ADC7-59D2E06817C0}"/>
              </a:ext>
            </a:extLst>
          </p:cNvPr>
          <p:cNvSpPr>
            <a:spLocks noGrp="1"/>
          </p:cNvSpPr>
          <p:nvPr>
            <p:ph type="body" sz="quarter" idx="51" hasCustomPrompt="1"/>
          </p:nvPr>
        </p:nvSpPr>
        <p:spPr>
          <a:xfrm>
            <a:off x="10020300" y="5366172"/>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87686960"/>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3177638076"/>
      </p:ext>
    </p:extLst>
  </p:cSld>
  <p:clrMapOvr>
    <a:masterClrMapping/>
  </p:clrMapOvr>
  <p:extLst>
    <p:ext uri="{DCECCB84-F9BA-43D5-87BE-67443E8EF086}">
      <p15:sldGuideLst xmlns:p15="http://schemas.microsoft.com/office/powerpoint/2012/main"/>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476942626"/>
      </p:ext>
    </p:extLst>
  </p:cSld>
  <p:clrMapOvr>
    <a:masterClrMapping/>
  </p:clrMapOvr>
  <p:extLst>
    <p:ext uri="{DCECCB84-F9BA-43D5-87BE-67443E8EF086}">
      <p15:sldGuideLst xmlns:p15="http://schemas.microsoft.com/office/powerpoint/2012/main"/>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a:xfrm>
            <a:off x="11228832" y="6309360"/>
            <a:ext cx="274320" cy="92333"/>
          </a:xfrm>
        </p:spPr>
        <p:txBody>
          <a:bodyPr/>
          <a:lstStyle/>
          <a:p>
            <a:fld id="{58B792A5-9BAE-6942-BFE1-9FCDB51EA51E}" type="slidenum">
              <a:rPr lang="en-US" smtClean="0"/>
              <a:pPr/>
              <a:t>‹#›</a:t>
            </a:fld>
            <a:endParaRPr lang="en-US" dirty="0"/>
          </a:p>
        </p:txBody>
      </p:sp>
      <p:pic>
        <p:nvPicPr>
          <p:cNvPr id="5" name="Picture 4">
            <a:extLst>
              <a:ext uri="{FF2B5EF4-FFF2-40B4-BE49-F238E27FC236}">
                <a16:creationId xmlns:a16="http://schemas.microsoft.com/office/drawing/2014/main" id="{3C21DCEF-46F3-854D-8FD7-9EE29583F6A2}"/>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6" name="Picture 5">
            <a:extLst>
              <a:ext uri="{FF2B5EF4-FFF2-40B4-BE49-F238E27FC236}">
                <a16:creationId xmlns:a16="http://schemas.microsoft.com/office/drawing/2014/main" id="{F9120E2B-7764-F746-B77E-26D2E627B1C5}"/>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8" name="TextBox 7">
            <a:extLst>
              <a:ext uri="{FF2B5EF4-FFF2-40B4-BE49-F238E27FC236}">
                <a16:creationId xmlns:a16="http://schemas.microsoft.com/office/drawing/2014/main" id="{C5DC1689-872B-2B45-B4FB-02A646F3995C}"/>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833413175"/>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with Cop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419600" y="0"/>
            <a:ext cx="77724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7" name="Text Placeholder 8">
            <a:extLst>
              <a:ext uri="{FF2B5EF4-FFF2-40B4-BE49-F238E27FC236}">
                <a16:creationId xmlns:a16="http://schemas.microsoft.com/office/drawing/2014/main" id="{82EF2B01-6D0A-5446-A0D6-B00462C75229}"/>
              </a:ext>
            </a:extLst>
          </p:cNvPr>
          <p:cNvSpPr>
            <a:spLocks noGrp="1"/>
          </p:cNvSpPr>
          <p:nvPr>
            <p:ph type="body" sz="quarter" idx="13" hasCustomPrompt="1"/>
          </p:nvPr>
        </p:nvSpPr>
        <p:spPr>
          <a:xfrm>
            <a:off x="685800" y="610384"/>
            <a:ext cx="3086100" cy="5561816"/>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2875172240"/>
      </p:ext>
    </p:extLst>
  </p:cSld>
  <p:clrMapOvr>
    <a:masterClrMapping/>
  </p:clrMapOvr>
  <p:extLst>
    <p:ext uri="{DCECCB84-F9BA-43D5-87BE-67443E8EF086}">
      <p15:sldGuideLst xmlns:p15="http://schemas.microsoft.com/office/powerpoint/2012/main"/>
    </p:ext>
  </p:extLst>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pic>
        <p:nvPicPr>
          <p:cNvPr id="5" name="Picture 4">
            <a:extLst>
              <a:ext uri="{FF2B5EF4-FFF2-40B4-BE49-F238E27FC236}">
                <a16:creationId xmlns:a16="http://schemas.microsoft.com/office/drawing/2014/main" id="{EABBD6B5-B69D-8145-B244-42B3FC6D2015}"/>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6" name="Picture 5">
            <a:extLst>
              <a:ext uri="{FF2B5EF4-FFF2-40B4-BE49-F238E27FC236}">
                <a16:creationId xmlns:a16="http://schemas.microsoft.com/office/drawing/2014/main" id="{DF8E1372-43E3-4C47-A4B9-A1DE9E3F3FCC}"/>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EFA5FFCB-EB2A-FA4B-97C5-FC89F04FDCD5}"/>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362277396"/>
      </p:ext>
    </p:extLst>
  </p:cSld>
  <p:clrMapOvr>
    <a:masterClrMapping/>
  </p:clrMapOvr>
  <p:extLst>
    <p:ext uri="{DCECCB84-F9BA-43D5-87BE-67443E8EF086}">
      <p15:sldGuideLst xmlns:p15="http://schemas.microsoft.com/office/powerpoint/2012/main"/>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2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3352800" cy="2895600"/>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4419600" y="533400"/>
            <a:ext cx="7083552" cy="5638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pic>
        <p:nvPicPr>
          <p:cNvPr id="5" name="Picture 4">
            <a:extLst>
              <a:ext uri="{FF2B5EF4-FFF2-40B4-BE49-F238E27FC236}">
                <a16:creationId xmlns:a16="http://schemas.microsoft.com/office/drawing/2014/main" id="{819B15F3-BFB3-7C43-9285-3A2B17DEBA5E}"/>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6" name="Picture 5">
            <a:extLst>
              <a:ext uri="{FF2B5EF4-FFF2-40B4-BE49-F238E27FC236}">
                <a16:creationId xmlns:a16="http://schemas.microsoft.com/office/drawing/2014/main" id="{B47DC9F7-CBF3-9344-B6B2-D88CE23483AB}"/>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64B64F3F-9941-E246-AB73-5777F7D184D7}"/>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426356027"/>
      </p:ext>
    </p:extLst>
  </p:cSld>
  <p:clrMapOvr>
    <a:masterClrMapping/>
  </p:clrMapOvr>
  <p:extLst>
    <p:ext uri="{DCECCB84-F9BA-43D5-87BE-67443E8EF086}">
      <p15:sldGuideLst xmlns:p15="http://schemas.microsoft.com/office/powerpoint/2012/main"/>
    </p:ext>
  </p:extLst>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dirty="0"/>
              <a:t>Duis </a:t>
            </a:r>
            <a:r>
              <a:rPr lang="en-US" dirty="0" err="1"/>
              <a:t>varius</a:t>
            </a:r>
            <a:r>
              <a:rPr lang="en-US" dirty="0"/>
              <a:t> </a:t>
            </a:r>
            <a:r>
              <a:rPr lang="en-US" dirty="0" err="1"/>
              <a:t>leo</a:t>
            </a:r>
            <a:r>
              <a:rPr lang="en-US" dirty="0"/>
              <a:t> </a:t>
            </a:r>
            <a:r>
              <a:rPr lang="en-US" dirty="0" err="1"/>
              <a:t>sed</a:t>
            </a:r>
            <a:r>
              <a:rPr lang="en-US" dirty="0"/>
              <a:t> </a:t>
            </a:r>
            <a:r>
              <a:rPr lang="en-US" dirty="0" err="1"/>
              <a:t>lectus</a:t>
            </a:r>
            <a:r>
              <a:rPr lang="en-US" dirty="0"/>
              <a:t> </a:t>
            </a:r>
            <a:r>
              <a:rPr lang="en-US" dirty="0" err="1"/>
              <a:t>faucibus</a:t>
            </a:r>
            <a:r>
              <a:rPr lang="en-US" dirty="0"/>
              <a:t>, sit </a:t>
            </a:r>
            <a:r>
              <a:rPr lang="en-US" dirty="0" err="1"/>
              <a:t>amet</a:t>
            </a:r>
            <a:r>
              <a:rPr lang="en-US" dirty="0"/>
              <a:t> </a:t>
            </a:r>
            <a:r>
              <a:rPr lang="en-US" dirty="0" err="1"/>
              <a:t>mollis</a:t>
            </a:r>
            <a:r>
              <a:rPr lang="en-US" dirty="0"/>
              <a:t> </a:t>
            </a:r>
            <a:r>
              <a:rPr lang="en-US" dirty="0" err="1"/>
              <a:t>nisl</a:t>
            </a:r>
            <a:r>
              <a:rPr lang="en-US" dirty="0"/>
              <a:t> </a:t>
            </a:r>
            <a:r>
              <a:rPr lang="en-US" dirty="0" err="1"/>
              <a:t>mollis</a:t>
            </a:r>
            <a:r>
              <a:rPr lang="en-US" dirty="0"/>
              <a:t>. </a:t>
            </a:r>
            <a:r>
              <a:rPr lang="en-US" dirty="0" err="1"/>
              <a:t>Sed</a:t>
            </a:r>
            <a:r>
              <a:rPr lang="en-US" dirty="0"/>
              <a:t> convallis id </a:t>
            </a:r>
            <a:r>
              <a:rPr lang="en-US" dirty="0" err="1"/>
              <a:t>sapien</a:t>
            </a:r>
            <a:r>
              <a:rPr lang="en-US" dirty="0"/>
              <a:t> in </a:t>
            </a:r>
            <a:r>
              <a:rPr lang="en-US" dirty="0" err="1"/>
              <a:t>mollis</a:t>
            </a:r>
            <a:r>
              <a:rPr lang="en-US" dirty="0"/>
              <a:t>. </a:t>
            </a:r>
            <a:r>
              <a:rPr lang="en-US" dirty="0" err="1"/>
              <a:t>Fusce</a:t>
            </a:r>
            <a:r>
              <a:rPr lang="en-US" dirty="0"/>
              <a:t> </a:t>
            </a:r>
            <a:r>
              <a:rPr lang="en-US" dirty="0" err="1"/>
              <a:t>massa</a:t>
            </a:r>
            <a:r>
              <a:rPr lang="en-US" dirty="0"/>
              <a:t> mi, pulvinar </a:t>
            </a:r>
            <a:r>
              <a:rPr lang="en-US" dirty="0" err="1"/>
              <a:t>ut</a:t>
            </a:r>
            <a:r>
              <a:rPr lang="en-US" dirty="0"/>
              <a:t> </a:t>
            </a:r>
            <a:r>
              <a:rPr lang="en-US" dirty="0" err="1"/>
              <a:t>tincidunt</a:t>
            </a:r>
            <a:r>
              <a:rPr lang="en-US" dirty="0"/>
              <a:t> non, </a:t>
            </a:r>
            <a:r>
              <a:rPr lang="en-US" dirty="0" err="1"/>
              <a:t>tempor</a:t>
            </a:r>
            <a:r>
              <a:rPr lang="en-US" dirty="0"/>
              <a:t> a </a:t>
            </a:r>
            <a:r>
              <a:rPr lang="en-US" dirty="0" err="1"/>
              <a:t>nibh</a:t>
            </a:r>
            <a:r>
              <a:rPr lang="en-US" dirty="0"/>
              <a:t>. Nunc </a:t>
            </a:r>
            <a:r>
              <a:rPr lang="en-US" dirty="0" err="1"/>
              <a:t>tincidunt</a:t>
            </a:r>
            <a:r>
              <a:rPr lang="en-US" dirty="0"/>
              <a:t> </a:t>
            </a:r>
            <a:r>
              <a:rPr lang="en-US" dirty="0" err="1"/>
              <a:t>elit</a:t>
            </a:r>
            <a:r>
              <a:rPr lang="en-US" dirty="0"/>
              <a:t> </a:t>
            </a:r>
            <a:r>
              <a:rPr lang="en-US" dirty="0" err="1"/>
              <a:t>eget</a:t>
            </a:r>
            <a:r>
              <a:rPr lang="en-US" dirty="0"/>
              <a:t> </a:t>
            </a:r>
            <a:r>
              <a:rPr lang="en-US" dirty="0" err="1"/>
              <a:t>nisl</a:t>
            </a:r>
            <a:r>
              <a:rPr lang="en-US" dirty="0"/>
              <a:t> </a:t>
            </a:r>
            <a:r>
              <a:rPr lang="en-US" dirty="0" err="1"/>
              <a:t>feugiat</a:t>
            </a:r>
            <a:r>
              <a:rPr lang="en-US" dirty="0"/>
              <a:t>, </a:t>
            </a:r>
            <a:r>
              <a:rPr lang="en-US" dirty="0" err="1"/>
              <a:t>nec</a:t>
            </a:r>
            <a:r>
              <a:rPr lang="en-US" dirty="0"/>
              <a:t> </a:t>
            </a:r>
            <a:r>
              <a:rPr lang="en-US" dirty="0" err="1"/>
              <a:t>feugiat</a:t>
            </a:r>
            <a:r>
              <a:rPr lang="en-US" dirty="0"/>
              <a:t> </a:t>
            </a:r>
            <a:r>
              <a:rPr lang="en-US" dirty="0" err="1"/>
              <a:t>urna</a:t>
            </a:r>
            <a:r>
              <a:rPr lang="en-US" dirty="0"/>
              <a:t> </a:t>
            </a:r>
            <a:r>
              <a:rPr lang="en-US" dirty="0" err="1"/>
              <a:t>dapibus</a:t>
            </a:r>
            <a:r>
              <a:rPr lang="en-US" dirty="0"/>
              <a:t>. </a:t>
            </a:r>
            <a:r>
              <a:rPr lang="en-US" dirty="0" err="1"/>
              <a:t>Aenean</a:t>
            </a:r>
            <a:r>
              <a:rPr lang="en-US" dirty="0"/>
              <a:t> </a:t>
            </a:r>
            <a:r>
              <a:rPr lang="en-US" dirty="0" err="1"/>
              <a:t>arcu</a:t>
            </a:r>
            <a:r>
              <a:rPr lang="en-US" dirty="0"/>
              <a:t> </a:t>
            </a:r>
            <a:r>
              <a:rPr lang="en-US" dirty="0" err="1"/>
              <a:t>mauris</a:t>
            </a:r>
            <a:r>
              <a:rPr lang="en-US" dirty="0"/>
              <a:t>, </a:t>
            </a:r>
            <a:r>
              <a:rPr lang="en-US" dirty="0" err="1"/>
              <a:t>egestas</a:t>
            </a:r>
            <a:r>
              <a:rPr lang="en-US" dirty="0"/>
              <a:t> </a:t>
            </a:r>
            <a:r>
              <a:rPr lang="en-US" dirty="0" err="1"/>
              <a:t>aliquam</a:t>
            </a:r>
            <a:r>
              <a:rPr lang="en-US" dirty="0"/>
              <a:t> </a:t>
            </a:r>
            <a:r>
              <a:rPr lang="en-US" dirty="0" err="1"/>
              <a:t>ultricies</a:t>
            </a:r>
            <a:r>
              <a:rPr lang="en-US" dirty="0"/>
              <a:t> </a:t>
            </a:r>
            <a:r>
              <a:rPr lang="en-US" dirty="0" err="1"/>
              <a:t>ut</a:t>
            </a:r>
            <a:r>
              <a:rPr lang="en-US" dirty="0"/>
              <a:t>, pharetra </a:t>
            </a:r>
            <a:r>
              <a:rPr lang="en-US" dirty="0" err="1"/>
              <a:t>luctus</a:t>
            </a:r>
            <a:r>
              <a:rPr lang="en-US" dirty="0"/>
              <a:t> </a:t>
            </a:r>
            <a:r>
              <a:rPr lang="en-US" dirty="0" err="1"/>
              <a:t>neque</a:t>
            </a:r>
            <a:r>
              <a:rPr lang="en-US" dirty="0"/>
              <a:t>. Integer </a:t>
            </a:r>
            <a:r>
              <a:rPr lang="en-US" dirty="0" err="1"/>
              <a:t>ut</a:t>
            </a:r>
            <a:r>
              <a:rPr lang="en-US" dirty="0"/>
              <a:t> </a:t>
            </a:r>
            <a:r>
              <a:rPr lang="en-US" dirty="0" err="1"/>
              <a:t>viverra</a:t>
            </a:r>
            <a:r>
              <a:rPr lang="en-US" dirty="0"/>
              <a:t> </a:t>
            </a:r>
            <a:r>
              <a:rPr lang="en-US" dirty="0" err="1"/>
              <a:t>lacus</a:t>
            </a:r>
            <a:r>
              <a:rPr lang="en-US" dirty="0"/>
              <a:t>. Integer </a:t>
            </a:r>
            <a:r>
              <a:rPr lang="en-US" dirty="0" err="1"/>
              <a:t>tortor</a:t>
            </a:r>
            <a:r>
              <a:rPr lang="en-US" dirty="0"/>
              <a:t> libero, </a:t>
            </a:r>
            <a:r>
              <a:rPr lang="en-US" dirty="0" err="1"/>
              <a:t>euismod</a:t>
            </a:r>
            <a:r>
              <a:rPr lang="en-US" dirty="0"/>
              <a:t> </a:t>
            </a:r>
            <a:r>
              <a:rPr lang="en-US" dirty="0" err="1"/>
              <a:t>nec</a:t>
            </a:r>
            <a:r>
              <a:rPr lang="en-US" dirty="0"/>
              <a:t> </a:t>
            </a:r>
            <a:r>
              <a:rPr lang="en-US" dirty="0" err="1"/>
              <a:t>euismod</a:t>
            </a:r>
            <a:r>
              <a:rPr lang="en-US" dirty="0"/>
              <a:t> </a:t>
            </a:r>
            <a:r>
              <a:rPr lang="en-US" dirty="0" err="1"/>
              <a:t>eu</a:t>
            </a:r>
            <a:r>
              <a:rPr lang="en-US" dirty="0"/>
              <a:t>, </a:t>
            </a:r>
            <a:r>
              <a:rPr lang="en-US" dirty="0" err="1"/>
              <a:t>efficitur</a:t>
            </a:r>
            <a:r>
              <a:rPr lang="en-US" dirty="0"/>
              <a:t> </a:t>
            </a:r>
            <a:r>
              <a:rPr lang="en-US" dirty="0" err="1"/>
              <a:t>eget</a:t>
            </a:r>
            <a:r>
              <a:rPr lang="en-US" dirty="0"/>
              <a:t> lorem. </a:t>
            </a:r>
            <a:r>
              <a:rPr lang="en-US" dirty="0" err="1"/>
              <a:t>Mauris</a:t>
            </a:r>
            <a:r>
              <a:rPr lang="en-US" dirty="0"/>
              <a:t> </a:t>
            </a:r>
            <a:r>
              <a:rPr lang="en-US" dirty="0" err="1"/>
              <a:t>feugiat</a:t>
            </a:r>
            <a:r>
              <a:rPr lang="en-US" dirty="0"/>
              <a:t> </a:t>
            </a:r>
            <a:r>
              <a:rPr lang="en-US" dirty="0" err="1"/>
              <a:t>justo</a:t>
            </a:r>
            <a:r>
              <a:rPr lang="en-US" dirty="0"/>
              <a:t> in </a:t>
            </a:r>
            <a:r>
              <a:rPr lang="en-US" dirty="0" err="1"/>
              <a:t>nulla</a:t>
            </a:r>
            <a:r>
              <a:rPr lang="en-US" dirty="0"/>
              <a:t> </a:t>
            </a:r>
            <a:r>
              <a:rPr lang="en-US" dirty="0" err="1"/>
              <a:t>laoreet</a:t>
            </a:r>
            <a:r>
              <a:rPr lang="en-US" dirty="0"/>
              <a:t>, a </a:t>
            </a:r>
            <a:r>
              <a:rPr lang="en-US" dirty="0" err="1"/>
              <a:t>mollis</a:t>
            </a:r>
            <a:r>
              <a:rPr lang="en-US" dirty="0"/>
              <a:t> magna </a:t>
            </a:r>
            <a:r>
              <a:rPr lang="en-US" dirty="0" err="1"/>
              <a:t>consequat</a:t>
            </a:r>
            <a:r>
              <a:rPr lang="en-US" dirty="0"/>
              <a:t>. </a:t>
            </a:r>
            <a:r>
              <a:rPr lang="en-US" dirty="0" err="1"/>
              <a:t>Proin</a:t>
            </a:r>
            <a:r>
              <a:rPr lang="en-US" dirty="0"/>
              <a:t> lacinia ipsum sit </a:t>
            </a:r>
            <a:r>
              <a:rPr lang="en-US" dirty="0" err="1"/>
              <a:t>amet</a:t>
            </a:r>
            <a:r>
              <a:rPr lang="en-US" dirty="0"/>
              <a:t> </a:t>
            </a:r>
            <a:r>
              <a:rPr lang="en-US" dirty="0" err="1"/>
              <a:t>accumsan</a:t>
            </a:r>
            <a:r>
              <a:rPr lang="en-US" dirty="0"/>
              <a:t> </a:t>
            </a:r>
            <a:r>
              <a:rPr lang="en-US" dirty="0" err="1"/>
              <a:t>feugiat</a:t>
            </a:r>
            <a:r>
              <a:rPr lang="en-US" dirty="0"/>
              <a:t>. </a:t>
            </a:r>
            <a:r>
              <a:rPr lang="en-US" dirty="0" err="1"/>
              <a:t>Nulla</a:t>
            </a:r>
            <a:r>
              <a:rPr lang="en-US" dirty="0"/>
              <a:t> </a:t>
            </a:r>
            <a:r>
              <a:rPr lang="en-US" dirty="0" err="1"/>
              <a:t>venenatis</a:t>
            </a:r>
            <a:r>
              <a:rPr lang="en-US" dirty="0"/>
              <a:t> </a:t>
            </a:r>
            <a:r>
              <a:rPr lang="en-US" dirty="0" err="1"/>
              <a:t>urna</a:t>
            </a:r>
            <a:r>
              <a:rPr lang="en-US" dirty="0"/>
              <a:t> in </a:t>
            </a:r>
            <a:r>
              <a:rPr lang="en-US" dirty="0" err="1"/>
              <a:t>congue</a:t>
            </a:r>
            <a:r>
              <a:rPr lang="en-US" dirty="0"/>
              <a:t> </a:t>
            </a:r>
            <a:r>
              <a:rPr lang="en-US" dirty="0" err="1"/>
              <a:t>bibendum</a:t>
            </a:r>
            <a:r>
              <a:rPr lang="en-US" dirty="0"/>
              <a:t>.</a:t>
            </a:r>
          </a:p>
          <a:p>
            <a:pPr lvl="0"/>
            <a:r>
              <a:rPr lang="en-US" dirty="0"/>
              <a:t>Nunc </a:t>
            </a:r>
            <a:r>
              <a:rPr lang="en-US" dirty="0" err="1"/>
              <a:t>neque</a:t>
            </a:r>
            <a:r>
              <a:rPr lang="en-US" dirty="0"/>
              <a:t> </a:t>
            </a:r>
            <a:r>
              <a:rPr lang="en-US" dirty="0" err="1"/>
              <a:t>massa</a:t>
            </a:r>
            <a:r>
              <a:rPr lang="en-US" dirty="0"/>
              <a:t>, </a:t>
            </a:r>
            <a:r>
              <a:rPr lang="en-US" dirty="0" err="1"/>
              <a:t>posuere</a:t>
            </a:r>
            <a:r>
              <a:rPr lang="en-US" dirty="0"/>
              <a:t> sit </a:t>
            </a:r>
            <a:r>
              <a:rPr lang="en-US" dirty="0" err="1"/>
              <a:t>amet</a:t>
            </a:r>
            <a:r>
              <a:rPr lang="en-US" dirty="0"/>
              <a:t> </a:t>
            </a:r>
            <a:r>
              <a:rPr lang="en-US" dirty="0" err="1"/>
              <a:t>accumsan</a:t>
            </a:r>
            <a:r>
              <a:rPr lang="en-US" dirty="0"/>
              <a:t> </a:t>
            </a:r>
            <a:r>
              <a:rPr lang="en-US" dirty="0" err="1"/>
              <a:t>ut</a:t>
            </a:r>
            <a:r>
              <a:rPr lang="en-US" dirty="0"/>
              <a:t>, lacinia at </a:t>
            </a:r>
            <a:r>
              <a:rPr lang="en-US" dirty="0" err="1"/>
              <a:t>odio</a:t>
            </a:r>
            <a:r>
              <a:rPr lang="en-US" dirty="0"/>
              <a:t>. </a:t>
            </a:r>
            <a:r>
              <a:rPr lang="en-US" dirty="0" err="1"/>
              <a:t>Nullam</a:t>
            </a:r>
            <a:r>
              <a:rPr lang="en-US" dirty="0"/>
              <a:t> ac </a:t>
            </a:r>
            <a:r>
              <a:rPr lang="en-US" dirty="0" err="1"/>
              <a:t>turpis</a:t>
            </a:r>
            <a:r>
              <a:rPr lang="en-US" dirty="0"/>
              <a:t> id dui </a:t>
            </a:r>
            <a:r>
              <a:rPr lang="en-US" dirty="0" err="1"/>
              <a:t>elementum</a:t>
            </a:r>
            <a:r>
              <a:rPr lang="en-US" dirty="0"/>
              <a:t> </a:t>
            </a:r>
            <a:r>
              <a:rPr lang="en-US" dirty="0" err="1"/>
              <a:t>tincidunt</a:t>
            </a:r>
            <a:r>
              <a:rPr lang="en-US" dirty="0"/>
              <a:t> at id ex. Ut </a:t>
            </a:r>
            <a:r>
              <a:rPr lang="en-US" dirty="0" err="1"/>
              <a:t>pellentesque</a:t>
            </a:r>
            <a:r>
              <a:rPr lang="en-US" dirty="0"/>
              <a:t> </a:t>
            </a:r>
            <a:r>
              <a:rPr lang="en-US" dirty="0" err="1"/>
              <a:t>blandit</a:t>
            </a:r>
            <a:r>
              <a:rPr lang="en-US" dirty="0"/>
              <a:t> ipsum, </a:t>
            </a:r>
            <a:r>
              <a:rPr lang="en-US" dirty="0" err="1"/>
              <a:t>vel</a:t>
            </a:r>
            <a:r>
              <a:rPr lang="en-US" dirty="0"/>
              <a:t> </a:t>
            </a:r>
            <a:r>
              <a:rPr lang="en-US" dirty="0" err="1"/>
              <a:t>egestas</a:t>
            </a:r>
            <a:r>
              <a:rPr lang="en-US" dirty="0"/>
              <a:t> </a:t>
            </a:r>
            <a:r>
              <a:rPr lang="en-US" dirty="0" err="1"/>
              <a:t>diam</a:t>
            </a:r>
            <a:r>
              <a:rPr lang="en-US" dirty="0"/>
              <a:t> </a:t>
            </a:r>
            <a:r>
              <a:rPr lang="en-US" dirty="0" err="1"/>
              <a:t>efficitur</a:t>
            </a:r>
            <a:r>
              <a:rPr lang="en-US" dirty="0"/>
              <a:t> sit </a:t>
            </a:r>
            <a:r>
              <a:rPr lang="en-US" dirty="0" err="1"/>
              <a:t>amet</a:t>
            </a:r>
            <a:r>
              <a:rPr lang="en-US" dirty="0"/>
              <a:t>. Maecenas </a:t>
            </a:r>
            <a:r>
              <a:rPr lang="en-US" dirty="0" err="1"/>
              <a:t>commodo</a:t>
            </a:r>
            <a:r>
              <a:rPr lang="en-US" dirty="0"/>
              <a:t> </a:t>
            </a:r>
            <a:r>
              <a:rPr lang="en-US" dirty="0" err="1"/>
              <a:t>fringilla</a:t>
            </a:r>
            <a:r>
              <a:rPr lang="en-US" dirty="0"/>
              <a:t> nisi, non maximus </a:t>
            </a:r>
            <a:r>
              <a:rPr lang="en-US" dirty="0" err="1"/>
              <a:t>massa</a:t>
            </a:r>
            <a:r>
              <a:rPr lang="en-US" dirty="0"/>
              <a:t> </a:t>
            </a:r>
            <a:r>
              <a:rPr lang="en-US" dirty="0" err="1"/>
              <a:t>iaculis</a:t>
            </a:r>
            <a:r>
              <a:rPr lang="en-US" dirty="0"/>
              <a:t> </a:t>
            </a:r>
            <a:r>
              <a:rPr lang="en-US" dirty="0" err="1"/>
              <a:t>nec</a:t>
            </a:r>
            <a:r>
              <a:rPr lang="en-US" dirty="0"/>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pic>
        <p:nvPicPr>
          <p:cNvPr id="5" name="Picture 4">
            <a:extLst>
              <a:ext uri="{FF2B5EF4-FFF2-40B4-BE49-F238E27FC236}">
                <a16:creationId xmlns:a16="http://schemas.microsoft.com/office/drawing/2014/main" id="{2649E34F-1D22-9A4E-B0B7-6B66614972DC}"/>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6" name="Picture 5">
            <a:extLst>
              <a:ext uri="{FF2B5EF4-FFF2-40B4-BE49-F238E27FC236}">
                <a16:creationId xmlns:a16="http://schemas.microsoft.com/office/drawing/2014/main" id="{FD4CC5AF-CAA0-AF42-ABBE-9D219B71D0ED}"/>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C97C7255-62C8-4744-ACF2-1EB8ACA65285}"/>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53486045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2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33528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5" name="Text Placeholder 8">
            <a:extLst>
              <a:ext uri="{FF2B5EF4-FFF2-40B4-BE49-F238E27FC236}">
                <a16:creationId xmlns:a16="http://schemas.microsoft.com/office/drawing/2014/main" id="{C42A7F23-3FC1-4549-ACE1-E3CC88156D8E}"/>
              </a:ext>
            </a:extLst>
          </p:cNvPr>
          <p:cNvSpPr>
            <a:spLocks noGrp="1"/>
          </p:cNvSpPr>
          <p:nvPr>
            <p:ph type="body" sz="quarter" idx="13" hasCustomPrompt="1"/>
          </p:nvPr>
        </p:nvSpPr>
        <p:spPr>
          <a:xfrm>
            <a:off x="4419600" y="1676400"/>
            <a:ext cx="70835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pic>
        <p:nvPicPr>
          <p:cNvPr id="6" name="Picture 5">
            <a:extLst>
              <a:ext uri="{FF2B5EF4-FFF2-40B4-BE49-F238E27FC236}">
                <a16:creationId xmlns:a16="http://schemas.microsoft.com/office/drawing/2014/main" id="{1AAC8C98-4D79-AD40-BF8B-F18A9EF500E0}"/>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7" name="Picture 6">
            <a:extLst>
              <a:ext uri="{FF2B5EF4-FFF2-40B4-BE49-F238E27FC236}">
                <a16:creationId xmlns:a16="http://schemas.microsoft.com/office/drawing/2014/main" id="{E9F45668-196B-8F4E-B512-63DAC2DF5C3F}"/>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1" name="TextBox 10">
            <a:extLst>
              <a:ext uri="{FF2B5EF4-FFF2-40B4-BE49-F238E27FC236}">
                <a16:creationId xmlns:a16="http://schemas.microsoft.com/office/drawing/2014/main" id="{5012B65D-E61E-E44C-991D-1AD8A1D57874}"/>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69948868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3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52197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pic>
        <p:nvPicPr>
          <p:cNvPr id="5" name="Picture 4">
            <a:extLst>
              <a:ext uri="{FF2B5EF4-FFF2-40B4-BE49-F238E27FC236}">
                <a16:creationId xmlns:a16="http://schemas.microsoft.com/office/drawing/2014/main" id="{5B73F47A-318A-A146-972D-51AEF2A50845}"/>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6" name="Picture 5">
            <a:extLst>
              <a:ext uri="{FF2B5EF4-FFF2-40B4-BE49-F238E27FC236}">
                <a16:creationId xmlns:a16="http://schemas.microsoft.com/office/drawing/2014/main" id="{9B832044-D386-4048-A773-07E168AC7D79}"/>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3F4741C9-9FF5-8642-A282-3A74F83288F7}"/>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32727135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1B6214D-C75B-3147-A031-D19C96BAECC0}"/>
              </a:ext>
            </a:extLst>
          </p:cNvPr>
          <p:cNvSpPr>
            <a:spLocks noGrp="1"/>
          </p:cNvSpPr>
          <p:nvPr>
            <p:ph type="pic" sz="quarter" idx="13"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140242"/>
            <a:ext cx="2400300" cy="749808"/>
          </a:xfrm>
        </p:spPr>
        <p:txBody>
          <a:bodyPr anchor="b"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283242"/>
            <a:ext cx="2400300" cy="1879333"/>
          </a:xfrm>
        </p:spPr>
        <p:txBody>
          <a:bodyPr numCol="1" spcCol="384048"/>
          <a:lstStyle>
            <a:lvl1pPr>
              <a:lnSpc>
                <a:spcPct val="140000"/>
              </a:lnSpc>
              <a:spcBef>
                <a:spcPts val="400"/>
              </a:spcBef>
              <a:spcAft>
                <a:spcPts val="400"/>
              </a:spcAf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7" name="Picture 6">
            <a:extLst>
              <a:ext uri="{FF2B5EF4-FFF2-40B4-BE49-F238E27FC236}">
                <a16:creationId xmlns:a16="http://schemas.microsoft.com/office/drawing/2014/main" id="{F28D0131-A5E7-C342-80D8-BB0C48E6DCA7}"/>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EFE9AF14-EB27-F348-A109-A190AA3B31AC}"/>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36BB08C5-62A9-2F4E-8178-0AA589A544B8}"/>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48599081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1_One Column: Image Right Option 1">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6A845AD4-8C66-B943-9585-01EB931465AC}"/>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6" name="Picture 5">
            <a:extLst>
              <a:ext uri="{FF2B5EF4-FFF2-40B4-BE49-F238E27FC236}">
                <a16:creationId xmlns:a16="http://schemas.microsoft.com/office/drawing/2014/main" id="{CCCC0630-6B00-1A46-8F4C-5E9C85CE2EF5}"/>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3094334F-4287-444A-ADBA-52DB0C11D0C1}"/>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ADD2C11B-0FB3-384F-8D2C-A9C491D865C4}"/>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303074292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2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3771900" y="0"/>
            <a:ext cx="84201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7" name="Picture 6">
            <a:extLst>
              <a:ext uri="{FF2B5EF4-FFF2-40B4-BE49-F238E27FC236}">
                <a16:creationId xmlns:a16="http://schemas.microsoft.com/office/drawing/2014/main" id="{D68F6774-6C69-5442-8274-1821B34084D7}"/>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A46D8A01-BB90-894A-AF56-725F164F1CDA}"/>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FA0F32BA-45DC-4E4E-BBED-D6A0B95D7606}"/>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83283135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3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121920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7" name="Picture 6">
            <a:extLst>
              <a:ext uri="{FF2B5EF4-FFF2-40B4-BE49-F238E27FC236}">
                <a16:creationId xmlns:a16="http://schemas.microsoft.com/office/drawing/2014/main" id="{F1EC61C6-6F7C-E547-855C-E6C3B221513F}"/>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8D5EBC24-076A-AE49-9420-E6A300AA1118}"/>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F66E68ED-AC1B-E746-B379-0EF0629B516A}"/>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93477260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4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7" name="Picture 6">
            <a:extLst>
              <a:ext uri="{FF2B5EF4-FFF2-40B4-BE49-F238E27FC236}">
                <a16:creationId xmlns:a16="http://schemas.microsoft.com/office/drawing/2014/main" id="{B1398AD8-04AF-C44E-AEA9-7D29A2C8FFB8}"/>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2920DF6A-91BA-CC4D-8DF6-3ED1A9F3C293}"/>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EC8AC60C-97A8-1944-B818-269B5D89E7F5}"/>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34000678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5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628650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7" name="Picture 6">
            <a:extLst>
              <a:ext uri="{FF2B5EF4-FFF2-40B4-BE49-F238E27FC236}">
                <a16:creationId xmlns:a16="http://schemas.microsoft.com/office/drawing/2014/main" id="{9103CF9F-D800-E640-B35D-FC58632C94CB}"/>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A562FA9D-8F95-5A40-9D66-50BD6B2DF3BF}"/>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F8869CC8-2CA8-5248-B4BA-DF0783028539}"/>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05322819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6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7" name="Picture Placeholder 14">
            <a:extLst>
              <a:ext uri="{FF2B5EF4-FFF2-40B4-BE49-F238E27FC236}">
                <a16:creationId xmlns:a16="http://schemas.microsoft.com/office/drawing/2014/main" id="{C26824F8-B9A0-0D4D-AA24-61903E927A40}"/>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pic>
        <p:nvPicPr>
          <p:cNvPr id="6" name="Picture 5">
            <a:extLst>
              <a:ext uri="{FF2B5EF4-FFF2-40B4-BE49-F238E27FC236}">
                <a16:creationId xmlns:a16="http://schemas.microsoft.com/office/drawing/2014/main" id="{4375590A-BCD4-C643-AF90-AC2D97D9D2AD}"/>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D4E28CBD-523C-3742-BF20-5F752A966104}"/>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0CC51937-D9E2-694C-84BC-08EE06A8C0F2}"/>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3843952727"/>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7_One Column: Image Right Option 1">
    <p:spTree>
      <p:nvGrpSpPr>
        <p:cNvPr id="1" name=""/>
        <p:cNvGrpSpPr/>
        <p:nvPr/>
      </p:nvGrpSpPr>
      <p:grpSpPr>
        <a:xfrm>
          <a:off x="0" y="0"/>
          <a:ext cx="0" cy="0"/>
          <a:chOff x="0" y="0"/>
          <a:chExt cx="0" cy="0"/>
        </a:xfrm>
      </p:grpSpPr>
      <p:sp>
        <p:nvSpPr>
          <p:cNvPr id="7" name="Picture Placeholder 12">
            <a:extLst>
              <a:ext uri="{FF2B5EF4-FFF2-40B4-BE49-F238E27FC236}">
                <a16:creationId xmlns:a16="http://schemas.microsoft.com/office/drawing/2014/main" id="{52B8BC59-4F84-0F47-9B06-6AFA5A7F5780}"/>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tx2"/>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6" name="Picture 5">
            <a:extLst>
              <a:ext uri="{FF2B5EF4-FFF2-40B4-BE49-F238E27FC236}">
                <a16:creationId xmlns:a16="http://schemas.microsoft.com/office/drawing/2014/main" id="{B0B2F175-D793-2449-B42E-2B17F54FA072}"/>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4C0BFED9-BBCF-044B-9035-392D398F9907}"/>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4F83E04F-CA94-354C-998B-AD5106650DC6}"/>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09662833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Two Column Layout w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6" name="Text Placeholder 8">
            <a:extLst>
              <a:ext uri="{FF2B5EF4-FFF2-40B4-BE49-F238E27FC236}">
                <a16:creationId xmlns:a16="http://schemas.microsoft.com/office/drawing/2014/main" id="{867EB5DF-642D-B74F-9747-A9AD2C5F38DB}"/>
              </a:ext>
            </a:extLst>
          </p:cNvPr>
          <p:cNvSpPr>
            <a:spLocks noGrp="1"/>
          </p:cNvSpPr>
          <p:nvPr>
            <p:ph type="body" sz="quarter" idx="10" hasCustomPrompt="1"/>
          </p:nvPr>
        </p:nvSpPr>
        <p:spPr>
          <a:xfrm>
            <a:off x="685800" y="2057400"/>
            <a:ext cx="10817352" cy="4114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pic>
        <p:nvPicPr>
          <p:cNvPr id="8" name="Picture 7">
            <a:extLst>
              <a:ext uri="{FF2B5EF4-FFF2-40B4-BE49-F238E27FC236}">
                <a16:creationId xmlns:a16="http://schemas.microsoft.com/office/drawing/2014/main" id="{9F5C9A02-91A4-B045-9728-5234EC8EAE26}"/>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9" name="Picture 8">
            <a:extLst>
              <a:ext uri="{FF2B5EF4-FFF2-40B4-BE49-F238E27FC236}">
                <a16:creationId xmlns:a16="http://schemas.microsoft.com/office/drawing/2014/main" id="{6B433F7D-1793-A845-9690-895C2ACAF0B8}"/>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7358340D-C2C0-A44B-A512-4A616BBD430E}"/>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806806989"/>
      </p:ext>
    </p:extLst>
  </p:cSld>
  <p:clrMapOvr>
    <a:masterClrMapping/>
  </p:clrMapOvr>
  <p:extLst>
    <p:ext uri="{DCECCB84-F9BA-43D5-87BE-67443E8EF086}">
      <p15:sldGuideLst xmlns:p15="http://schemas.microsoft.com/office/powerpoint/2012/main"/>
    </p:ext>
  </p:extLst>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9" name="Picture 8">
            <a:extLst>
              <a:ext uri="{FF2B5EF4-FFF2-40B4-BE49-F238E27FC236}">
                <a16:creationId xmlns:a16="http://schemas.microsoft.com/office/drawing/2014/main" id="{EDE3C0F4-FF85-5247-8639-B96FAB5939B2}"/>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1" name="Picture 10">
            <a:extLst>
              <a:ext uri="{FF2B5EF4-FFF2-40B4-BE49-F238E27FC236}">
                <a16:creationId xmlns:a16="http://schemas.microsoft.com/office/drawing/2014/main" id="{C0F963AA-98E6-8144-8938-F41AB18F1658}"/>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2" name="TextBox 11">
            <a:extLst>
              <a:ext uri="{FF2B5EF4-FFF2-40B4-BE49-F238E27FC236}">
                <a16:creationId xmlns:a16="http://schemas.microsoft.com/office/drawing/2014/main" id="{043B5512-0F06-7543-8EE2-DEDC65F042AB}"/>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70959009"/>
      </p:ext>
    </p:extLst>
  </p:cSld>
  <p:clrMapOvr>
    <a:masterClrMapping/>
  </p:clrMapOvr>
  <p:extLst>
    <p:ext uri="{DCECCB84-F9BA-43D5-87BE-67443E8EF086}">
      <p15:sldGuideLst xmlns:p15="http://schemas.microsoft.com/office/powerpoint/2012/main"/>
    </p:ext>
  </p:extLst>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Text Placeholder 8">
            <a:extLst>
              <a:ext uri="{FF2B5EF4-FFF2-40B4-BE49-F238E27FC236}">
                <a16:creationId xmlns:a16="http://schemas.microsoft.com/office/drawing/2014/main" id="{6262C365-26B7-874D-A7C0-4936E085568B}"/>
              </a:ext>
            </a:extLst>
          </p:cNvPr>
          <p:cNvSpPr>
            <a:spLocks noGrp="1"/>
          </p:cNvSpPr>
          <p:nvPr>
            <p:ph type="body" sz="quarter" idx="13" hasCustomPrompt="1"/>
          </p:nvPr>
        </p:nvSpPr>
        <p:spPr>
          <a:xfrm>
            <a:off x="5334000" y="533400"/>
            <a:ext cx="6169152"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pic>
        <p:nvPicPr>
          <p:cNvPr id="5" name="Picture 4">
            <a:extLst>
              <a:ext uri="{FF2B5EF4-FFF2-40B4-BE49-F238E27FC236}">
                <a16:creationId xmlns:a16="http://schemas.microsoft.com/office/drawing/2014/main" id="{8C186995-4A74-8849-8449-DE7E7FDE60F1}"/>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7" name="Picture 6">
            <a:extLst>
              <a:ext uri="{FF2B5EF4-FFF2-40B4-BE49-F238E27FC236}">
                <a16:creationId xmlns:a16="http://schemas.microsoft.com/office/drawing/2014/main" id="{2854094A-60CE-5E48-8DF1-6260FBB5CB9E}"/>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8" name="TextBox 7">
            <a:extLst>
              <a:ext uri="{FF2B5EF4-FFF2-40B4-BE49-F238E27FC236}">
                <a16:creationId xmlns:a16="http://schemas.microsoft.com/office/drawing/2014/main" id="{4C1A68EE-8115-084B-A7BC-0A19260C67B6}"/>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79253429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Chart Placeholder 12">
            <a:extLst>
              <a:ext uri="{FF2B5EF4-FFF2-40B4-BE49-F238E27FC236}">
                <a16:creationId xmlns:a16="http://schemas.microsoft.com/office/drawing/2014/main" id="{8D9CF98F-B503-A147-B91E-66220700AAAA}"/>
              </a:ext>
            </a:extLst>
          </p:cNvPr>
          <p:cNvSpPr>
            <a:spLocks noGrp="1"/>
          </p:cNvSpPr>
          <p:nvPr>
            <p:ph type="chart" sz="quarter" idx="13" hasCustomPrompt="1"/>
          </p:nvPr>
        </p:nvSpPr>
        <p:spPr>
          <a:xfrm>
            <a:off x="685979" y="1676400"/>
            <a:ext cx="10820170" cy="4495800"/>
          </a:xfrm>
          <a:prstGeom prst="rect">
            <a:avLst/>
          </a:prstGeom>
        </p:spPr>
        <p:txBody>
          <a:bodyPr tIns="914400" anchor="ctr" anchorCtr="0"/>
          <a:lstStyle>
            <a:lvl1pPr algn="ctr">
              <a:defRPr b="0" i="0"/>
            </a:lvl1pPr>
          </a:lstStyle>
          <a:p>
            <a:r>
              <a:rPr lang="en-US" dirty="0"/>
              <a:t>Insert or create a chart</a:t>
            </a:r>
          </a:p>
        </p:txBody>
      </p:sp>
      <p:pic>
        <p:nvPicPr>
          <p:cNvPr id="5" name="Picture 4">
            <a:extLst>
              <a:ext uri="{FF2B5EF4-FFF2-40B4-BE49-F238E27FC236}">
                <a16:creationId xmlns:a16="http://schemas.microsoft.com/office/drawing/2014/main" id="{6B0F94D0-C1F8-5C42-B4E9-7F03B2DA2150}"/>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6" name="Picture 5">
            <a:extLst>
              <a:ext uri="{FF2B5EF4-FFF2-40B4-BE49-F238E27FC236}">
                <a16:creationId xmlns:a16="http://schemas.microsoft.com/office/drawing/2014/main" id="{A5FB1614-5398-7645-A4CF-85C79F979C50}"/>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CE7D8BE6-74D1-0647-B89F-E2C8B81FAAAA}"/>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730839906"/>
      </p:ext>
    </p:extLst>
  </p:cSld>
  <p:clrMapOvr>
    <a:masterClrMapping/>
  </p:clrMapOvr>
  <p:extLst>
    <p:ext uri="{DCECCB84-F9BA-43D5-87BE-67443E8EF086}">
      <p15:sldGuideLst xmlns:p15="http://schemas.microsoft.com/office/powerpoint/2012/main"/>
    </p:ext>
  </p:extLs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pic>
        <p:nvPicPr>
          <p:cNvPr id="4" name="Picture 3">
            <a:extLst>
              <a:ext uri="{FF2B5EF4-FFF2-40B4-BE49-F238E27FC236}">
                <a16:creationId xmlns:a16="http://schemas.microsoft.com/office/drawing/2014/main" id="{01A671A3-854D-A04B-B28C-EFD9B5D69416}"/>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5" name="Picture 4">
            <a:extLst>
              <a:ext uri="{FF2B5EF4-FFF2-40B4-BE49-F238E27FC236}">
                <a16:creationId xmlns:a16="http://schemas.microsoft.com/office/drawing/2014/main" id="{1697FB49-A1A2-044B-863E-000640A2FDC5}"/>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8" name="TextBox 7">
            <a:extLst>
              <a:ext uri="{FF2B5EF4-FFF2-40B4-BE49-F238E27FC236}">
                <a16:creationId xmlns:a16="http://schemas.microsoft.com/office/drawing/2014/main" id="{F4E067DF-722F-2747-9335-C0787008E700}"/>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445623048"/>
      </p:ext>
    </p:extLst>
  </p:cSld>
  <p:clrMapOvr>
    <a:masterClrMapping/>
  </p:clrMapOvr>
  <p:extLst>
    <p:ext uri="{DCECCB84-F9BA-43D5-87BE-67443E8EF086}">
      <p15:sldGuideLst xmlns:p15="http://schemas.microsoft.com/office/powerpoint/2012/main"/>
    </p:ext>
  </p:extLs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4" name="Picture Placeholder 14">
            <a:extLst>
              <a:ext uri="{FF2B5EF4-FFF2-40B4-BE49-F238E27FC236}">
                <a16:creationId xmlns:a16="http://schemas.microsoft.com/office/drawing/2014/main" id="{F477EEF1-FBA6-DA4B-B359-8378F6046C36}"/>
              </a:ext>
            </a:extLst>
          </p:cNvPr>
          <p:cNvSpPr>
            <a:spLocks noGrp="1"/>
          </p:cNvSpPr>
          <p:nvPr>
            <p:ph type="pic" sz="quarter" idx="11" hasCustomPrompt="1"/>
          </p:nvPr>
        </p:nvSpPr>
        <p:spPr>
          <a:xfrm>
            <a:off x="685980" y="1338323"/>
            <a:ext cx="3356722" cy="1892808"/>
          </a:xfrm>
          <a:solidFill>
            <a:schemeClr val="bg2">
              <a:lumMod val="95000"/>
            </a:schemeClr>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a:t>Drag and drop image or click icon to add</a:t>
            </a:r>
          </a:p>
        </p:txBody>
      </p:sp>
      <p:sp>
        <p:nvSpPr>
          <p:cNvPr id="5" name="Text Placeholder 2">
            <a:extLst>
              <a:ext uri="{FF2B5EF4-FFF2-40B4-BE49-F238E27FC236}">
                <a16:creationId xmlns:a16="http://schemas.microsoft.com/office/drawing/2014/main" id="{E2E82A71-6138-3E4C-84AE-AC3EE6FF5627}"/>
              </a:ext>
            </a:extLst>
          </p:cNvPr>
          <p:cNvSpPr>
            <a:spLocks noGrp="1"/>
          </p:cNvSpPr>
          <p:nvPr>
            <p:ph type="body" sz="quarter" idx="56"/>
          </p:nvPr>
        </p:nvSpPr>
        <p:spPr>
          <a:xfrm>
            <a:off x="4419164" y="1338263"/>
            <a:ext cx="7096130" cy="1892300"/>
          </a:xfrm>
        </p:spPr>
        <p:txBody>
          <a:bodyPr/>
          <a:lstStyle>
            <a:lvl1pPr marL="0" indent="0">
              <a:lnSpc>
                <a:spcPct val="110000"/>
              </a:lnSpc>
              <a:spcAft>
                <a:spcPts val="600"/>
              </a:spcAft>
              <a:buNone/>
              <a:defRPr lang="en-US" sz="1600" b="0" i="0" kern="1200" dirty="0">
                <a:solidFill>
                  <a:schemeClr val="accent1"/>
                </a:solidFill>
                <a:latin typeface="Minion Pro" panose="02040503050306020203" pitchFamily="18" charset="0"/>
                <a:ea typeface="+mn-ea"/>
                <a:cs typeface="+mn-cs"/>
              </a:defRPr>
            </a:lvl1pPr>
            <a:lvl2pPr marL="0" indent="0">
              <a:lnSpc>
                <a:spcPct val="120000"/>
              </a:lnSpc>
              <a:spcBef>
                <a:spcPts val="800"/>
              </a:spcBef>
              <a:spcAft>
                <a:spcPts val="400"/>
              </a:spcAft>
              <a:buNone/>
              <a:defRPr lang="en-US" sz="1200" b="1" i="0" kern="1200" spc="50" baseline="0" dirty="0">
                <a:solidFill>
                  <a:schemeClr val="tx1"/>
                </a:solidFill>
                <a:latin typeface="Futura Next DemiBold" panose="020B0502020204020303" pitchFamily="34" charset="77"/>
                <a:ea typeface="+mn-ea"/>
                <a:cs typeface="+mn-cs"/>
              </a:defRPr>
            </a:lvl2pPr>
            <a:lvl3pPr marL="342900" indent="0">
              <a:buNone/>
              <a:defRPr/>
            </a:lvl3pPr>
          </a:lstStyle>
          <a:p>
            <a:pPr lvl="0"/>
            <a:r>
              <a:rPr lang="en-US" dirty="0"/>
              <a:t>Edit Master text styles</a:t>
            </a:r>
          </a:p>
          <a:p>
            <a:pPr marL="6350" lvl="1" indent="0" algn="l" defTabSz="914400" rtl="0" eaLnBrk="1" latinLnBrk="0" hangingPunct="1">
              <a:lnSpc>
                <a:spcPct val="140000"/>
              </a:lnSpc>
              <a:spcBef>
                <a:spcPts val="1000"/>
              </a:spcBef>
              <a:spcAft>
                <a:spcPts val="200"/>
              </a:spcAft>
              <a:buFont typeface="Arial" panose="020B0604020202020204" pitchFamily="34" charset="0"/>
              <a:buNone/>
              <a:tabLst/>
            </a:pPr>
            <a:r>
              <a:rPr lang="en-US" dirty="0"/>
              <a:t>Second level</a:t>
            </a:r>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3446082"/>
            <a:ext cx="3356902" cy="2610201"/>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100"/>
            </a:lvl1pPr>
            <a:lvl2pPr marL="6350"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100"/>
            </a:lvl4pPr>
            <a:lvl5pPr marL="274320" indent="-137160">
              <a:lnSpc>
                <a:spcPct val="130000"/>
              </a:lnSpc>
              <a:spcBef>
                <a:spcPts val="200"/>
              </a:spcBef>
              <a:defRPr sz="1100"/>
            </a:lvl5pPr>
            <a:lvl6pPr marL="274320" indent="-274320">
              <a:lnSpc>
                <a:spcPct val="13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9" name="Text Placeholder 8">
            <a:extLst>
              <a:ext uri="{FF2B5EF4-FFF2-40B4-BE49-F238E27FC236}">
                <a16:creationId xmlns:a16="http://schemas.microsoft.com/office/drawing/2014/main" id="{6019F1BA-9C75-1341-9BCA-4D7B89262D39}"/>
              </a:ext>
            </a:extLst>
          </p:cNvPr>
          <p:cNvSpPr>
            <a:spLocks noGrp="1"/>
          </p:cNvSpPr>
          <p:nvPr>
            <p:ph type="body" sz="quarter" idx="58" hasCustomPrompt="1"/>
          </p:nvPr>
        </p:nvSpPr>
        <p:spPr>
          <a:xfrm>
            <a:off x="4425964" y="3446082"/>
            <a:ext cx="7089330" cy="2610201"/>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100"/>
            </a:lvl1pPr>
            <a:lvl2pPr marL="6350"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100"/>
            </a:lvl4pPr>
            <a:lvl5pPr marL="274320" indent="-137160">
              <a:lnSpc>
                <a:spcPct val="130000"/>
              </a:lnSpc>
              <a:spcBef>
                <a:spcPts val="200"/>
              </a:spcBef>
              <a:defRPr sz="1100"/>
            </a:lvl5pPr>
            <a:lvl6pPr marL="274320" indent="-274320">
              <a:lnSpc>
                <a:spcPct val="13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10" name="Picture 9">
            <a:extLst>
              <a:ext uri="{FF2B5EF4-FFF2-40B4-BE49-F238E27FC236}">
                <a16:creationId xmlns:a16="http://schemas.microsoft.com/office/drawing/2014/main" id="{1B0B58B3-0868-E545-84DA-5E595E532295}"/>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1" name="Picture 10">
            <a:extLst>
              <a:ext uri="{FF2B5EF4-FFF2-40B4-BE49-F238E27FC236}">
                <a16:creationId xmlns:a16="http://schemas.microsoft.com/office/drawing/2014/main" id="{6508E391-477A-5142-B3CA-47E9BF246CE9}"/>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2" name="TextBox 11">
            <a:extLst>
              <a:ext uri="{FF2B5EF4-FFF2-40B4-BE49-F238E27FC236}">
                <a16:creationId xmlns:a16="http://schemas.microsoft.com/office/drawing/2014/main" id="{E3DD6E91-80F8-3241-AF30-3B093AFCBA87}"/>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183751074"/>
      </p:ext>
    </p:extLst>
  </p:cSld>
  <p:clrMapOvr>
    <a:masterClrMapping/>
  </p:clrMapOvr>
  <p:extLst>
    <p:ext uri="{DCECCB84-F9BA-43D5-87BE-67443E8EF086}">
      <p15:sldGuideLst xmlns:p15="http://schemas.microsoft.com/office/powerpoint/2012/main"/>
    </p:ext>
  </p:extLst>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2233914"/>
            <a:ext cx="5219700" cy="382236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0" name="Text Placeholder 6">
            <a:extLst>
              <a:ext uri="{FF2B5EF4-FFF2-40B4-BE49-F238E27FC236}">
                <a16:creationId xmlns:a16="http://schemas.microsoft.com/office/drawing/2014/main" id="{0AAA56A1-F67A-1B45-BCB9-53664FEE006C}"/>
              </a:ext>
            </a:extLst>
          </p:cNvPr>
          <p:cNvSpPr>
            <a:spLocks noGrp="1"/>
          </p:cNvSpPr>
          <p:nvPr>
            <p:ph type="body" sz="quarter" idx="27"/>
          </p:nvPr>
        </p:nvSpPr>
        <p:spPr>
          <a:xfrm>
            <a:off x="2488258"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2F5CAF60-7A93-F64D-9A5E-1CB34979F5E4}"/>
              </a:ext>
            </a:extLst>
          </p:cNvPr>
          <p:cNvSpPr>
            <a:spLocks noGrp="1"/>
          </p:cNvSpPr>
          <p:nvPr>
            <p:ph type="body" sz="quarter" idx="28" hasCustomPrompt="1"/>
          </p:nvPr>
        </p:nvSpPr>
        <p:spPr>
          <a:xfrm>
            <a:off x="2488258"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12" name="Text Placeholder 6">
            <a:extLst>
              <a:ext uri="{FF2B5EF4-FFF2-40B4-BE49-F238E27FC236}">
                <a16:creationId xmlns:a16="http://schemas.microsoft.com/office/drawing/2014/main" id="{796FB614-3C7C-9446-B0C8-5FB2121C3FB3}"/>
              </a:ext>
            </a:extLst>
          </p:cNvPr>
          <p:cNvSpPr>
            <a:spLocks noGrp="1"/>
          </p:cNvSpPr>
          <p:nvPr>
            <p:ph type="body" sz="quarter" idx="30"/>
          </p:nvPr>
        </p:nvSpPr>
        <p:spPr>
          <a:xfrm>
            <a:off x="609281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4AD58504-0028-C546-B99A-1DFDD34E81A8}"/>
              </a:ext>
            </a:extLst>
          </p:cNvPr>
          <p:cNvSpPr>
            <a:spLocks noGrp="1"/>
          </p:cNvSpPr>
          <p:nvPr>
            <p:ph type="body" sz="quarter" idx="31" hasCustomPrompt="1"/>
          </p:nvPr>
        </p:nvSpPr>
        <p:spPr>
          <a:xfrm>
            <a:off x="609281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14" name="Text Placeholder 6">
            <a:extLst>
              <a:ext uri="{FF2B5EF4-FFF2-40B4-BE49-F238E27FC236}">
                <a16:creationId xmlns:a16="http://schemas.microsoft.com/office/drawing/2014/main" id="{CC3F1D89-CFF1-B24D-AF7C-A1C9999C3B0C}"/>
              </a:ext>
            </a:extLst>
          </p:cNvPr>
          <p:cNvSpPr>
            <a:spLocks noGrp="1"/>
          </p:cNvSpPr>
          <p:nvPr>
            <p:ph type="body" sz="quarter" idx="32"/>
          </p:nvPr>
        </p:nvSpPr>
        <p:spPr>
          <a:xfrm>
            <a:off x="429053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5" name="Text Placeholder 6">
            <a:extLst>
              <a:ext uri="{FF2B5EF4-FFF2-40B4-BE49-F238E27FC236}">
                <a16:creationId xmlns:a16="http://schemas.microsoft.com/office/drawing/2014/main" id="{7EBD1C67-8D77-AD48-8532-79C06E36C7E1}"/>
              </a:ext>
            </a:extLst>
          </p:cNvPr>
          <p:cNvSpPr>
            <a:spLocks noGrp="1"/>
          </p:cNvSpPr>
          <p:nvPr>
            <p:ph type="body" sz="quarter" idx="33" hasCustomPrompt="1"/>
          </p:nvPr>
        </p:nvSpPr>
        <p:spPr>
          <a:xfrm>
            <a:off x="429053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16" name="Text Placeholder 6">
            <a:extLst>
              <a:ext uri="{FF2B5EF4-FFF2-40B4-BE49-F238E27FC236}">
                <a16:creationId xmlns:a16="http://schemas.microsoft.com/office/drawing/2014/main" id="{5D1FA2DE-32C0-4841-BF0E-C7FB6220F0FD}"/>
              </a:ext>
            </a:extLst>
          </p:cNvPr>
          <p:cNvSpPr>
            <a:spLocks noGrp="1"/>
          </p:cNvSpPr>
          <p:nvPr>
            <p:ph type="body" sz="quarter" idx="34"/>
          </p:nvPr>
        </p:nvSpPr>
        <p:spPr>
          <a:xfrm>
            <a:off x="685979"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7" name="Text Placeholder 6">
            <a:extLst>
              <a:ext uri="{FF2B5EF4-FFF2-40B4-BE49-F238E27FC236}">
                <a16:creationId xmlns:a16="http://schemas.microsoft.com/office/drawing/2014/main" id="{49E20B74-F9FC-F343-9A24-00016D258FEA}"/>
              </a:ext>
            </a:extLst>
          </p:cNvPr>
          <p:cNvSpPr>
            <a:spLocks noGrp="1"/>
          </p:cNvSpPr>
          <p:nvPr>
            <p:ph type="body" sz="quarter" idx="35" hasCustomPrompt="1"/>
          </p:nvPr>
        </p:nvSpPr>
        <p:spPr>
          <a:xfrm>
            <a:off x="685979"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18" name="Text Placeholder 6">
            <a:extLst>
              <a:ext uri="{FF2B5EF4-FFF2-40B4-BE49-F238E27FC236}">
                <a16:creationId xmlns:a16="http://schemas.microsoft.com/office/drawing/2014/main" id="{EDAB4AD5-0E2F-4749-8B41-C184D6D0A379}"/>
              </a:ext>
            </a:extLst>
          </p:cNvPr>
          <p:cNvSpPr>
            <a:spLocks noGrp="1"/>
          </p:cNvSpPr>
          <p:nvPr>
            <p:ph type="body" sz="quarter" idx="36"/>
          </p:nvPr>
        </p:nvSpPr>
        <p:spPr>
          <a:xfrm>
            <a:off x="970386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19" name="Text Placeholder 6">
            <a:extLst>
              <a:ext uri="{FF2B5EF4-FFF2-40B4-BE49-F238E27FC236}">
                <a16:creationId xmlns:a16="http://schemas.microsoft.com/office/drawing/2014/main" id="{E80CF567-DA7F-7545-834F-0451919662C9}"/>
              </a:ext>
            </a:extLst>
          </p:cNvPr>
          <p:cNvSpPr>
            <a:spLocks noGrp="1"/>
          </p:cNvSpPr>
          <p:nvPr>
            <p:ph type="body" sz="quarter" idx="37" hasCustomPrompt="1"/>
          </p:nvPr>
        </p:nvSpPr>
        <p:spPr>
          <a:xfrm>
            <a:off x="970386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20" name="Text Placeholder 6">
            <a:extLst>
              <a:ext uri="{FF2B5EF4-FFF2-40B4-BE49-F238E27FC236}">
                <a16:creationId xmlns:a16="http://schemas.microsoft.com/office/drawing/2014/main" id="{6ED376C1-5EE9-D840-A92E-9B730CFC5547}"/>
              </a:ext>
            </a:extLst>
          </p:cNvPr>
          <p:cNvSpPr>
            <a:spLocks noGrp="1"/>
          </p:cNvSpPr>
          <p:nvPr>
            <p:ph type="body" sz="quarter" idx="38"/>
          </p:nvPr>
        </p:nvSpPr>
        <p:spPr>
          <a:xfrm>
            <a:off x="7901588"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dirty="0"/>
              <a:t>Click to edit Master text styles</a:t>
            </a:r>
          </a:p>
        </p:txBody>
      </p:sp>
      <p:sp>
        <p:nvSpPr>
          <p:cNvPr id="21" name="Text Placeholder 6">
            <a:extLst>
              <a:ext uri="{FF2B5EF4-FFF2-40B4-BE49-F238E27FC236}">
                <a16:creationId xmlns:a16="http://schemas.microsoft.com/office/drawing/2014/main" id="{F3510A2E-737A-8C40-88B1-E2FEF0982699}"/>
              </a:ext>
            </a:extLst>
          </p:cNvPr>
          <p:cNvSpPr>
            <a:spLocks noGrp="1"/>
          </p:cNvSpPr>
          <p:nvPr>
            <p:ph type="body" sz="quarter" idx="39" hasCustomPrompt="1"/>
          </p:nvPr>
        </p:nvSpPr>
        <p:spPr>
          <a:xfrm>
            <a:off x="7901588"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dirty="0"/>
              <a:t>SUBHEADS</a:t>
            </a:r>
          </a:p>
        </p:txBody>
      </p:sp>
      <p:sp>
        <p:nvSpPr>
          <p:cNvPr id="23" name="Text Placeholder 8">
            <a:extLst>
              <a:ext uri="{FF2B5EF4-FFF2-40B4-BE49-F238E27FC236}">
                <a16:creationId xmlns:a16="http://schemas.microsoft.com/office/drawing/2014/main" id="{1F0BF0FC-181A-AB4D-925E-1D5337BDD0B4}"/>
              </a:ext>
            </a:extLst>
          </p:cNvPr>
          <p:cNvSpPr>
            <a:spLocks noGrp="1"/>
          </p:cNvSpPr>
          <p:nvPr>
            <p:ph type="body" sz="quarter" idx="40" hasCustomPrompt="1"/>
          </p:nvPr>
        </p:nvSpPr>
        <p:spPr>
          <a:xfrm>
            <a:off x="6291469" y="2233914"/>
            <a:ext cx="5219700" cy="382236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22" name="Picture 21">
            <a:extLst>
              <a:ext uri="{FF2B5EF4-FFF2-40B4-BE49-F238E27FC236}">
                <a16:creationId xmlns:a16="http://schemas.microsoft.com/office/drawing/2014/main" id="{8B94B851-72B3-B241-A1C3-990FC2CBD566}"/>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24" name="Picture 23">
            <a:extLst>
              <a:ext uri="{FF2B5EF4-FFF2-40B4-BE49-F238E27FC236}">
                <a16:creationId xmlns:a16="http://schemas.microsoft.com/office/drawing/2014/main" id="{A5881349-987C-C943-B30D-65E139A83991}"/>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25" name="TextBox 24">
            <a:extLst>
              <a:ext uri="{FF2B5EF4-FFF2-40B4-BE49-F238E27FC236}">
                <a16:creationId xmlns:a16="http://schemas.microsoft.com/office/drawing/2014/main" id="{5F8C836C-B49E-564E-8C0C-11433771BC57}"/>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29354938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Image with Copy">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419600" y="0"/>
            <a:ext cx="77724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Text Placeholder 8">
            <a:extLst>
              <a:ext uri="{FF2B5EF4-FFF2-40B4-BE49-F238E27FC236}">
                <a16:creationId xmlns:a16="http://schemas.microsoft.com/office/drawing/2014/main" id="{82EF2B01-6D0A-5446-A0D6-B00462C75229}"/>
              </a:ext>
            </a:extLst>
          </p:cNvPr>
          <p:cNvSpPr>
            <a:spLocks noGrp="1"/>
          </p:cNvSpPr>
          <p:nvPr>
            <p:ph type="body" sz="quarter" idx="13" hasCustomPrompt="1"/>
          </p:nvPr>
        </p:nvSpPr>
        <p:spPr>
          <a:xfrm>
            <a:off x="685800" y="610384"/>
            <a:ext cx="3086100" cy="5561816"/>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5" name="Picture 4">
            <a:extLst>
              <a:ext uri="{FF2B5EF4-FFF2-40B4-BE49-F238E27FC236}">
                <a16:creationId xmlns:a16="http://schemas.microsoft.com/office/drawing/2014/main" id="{6F99D4D7-9B50-3E4B-AA94-EEBC150E7AAA}"/>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C9175C6E-01F5-ED4C-A103-A5437CADBB4F}"/>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9" name="TextBox 8">
            <a:extLst>
              <a:ext uri="{FF2B5EF4-FFF2-40B4-BE49-F238E27FC236}">
                <a16:creationId xmlns:a16="http://schemas.microsoft.com/office/drawing/2014/main" id="{AB4189C4-B2D8-F041-8B81-CC23683A35A3}"/>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016078560"/>
      </p:ext>
    </p:extLst>
  </p:cSld>
  <p:clrMapOvr>
    <a:masterClrMapping/>
  </p:clrMapOvr>
  <p:extLst>
    <p:ext uri="{DCECCB84-F9BA-43D5-87BE-67443E8EF086}">
      <p15:sldGuideLst xmlns:p15="http://schemas.microsoft.com/office/powerpoint/2012/main"/>
    </p:ext>
  </p:extLst>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Image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5" name="Picture 4">
            <a:extLst>
              <a:ext uri="{FF2B5EF4-FFF2-40B4-BE49-F238E27FC236}">
                <a16:creationId xmlns:a16="http://schemas.microsoft.com/office/drawing/2014/main" id="{0F1795AA-B4C1-2143-BBC8-8FFE6DC1AE9C}"/>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6" name="Picture 5">
            <a:extLst>
              <a:ext uri="{FF2B5EF4-FFF2-40B4-BE49-F238E27FC236}">
                <a16:creationId xmlns:a16="http://schemas.microsoft.com/office/drawing/2014/main" id="{58590941-CFC3-5242-BE48-EB39468E03ED}"/>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9" name="TextBox 8">
            <a:extLst>
              <a:ext uri="{FF2B5EF4-FFF2-40B4-BE49-F238E27FC236}">
                <a16:creationId xmlns:a16="http://schemas.microsoft.com/office/drawing/2014/main" id="{8D6B0DF3-4DE3-3B41-A660-E7903F9EC860}"/>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417902199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pic>
        <p:nvPicPr>
          <p:cNvPr id="3" name="Picture 2">
            <a:extLst>
              <a:ext uri="{FF2B5EF4-FFF2-40B4-BE49-F238E27FC236}">
                <a16:creationId xmlns:a16="http://schemas.microsoft.com/office/drawing/2014/main" id="{F957BD23-3E7D-D446-A6CF-25BEA46A96FF}"/>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4" name="Picture 3">
            <a:extLst>
              <a:ext uri="{FF2B5EF4-FFF2-40B4-BE49-F238E27FC236}">
                <a16:creationId xmlns:a16="http://schemas.microsoft.com/office/drawing/2014/main" id="{F8DF36EF-F63D-2B4F-BF3C-FD212B272363}"/>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7" name="TextBox 6">
            <a:extLst>
              <a:ext uri="{FF2B5EF4-FFF2-40B4-BE49-F238E27FC236}">
                <a16:creationId xmlns:a16="http://schemas.microsoft.com/office/drawing/2014/main" id="{5FD44C23-8E12-7544-98BB-7799E590CBD9}"/>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483705655"/>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One Column: Logos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14900"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36CCF8E2-5781-544A-83B5-14490F6A7C22}"/>
              </a:ext>
            </a:extLst>
          </p:cNvPr>
          <p:cNvSpPr>
            <a:spLocks noGrp="1"/>
          </p:cNvSpPr>
          <p:nvPr>
            <p:ph type="pic" sz="quarter" idx="24" hasCustomPrompt="1"/>
          </p:nvPr>
        </p:nvSpPr>
        <p:spPr>
          <a:xfrm>
            <a:off x="6284037"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7" name="Picture Placeholder 14">
            <a:extLst>
              <a:ext uri="{FF2B5EF4-FFF2-40B4-BE49-F238E27FC236}">
                <a16:creationId xmlns:a16="http://schemas.microsoft.com/office/drawing/2014/main" id="{98A16178-6100-8E44-87C1-99EC09F688AF}"/>
              </a:ext>
            </a:extLst>
          </p:cNvPr>
          <p:cNvSpPr>
            <a:spLocks noGrp="1"/>
          </p:cNvSpPr>
          <p:nvPr>
            <p:ph type="pic" sz="quarter" idx="25" hasCustomPrompt="1"/>
          </p:nvPr>
        </p:nvSpPr>
        <p:spPr>
          <a:xfrm>
            <a:off x="6285624"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0" name="Picture Placeholder 14">
            <a:extLst>
              <a:ext uri="{FF2B5EF4-FFF2-40B4-BE49-F238E27FC236}">
                <a16:creationId xmlns:a16="http://schemas.microsoft.com/office/drawing/2014/main" id="{B89E3930-FFA7-324A-BBF7-6AEF0E3E1EBA}"/>
              </a:ext>
            </a:extLst>
          </p:cNvPr>
          <p:cNvSpPr>
            <a:spLocks noGrp="1"/>
          </p:cNvSpPr>
          <p:nvPr>
            <p:ph type="pic" sz="quarter" idx="26" hasCustomPrompt="1"/>
          </p:nvPr>
        </p:nvSpPr>
        <p:spPr>
          <a:xfrm>
            <a:off x="6285624"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1" name="Picture Placeholder 14">
            <a:extLst>
              <a:ext uri="{FF2B5EF4-FFF2-40B4-BE49-F238E27FC236}">
                <a16:creationId xmlns:a16="http://schemas.microsoft.com/office/drawing/2014/main" id="{7DE54EB1-4025-454A-8113-AF05922F3515}"/>
              </a:ext>
            </a:extLst>
          </p:cNvPr>
          <p:cNvSpPr>
            <a:spLocks noGrp="1"/>
          </p:cNvSpPr>
          <p:nvPr>
            <p:ph type="pic" sz="quarter" idx="27" hasCustomPrompt="1"/>
          </p:nvPr>
        </p:nvSpPr>
        <p:spPr>
          <a:xfrm>
            <a:off x="6285624"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2" name="Picture Placeholder 14">
            <a:extLst>
              <a:ext uri="{FF2B5EF4-FFF2-40B4-BE49-F238E27FC236}">
                <a16:creationId xmlns:a16="http://schemas.microsoft.com/office/drawing/2014/main" id="{5672584D-25F0-514D-8037-2BDF02A048CE}"/>
              </a:ext>
            </a:extLst>
          </p:cNvPr>
          <p:cNvSpPr>
            <a:spLocks noGrp="1"/>
          </p:cNvSpPr>
          <p:nvPr>
            <p:ph type="pic" sz="quarter" idx="28" hasCustomPrompt="1"/>
          </p:nvPr>
        </p:nvSpPr>
        <p:spPr>
          <a:xfrm>
            <a:off x="8150645"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3" name="Picture Placeholder 14">
            <a:extLst>
              <a:ext uri="{FF2B5EF4-FFF2-40B4-BE49-F238E27FC236}">
                <a16:creationId xmlns:a16="http://schemas.microsoft.com/office/drawing/2014/main" id="{4252D262-7B74-BB4F-88E8-5AF45A3783F6}"/>
              </a:ext>
            </a:extLst>
          </p:cNvPr>
          <p:cNvSpPr>
            <a:spLocks noGrp="1"/>
          </p:cNvSpPr>
          <p:nvPr>
            <p:ph type="pic" sz="quarter" idx="29" hasCustomPrompt="1"/>
          </p:nvPr>
        </p:nvSpPr>
        <p:spPr>
          <a:xfrm>
            <a:off x="8152232"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4" name="Picture Placeholder 14">
            <a:extLst>
              <a:ext uri="{FF2B5EF4-FFF2-40B4-BE49-F238E27FC236}">
                <a16:creationId xmlns:a16="http://schemas.microsoft.com/office/drawing/2014/main" id="{E206A6B2-CD8E-294D-9E42-E81B7A58BF64}"/>
              </a:ext>
            </a:extLst>
          </p:cNvPr>
          <p:cNvSpPr>
            <a:spLocks noGrp="1"/>
          </p:cNvSpPr>
          <p:nvPr>
            <p:ph type="pic" sz="quarter" idx="30" hasCustomPrompt="1"/>
          </p:nvPr>
        </p:nvSpPr>
        <p:spPr>
          <a:xfrm>
            <a:off x="8152232"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5" name="Picture Placeholder 14">
            <a:extLst>
              <a:ext uri="{FF2B5EF4-FFF2-40B4-BE49-F238E27FC236}">
                <a16:creationId xmlns:a16="http://schemas.microsoft.com/office/drawing/2014/main" id="{F2E78003-2ACC-2841-BD25-AF9D5D8A554C}"/>
              </a:ext>
            </a:extLst>
          </p:cNvPr>
          <p:cNvSpPr>
            <a:spLocks noGrp="1"/>
          </p:cNvSpPr>
          <p:nvPr>
            <p:ph type="pic" sz="quarter" idx="31" hasCustomPrompt="1"/>
          </p:nvPr>
        </p:nvSpPr>
        <p:spPr>
          <a:xfrm>
            <a:off x="8152232"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6" name="Picture Placeholder 14">
            <a:extLst>
              <a:ext uri="{FF2B5EF4-FFF2-40B4-BE49-F238E27FC236}">
                <a16:creationId xmlns:a16="http://schemas.microsoft.com/office/drawing/2014/main" id="{6DBA8565-04C4-8743-A1BF-59FFF4930A9E}"/>
              </a:ext>
            </a:extLst>
          </p:cNvPr>
          <p:cNvSpPr>
            <a:spLocks noGrp="1"/>
          </p:cNvSpPr>
          <p:nvPr>
            <p:ph type="pic" sz="quarter" idx="32" hasCustomPrompt="1"/>
          </p:nvPr>
        </p:nvSpPr>
        <p:spPr>
          <a:xfrm>
            <a:off x="10017252"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7" name="Picture Placeholder 14">
            <a:extLst>
              <a:ext uri="{FF2B5EF4-FFF2-40B4-BE49-F238E27FC236}">
                <a16:creationId xmlns:a16="http://schemas.microsoft.com/office/drawing/2014/main" id="{7B30872C-E98F-7146-B873-7B40F5A6A812}"/>
              </a:ext>
            </a:extLst>
          </p:cNvPr>
          <p:cNvSpPr>
            <a:spLocks noGrp="1"/>
          </p:cNvSpPr>
          <p:nvPr>
            <p:ph type="pic" sz="quarter" idx="33" hasCustomPrompt="1"/>
          </p:nvPr>
        </p:nvSpPr>
        <p:spPr>
          <a:xfrm>
            <a:off x="10018839"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8" name="Picture Placeholder 14">
            <a:extLst>
              <a:ext uri="{FF2B5EF4-FFF2-40B4-BE49-F238E27FC236}">
                <a16:creationId xmlns:a16="http://schemas.microsoft.com/office/drawing/2014/main" id="{92FEC79A-1D81-814C-B674-598FE31353E4}"/>
              </a:ext>
            </a:extLst>
          </p:cNvPr>
          <p:cNvSpPr>
            <a:spLocks noGrp="1"/>
          </p:cNvSpPr>
          <p:nvPr>
            <p:ph type="pic" sz="quarter" idx="34" hasCustomPrompt="1"/>
          </p:nvPr>
        </p:nvSpPr>
        <p:spPr>
          <a:xfrm>
            <a:off x="10018839"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9" name="Picture Placeholder 14">
            <a:extLst>
              <a:ext uri="{FF2B5EF4-FFF2-40B4-BE49-F238E27FC236}">
                <a16:creationId xmlns:a16="http://schemas.microsoft.com/office/drawing/2014/main" id="{7A0B2939-5FDD-1D45-A3EF-165325D1DC25}"/>
              </a:ext>
            </a:extLst>
          </p:cNvPr>
          <p:cNvSpPr>
            <a:spLocks noGrp="1"/>
          </p:cNvSpPr>
          <p:nvPr>
            <p:ph type="pic" sz="quarter" idx="35" hasCustomPrompt="1"/>
          </p:nvPr>
        </p:nvSpPr>
        <p:spPr>
          <a:xfrm>
            <a:off x="10018839"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0" name="Picture Placeholder 14">
            <a:extLst>
              <a:ext uri="{FF2B5EF4-FFF2-40B4-BE49-F238E27FC236}">
                <a16:creationId xmlns:a16="http://schemas.microsoft.com/office/drawing/2014/main" id="{455113BA-34DA-C141-839F-F026F783E409}"/>
              </a:ext>
            </a:extLst>
          </p:cNvPr>
          <p:cNvSpPr>
            <a:spLocks noGrp="1"/>
          </p:cNvSpPr>
          <p:nvPr>
            <p:ph type="pic" sz="quarter" idx="36" hasCustomPrompt="1"/>
          </p:nvPr>
        </p:nvSpPr>
        <p:spPr>
          <a:xfrm>
            <a:off x="6284037"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1" name="Picture Placeholder 14">
            <a:extLst>
              <a:ext uri="{FF2B5EF4-FFF2-40B4-BE49-F238E27FC236}">
                <a16:creationId xmlns:a16="http://schemas.microsoft.com/office/drawing/2014/main" id="{AAEE4A68-BC93-B54A-A573-E6134A01262E}"/>
              </a:ext>
            </a:extLst>
          </p:cNvPr>
          <p:cNvSpPr>
            <a:spLocks noGrp="1"/>
          </p:cNvSpPr>
          <p:nvPr>
            <p:ph type="pic" sz="quarter" idx="37" hasCustomPrompt="1"/>
          </p:nvPr>
        </p:nvSpPr>
        <p:spPr>
          <a:xfrm>
            <a:off x="8150645"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2" name="Picture Placeholder 14">
            <a:extLst>
              <a:ext uri="{FF2B5EF4-FFF2-40B4-BE49-F238E27FC236}">
                <a16:creationId xmlns:a16="http://schemas.microsoft.com/office/drawing/2014/main" id="{E1845ADF-9E77-FB49-8875-210585E8FD1F}"/>
              </a:ext>
            </a:extLst>
          </p:cNvPr>
          <p:cNvSpPr>
            <a:spLocks noGrp="1"/>
          </p:cNvSpPr>
          <p:nvPr>
            <p:ph type="pic" sz="quarter" idx="38" hasCustomPrompt="1"/>
          </p:nvPr>
        </p:nvSpPr>
        <p:spPr>
          <a:xfrm>
            <a:off x="10017252"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3" name="Text Placeholder 8">
            <a:extLst>
              <a:ext uri="{FF2B5EF4-FFF2-40B4-BE49-F238E27FC236}">
                <a16:creationId xmlns:a16="http://schemas.microsoft.com/office/drawing/2014/main" id="{E694DB2D-0661-B64E-8B14-1B9165844E93}"/>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pic>
        <p:nvPicPr>
          <p:cNvPr id="24" name="Picture 23">
            <a:extLst>
              <a:ext uri="{FF2B5EF4-FFF2-40B4-BE49-F238E27FC236}">
                <a16:creationId xmlns:a16="http://schemas.microsoft.com/office/drawing/2014/main" id="{95B920B6-011F-C14E-A61C-860B17C2ADD7}"/>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25" name="Picture 24">
            <a:extLst>
              <a:ext uri="{FF2B5EF4-FFF2-40B4-BE49-F238E27FC236}">
                <a16:creationId xmlns:a16="http://schemas.microsoft.com/office/drawing/2014/main" id="{816D6F37-E343-BC43-B03E-724B5F0C2904}"/>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26" name="TextBox 25">
            <a:extLst>
              <a:ext uri="{FF2B5EF4-FFF2-40B4-BE49-F238E27FC236}">
                <a16:creationId xmlns:a16="http://schemas.microsoft.com/office/drawing/2014/main" id="{B6BC22BB-1962-F24D-9D41-4C7369785D4B}"/>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920810786"/>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Logos 3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5" name="Picture Placeholder 14">
            <a:extLst>
              <a:ext uri="{FF2B5EF4-FFF2-40B4-BE49-F238E27FC236}">
                <a16:creationId xmlns:a16="http://schemas.microsoft.com/office/drawing/2014/main" id="{A1B95540-4711-964B-A6F3-2064A7DA698B}"/>
              </a:ext>
            </a:extLst>
          </p:cNvPr>
          <p:cNvSpPr>
            <a:spLocks noGrp="1"/>
          </p:cNvSpPr>
          <p:nvPr>
            <p:ph type="pic" sz="quarter" idx="24" hasCustomPrompt="1"/>
          </p:nvPr>
        </p:nvSpPr>
        <p:spPr>
          <a:xfrm>
            <a:off x="5357733"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 name="Picture Placeholder 14">
            <a:extLst>
              <a:ext uri="{FF2B5EF4-FFF2-40B4-BE49-F238E27FC236}">
                <a16:creationId xmlns:a16="http://schemas.microsoft.com/office/drawing/2014/main" id="{3494E7A4-7E4E-E44B-9203-AD6D8C19D309}"/>
              </a:ext>
            </a:extLst>
          </p:cNvPr>
          <p:cNvSpPr>
            <a:spLocks noGrp="1"/>
          </p:cNvSpPr>
          <p:nvPr>
            <p:ph type="pic" sz="quarter" idx="25" hasCustomPrompt="1"/>
          </p:nvPr>
        </p:nvSpPr>
        <p:spPr>
          <a:xfrm>
            <a:off x="5359320"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7" name="Picture Placeholder 14">
            <a:extLst>
              <a:ext uri="{FF2B5EF4-FFF2-40B4-BE49-F238E27FC236}">
                <a16:creationId xmlns:a16="http://schemas.microsoft.com/office/drawing/2014/main" id="{2CD4A298-CED5-0E49-8C4A-872427DF09DE}"/>
              </a:ext>
            </a:extLst>
          </p:cNvPr>
          <p:cNvSpPr>
            <a:spLocks noGrp="1"/>
          </p:cNvSpPr>
          <p:nvPr>
            <p:ph type="pic" sz="quarter" idx="26" hasCustomPrompt="1"/>
          </p:nvPr>
        </p:nvSpPr>
        <p:spPr>
          <a:xfrm>
            <a:off x="5359320"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8" name="Picture Placeholder 14">
            <a:extLst>
              <a:ext uri="{FF2B5EF4-FFF2-40B4-BE49-F238E27FC236}">
                <a16:creationId xmlns:a16="http://schemas.microsoft.com/office/drawing/2014/main" id="{52E628B4-54B2-0C42-ABFD-DEF148DF7404}"/>
              </a:ext>
            </a:extLst>
          </p:cNvPr>
          <p:cNvSpPr>
            <a:spLocks noGrp="1"/>
          </p:cNvSpPr>
          <p:nvPr>
            <p:ph type="pic" sz="quarter" idx="27" hasCustomPrompt="1"/>
          </p:nvPr>
        </p:nvSpPr>
        <p:spPr>
          <a:xfrm>
            <a:off x="5359320"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0" name="Picture Placeholder 14">
            <a:extLst>
              <a:ext uri="{FF2B5EF4-FFF2-40B4-BE49-F238E27FC236}">
                <a16:creationId xmlns:a16="http://schemas.microsoft.com/office/drawing/2014/main" id="{EB669B09-4947-2148-9A7A-9FE4D320ACF0}"/>
              </a:ext>
            </a:extLst>
          </p:cNvPr>
          <p:cNvSpPr>
            <a:spLocks noGrp="1"/>
          </p:cNvSpPr>
          <p:nvPr>
            <p:ph type="pic" sz="quarter" idx="28" hasCustomPrompt="1"/>
          </p:nvPr>
        </p:nvSpPr>
        <p:spPr>
          <a:xfrm>
            <a:off x="7535172"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1" name="Picture Placeholder 14">
            <a:extLst>
              <a:ext uri="{FF2B5EF4-FFF2-40B4-BE49-F238E27FC236}">
                <a16:creationId xmlns:a16="http://schemas.microsoft.com/office/drawing/2014/main" id="{F02F9C82-4DC1-8947-9816-0BAA722E7665}"/>
              </a:ext>
            </a:extLst>
          </p:cNvPr>
          <p:cNvSpPr>
            <a:spLocks noGrp="1"/>
          </p:cNvSpPr>
          <p:nvPr>
            <p:ph type="pic" sz="quarter" idx="29" hasCustomPrompt="1"/>
          </p:nvPr>
        </p:nvSpPr>
        <p:spPr>
          <a:xfrm>
            <a:off x="7536759"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2" name="Picture Placeholder 14">
            <a:extLst>
              <a:ext uri="{FF2B5EF4-FFF2-40B4-BE49-F238E27FC236}">
                <a16:creationId xmlns:a16="http://schemas.microsoft.com/office/drawing/2014/main" id="{5DEE8005-6CB9-5A46-AAE4-31A81E19B217}"/>
              </a:ext>
            </a:extLst>
          </p:cNvPr>
          <p:cNvSpPr>
            <a:spLocks noGrp="1"/>
          </p:cNvSpPr>
          <p:nvPr>
            <p:ph type="pic" sz="quarter" idx="30" hasCustomPrompt="1"/>
          </p:nvPr>
        </p:nvSpPr>
        <p:spPr>
          <a:xfrm>
            <a:off x="7536759"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3" name="Picture Placeholder 14">
            <a:extLst>
              <a:ext uri="{FF2B5EF4-FFF2-40B4-BE49-F238E27FC236}">
                <a16:creationId xmlns:a16="http://schemas.microsoft.com/office/drawing/2014/main" id="{FB53A751-D85A-7D40-B268-76A03C8EC755}"/>
              </a:ext>
            </a:extLst>
          </p:cNvPr>
          <p:cNvSpPr>
            <a:spLocks noGrp="1"/>
          </p:cNvSpPr>
          <p:nvPr>
            <p:ph type="pic" sz="quarter" idx="31" hasCustomPrompt="1"/>
          </p:nvPr>
        </p:nvSpPr>
        <p:spPr>
          <a:xfrm>
            <a:off x="7536759"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4" name="Picture Placeholder 14">
            <a:extLst>
              <a:ext uri="{FF2B5EF4-FFF2-40B4-BE49-F238E27FC236}">
                <a16:creationId xmlns:a16="http://schemas.microsoft.com/office/drawing/2014/main" id="{39AC1074-EA41-3749-9572-987EA0B240FA}"/>
              </a:ext>
            </a:extLst>
          </p:cNvPr>
          <p:cNvSpPr>
            <a:spLocks noGrp="1"/>
          </p:cNvSpPr>
          <p:nvPr>
            <p:ph type="pic" sz="quarter" idx="32" hasCustomPrompt="1"/>
          </p:nvPr>
        </p:nvSpPr>
        <p:spPr>
          <a:xfrm>
            <a:off x="9712611"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5" name="Picture Placeholder 14">
            <a:extLst>
              <a:ext uri="{FF2B5EF4-FFF2-40B4-BE49-F238E27FC236}">
                <a16:creationId xmlns:a16="http://schemas.microsoft.com/office/drawing/2014/main" id="{20099722-EEF4-5047-827E-2365785BCD49}"/>
              </a:ext>
            </a:extLst>
          </p:cNvPr>
          <p:cNvSpPr>
            <a:spLocks noGrp="1"/>
          </p:cNvSpPr>
          <p:nvPr>
            <p:ph type="pic" sz="quarter" idx="33" hasCustomPrompt="1"/>
          </p:nvPr>
        </p:nvSpPr>
        <p:spPr>
          <a:xfrm>
            <a:off x="9714198"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6" name="Picture Placeholder 14">
            <a:extLst>
              <a:ext uri="{FF2B5EF4-FFF2-40B4-BE49-F238E27FC236}">
                <a16:creationId xmlns:a16="http://schemas.microsoft.com/office/drawing/2014/main" id="{9C0AD912-89DD-E545-83C7-6AF4517F9ABA}"/>
              </a:ext>
            </a:extLst>
          </p:cNvPr>
          <p:cNvSpPr>
            <a:spLocks noGrp="1"/>
          </p:cNvSpPr>
          <p:nvPr>
            <p:ph type="pic" sz="quarter" idx="34" hasCustomPrompt="1"/>
          </p:nvPr>
        </p:nvSpPr>
        <p:spPr>
          <a:xfrm>
            <a:off x="9714198"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7" name="Picture Placeholder 14">
            <a:extLst>
              <a:ext uri="{FF2B5EF4-FFF2-40B4-BE49-F238E27FC236}">
                <a16:creationId xmlns:a16="http://schemas.microsoft.com/office/drawing/2014/main" id="{3A281FD5-8400-6A4C-87E9-0640AF5E0A54}"/>
              </a:ext>
            </a:extLst>
          </p:cNvPr>
          <p:cNvSpPr>
            <a:spLocks noGrp="1"/>
          </p:cNvSpPr>
          <p:nvPr>
            <p:ph type="pic" sz="quarter" idx="35" hasCustomPrompt="1"/>
          </p:nvPr>
        </p:nvSpPr>
        <p:spPr>
          <a:xfrm>
            <a:off x="9714198"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pic>
        <p:nvPicPr>
          <p:cNvPr id="18" name="Picture 17">
            <a:extLst>
              <a:ext uri="{FF2B5EF4-FFF2-40B4-BE49-F238E27FC236}">
                <a16:creationId xmlns:a16="http://schemas.microsoft.com/office/drawing/2014/main" id="{21F26DE7-AAC0-5B44-8D5D-F3BAD01DA40C}"/>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9" name="Picture 18">
            <a:extLst>
              <a:ext uri="{FF2B5EF4-FFF2-40B4-BE49-F238E27FC236}">
                <a16:creationId xmlns:a16="http://schemas.microsoft.com/office/drawing/2014/main" id="{850324E9-07FC-3C4E-B551-A11E69D6B7A8}"/>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20" name="TextBox 19">
            <a:extLst>
              <a:ext uri="{FF2B5EF4-FFF2-40B4-BE49-F238E27FC236}">
                <a16:creationId xmlns:a16="http://schemas.microsoft.com/office/drawing/2014/main" id="{F21D3905-70A1-704F-AD49-995ACCA52270}"/>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235194364"/>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Logos 6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4" name="Picture Placeholder 14">
            <a:extLst>
              <a:ext uri="{FF2B5EF4-FFF2-40B4-BE49-F238E27FC236}">
                <a16:creationId xmlns:a16="http://schemas.microsoft.com/office/drawing/2014/main" id="{E2C43AFA-AE17-234F-BCA6-1673B0560EBD}"/>
              </a:ext>
            </a:extLst>
          </p:cNvPr>
          <p:cNvSpPr>
            <a:spLocks noGrp="1"/>
          </p:cNvSpPr>
          <p:nvPr>
            <p:ph type="pic" sz="quarter" idx="11" hasCustomPrompt="1"/>
          </p:nvPr>
        </p:nvSpPr>
        <p:spPr>
          <a:xfrm>
            <a:off x="684213"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 name="Picture Placeholder 14">
            <a:extLst>
              <a:ext uri="{FF2B5EF4-FFF2-40B4-BE49-F238E27FC236}">
                <a16:creationId xmlns:a16="http://schemas.microsoft.com/office/drawing/2014/main" id="{C5EB6FDB-1BE9-8F46-8925-06E3EB76A928}"/>
              </a:ext>
            </a:extLst>
          </p:cNvPr>
          <p:cNvSpPr>
            <a:spLocks noGrp="1"/>
          </p:cNvSpPr>
          <p:nvPr>
            <p:ph type="pic" sz="quarter" idx="13" hasCustomPrompt="1"/>
          </p:nvPr>
        </p:nvSpPr>
        <p:spPr>
          <a:xfrm>
            <a:off x="685800"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 name="Picture Placeholder 14">
            <a:extLst>
              <a:ext uri="{FF2B5EF4-FFF2-40B4-BE49-F238E27FC236}">
                <a16:creationId xmlns:a16="http://schemas.microsoft.com/office/drawing/2014/main" id="{E10AA068-AB3A-1B4C-A2A0-1288D51E96AB}"/>
              </a:ext>
            </a:extLst>
          </p:cNvPr>
          <p:cNvSpPr>
            <a:spLocks noGrp="1"/>
          </p:cNvSpPr>
          <p:nvPr>
            <p:ph type="pic" sz="quarter" idx="14" hasCustomPrompt="1"/>
          </p:nvPr>
        </p:nvSpPr>
        <p:spPr>
          <a:xfrm>
            <a:off x="685800"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7" name="Picture Placeholder 14">
            <a:extLst>
              <a:ext uri="{FF2B5EF4-FFF2-40B4-BE49-F238E27FC236}">
                <a16:creationId xmlns:a16="http://schemas.microsoft.com/office/drawing/2014/main" id="{5DF034AE-ADA6-4F43-B424-1C6A3B253376}"/>
              </a:ext>
            </a:extLst>
          </p:cNvPr>
          <p:cNvSpPr>
            <a:spLocks noGrp="1"/>
          </p:cNvSpPr>
          <p:nvPr>
            <p:ph type="pic" sz="quarter" idx="15" hasCustomPrompt="1"/>
          </p:nvPr>
        </p:nvSpPr>
        <p:spPr>
          <a:xfrm>
            <a:off x="685800"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8" name="Picture Placeholder 14">
            <a:extLst>
              <a:ext uri="{FF2B5EF4-FFF2-40B4-BE49-F238E27FC236}">
                <a16:creationId xmlns:a16="http://schemas.microsoft.com/office/drawing/2014/main" id="{BDDEC251-12AF-2B46-9011-C196ED0D61BE}"/>
              </a:ext>
            </a:extLst>
          </p:cNvPr>
          <p:cNvSpPr>
            <a:spLocks noGrp="1"/>
          </p:cNvSpPr>
          <p:nvPr>
            <p:ph type="pic" sz="quarter" idx="16" hasCustomPrompt="1"/>
          </p:nvPr>
        </p:nvSpPr>
        <p:spPr>
          <a:xfrm>
            <a:off x="2550821"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9" name="Picture Placeholder 14">
            <a:extLst>
              <a:ext uri="{FF2B5EF4-FFF2-40B4-BE49-F238E27FC236}">
                <a16:creationId xmlns:a16="http://schemas.microsoft.com/office/drawing/2014/main" id="{7F8942FC-1D61-5146-BA7D-5337C5655D3A}"/>
              </a:ext>
            </a:extLst>
          </p:cNvPr>
          <p:cNvSpPr>
            <a:spLocks noGrp="1"/>
          </p:cNvSpPr>
          <p:nvPr>
            <p:ph type="pic" sz="quarter" idx="17" hasCustomPrompt="1"/>
          </p:nvPr>
        </p:nvSpPr>
        <p:spPr>
          <a:xfrm>
            <a:off x="2552408"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0" name="Picture Placeholder 14">
            <a:extLst>
              <a:ext uri="{FF2B5EF4-FFF2-40B4-BE49-F238E27FC236}">
                <a16:creationId xmlns:a16="http://schemas.microsoft.com/office/drawing/2014/main" id="{3D857F5F-5F9D-0944-A976-160336C824CA}"/>
              </a:ext>
            </a:extLst>
          </p:cNvPr>
          <p:cNvSpPr>
            <a:spLocks noGrp="1"/>
          </p:cNvSpPr>
          <p:nvPr>
            <p:ph type="pic" sz="quarter" idx="18" hasCustomPrompt="1"/>
          </p:nvPr>
        </p:nvSpPr>
        <p:spPr>
          <a:xfrm>
            <a:off x="2552408"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1" name="Picture Placeholder 14">
            <a:extLst>
              <a:ext uri="{FF2B5EF4-FFF2-40B4-BE49-F238E27FC236}">
                <a16:creationId xmlns:a16="http://schemas.microsoft.com/office/drawing/2014/main" id="{BBBA099A-BB19-5E4A-87AB-97A586BE59B3}"/>
              </a:ext>
            </a:extLst>
          </p:cNvPr>
          <p:cNvSpPr>
            <a:spLocks noGrp="1"/>
          </p:cNvSpPr>
          <p:nvPr>
            <p:ph type="pic" sz="quarter" idx="19" hasCustomPrompt="1"/>
          </p:nvPr>
        </p:nvSpPr>
        <p:spPr>
          <a:xfrm>
            <a:off x="2552408"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2" name="Picture Placeholder 14">
            <a:extLst>
              <a:ext uri="{FF2B5EF4-FFF2-40B4-BE49-F238E27FC236}">
                <a16:creationId xmlns:a16="http://schemas.microsoft.com/office/drawing/2014/main" id="{A82ABCBD-661E-4943-8150-92E4195827BE}"/>
              </a:ext>
            </a:extLst>
          </p:cNvPr>
          <p:cNvSpPr>
            <a:spLocks noGrp="1"/>
          </p:cNvSpPr>
          <p:nvPr>
            <p:ph type="pic" sz="quarter" idx="20" hasCustomPrompt="1"/>
          </p:nvPr>
        </p:nvSpPr>
        <p:spPr>
          <a:xfrm>
            <a:off x="4417429"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3" name="Picture Placeholder 14">
            <a:extLst>
              <a:ext uri="{FF2B5EF4-FFF2-40B4-BE49-F238E27FC236}">
                <a16:creationId xmlns:a16="http://schemas.microsoft.com/office/drawing/2014/main" id="{C83622F5-20F9-694A-81C8-66B28B0F9F3B}"/>
              </a:ext>
            </a:extLst>
          </p:cNvPr>
          <p:cNvSpPr>
            <a:spLocks noGrp="1"/>
          </p:cNvSpPr>
          <p:nvPr>
            <p:ph type="pic" sz="quarter" idx="21" hasCustomPrompt="1"/>
          </p:nvPr>
        </p:nvSpPr>
        <p:spPr>
          <a:xfrm>
            <a:off x="4419016"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4" name="Picture Placeholder 14">
            <a:extLst>
              <a:ext uri="{FF2B5EF4-FFF2-40B4-BE49-F238E27FC236}">
                <a16:creationId xmlns:a16="http://schemas.microsoft.com/office/drawing/2014/main" id="{1787673F-2380-E24A-BC51-049E640F8271}"/>
              </a:ext>
            </a:extLst>
          </p:cNvPr>
          <p:cNvSpPr>
            <a:spLocks noGrp="1"/>
          </p:cNvSpPr>
          <p:nvPr>
            <p:ph type="pic" sz="quarter" idx="22" hasCustomPrompt="1"/>
          </p:nvPr>
        </p:nvSpPr>
        <p:spPr>
          <a:xfrm>
            <a:off x="4419016"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5" name="Picture Placeholder 14">
            <a:extLst>
              <a:ext uri="{FF2B5EF4-FFF2-40B4-BE49-F238E27FC236}">
                <a16:creationId xmlns:a16="http://schemas.microsoft.com/office/drawing/2014/main" id="{1F9EAD99-AF9B-9440-9704-697A2A218A95}"/>
              </a:ext>
            </a:extLst>
          </p:cNvPr>
          <p:cNvSpPr>
            <a:spLocks noGrp="1"/>
          </p:cNvSpPr>
          <p:nvPr>
            <p:ph type="pic" sz="quarter" idx="23" hasCustomPrompt="1"/>
          </p:nvPr>
        </p:nvSpPr>
        <p:spPr>
          <a:xfrm>
            <a:off x="4419016"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6" name="Picture Placeholder 14">
            <a:extLst>
              <a:ext uri="{FF2B5EF4-FFF2-40B4-BE49-F238E27FC236}">
                <a16:creationId xmlns:a16="http://schemas.microsoft.com/office/drawing/2014/main" id="{59DF9B27-F286-DA40-B77A-FB1C5631E4A7}"/>
              </a:ext>
            </a:extLst>
          </p:cNvPr>
          <p:cNvSpPr>
            <a:spLocks noGrp="1"/>
          </p:cNvSpPr>
          <p:nvPr>
            <p:ph type="pic" sz="quarter" idx="24" hasCustomPrompt="1"/>
          </p:nvPr>
        </p:nvSpPr>
        <p:spPr>
          <a:xfrm>
            <a:off x="6284037"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7" name="Picture Placeholder 14">
            <a:extLst>
              <a:ext uri="{FF2B5EF4-FFF2-40B4-BE49-F238E27FC236}">
                <a16:creationId xmlns:a16="http://schemas.microsoft.com/office/drawing/2014/main" id="{54984336-41C3-734D-8C1A-4342B642F8BE}"/>
              </a:ext>
            </a:extLst>
          </p:cNvPr>
          <p:cNvSpPr>
            <a:spLocks noGrp="1"/>
          </p:cNvSpPr>
          <p:nvPr>
            <p:ph type="pic" sz="quarter" idx="25" hasCustomPrompt="1"/>
          </p:nvPr>
        </p:nvSpPr>
        <p:spPr>
          <a:xfrm>
            <a:off x="6285624"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8" name="Picture Placeholder 14">
            <a:extLst>
              <a:ext uri="{FF2B5EF4-FFF2-40B4-BE49-F238E27FC236}">
                <a16:creationId xmlns:a16="http://schemas.microsoft.com/office/drawing/2014/main" id="{A4E6C88F-0C90-E34D-A155-6F81920C1FEB}"/>
              </a:ext>
            </a:extLst>
          </p:cNvPr>
          <p:cNvSpPr>
            <a:spLocks noGrp="1"/>
          </p:cNvSpPr>
          <p:nvPr>
            <p:ph type="pic" sz="quarter" idx="26" hasCustomPrompt="1"/>
          </p:nvPr>
        </p:nvSpPr>
        <p:spPr>
          <a:xfrm>
            <a:off x="6285624"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9" name="Picture Placeholder 14">
            <a:extLst>
              <a:ext uri="{FF2B5EF4-FFF2-40B4-BE49-F238E27FC236}">
                <a16:creationId xmlns:a16="http://schemas.microsoft.com/office/drawing/2014/main" id="{2ECCC594-AF8B-FF41-BA5D-3C706F11AB6E}"/>
              </a:ext>
            </a:extLst>
          </p:cNvPr>
          <p:cNvSpPr>
            <a:spLocks noGrp="1"/>
          </p:cNvSpPr>
          <p:nvPr>
            <p:ph type="pic" sz="quarter" idx="27" hasCustomPrompt="1"/>
          </p:nvPr>
        </p:nvSpPr>
        <p:spPr>
          <a:xfrm>
            <a:off x="6285624"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0" name="Picture Placeholder 14">
            <a:extLst>
              <a:ext uri="{FF2B5EF4-FFF2-40B4-BE49-F238E27FC236}">
                <a16:creationId xmlns:a16="http://schemas.microsoft.com/office/drawing/2014/main" id="{BFE6A77E-1E67-A545-9A1C-FCCF568BC897}"/>
              </a:ext>
            </a:extLst>
          </p:cNvPr>
          <p:cNvSpPr>
            <a:spLocks noGrp="1"/>
          </p:cNvSpPr>
          <p:nvPr>
            <p:ph type="pic" sz="quarter" idx="28" hasCustomPrompt="1"/>
          </p:nvPr>
        </p:nvSpPr>
        <p:spPr>
          <a:xfrm>
            <a:off x="8150645"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1" name="Picture Placeholder 14">
            <a:extLst>
              <a:ext uri="{FF2B5EF4-FFF2-40B4-BE49-F238E27FC236}">
                <a16:creationId xmlns:a16="http://schemas.microsoft.com/office/drawing/2014/main" id="{7D4323A9-9345-694E-904D-6AC09CD6ABEB}"/>
              </a:ext>
            </a:extLst>
          </p:cNvPr>
          <p:cNvSpPr>
            <a:spLocks noGrp="1"/>
          </p:cNvSpPr>
          <p:nvPr>
            <p:ph type="pic" sz="quarter" idx="29" hasCustomPrompt="1"/>
          </p:nvPr>
        </p:nvSpPr>
        <p:spPr>
          <a:xfrm>
            <a:off x="8152232"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2" name="Picture Placeholder 14">
            <a:extLst>
              <a:ext uri="{FF2B5EF4-FFF2-40B4-BE49-F238E27FC236}">
                <a16:creationId xmlns:a16="http://schemas.microsoft.com/office/drawing/2014/main" id="{24D40FE6-2F52-DB44-80DF-011C0ADDFDA2}"/>
              </a:ext>
            </a:extLst>
          </p:cNvPr>
          <p:cNvSpPr>
            <a:spLocks noGrp="1"/>
          </p:cNvSpPr>
          <p:nvPr>
            <p:ph type="pic" sz="quarter" idx="30" hasCustomPrompt="1"/>
          </p:nvPr>
        </p:nvSpPr>
        <p:spPr>
          <a:xfrm>
            <a:off x="8152232"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3" name="Picture Placeholder 14">
            <a:extLst>
              <a:ext uri="{FF2B5EF4-FFF2-40B4-BE49-F238E27FC236}">
                <a16:creationId xmlns:a16="http://schemas.microsoft.com/office/drawing/2014/main" id="{527FFE60-8457-9D45-B0DE-F14B8FA0F50E}"/>
              </a:ext>
            </a:extLst>
          </p:cNvPr>
          <p:cNvSpPr>
            <a:spLocks noGrp="1"/>
          </p:cNvSpPr>
          <p:nvPr>
            <p:ph type="pic" sz="quarter" idx="31" hasCustomPrompt="1"/>
          </p:nvPr>
        </p:nvSpPr>
        <p:spPr>
          <a:xfrm>
            <a:off x="8152232"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4" name="Picture Placeholder 14">
            <a:extLst>
              <a:ext uri="{FF2B5EF4-FFF2-40B4-BE49-F238E27FC236}">
                <a16:creationId xmlns:a16="http://schemas.microsoft.com/office/drawing/2014/main" id="{62F07F93-3663-C943-90BC-CFE35548ACF5}"/>
              </a:ext>
            </a:extLst>
          </p:cNvPr>
          <p:cNvSpPr>
            <a:spLocks noGrp="1"/>
          </p:cNvSpPr>
          <p:nvPr>
            <p:ph type="pic" sz="quarter" idx="32" hasCustomPrompt="1"/>
          </p:nvPr>
        </p:nvSpPr>
        <p:spPr>
          <a:xfrm>
            <a:off x="10017252"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5" name="Picture Placeholder 14">
            <a:extLst>
              <a:ext uri="{FF2B5EF4-FFF2-40B4-BE49-F238E27FC236}">
                <a16:creationId xmlns:a16="http://schemas.microsoft.com/office/drawing/2014/main" id="{F1D1FFC6-A086-BE4B-A860-AA2FDDD2B5D4}"/>
              </a:ext>
            </a:extLst>
          </p:cNvPr>
          <p:cNvSpPr>
            <a:spLocks noGrp="1"/>
          </p:cNvSpPr>
          <p:nvPr>
            <p:ph type="pic" sz="quarter" idx="33" hasCustomPrompt="1"/>
          </p:nvPr>
        </p:nvSpPr>
        <p:spPr>
          <a:xfrm>
            <a:off x="10018839"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6" name="Picture Placeholder 14">
            <a:extLst>
              <a:ext uri="{FF2B5EF4-FFF2-40B4-BE49-F238E27FC236}">
                <a16:creationId xmlns:a16="http://schemas.microsoft.com/office/drawing/2014/main" id="{53F0F92C-167C-BB49-AD21-7FD4C8F10587}"/>
              </a:ext>
            </a:extLst>
          </p:cNvPr>
          <p:cNvSpPr>
            <a:spLocks noGrp="1"/>
          </p:cNvSpPr>
          <p:nvPr>
            <p:ph type="pic" sz="quarter" idx="34" hasCustomPrompt="1"/>
          </p:nvPr>
        </p:nvSpPr>
        <p:spPr>
          <a:xfrm>
            <a:off x="10018839"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7" name="Picture Placeholder 14">
            <a:extLst>
              <a:ext uri="{FF2B5EF4-FFF2-40B4-BE49-F238E27FC236}">
                <a16:creationId xmlns:a16="http://schemas.microsoft.com/office/drawing/2014/main" id="{F27E3CCD-F613-134E-9C94-9EDD8069A8AF}"/>
              </a:ext>
            </a:extLst>
          </p:cNvPr>
          <p:cNvSpPr>
            <a:spLocks noGrp="1"/>
          </p:cNvSpPr>
          <p:nvPr>
            <p:ph type="pic" sz="quarter" idx="35" hasCustomPrompt="1"/>
          </p:nvPr>
        </p:nvSpPr>
        <p:spPr>
          <a:xfrm>
            <a:off x="10018839"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pic>
        <p:nvPicPr>
          <p:cNvPr id="28" name="Picture 27">
            <a:extLst>
              <a:ext uri="{FF2B5EF4-FFF2-40B4-BE49-F238E27FC236}">
                <a16:creationId xmlns:a16="http://schemas.microsoft.com/office/drawing/2014/main" id="{DA129E85-A130-B341-8A67-B7AD3FD509B3}"/>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29" name="Picture 28">
            <a:extLst>
              <a:ext uri="{FF2B5EF4-FFF2-40B4-BE49-F238E27FC236}">
                <a16:creationId xmlns:a16="http://schemas.microsoft.com/office/drawing/2014/main" id="{66B6AF5E-2F97-164E-B2AA-34D41445DEC1}"/>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32" name="TextBox 31">
            <a:extLst>
              <a:ext uri="{FF2B5EF4-FFF2-40B4-BE49-F238E27FC236}">
                <a16:creationId xmlns:a16="http://schemas.microsoft.com/office/drawing/2014/main" id="{4BBE5ED4-3674-C845-BB02-4113DCA0A7F1}"/>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6903019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1_Logos 7x5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28" name="Picture Placeholder 14">
            <a:extLst>
              <a:ext uri="{FF2B5EF4-FFF2-40B4-BE49-F238E27FC236}">
                <a16:creationId xmlns:a16="http://schemas.microsoft.com/office/drawing/2014/main" id="{A94A9B62-F488-504B-9FB3-4CA5D75D4F85}"/>
              </a:ext>
            </a:extLst>
          </p:cNvPr>
          <p:cNvSpPr>
            <a:spLocks noGrp="1"/>
          </p:cNvSpPr>
          <p:nvPr>
            <p:ph type="pic" sz="quarter" idx="11" hasCustomPrompt="1"/>
          </p:nvPr>
        </p:nvSpPr>
        <p:spPr>
          <a:xfrm>
            <a:off x="684213"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9" name="Picture Placeholder 14">
            <a:extLst>
              <a:ext uri="{FF2B5EF4-FFF2-40B4-BE49-F238E27FC236}">
                <a16:creationId xmlns:a16="http://schemas.microsoft.com/office/drawing/2014/main" id="{F0E105C2-063B-184A-828D-EC68F482412E}"/>
              </a:ext>
            </a:extLst>
          </p:cNvPr>
          <p:cNvSpPr>
            <a:spLocks noGrp="1"/>
          </p:cNvSpPr>
          <p:nvPr>
            <p:ph type="pic" sz="quarter" idx="12" hasCustomPrompt="1"/>
          </p:nvPr>
        </p:nvSpPr>
        <p:spPr>
          <a:xfrm>
            <a:off x="684213"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0" name="Picture Placeholder 14">
            <a:extLst>
              <a:ext uri="{FF2B5EF4-FFF2-40B4-BE49-F238E27FC236}">
                <a16:creationId xmlns:a16="http://schemas.microsoft.com/office/drawing/2014/main" id="{4AEA8EDC-6FE4-8A47-B001-677D6F391652}"/>
              </a:ext>
            </a:extLst>
          </p:cNvPr>
          <p:cNvSpPr>
            <a:spLocks noGrp="1"/>
          </p:cNvSpPr>
          <p:nvPr>
            <p:ph type="pic" sz="quarter" idx="13" hasCustomPrompt="1"/>
          </p:nvPr>
        </p:nvSpPr>
        <p:spPr>
          <a:xfrm>
            <a:off x="684213"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1" name="Picture Placeholder 14">
            <a:extLst>
              <a:ext uri="{FF2B5EF4-FFF2-40B4-BE49-F238E27FC236}">
                <a16:creationId xmlns:a16="http://schemas.microsoft.com/office/drawing/2014/main" id="{3988D73C-9CA7-B14D-B39C-2510E0DD7B55}"/>
              </a:ext>
            </a:extLst>
          </p:cNvPr>
          <p:cNvSpPr>
            <a:spLocks noGrp="1"/>
          </p:cNvSpPr>
          <p:nvPr>
            <p:ph type="pic" sz="quarter" idx="14" hasCustomPrompt="1"/>
          </p:nvPr>
        </p:nvSpPr>
        <p:spPr>
          <a:xfrm>
            <a:off x="684213"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2" name="Picture Placeholder 14">
            <a:extLst>
              <a:ext uri="{FF2B5EF4-FFF2-40B4-BE49-F238E27FC236}">
                <a16:creationId xmlns:a16="http://schemas.microsoft.com/office/drawing/2014/main" id="{1563AE8D-E59D-F146-8523-97AEF0C0BD1F}"/>
              </a:ext>
            </a:extLst>
          </p:cNvPr>
          <p:cNvSpPr>
            <a:spLocks noGrp="1"/>
          </p:cNvSpPr>
          <p:nvPr>
            <p:ph type="pic" sz="quarter" idx="15" hasCustomPrompt="1"/>
          </p:nvPr>
        </p:nvSpPr>
        <p:spPr>
          <a:xfrm>
            <a:off x="684213"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3" name="Picture Placeholder 14">
            <a:extLst>
              <a:ext uri="{FF2B5EF4-FFF2-40B4-BE49-F238E27FC236}">
                <a16:creationId xmlns:a16="http://schemas.microsoft.com/office/drawing/2014/main" id="{1DAF0308-2380-B84E-95BA-B57F71AEC5A8}"/>
              </a:ext>
            </a:extLst>
          </p:cNvPr>
          <p:cNvSpPr>
            <a:spLocks noGrp="1"/>
          </p:cNvSpPr>
          <p:nvPr>
            <p:ph type="pic" sz="quarter" idx="16" hasCustomPrompt="1"/>
          </p:nvPr>
        </p:nvSpPr>
        <p:spPr>
          <a:xfrm>
            <a:off x="2271364"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4" name="Picture Placeholder 14">
            <a:extLst>
              <a:ext uri="{FF2B5EF4-FFF2-40B4-BE49-F238E27FC236}">
                <a16:creationId xmlns:a16="http://schemas.microsoft.com/office/drawing/2014/main" id="{01E7831B-8839-304D-B279-38C91471F0A2}"/>
              </a:ext>
            </a:extLst>
          </p:cNvPr>
          <p:cNvSpPr>
            <a:spLocks noGrp="1"/>
          </p:cNvSpPr>
          <p:nvPr>
            <p:ph type="pic" sz="quarter" idx="17" hasCustomPrompt="1"/>
          </p:nvPr>
        </p:nvSpPr>
        <p:spPr>
          <a:xfrm>
            <a:off x="2271364"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5" name="Picture Placeholder 14">
            <a:extLst>
              <a:ext uri="{FF2B5EF4-FFF2-40B4-BE49-F238E27FC236}">
                <a16:creationId xmlns:a16="http://schemas.microsoft.com/office/drawing/2014/main" id="{5185A345-9EE8-184A-9F78-C1009AF0E0C2}"/>
              </a:ext>
            </a:extLst>
          </p:cNvPr>
          <p:cNvSpPr>
            <a:spLocks noGrp="1"/>
          </p:cNvSpPr>
          <p:nvPr>
            <p:ph type="pic" sz="quarter" idx="18" hasCustomPrompt="1"/>
          </p:nvPr>
        </p:nvSpPr>
        <p:spPr>
          <a:xfrm>
            <a:off x="2271364"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6" name="Picture Placeholder 14">
            <a:extLst>
              <a:ext uri="{FF2B5EF4-FFF2-40B4-BE49-F238E27FC236}">
                <a16:creationId xmlns:a16="http://schemas.microsoft.com/office/drawing/2014/main" id="{5C26D500-5056-2E43-A119-4052F2FA1039}"/>
              </a:ext>
            </a:extLst>
          </p:cNvPr>
          <p:cNvSpPr>
            <a:spLocks noGrp="1"/>
          </p:cNvSpPr>
          <p:nvPr>
            <p:ph type="pic" sz="quarter" idx="19" hasCustomPrompt="1"/>
          </p:nvPr>
        </p:nvSpPr>
        <p:spPr>
          <a:xfrm>
            <a:off x="2271364"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7" name="Picture Placeholder 14">
            <a:extLst>
              <a:ext uri="{FF2B5EF4-FFF2-40B4-BE49-F238E27FC236}">
                <a16:creationId xmlns:a16="http://schemas.microsoft.com/office/drawing/2014/main" id="{56BB95D9-FEC5-AE41-8FED-DBAD5304CE29}"/>
              </a:ext>
            </a:extLst>
          </p:cNvPr>
          <p:cNvSpPr>
            <a:spLocks noGrp="1"/>
          </p:cNvSpPr>
          <p:nvPr>
            <p:ph type="pic" sz="quarter" idx="20" hasCustomPrompt="1"/>
          </p:nvPr>
        </p:nvSpPr>
        <p:spPr>
          <a:xfrm>
            <a:off x="2271364"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8" name="Picture Placeholder 14">
            <a:extLst>
              <a:ext uri="{FF2B5EF4-FFF2-40B4-BE49-F238E27FC236}">
                <a16:creationId xmlns:a16="http://schemas.microsoft.com/office/drawing/2014/main" id="{2B795971-BA1E-1B4C-8158-411E17BD0A64}"/>
              </a:ext>
            </a:extLst>
          </p:cNvPr>
          <p:cNvSpPr>
            <a:spLocks noGrp="1"/>
          </p:cNvSpPr>
          <p:nvPr>
            <p:ph type="pic" sz="quarter" idx="21" hasCustomPrompt="1"/>
          </p:nvPr>
        </p:nvSpPr>
        <p:spPr>
          <a:xfrm>
            <a:off x="3858515"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9" name="Picture Placeholder 14">
            <a:extLst>
              <a:ext uri="{FF2B5EF4-FFF2-40B4-BE49-F238E27FC236}">
                <a16:creationId xmlns:a16="http://schemas.microsoft.com/office/drawing/2014/main" id="{57A3C8CC-0581-8E4E-A980-27E137C0A6FB}"/>
              </a:ext>
            </a:extLst>
          </p:cNvPr>
          <p:cNvSpPr>
            <a:spLocks noGrp="1"/>
          </p:cNvSpPr>
          <p:nvPr>
            <p:ph type="pic" sz="quarter" idx="22" hasCustomPrompt="1"/>
          </p:nvPr>
        </p:nvSpPr>
        <p:spPr>
          <a:xfrm>
            <a:off x="3858515"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0" name="Picture Placeholder 14">
            <a:extLst>
              <a:ext uri="{FF2B5EF4-FFF2-40B4-BE49-F238E27FC236}">
                <a16:creationId xmlns:a16="http://schemas.microsoft.com/office/drawing/2014/main" id="{49934B85-D43C-4B4E-867B-7A28CA133590}"/>
              </a:ext>
            </a:extLst>
          </p:cNvPr>
          <p:cNvSpPr>
            <a:spLocks noGrp="1"/>
          </p:cNvSpPr>
          <p:nvPr>
            <p:ph type="pic" sz="quarter" idx="23" hasCustomPrompt="1"/>
          </p:nvPr>
        </p:nvSpPr>
        <p:spPr>
          <a:xfrm>
            <a:off x="3858515"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1" name="Picture Placeholder 14">
            <a:extLst>
              <a:ext uri="{FF2B5EF4-FFF2-40B4-BE49-F238E27FC236}">
                <a16:creationId xmlns:a16="http://schemas.microsoft.com/office/drawing/2014/main" id="{756263B5-0AB7-E641-A339-8E386C9EFA6D}"/>
              </a:ext>
            </a:extLst>
          </p:cNvPr>
          <p:cNvSpPr>
            <a:spLocks noGrp="1"/>
          </p:cNvSpPr>
          <p:nvPr>
            <p:ph type="pic" sz="quarter" idx="24" hasCustomPrompt="1"/>
          </p:nvPr>
        </p:nvSpPr>
        <p:spPr>
          <a:xfrm>
            <a:off x="3858515"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2" name="Picture Placeholder 14">
            <a:extLst>
              <a:ext uri="{FF2B5EF4-FFF2-40B4-BE49-F238E27FC236}">
                <a16:creationId xmlns:a16="http://schemas.microsoft.com/office/drawing/2014/main" id="{C464CA39-B1B3-0E4E-A821-922D4882EF7D}"/>
              </a:ext>
            </a:extLst>
          </p:cNvPr>
          <p:cNvSpPr>
            <a:spLocks noGrp="1"/>
          </p:cNvSpPr>
          <p:nvPr>
            <p:ph type="pic" sz="quarter" idx="25" hasCustomPrompt="1"/>
          </p:nvPr>
        </p:nvSpPr>
        <p:spPr>
          <a:xfrm>
            <a:off x="3858515"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3" name="Picture Placeholder 14">
            <a:extLst>
              <a:ext uri="{FF2B5EF4-FFF2-40B4-BE49-F238E27FC236}">
                <a16:creationId xmlns:a16="http://schemas.microsoft.com/office/drawing/2014/main" id="{FD86F8C4-39A0-3847-9348-38F61610A027}"/>
              </a:ext>
            </a:extLst>
          </p:cNvPr>
          <p:cNvSpPr>
            <a:spLocks noGrp="1"/>
          </p:cNvSpPr>
          <p:nvPr>
            <p:ph type="pic" sz="quarter" idx="26" hasCustomPrompt="1"/>
          </p:nvPr>
        </p:nvSpPr>
        <p:spPr>
          <a:xfrm>
            <a:off x="5445666"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4" name="Picture Placeholder 14">
            <a:extLst>
              <a:ext uri="{FF2B5EF4-FFF2-40B4-BE49-F238E27FC236}">
                <a16:creationId xmlns:a16="http://schemas.microsoft.com/office/drawing/2014/main" id="{DB9F01EC-85B2-7948-9120-D96F37D210AA}"/>
              </a:ext>
            </a:extLst>
          </p:cNvPr>
          <p:cNvSpPr>
            <a:spLocks noGrp="1"/>
          </p:cNvSpPr>
          <p:nvPr>
            <p:ph type="pic" sz="quarter" idx="27" hasCustomPrompt="1"/>
          </p:nvPr>
        </p:nvSpPr>
        <p:spPr>
          <a:xfrm>
            <a:off x="5445666"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5" name="Picture Placeholder 14">
            <a:extLst>
              <a:ext uri="{FF2B5EF4-FFF2-40B4-BE49-F238E27FC236}">
                <a16:creationId xmlns:a16="http://schemas.microsoft.com/office/drawing/2014/main" id="{AB2D5AFE-974F-9542-9E0C-982A86D16E80}"/>
              </a:ext>
            </a:extLst>
          </p:cNvPr>
          <p:cNvSpPr>
            <a:spLocks noGrp="1"/>
          </p:cNvSpPr>
          <p:nvPr>
            <p:ph type="pic" sz="quarter" idx="28" hasCustomPrompt="1"/>
          </p:nvPr>
        </p:nvSpPr>
        <p:spPr>
          <a:xfrm>
            <a:off x="5445666"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6" name="Picture Placeholder 14">
            <a:extLst>
              <a:ext uri="{FF2B5EF4-FFF2-40B4-BE49-F238E27FC236}">
                <a16:creationId xmlns:a16="http://schemas.microsoft.com/office/drawing/2014/main" id="{0874CE3C-9CD0-F445-814F-11A5DB66BABD}"/>
              </a:ext>
            </a:extLst>
          </p:cNvPr>
          <p:cNvSpPr>
            <a:spLocks noGrp="1"/>
          </p:cNvSpPr>
          <p:nvPr>
            <p:ph type="pic" sz="quarter" idx="29" hasCustomPrompt="1"/>
          </p:nvPr>
        </p:nvSpPr>
        <p:spPr>
          <a:xfrm>
            <a:off x="5445666"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7" name="Picture Placeholder 14">
            <a:extLst>
              <a:ext uri="{FF2B5EF4-FFF2-40B4-BE49-F238E27FC236}">
                <a16:creationId xmlns:a16="http://schemas.microsoft.com/office/drawing/2014/main" id="{71BB2AD2-5BF7-C348-8465-DAF1139EE884}"/>
              </a:ext>
            </a:extLst>
          </p:cNvPr>
          <p:cNvSpPr>
            <a:spLocks noGrp="1"/>
          </p:cNvSpPr>
          <p:nvPr>
            <p:ph type="pic" sz="quarter" idx="30" hasCustomPrompt="1"/>
          </p:nvPr>
        </p:nvSpPr>
        <p:spPr>
          <a:xfrm>
            <a:off x="5445666"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8" name="Picture Placeholder 14">
            <a:extLst>
              <a:ext uri="{FF2B5EF4-FFF2-40B4-BE49-F238E27FC236}">
                <a16:creationId xmlns:a16="http://schemas.microsoft.com/office/drawing/2014/main" id="{9E85EC57-17CE-2444-8D5D-2DCD0FBE5143}"/>
              </a:ext>
            </a:extLst>
          </p:cNvPr>
          <p:cNvSpPr>
            <a:spLocks noGrp="1"/>
          </p:cNvSpPr>
          <p:nvPr>
            <p:ph type="pic" sz="quarter" idx="31" hasCustomPrompt="1"/>
          </p:nvPr>
        </p:nvSpPr>
        <p:spPr>
          <a:xfrm>
            <a:off x="7032817"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9" name="Picture Placeholder 14">
            <a:extLst>
              <a:ext uri="{FF2B5EF4-FFF2-40B4-BE49-F238E27FC236}">
                <a16:creationId xmlns:a16="http://schemas.microsoft.com/office/drawing/2014/main" id="{833645A0-031A-AB4C-A4E7-BF5331ED7E2E}"/>
              </a:ext>
            </a:extLst>
          </p:cNvPr>
          <p:cNvSpPr>
            <a:spLocks noGrp="1"/>
          </p:cNvSpPr>
          <p:nvPr>
            <p:ph type="pic" sz="quarter" idx="32" hasCustomPrompt="1"/>
          </p:nvPr>
        </p:nvSpPr>
        <p:spPr>
          <a:xfrm>
            <a:off x="7032817"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0" name="Picture Placeholder 14">
            <a:extLst>
              <a:ext uri="{FF2B5EF4-FFF2-40B4-BE49-F238E27FC236}">
                <a16:creationId xmlns:a16="http://schemas.microsoft.com/office/drawing/2014/main" id="{434595A1-C413-3243-9EBC-DC15AB70036F}"/>
              </a:ext>
            </a:extLst>
          </p:cNvPr>
          <p:cNvSpPr>
            <a:spLocks noGrp="1"/>
          </p:cNvSpPr>
          <p:nvPr>
            <p:ph type="pic" sz="quarter" idx="33" hasCustomPrompt="1"/>
          </p:nvPr>
        </p:nvSpPr>
        <p:spPr>
          <a:xfrm>
            <a:off x="7032817"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1" name="Picture Placeholder 14">
            <a:extLst>
              <a:ext uri="{FF2B5EF4-FFF2-40B4-BE49-F238E27FC236}">
                <a16:creationId xmlns:a16="http://schemas.microsoft.com/office/drawing/2014/main" id="{5531A636-FB0A-254B-966C-77313AB8F9A2}"/>
              </a:ext>
            </a:extLst>
          </p:cNvPr>
          <p:cNvSpPr>
            <a:spLocks noGrp="1"/>
          </p:cNvSpPr>
          <p:nvPr>
            <p:ph type="pic" sz="quarter" idx="34" hasCustomPrompt="1"/>
          </p:nvPr>
        </p:nvSpPr>
        <p:spPr>
          <a:xfrm>
            <a:off x="7032817"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2" name="Picture Placeholder 14">
            <a:extLst>
              <a:ext uri="{FF2B5EF4-FFF2-40B4-BE49-F238E27FC236}">
                <a16:creationId xmlns:a16="http://schemas.microsoft.com/office/drawing/2014/main" id="{10C0B093-EB1F-6044-B88A-3B9EB17CBF09}"/>
              </a:ext>
            </a:extLst>
          </p:cNvPr>
          <p:cNvSpPr>
            <a:spLocks noGrp="1"/>
          </p:cNvSpPr>
          <p:nvPr>
            <p:ph type="pic" sz="quarter" idx="35" hasCustomPrompt="1"/>
          </p:nvPr>
        </p:nvSpPr>
        <p:spPr>
          <a:xfrm>
            <a:off x="7032817"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3" name="Picture Placeholder 14">
            <a:extLst>
              <a:ext uri="{FF2B5EF4-FFF2-40B4-BE49-F238E27FC236}">
                <a16:creationId xmlns:a16="http://schemas.microsoft.com/office/drawing/2014/main" id="{E9742775-9EF5-3949-91AE-B60B59AB3FB7}"/>
              </a:ext>
            </a:extLst>
          </p:cNvPr>
          <p:cNvSpPr>
            <a:spLocks noGrp="1"/>
          </p:cNvSpPr>
          <p:nvPr>
            <p:ph type="pic" sz="quarter" idx="36" hasCustomPrompt="1"/>
          </p:nvPr>
        </p:nvSpPr>
        <p:spPr>
          <a:xfrm>
            <a:off x="861996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4" name="Picture Placeholder 14">
            <a:extLst>
              <a:ext uri="{FF2B5EF4-FFF2-40B4-BE49-F238E27FC236}">
                <a16:creationId xmlns:a16="http://schemas.microsoft.com/office/drawing/2014/main" id="{4D7D5A4B-B88F-7242-98F3-ABA991B2D375}"/>
              </a:ext>
            </a:extLst>
          </p:cNvPr>
          <p:cNvSpPr>
            <a:spLocks noGrp="1"/>
          </p:cNvSpPr>
          <p:nvPr>
            <p:ph type="pic" sz="quarter" idx="37" hasCustomPrompt="1"/>
          </p:nvPr>
        </p:nvSpPr>
        <p:spPr>
          <a:xfrm>
            <a:off x="861996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5" name="Picture Placeholder 14">
            <a:extLst>
              <a:ext uri="{FF2B5EF4-FFF2-40B4-BE49-F238E27FC236}">
                <a16:creationId xmlns:a16="http://schemas.microsoft.com/office/drawing/2014/main" id="{9EABCF14-4A95-9D4A-8511-1923F66BA9EA}"/>
              </a:ext>
            </a:extLst>
          </p:cNvPr>
          <p:cNvSpPr>
            <a:spLocks noGrp="1"/>
          </p:cNvSpPr>
          <p:nvPr>
            <p:ph type="pic" sz="quarter" idx="38" hasCustomPrompt="1"/>
          </p:nvPr>
        </p:nvSpPr>
        <p:spPr>
          <a:xfrm>
            <a:off x="861996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6" name="Picture Placeholder 14">
            <a:extLst>
              <a:ext uri="{FF2B5EF4-FFF2-40B4-BE49-F238E27FC236}">
                <a16:creationId xmlns:a16="http://schemas.microsoft.com/office/drawing/2014/main" id="{0C2E792B-F7B4-E742-BAAA-08F64E378C96}"/>
              </a:ext>
            </a:extLst>
          </p:cNvPr>
          <p:cNvSpPr>
            <a:spLocks noGrp="1"/>
          </p:cNvSpPr>
          <p:nvPr>
            <p:ph type="pic" sz="quarter" idx="39" hasCustomPrompt="1"/>
          </p:nvPr>
        </p:nvSpPr>
        <p:spPr>
          <a:xfrm>
            <a:off x="861996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7" name="Picture Placeholder 14">
            <a:extLst>
              <a:ext uri="{FF2B5EF4-FFF2-40B4-BE49-F238E27FC236}">
                <a16:creationId xmlns:a16="http://schemas.microsoft.com/office/drawing/2014/main" id="{150A90F3-D590-5F42-A424-5DECC3B88CC8}"/>
              </a:ext>
            </a:extLst>
          </p:cNvPr>
          <p:cNvSpPr>
            <a:spLocks noGrp="1"/>
          </p:cNvSpPr>
          <p:nvPr>
            <p:ph type="pic" sz="quarter" idx="40" hasCustomPrompt="1"/>
          </p:nvPr>
        </p:nvSpPr>
        <p:spPr>
          <a:xfrm>
            <a:off x="861996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8" name="Picture Placeholder 14">
            <a:extLst>
              <a:ext uri="{FF2B5EF4-FFF2-40B4-BE49-F238E27FC236}">
                <a16:creationId xmlns:a16="http://schemas.microsoft.com/office/drawing/2014/main" id="{C89BDEC2-3072-1F40-9996-F6D4CA784344}"/>
              </a:ext>
            </a:extLst>
          </p:cNvPr>
          <p:cNvSpPr>
            <a:spLocks noGrp="1"/>
          </p:cNvSpPr>
          <p:nvPr>
            <p:ph type="pic" sz="quarter" idx="41" hasCustomPrompt="1"/>
          </p:nvPr>
        </p:nvSpPr>
        <p:spPr>
          <a:xfrm>
            <a:off x="1020711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9" name="Picture Placeholder 14">
            <a:extLst>
              <a:ext uri="{FF2B5EF4-FFF2-40B4-BE49-F238E27FC236}">
                <a16:creationId xmlns:a16="http://schemas.microsoft.com/office/drawing/2014/main" id="{EA6D6685-CAFC-D54E-92E1-98EE6E4738B5}"/>
              </a:ext>
            </a:extLst>
          </p:cNvPr>
          <p:cNvSpPr>
            <a:spLocks noGrp="1"/>
          </p:cNvSpPr>
          <p:nvPr>
            <p:ph type="pic" sz="quarter" idx="42" hasCustomPrompt="1"/>
          </p:nvPr>
        </p:nvSpPr>
        <p:spPr>
          <a:xfrm>
            <a:off x="1020711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0" name="Picture Placeholder 14">
            <a:extLst>
              <a:ext uri="{FF2B5EF4-FFF2-40B4-BE49-F238E27FC236}">
                <a16:creationId xmlns:a16="http://schemas.microsoft.com/office/drawing/2014/main" id="{AB12A5E8-C479-E54D-A92F-9242E7899FC5}"/>
              </a:ext>
            </a:extLst>
          </p:cNvPr>
          <p:cNvSpPr>
            <a:spLocks noGrp="1"/>
          </p:cNvSpPr>
          <p:nvPr>
            <p:ph type="pic" sz="quarter" idx="43" hasCustomPrompt="1"/>
          </p:nvPr>
        </p:nvSpPr>
        <p:spPr>
          <a:xfrm>
            <a:off x="1020711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1" name="Picture Placeholder 14">
            <a:extLst>
              <a:ext uri="{FF2B5EF4-FFF2-40B4-BE49-F238E27FC236}">
                <a16:creationId xmlns:a16="http://schemas.microsoft.com/office/drawing/2014/main" id="{9FD8D3B9-758A-844D-AC2F-63FB2C2FA7C8}"/>
              </a:ext>
            </a:extLst>
          </p:cNvPr>
          <p:cNvSpPr>
            <a:spLocks noGrp="1"/>
          </p:cNvSpPr>
          <p:nvPr>
            <p:ph type="pic" sz="quarter" idx="44" hasCustomPrompt="1"/>
          </p:nvPr>
        </p:nvSpPr>
        <p:spPr>
          <a:xfrm>
            <a:off x="1020711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2" name="Picture Placeholder 14">
            <a:extLst>
              <a:ext uri="{FF2B5EF4-FFF2-40B4-BE49-F238E27FC236}">
                <a16:creationId xmlns:a16="http://schemas.microsoft.com/office/drawing/2014/main" id="{BEBB594B-D65B-0947-ACC8-126895D79FE5}"/>
              </a:ext>
            </a:extLst>
          </p:cNvPr>
          <p:cNvSpPr>
            <a:spLocks noGrp="1"/>
          </p:cNvSpPr>
          <p:nvPr>
            <p:ph type="pic" sz="quarter" idx="45" hasCustomPrompt="1"/>
          </p:nvPr>
        </p:nvSpPr>
        <p:spPr>
          <a:xfrm>
            <a:off x="1020711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pic>
        <p:nvPicPr>
          <p:cNvPr id="63" name="Picture 62">
            <a:extLst>
              <a:ext uri="{FF2B5EF4-FFF2-40B4-BE49-F238E27FC236}">
                <a16:creationId xmlns:a16="http://schemas.microsoft.com/office/drawing/2014/main" id="{FC11A3C0-2B46-C448-8D51-1C1BE8CEDBF9}"/>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64" name="Picture 63">
            <a:extLst>
              <a:ext uri="{FF2B5EF4-FFF2-40B4-BE49-F238E27FC236}">
                <a16:creationId xmlns:a16="http://schemas.microsoft.com/office/drawing/2014/main" id="{F4A0682F-D3C1-F244-84EE-B330925AEA38}"/>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65" name="TextBox 64">
            <a:extLst>
              <a:ext uri="{FF2B5EF4-FFF2-40B4-BE49-F238E27FC236}">
                <a16:creationId xmlns:a16="http://schemas.microsoft.com/office/drawing/2014/main" id="{B52E8DB7-82CA-D04D-8436-480A65A269E1}"/>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16447414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Bio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400300" cy="2403746"/>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0" name="Text Placeholder 8">
            <a:extLst>
              <a:ext uri="{FF2B5EF4-FFF2-40B4-BE49-F238E27FC236}">
                <a16:creationId xmlns:a16="http://schemas.microsoft.com/office/drawing/2014/main" id="{50EAC983-3852-6D47-AC60-A9190A309196}"/>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2" name="Text Placeholder 8">
            <a:extLst>
              <a:ext uri="{FF2B5EF4-FFF2-40B4-BE49-F238E27FC236}">
                <a16:creationId xmlns:a16="http://schemas.microsoft.com/office/drawing/2014/main" id="{A4C5163C-22FE-194E-AA59-82366731B08B}"/>
              </a:ext>
            </a:extLst>
          </p:cNvPr>
          <p:cNvSpPr>
            <a:spLocks noGrp="1"/>
          </p:cNvSpPr>
          <p:nvPr>
            <p:ph type="body" sz="quarter" idx="18" hasCustomPrompt="1"/>
          </p:nvPr>
        </p:nvSpPr>
        <p:spPr>
          <a:xfrm>
            <a:off x="685800" y="4398744"/>
            <a:ext cx="2400300" cy="1773455"/>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7" name="Picture 6">
            <a:extLst>
              <a:ext uri="{FF2B5EF4-FFF2-40B4-BE49-F238E27FC236}">
                <a16:creationId xmlns:a16="http://schemas.microsoft.com/office/drawing/2014/main" id="{483669DC-A6CF-9E4D-B5DB-DBD894BB4BDB}"/>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C08BAA6A-5695-E046-B610-FA02AD88EA58}"/>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1" name="TextBox 10">
            <a:extLst>
              <a:ext uri="{FF2B5EF4-FFF2-40B4-BE49-F238E27FC236}">
                <a16:creationId xmlns:a16="http://schemas.microsoft.com/office/drawing/2014/main" id="{1E01DE68-202E-6C4C-A369-9F488AB80CBD}"/>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80041423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Bios - Tw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97327"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0" name="Text Placeholder 8">
            <a:extLst>
              <a:ext uri="{FF2B5EF4-FFF2-40B4-BE49-F238E27FC236}">
                <a16:creationId xmlns:a16="http://schemas.microsoft.com/office/drawing/2014/main" id="{2A630031-29BA-4B47-ADA2-5A9B8E7810D0}"/>
              </a:ext>
            </a:extLst>
          </p:cNvPr>
          <p:cNvSpPr>
            <a:spLocks noGrp="1"/>
          </p:cNvSpPr>
          <p:nvPr>
            <p:ph type="body" sz="quarter" idx="18" hasCustomPrompt="1"/>
          </p:nvPr>
        </p:nvSpPr>
        <p:spPr>
          <a:xfrm>
            <a:off x="2562352"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1" name="Text Placeholder 8">
            <a:extLst>
              <a:ext uri="{FF2B5EF4-FFF2-40B4-BE49-F238E27FC236}">
                <a16:creationId xmlns:a16="http://schemas.microsoft.com/office/drawing/2014/main" id="{D8CCB0DD-6B1C-1043-A8B4-BF1E814B1828}"/>
              </a:ext>
            </a:extLst>
          </p:cNvPr>
          <p:cNvSpPr>
            <a:spLocks noGrp="1"/>
          </p:cNvSpPr>
          <p:nvPr>
            <p:ph type="body" sz="quarter" idx="22" hasCustomPrompt="1"/>
          </p:nvPr>
        </p:nvSpPr>
        <p:spPr>
          <a:xfrm>
            <a:off x="8175054"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3" name="Text Placeholder 8">
            <a:extLst>
              <a:ext uri="{FF2B5EF4-FFF2-40B4-BE49-F238E27FC236}">
                <a16:creationId xmlns:a16="http://schemas.microsoft.com/office/drawing/2014/main" id="{6646720B-DD60-674E-BF5F-8860A78154F8}"/>
              </a:ext>
            </a:extLst>
          </p:cNvPr>
          <p:cNvSpPr>
            <a:spLocks noGrp="1"/>
          </p:cNvSpPr>
          <p:nvPr>
            <p:ph type="body" sz="quarter" idx="23" hasCustomPrompt="1"/>
          </p:nvPr>
        </p:nvSpPr>
        <p:spPr>
          <a:xfrm>
            <a:off x="70126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4" name="Text Placeholder 8">
            <a:extLst>
              <a:ext uri="{FF2B5EF4-FFF2-40B4-BE49-F238E27FC236}">
                <a16:creationId xmlns:a16="http://schemas.microsoft.com/office/drawing/2014/main" id="{A640A59E-8554-6844-8F7B-7A60F1A46B40}"/>
              </a:ext>
            </a:extLst>
          </p:cNvPr>
          <p:cNvSpPr>
            <a:spLocks noGrp="1"/>
          </p:cNvSpPr>
          <p:nvPr>
            <p:ph type="body" sz="quarter" idx="24" hasCustomPrompt="1"/>
          </p:nvPr>
        </p:nvSpPr>
        <p:spPr>
          <a:xfrm>
            <a:off x="629699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11" name="Picture 10">
            <a:extLst>
              <a:ext uri="{FF2B5EF4-FFF2-40B4-BE49-F238E27FC236}">
                <a16:creationId xmlns:a16="http://schemas.microsoft.com/office/drawing/2014/main" id="{355449AC-397F-5240-B750-A321C6D11ADC}"/>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2" name="Picture 11">
            <a:extLst>
              <a:ext uri="{FF2B5EF4-FFF2-40B4-BE49-F238E27FC236}">
                <a16:creationId xmlns:a16="http://schemas.microsoft.com/office/drawing/2014/main" id="{1E974236-C6B8-D74F-9FD8-25E9AC073E24}"/>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5" name="TextBox 14">
            <a:extLst>
              <a:ext uri="{FF2B5EF4-FFF2-40B4-BE49-F238E27FC236}">
                <a16:creationId xmlns:a16="http://schemas.microsoft.com/office/drawing/2014/main" id="{5C5C768B-BF32-8E4B-B5ED-7A09984B5C8A}"/>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933761228"/>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Bios - Thr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142162" cy="1143802"/>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4419599"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8153818"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7" name="Text Placeholder 8">
            <a:extLst>
              <a:ext uri="{FF2B5EF4-FFF2-40B4-BE49-F238E27FC236}">
                <a16:creationId xmlns:a16="http://schemas.microsoft.com/office/drawing/2014/main" id="{C442BD1F-4F2B-164A-B817-C583AF40A836}"/>
              </a:ext>
            </a:extLst>
          </p:cNvPr>
          <p:cNvSpPr>
            <a:spLocks noGrp="1"/>
          </p:cNvSpPr>
          <p:nvPr>
            <p:ph type="body" sz="quarter" idx="18" hasCustomPrompt="1"/>
          </p:nvPr>
        </p:nvSpPr>
        <p:spPr>
          <a:xfrm>
            <a:off x="21389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9" name="Text Placeholder 8">
            <a:extLst>
              <a:ext uri="{FF2B5EF4-FFF2-40B4-BE49-F238E27FC236}">
                <a16:creationId xmlns:a16="http://schemas.microsoft.com/office/drawing/2014/main" id="{B7946125-1832-884D-ACA4-1FA90E17C5E7}"/>
              </a:ext>
            </a:extLst>
          </p:cNvPr>
          <p:cNvSpPr>
            <a:spLocks noGrp="1"/>
          </p:cNvSpPr>
          <p:nvPr>
            <p:ph type="body" sz="quarter" idx="28" hasCustomPrompt="1"/>
          </p:nvPr>
        </p:nvSpPr>
        <p:spPr>
          <a:xfrm>
            <a:off x="58727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0" name="Text Placeholder 8">
            <a:extLst>
              <a:ext uri="{FF2B5EF4-FFF2-40B4-BE49-F238E27FC236}">
                <a16:creationId xmlns:a16="http://schemas.microsoft.com/office/drawing/2014/main" id="{D1F26D82-C1EE-AF48-9401-A926C793A190}"/>
              </a:ext>
            </a:extLst>
          </p:cNvPr>
          <p:cNvSpPr>
            <a:spLocks noGrp="1"/>
          </p:cNvSpPr>
          <p:nvPr>
            <p:ph type="body" sz="quarter" idx="29" hasCustomPrompt="1"/>
          </p:nvPr>
        </p:nvSpPr>
        <p:spPr>
          <a:xfrm>
            <a:off x="9606967"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7" name="Text Placeholder 8">
            <a:extLst>
              <a:ext uri="{FF2B5EF4-FFF2-40B4-BE49-F238E27FC236}">
                <a16:creationId xmlns:a16="http://schemas.microsoft.com/office/drawing/2014/main" id="{859D51BE-948A-C542-9318-3F192122FEF6}"/>
              </a:ext>
            </a:extLst>
          </p:cNvPr>
          <p:cNvSpPr>
            <a:spLocks noGrp="1"/>
          </p:cNvSpPr>
          <p:nvPr>
            <p:ph type="body" sz="quarter" idx="23" hasCustomPrompt="1"/>
          </p:nvPr>
        </p:nvSpPr>
        <p:spPr>
          <a:xfrm>
            <a:off x="70126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8" name="Text Placeholder 8">
            <a:extLst>
              <a:ext uri="{FF2B5EF4-FFF2-40B4-BE49-F238E27FC236}">
                <a16:creationId xmlns:a16="http://schemas.microsoft.com/office/drawing/2014/main" id="{936469AC-5ED1-8C4A-8D7D-964F73FD336B}"/>
              </a:ext>
            </a:extLst>
          </p:cNvPr>
          <p:cNvSpPr>
            <a:spLocks noGrp="1"/>
          </p:cNvSpPr>
          <p:nvPr>
            <p:ph type="body" sz="quarter" idx="24" hasCustomPrompt="1"/>
          </p:nvPr>
        </p:nvSpPr>
        <p:spPr>
          <a:xfrm>
            <a:off x="4437927"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9" name="Text Placeholder 8">
            <a:extLst>
              <a:ext uri="{FF2B5EF4-FFF2-40B4-BE49-F238E27FC236}">
                <a16:creationId xmlns:a16="http://schemas.microsoft.com/office/drawing/2014/main" id="{B3822FE9-99AE-094D-AE82-0D4977F4718A}"/>
              </a:ext>
            </a:extLst>
          </p:cNvPr>
          <p:cNvSpPr>
            <a:spLocks noGrp="1"/>
          </p:cNvSpPr>
          <p:nvPr>
            <p:ph type="body" sz="quarter" idx="30" hasCustomPrompt="1"/>
          </p:nvPr>
        </p:nvSpPr>
        <p:spPr>
          <a:xfrm>
            <a:off x="817459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14" name="Picture 13">
            <a:extLst>
              <a:ext uri="{FF2B5EF4-FFF2-40B4-BE49-F238E27FC236}">
                <a16:creationId xmlns:a16="http://schemas.microsoft.com/office/drawing/2014/main" id="{A5BCDD29-5F87-5A40-94E8-A38C2833F2F2}"/>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5" name="Picture 14">
            <a:extLst>
              <a:ext uri="{FF2B5EF4-FFF2-40B4-BE49-F238E27FC236}">
                <a16:creationId xmlns:a16="http://schemas.microsoft.com/office/drawing/2014/main" id="{50768C2E-CE6D-2442-94DA-94A68E69EA0E}"/>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6" name="TextBox 15">
            <a:extLst>
              <a:ext uri="{FF2B5EF4-FFF2-40B4-BE49-F238E27FC236}">
                <a16:creationId xmlns:a16="http://schemas.microsoft.com/office/drawing/2014/main" id="{EA244A57-A043-C24F-A185-F0652CC0A0CD}"/>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6909140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Logos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14900" cy="1143000"/>
          </a:xfrm>
        </p:spPr>
        <p:txBody>
          <a:bodyPr anchor="t" anchorCtr="0"/>
          <a:lstStyle>
            <a:lvl1pPr>
              <a:defRPr sz="2300" b="0" i="0">
                <a:latin typeface="FuturaNext-Medium" panose="020B0602020204020303" pitchFamily="34" charset="77"/>
              </a:defRPr>
            </a:lvl1pPr>
          </a:lstStyle>
          <a:p>
            <a:r>
              <a:rPr lang="en-US" dirty="0"/>
              <a:t>Long title sentence case, Lorem Ipsum has been the industry’s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36CCF8E2-5781-544A-83B5-14490F6A7C22}"/>
              </a:ext>
            </a:extLst>
          </p:cNvPr>
          <p:cNvSpPr>
            <a:spLocks noGrp="1"/>
          </p:cNvSpPr>
          <p:nvPr>
            <p:ph type="pic" sz="quarter" idx="24" hasCustomPrompt="1"/>
          </p:nvPr>
        </p:nvSpPr>
        <p:spPr>
          <a:xfrm>
            <a:off x="6284037"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7" name="Picture Placeholder 14">
            <a:extLst>
              <a:ext uri="{FF2B5EF4-FFF2-40B4-BE49-F238E27FC236}">
                <a16:creationId xmlns:a16="http://schemas.microsoft.com/office/drawing/2014/main" id="{98A16178-6100-8E44-87C1-99EC09F688AF}"/>
              </a:ext>
            </a:extLst>
          </p:cNvPr>
          <p:cNvSpPr>
            <a:spLocks noGrp="1"/>
          </p:cNvSpPr>
          <p:nvPr>
            <p:ph type="pic" sz="quarter" idx="25" hasCustomPrompt="1"/>
          </p:nvPr>
        </p:nvSpPr>
        <p:spPr>
          <a:xfrm>
            <a:off x="6285624"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0" name="Picture Placeholder 14">
            <a:extLst>
              <a:ext uri="{FF2B5EF4-FFF2-40B4-BE49-F238E27FC236}">
                <a16:creationId xmlns:a16="http://schemas.microsoft.com/office/drawing/2014/main" id="{B89E3930-FFA7-324A-BBF7-6AEF0E3E1EBA}"/>
              </a:ext>
            </a:extLst>
          </p:cNvPr>
          <p:cNvSpPr>
            <a:spLocks noGrp="1"/>
          </p:cNvSpPr>
          <p:nvPr>
            <p:ph type="pic" sz="quarter" idx="26" hasCustomPrompt="1"/>
          </p:nvPr>
        </p:nvSpPr>
        <p:spPr>
          <a:xfrm>
            <a:off x="6285624"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1" name="Picture Placeholder 14">
            <a:extLst>
              <a:ext uri="{FF2B5EF4-FFF2-40B4-BE49-F238E27FC236}">
                <a16:creationId xmlns:a16="http://schemas.microsoft.com/office/drawing/2014/main" id="{7DE54EB1-4025-454A-8113-AF05922F3515}"/>
              </a:ext>
            </a:extLst>
          </p:cNvPr>
          <p:cNvSpPr>
            <a:spLocks noGrp="1"/>
          </p:cNvSpPr>
          <p:nvPr>
            <p:ph type="pic" sz="quarter" idx="27" hasCustomPrompt="1"/>
          </p:nvPr>
        </p:nvSpPr>
        <p:spPr>
          <a:xfrm>
            <a:off x="6285624"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2" name="Picture Placeholder 14">
            <a:extLst>
              <a:ext uri="{FF2B5EF4-FFF2-40B4-BE49-F238E27FC236}">
                <a16:creationId xmlns:a16="http://schemas.microsoft.com/office/drawing/2014/main" id="{5672584D-25F0-514D-8037-2BDF02A048CE}"/>
              </a:ext>
            </a:extLst>
          </p:cNvPr>
          <p:cNvSpPr>
            <a:spLocks noGrp="1"/>
          </p:cNvSpPr>
          <p:nvPr>
            <p:ph type="pic" sz="quarter" idx="28" hasCustomPrompt="1"/>
          </p:nvPr>
        </p:nvSpPr>
        <p:spPr>
          <a:xfrm>
            <a:off x="8150645"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3" name="Picture Placeholder 14">
            <a:extLst>
              <a:ext uri="{FF2B5EF4-FFF2-40B4-BE49-F238E27FC236}">
                <a16:creationId xmlns:a16="http://schemas.microsoft.com/office/drawing/2014/main" id="{4252D262-7B74-BB4F-88E8-5AF45A3783F6}"/>
              </a:ext>
            </a:extLst>
          </p:cNvPr>
          <p:cNvSpPr>
            <a:spLocks noGrp="1"/>
          </p:cNvSpPr>
          <p:nvPr>
            <p:ph type="pic" sz="quarter" idx="29" hasCustomPrompt="1"/>
          </p:nvPr>
        </p:nvSpPr>
        <p:spPr>
          <a:xfrm>
            <a:off x="8152232"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4" name="Picture Placeholder 14">
            <a:extLst>
              <a:ext uri="{FF2B5EF4-FFF2-40B4-BE49-F238E27FC236}">
                <a16:creationId xmlns:a16="http://schemas.microsoft.com/office/drawing/2014/main" id="{E206A6B2-CD8E-294D-9E42-E81B7A58BF64}"/>
              </a:ext>
            </a:extLst>
          </p:cNvPr>
          <p:cNvSpPr>
            <a:spLocks noGrp="1"/>
          </p:cNvSpPr>
          <p:nvPr>
            <p:ph type="pic" sz="quarter" idx="30" hasCustomPrompt="1"/>
          </p:nvPr>
        </p:nvSpPr>
        <p:spPr>
          <a:xfrm>
            <a:off x="8152232"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5" name="Picture Placeholder 14">
            <a:extLst>
              <a:ext uri="{FF2B5EF4-FFF2-40B4-BE49-F238E27FC236}">
                <a16:creationId xmlns:a16="http://schemas.microsoft.com/office/drawing/2014/main" id="{F2E78003-2ACC-2841-BD25-AF9D5D8A554C}"/>
              </a:ext>
            </a:extLst>
          </p:cNvPr>
          <p:cNvSpPr>
            <a:spLocks noGrp="1"/>
          </p:cNvSpPr>
          <p:nvPr>
            <p:ph type="pic" sz="quarter" idx="31" hasCustomPrompt="1"/>
          </p:nvPr>
        </p:nvSpPr>
        <p:spPr>
          <a:xfrm>
            <a:off x="8152232"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6" name="Picture Placeholder 14">
            <a:extLst>
              <a:ext uri="{FF2B5EF4-FFF2-40B4-BE49-F238E27FC236}">
                <a16:creationId xmlns:a16="http://schemas.microsoft.com/office/drawing/2014/main" id="{6DBA8565-04C4-8743-A1BF-59FFF4930A9E}"/>
              </a:ext>
            </a:extLst>
          </p:cNvPr>
          <p:cNvSpPr>
            <a:spLocks noGrp="1"/>
          </p:cNvSpPr>
          <p:nvPr>
            <p:ph type="pic" sz="quarter" idx="32" hasCustomPrompt="1"/>
          </p:nvPr>
        </p:nvSpPr>
        <p:spPr>
          <a:xfrm>
            <a:off x="10017252"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7" name="Picture Placeholder 14">
            <a:extLst>
              <a:ext uri="{FF2B5EF4-FFF2-40B4-BE49-F238E27FC236}">
                <a16:creationId xmlns:a16="http://schemas.microsoft.com/office/drawing/2014/main" id="{7B30872C-E98F-7146-B873-7B40F5A6A812}"/>
              </a:ext>
            </a:extLst>
          </p:cNvPr>
          <p:cNvSpPr>
            <a:spLocks noGrp="1"/>
          </p:cNvSpPr>
          <p:nvPr>
            <p:ph type="pic" sz="quarter" idx="33" hasCustomPrompt="1"/>
          </p:nvPr>
        </p:nvSpPr>
        <p:spPr>
          <a:xfrm>
            <a:off x="10018839"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8" name="Picture Placeholder 14">
            <a:extLst>
              <a:ext uri="{FF2B5EF4-FFF2-40B4-BE49-F238E27FC236}">
                <a16:creationId xmlns:a16="http://schemas.microsoft.com/office/drawing/2014/main" id="{92FEC79A-1D81-814C-B674-598FE31353E4}"/>
              </a:ext>
            </a:extLst>
          </p:cNvPr>
          <p:cNvSpPr>
            <a:spLocks noGrp="1"/>
          </p:cNvSpPr>
          <p:nvPr>
            <p:ph type="pic" sz="quarter" idx="34" hasCustomPrompt="1"/>
          </p:nvPr>
        </p:nvSpPr>
        <p:spPr>
          <a:xfrm>
            <a:off x="10018839"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9" name="Picture Placeholder 14">
            <a:extLst>
              <a:ext uri="{FF2B5EF4-FFF2-40B4-BE49-F238E27FC236}">
                <a16:creationId xmlns:a16="http://schemas.microsoft.com/office/drawing/2014/main" id="{7A0B2939-5FDD-1D45-A3EF-165325D1DC25}"/>
              </a:ext>
            </a:extLst>
          </p:cNvPr>
          <p:cNvSpPr>
            <a:spLocks noGrp="1"/>
          </p:cNvSpPr>
          <p:nvPr>
            <p:ph type="pic" sz="quarter" idx="35" hasCustomPrompt="1"/>
          </p:nvPr>
        </p:nvSpPr>
        <p:spPr>
          <a:xfrm>
            <a:off x="10018839"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0" name="Picture Placeholder 14">
            <a:extLst>
              <a:ext uri="{FF2B5EF4-FFF2-40B4-BE49-F238E27FC236}">
                <a16:creationId xmlns:a16="http://schemas.microsoft.com/office/drawing/2014/main" id="{455113BA-34DA-C141-839F-F026F783E409}"/>
              </a:ext>
            </a:extLst>
          </p:cNvPr>
          <p:cNvSpPr>
            <a:spLocks noGrp="1"/>
          </p:cNvSpPr>
          <p:nvPr>
            <p:ph type="pic" sz="quarter" idx="36" hasCustomPrompt="1"/>
          </p:nvPr>
        </p:nvSpPr>
        <p:spPr>
          <a:xfrm>
            <a:off x="6284037"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1" name="Picture Placeholder 14">
            <a:extLst>
              <a:ext uri="{FF2B5EF4-FFF2-40B4-BE49-F238E27FC236}">
                <a16:creationId xmlns:a16="http://schemas.microsoft.com/office/drawing/2014/main" id="{AAEE4A68-BC93-B54A-A573-E6134A01262E}"/>
              </a:ext>
            </a:extLst>
          </p:cNvPr>
          <p:cNvSpPr>
            <a:spLocks noGrp="1"/>
          </p:cNvSpPr>
          <p:nvPr>
            <p:ph type="pic" sz="quarter" idx="37" hasCustomPrompt="1"/>
          </p:nvPr>
        </p:nvSpPr>
        <p:spPr>
          <a:xfrm>
            <a:off x="8150645"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2" name="Picture Placeholder 14">
            <a:extLst>
              <a:ext uri="{FF2B5EF4-FFF2-40B4-BE49-F238E27FC236}">
                <a16:creationId xmlns:a16="http://schemas.microsoft.com/office/drawing/2014/main" id="{E1845ADF-9E77-FB49-8875-210585E8FD1F}"/>
              </a:ext>
            </a:extLst>
          </p:cNvPr>
          <p:cNvSpPr>
            <a:spLocks noGrp="1"/>
          </p:cNvSpPr>
          <p:nvPr>
            <p:ph type="pic" sz="quarter" idx="38" hasCustomPrompt="1"/>
          </p:nvPr>
        </p:nvSpPr>
        <p:spPr>
          <a:xfrm>
            <a:off x="10017252"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3" name="Text Placeholder 8">
            <a:extLst>
              <a:ext uri="{FF2B5EF4-FFF2-40B4-BE49-F238E27FC236}">
                <a16:creationId xmlns:a16="http://schemas.microsoft.com/office/drawing/2014/main" id="{E694DB2D-0661-B64E-8B14-1B9165844E93}"/>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2383172532"/>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Bios - Fou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914400" cy="91571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3453384"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6259070"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6" name="Picture Placeholder 14">
            <a:extLst>
              <a:ext uri="{FF2B5EF4-FFF2-40B4-BE49-F238E27FC236}">
                <a16:creationId xmlns:a16="http://schemas.microsoft.com/office/drawing/2014/main" id="{30AEFBD8-E71C-8541-9142-6611DC528D7F}"/>
              </a:ext>
            </a:extLst>
          </p:cNvPr>
          <p:cNvSpPr>
            <a:spLocks noGrp="1"/>
          </p:cNvSpPr>
          <p:nvPr>
            <p:ph type="pic" sz="quarter" idx="22" hasCustomPrompt="1"/>
          </p:nvPr>
        </p:nvSpPr>
        <p:spPr>
          <a:xfrm>
            <a:off x="9064752"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0" name="Text Placeholder 8">
            <a:extLst>
              <a:ext uri="{FF2B5EF4-FFF2-40B4-BE49-F238E27FC236}">
                <a16:creationId xmlns:a16="http://schemas.microsoft.com/office/drawing/2014/main" id="{BEEE02FB-72A4-4E43-96A7-FEB9F1BDBDE1}"/>
              </a:ext>
            </a:extLst>
          </p:cNvPr>
          <p:cNvSpPr>
            <a:spLocks noGrp="1"/>
          </p:cNvSpPr>
          <p:nvPr>
            <p:ph type="body" sz="quarter" idx="18" hasCustomPrompt="1"/>
          </p:nvPr>
        </p:nvSpPr>
        <p:spPr>
          <a:xfrm>
            <a:off x="184444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1" name="Text Placeholder 8">
            <a:extLst>
              <a:ext uri="{FF2B5EF4-FFF2-40B4-BE49-F238E27FC236}">
                <a16:creationId xmlns:a16="http://schemas.microsoft.com/office/drawing/2014/main" id="{6893C662-E60F-D541-B07B-4158AFC0DD1D}"/>
              </a:ext>
            </a:extLst>
          </p:cNvPr>
          <p:cNvSpPr>
            <a:spLocks noGrp="1"/>
          </p:cNvSpPr>
          <p:nvPr>
            <p:ph type="body" sz="quarter" idx="31" hasCustomPrompt="1"/>
          </p:nvPr>
        </p:nvSpPr>
        <p:spPr>
          <a:xfrm>
            <a:off x="4608620"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2" name="Text Placeholder 8">
            <a:extLst>
              <a:ext uri="{FF2B5EF4-FFF2-40B4-BE49-F238E27FC236}">
                <a16:creationId xmlns:a16="http://schemas.microsoft.com/office/drawing/2014/main" id="{81165C96-338C-6C4D-B9A7-069AFC305193}"/>
              </a:ext>
            </a:extLst>
          </p:cNvPr>
          <p:cNvSpPr>
            <a:spLocks noGrp="1"/>
          </p:cNvSpPr>
          <p:nvPr>
            <p:ph type="body" sz="quarter" idx="32" hasCustomPrompt="1"/>
          </p:nvPr>
        </p:nvSpPr>
        <p:spPr>
          <a:xfrm>
            <a:off x="741771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3" name="Text Placeholder 8">
            <a:extLst>
              <a:ext uri="{FF2B5EF4-FFF2-40B4-BE49-F238E27FC236}">
                <a16:creationId xmlns:a16="http://schemas.microsoft.com/office/drawing/2014/main" id="{7C9F813F-DAA3-734F-8892-EDAA7A51F0A1}"/>
              </a:ext>
            </a:extLst>
          </p:cNvPr>
          <p:cNvSpPr>
            <a:spLocks noGrp="1"/>
          </p:cNvSpPr>
          <p:nvPr>
            <p:ph type="body" sz="quarter" idx="33" hasCustomPrompt="1"/>
          </p:nvPr>
        </p:nvSpPr>
        <p:spPr>
          <a:xfrm>
            <a:off x="10220347"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1" name="Text Placeholder 8">
            <a:extLst>
              <a:ext uri="{FF2B5EF4-FFF2-40B4-BE49-F238E27FC236}">
                <a16:creationId xmlns:a16="http://schemas.microsoft.com/office/drawing/2014/main" id="{D777C81D-88F3-2A41-8BA9-BB7EE1DB8D89}"/>
              </a:ext>
            </a:extLst>
          </p:cNvPr>
          <p:cNvSpPr>
            <a:spLocks noGrp="1"/>
          </p:cNvSpPr>
          <p:nvPr>
            <p:ph type="body" sz="quarter" idx="23" hasCustomPrompt="1"/>
          </p:nvPr>
        </p:nvSpPr>
        <p:spPr>
          <a:xfrm>
            <a:off x="701262"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2" name="Text Placeholder 8">
            <a:extLst>
              <a:ext uri="{FF2B5EF4-FFF2-40B4-BE49-F238E27FC236}">
                <a16:creationId xmlns:a16="http://schemas.microsoft.com/office/drawing/2014/main" id="{47F9DE6E-97BD-8C4F-A0CD-17AA6D26DAED}"/>
              </a:ext>
            </a:extLst>
          </p:cNvPr>
          <p:cNvSpPr>
            <a:spLocks noGrp="1"/>
          </p:cNvSpPr>
          <p:nvPr>
            <p:ph type="body" sz="quarter" idx="24" hasCustomPrompt="1"/>
          </p:nvPr>
        </p:nvSpPr>
        <p:spPr>
          <a:xfrm>
            <a:off x="3493846"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3" name="Text Placeholder 8">
            <a:extLst>
              <a:ext uri="{FF2B5EF4-FFF2-40B4-BE49-F238E27FC236}">
                <a16:creationId xmlns:a16="http://schemas.microsoft.com/office/drawing/2014/main" id="{32F045AE-6FFB-2B41-B910-233818178BAB}"/>
              </a:ext>
            </a:extLst>
          </p:cNvPr>
          <p:cNvSpPr>
            <a:spLocks noGrp="1"/>
          </p:cNvSpPr>
          <p:nvPr>
            <p:ph type="body" sz="quarter" idx="34" hasCustomPrompt="1"/>
          </p:nvPr>
        </p:nvSpPr>
        <p:spPr>
          <a:xfrm>
            <a:off x="6286430"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4" name="Text Placeholder 8">
            <a:extLst>
              <a:ext uri="{FF2B5EF4-FFF2-40B4-BE49-F238E27FC236}">
                <a16:creationId xmlns:a16="http://schemas.microsoft.com/office/drawing/2014/main" id="{B2EED6BD-B3EA-4D48-9D2A-EB27F03C76E2}"/>
              </a:ext>
            </a:extLst>
          </p:cNvPr>
          <p:cNvSpPr>
            <a:spLocks noGrp="1"/>
          </p:cNvSpPr>
          <p:nvPr>
            <p:ph type="body" sz="quarter" idx="35" hasCustomPrompt="1"/>
          </p:nvPr>
        </p:nvSpPr>
        <p:spPr>
          <a:xfrm>
            <a:off x="9079014"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17" name="Picture 16">
            <a:extLst>
              <a:ext uri="{FF2B5EF4-FFF2-40B4-BE49-F238E27FC236}">
                <a16:creationId xmlns:a16="http://schemas.microsoft.com/office/drawing/2014/main" id="{A8BB64AF-B505-1A4A-B682-C511CD41ABE1}"/>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8" name="Picture 17">
            <a:extLst>
              <a:ext uri="{FF2B5EF4-FFF2-40B4-BE49-F238E27FC236}">
                <a16:creationId xmlns:a16="http://schemas.microsoft.com/office/drawing/2014/main" id="{99BAE759-2DF6-AC4B-A62B-30B938D184CF}"/>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9" name="TextBox 18">
            <a:extLst>
              <a:ext uri="{FF2B5EF4-FFF2-40B4-BE49-F238E27FC236}">
                <a16:creationId xmlns:a16="http://schemas.microsoft.com/office/drawing/2014/main" id="{F6E56E1D-6E50-A94A-8369-5E46759407C5}"/>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889544433"/>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87702"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2" name="Picture Placeholder 14">
            <a:extLst>
              <a:ext uri="{FF2B5EF4-FFF2-40B4-BE49-F238E27FC236}">
                <a16:creationId xmlns:a16="http://schemas.microsoft.com/office/drawing/2014/main" id="{6E645E8C-05BC-6548-872B-891C1988923C}"/>
              </a:ext>
            </a:extLst>
          </p:cNvPr>
          <p:cNvSpPr>
            <a:spLocks noGrp="1"/>
          </p:cNvSpPr>
          <p:nvPr>
            <p:ph type="pic" sz="quarter" idx="18" hasCustomPrompt="1"/>
          </p:nvPr>
        </p:nvSpPr>
        <p:spPr>
          <a:xfrm>
            <a:off x="3486751"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4" name="Picture Placeholder 14">
            <a:extLst>
              <a:ext uri="{FF2B5EF4-FFF2-40B4-BE49-F238E27FC236}">
                <a16:creationId xmlns:a16="http://schemas.microsoft.com/office/drawing/2014/main" id="{AC5133CF-A1DF-074A-8781-7F53E58B38DA}"/>
              </a:ext>
            </a:extLst>
          </p:cNvPr>
          <p:cNvSpPr>
            <a:spLocks noGrp="1"/>
          </p:cNvSpPr>
          <p:nvPr>
            <p:ph type="pic" sz="quarter" idx="20" hasCustomPrompt="1"/>
          </p:nvPr>
        </p:nvSpPr>
        <p:spPr>
          <a:xfrm>
            <a:off x="9088654"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8" name="Picture Placeholder 14">
            <a:extLst>
              <a:ext uri="{FF2B5EF4-FFF2-40B4-BE49-F238E27FC236}">
                <a16:creationId xmlns:a16="http://schemas.microsoft.com/office/drawing/2014/main" id="{995C6489-58E1-8246-B12F-4BB7D39BD4B5}"/>
              </a:ext>
            </a:extLst>
          </p:cNvPr>
          <p:cNvSpPr>
            <a:spLocks noGrp="1"/>
          </p:cNvSpPr>
          <p:nvPr>
            <p:ph type="pic" sz="quarter" idx="33" hasCustomPrompt="1"/>
          </p:nvPr>
        </p:nvSpPr>
        <p:spPr>
          <a:xfrm>
            <a:off x="685800"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9" name="Picture Placeholder 14">
            <a:extLst>
              <a:ext uri="{FF2B5EF4-FFF2-40B4-BE49-F238E27FC236}">
                <a16:creationId xmlns:a16="http://schemas.microsoft.com/office/drawing/2014/main" id="{AB2578B4-B73E-B44A-B8FE-DD33E294E44E}"/>
              </a:ext>
            </a:extLst>
          </p:cNvPr>
          <p:cNvSpPr>
            <a:spLocks noGrp="1"/>
          </p:cNvSpPr>
          <p:nvPr>
            <p:ph type="pic" sz="quarter" idx="34" hasCustomPrompt="1"/>
          </p:nvPr>
        </p:nvSpPr>
        <p:spPr>
          <a:xfrm>
            <a:off x="6287702"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0" name="Picture Placeholder 14">
            <a:extLst>
              <a:ext uri="{FF2B5EF4-FFF2-40B4-BE49-F238E27FC236}">
                <a16:creationId xmlns:a16="http://schemas.microsoft.com/office/drawing/2014/main" id="{342AD1C8-3D24-F143-BC2E-FD8640F959E9}"/>
              </a:ext>
            </a:extLst>
          </p:cNvPr>
          <p:cNvSpPr>
            <a:spLocks noGrp="1"/>
          </p:cNvSpPr>
          <p:nvPr>
            <p:ph type="pic" sz="quarter" idx="35" hasCustomPrompt="1"/>
          </p:nvPr>
        </p:nvSpPr>
        <p:spPr>
          <a:xfrm>
            <a:off x="3486751"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1" name="Picture Placeholder 14">
            <a:extLst>
              <a:ext uri="{FF2B5EF4-FFF2-40B4-BE49-F238E27FC236}">
                <a16:creationId xmlns:a16="http://schemas.microsoft.com/office/drawing/2014/main" id="{CD696151-7FA0-7E4B-BF95-443006F35282}"/>
              </a:ext>
            </a:extLst>
          </p:cNvPr>
          <p:cNvSpPr>
            <a:spLocks noGrp="1"/>
          </p:cNvSpPr>
          <p:nvPr>
            <p:ph type="pic" sz="quarter" idx="36" hasCustomPrompt="1"/>
          </p:nvPr>
        </p:nvSpPr>
        <p:spPr>
          <a:xfrm>
            <a:off x="9088654"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43" name="Text Placeholder 8">
            <a:extLst>
              <a:ext uri="{FF2B5EF4-FFF2-40B4-BE49-F238E27FC236}">
                <a16:creationId xmlns:a16="http://schemas.microsoft.com/office/drawing/2014/main" id="{E275BD01-EC80-7041-9D61-D1B61C005FAE}"/>
              </a:ext>
            </a:extLst>
          </p:cNvPr>
          <p:cNvSpPr>
            <a:spLocks noGrp="1"/>
          </p:cNvSpPr>
          <p:nvPr>
            <p:ph type="body" sz="quarter" idx="49" hasCustomPrompt="1"/>
          </p:nvPr>
        </p:nvSpPr>
        <p:spPr>
          <a:xfrm>
            <a:off x="685800"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4" name="Text Placeholder 8">
            <a:extLst>
              <a:ext uri="{FF2B5EF4-FFF2-40B4-BE49-F238E27FC236}">
                <a16:creationId xmlns:a16="http://schemas.microsoft.com/office/drawing/2014/main" id="{991E8DA0-CEFA-314D-84BC-4A55C992D766}"/>
              </a:ext>
            </a:extLst>
          </p:cNvPr>
          <p:cNvSpPr>
            <a:spLocks noGrp="1"/>
          </p:cNvSpPr>
          <p:nvPr>
            <p:ph type="body" sz="quarter" idx="50" hasCustomPrompt="1"/>
          </p:nvPr>
        </p:nvSpPr>
        <p:spPr>
          <a:xfrm>
            <a:off x="685800"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5" name="Text Placeholder 8">
            <a:extLst>
              <a:ext uri="{FF2B5EF4-FFF2-40B4-BE49-F238E27FC236}">
                <a16:creationId xmlns:a16="http://schemas.microsoft.com/office/drawing/2014/main" id="{A847203A-FD45-9849-AB08-A1B0FC164238}"/>
              </a:ext>
            </a:extLst>
          </p:cNvPr>
          <p:cNvSpPr>
            <a:spLocks noGrp="1"/>
          </p:cNvSpPr>
          <p:nvPr>
            <p:ph type="body" sz="quarter" idx="51" hasCustomPrompt="1"/>
          </p:nvPr>
        </p:nvSpPr>
        <p:spPr>
          <a:xfrm>
            <a:off x="3486751"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6" name="Text Placeholder 8">
            <a:extLst>
              <a:ext uri="{FF2B5EF4-FFF2-40B4-BE49-F238E27FC236}">
                <a16:creationId xmlns:a16="http://schemas.microsoft.com/office/drawing/2014/main" id="{20969B23-739E-3C4E-9705-1FF78301AF99}"/>
              </a:ext>
            </a:extLst>
          </p:cNvPr>
          <p:cNvSpPr>
            <a:spLocks noGrp="1"/>
          </p:cNvSpPr>
          <p:nvPr>
            <p:ph type="body" sz="quarter" idx="52" hasCustomPrompt="1"/>
          </p:nvPr>
        </p:nvSpPr>
        <p:spPr>
          <a:xfrm>
            <a:off x="3486751"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7" name="Text Placeholder 8">
            <a:extLst>
              <a:ext uri="{FF2B5EF4-FFF2-40B4-BE49-F238E27FC236}">
                <a16:creationId xmlns:a16="http://schemas.microsoft.com/office/drawing/2014/main" id="{06274477-0A79-C549-B59D-D078BB636547}"/>
              </a:ext>
            </a:extLst>
          </p:cNvPr>
          <p:cNvSpPr>
            <a:spLocks noGrp="1"/>
          </p:cNvSpPr>
          <p:nvPr>
            <p:ph type="body" sz="quarter" idx="53" hasCustomPrompt="1"/>
          </p:nvPr>
        </p:nvSpPr>
        <p:spPr>
          <a:xfrm>
            <a:off x="6287702"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8" name="Text Placeholder 8">
            <a:extLst>
              <a:ext uri="{FF2B5EF4-FFF2-40B4-BE49-F238E27FC236}">
                <a16:creationId xmlns:a16="http://schemas.microsoft.com/office/drawing/2014/main" id="{05237FAC-D5A6-3B41-97E1-F5CFB6195662}"/>
              </a:ext>
            </a:extLst>
          </p:cNvPr>
          <p:cNvSpPr>
            <a:spLocks noGrp="1"/>
          </p:cNvSpPr>
          <p:nvPr>
            <p:ph type="body" sz="quarter" idx="54" hasCustomPrompt="1"/>
          </p:nvPr>
        </p:nvSpPr>
        <p:spPr>
          <a:xfrm>
            <a:off x="6287702"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9" name="Text Placeholder 8">
            <a:extLst>
              <a:ext uri="{FF2B5EF4-FFF2-40B4-BE49-F238E27FC236}">
                <a16:creationId xmlns:a16="http://schemas.microsoft.com/office/drawing/2014/main" id="{649787C3-33FB-7B42-BF2E-A1AC70E7EE54}"/>
              </a:ext>
            </a:extLst>
          </p:cNvPr>
          <p:cNvSpPr>
            <a:spLocks noGrp="1"/>
          </p:cNvSpPr>
          <p:nvPr>
            <p:ph type="body" sz="quarter" idx="55" hasCustomPrompt="1"/>
          </p:nvPr>
        </p:nvSpPr>
        <p:spPr>
          <a:xfrm>
            <a:off x="9090313"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50" name="Text Placeholder 8">
            <a:extLst>
              <a:ext uri="{FF2B5EF4-FFF2-40B4-BE49-F238E27FC236}">
                <a16:creationId xmlns:a16="http://schemas.microsoft.com/office/drawing/2014/main" id="{07C5DD56-B7C7-FA42-9F93-957D9997C42E}"/>
              </a:ext>
            </a:extLst>
          </p:cNvPr>
          <p:cNvSpPr>
            <a:spLocks noGrp="1"/>
          </p:cNvSpPr>
          <p:nvPr>
            <p:ph type="body" sz="quarter" idx="56" hasCustomPrompt="1"/>
          </p:nvPr>
        </p:nvSpPr>
        <p:spPr>
          <a:xfrm>
            <a:off x="9090313"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20" name="Picture 19">
            <a:extLst>
              <a:ext uri="{FF2B5EF4-FFF2-40B4-BE49-F238E27FC236}">
                <a16:creationId xmlns:a16="http://schemas.microsoft.com/office/drawing/2014/main" id="{4DDFFCF4-FC18-8249-A5F8-FA10300620B9}"/>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21" name="Picture 20">
            <a:extLst>
              <a:ext uri="{FF2B5EF4-FFF2-40B4-BE49-F238E27FC236}">
                <a16:creationId xmlns:a16="http://schemas.microsoft.com/office/drawing/2014/main" id="{1CA0800D-B45A-3546-98D7-641D9BD39122}"/>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24" name="TextBox 23">
            <a:extLst>
              <a:ext uri="{FF2B5EF4-FFF2-40B4-BE49-F238E27FC236}">
                <a16:creationId xmlns:a16="http://schemas.microsoft.com/office/drawing/2014/main" id="{E01F98D6-40D2-3545-8FA3-F339D5B704F3}"/>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732736553"/>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3/3/3 Profi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494995"/>
          </a:xfrm>
        </p:spPr>
        <p:txBody>
          <a:bodyPr anchor="t" anchorCtr="0"/>
          <a:lstStyle>
            <a:lvl1pPr>
              <a:defRPr sz="2300" b="0" i="0">
                <a:latin typeface="FuturaNext-Medium" panose="020B0602020204020303" pitchFamily="34" charset="77"/>
              </a:defRPr>
            </a:lvl1pPr>
          </a:lstStyle>
          <a:p>
            <a:r>
              <a:rPr lang="en-US" dirty="0"/>
              <a:t>3/3/3 Profile Name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019301" cy="202220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8" name="Subtitle 2">
            <a:extLst>
              <a:ext uri="{FF2B5EF4-FFF2-40B4-BE49-F238E27FC236}">
                <a16:creationId xmlns:a16="http://schemas.microsoft.com/office/drawing/2014/main" id="{F40F6EF1-4EAF-EF4C-8721-63E725D99BB1}"/>
              </a:ext>
            </a:extLst>
          </p:cNvPr>
          <p:cNvSpPr>
            <a:spLocks noGrp="1"/>
          </p:cNvSpPr>
          <p:nvPr>
            <p:ph type="subTitle" idx="14" hasCustomPrompt="1"/>
          </p:nvPr>
        </p:nvSpPr>
        <p:spPr>
          <a:xfrm>
            <a:off x="685800" y="1028395"/>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dirty="0"/>
              <a:t>Designation</a:t>
            </a:r>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1676400"/>
            <a:ext cx="0" cy="4495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ext Placeholder 8">
            <a:extLst>
              <a:ext uri="{FF2B5EF4-FFF2-40B4-BE49-F238E27FC236}">
                <a16:creationId xmlns:a16="http://schemas.microsoft.com/office/drawing/2014/main" id="{44F1B326-EA5D-DF4C-9769-DE53133ADC9A}"/>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18" name="Text Placeholder 8">
            <a:extLst>
              <a:ext uri="{FF2B5EF4-FFF2-40B4-BE49-F238E27FC236}">
                <a16:creationId xmlns:a16="http://schemas.microsoft.com/office/drawing/2014/main" id="{5CE0AF91-E47E-1F45-968B-C5DAA8241F68}"/>
              </a:ext>
            </a:extLst>
          </p:cNvPr>
          <p:cNvSpPr>
            <a:spLocks noGrp="1"/>
          </p:cNvSpPr>
          <p:nvPr>
            <p:ph type="body" sz="quarter" idx="18" hasCustomPrompt="1"/>
          </p:nvPr>
        </p:nvSpPr>
        <p:spPr>
          <a:xfrm>
            <a:off x="685800" y="4091792"/>
            <a:ext cx="2019301" cy="2080408"/>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9" name="Picture 8">
            <a:extLst>
              <a:ext uri="{FF2B5EF4-FFF2-40B4-BE49-F238E27FC236}">
                <a16:creationId xmlns:a16="http://schemas.microsoft.com/office/drawing/2014/main" id="{0027EB20-F896-3548-8BA9-1DB17F54A15C}"/>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0" name="Picture 9">
            <a:extLst>
              <a:ext uri="{FF2B5EF4-FFF2-40B4-BE49-F238E27FC236}">
                <a16:creationId xmlns:a16="http://schemas.microsoft.com/office/drawing/2014/main" id="{18852251-0408-6945-9381-83C183DE7EAE}"/>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3" name="TextBox 12">
            <a:extLst>
              <a:ext uri="{FF2B5EF4-FFF2-40B4-BE49-F238E27FC236}">
                <a16:creationId xmlns:a16="http://schemas.microsoft.com/office/drawing/2014/main" id="{FA60FB06-8891-8F4F-8015-6EF41DBA2D5E}"/>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801819620"/>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3/3/3 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019301" cy="1143000"/>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533400"/>
            <a:ext cx="0" cy="5638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Text Placeholder 8">
            <a:extLst>
              <a:ext uri="{FF2B5EF4-FFF2-40B4-BE49-F238E27FC236}">
                <a16:creationId xmlns:a16="http://schemas.microsoft.com/office/drawing/2014/main" id="{0A41AD4B-A747-424A-B9F9-C8308162406C}"/>
              </a:ext>
            </a:extLst>
          </p:cNvPr>
          <p:cNvSpPr>
            <a:spLocks noGrp="1"/>
          </p:cNvSpPr>
          <p:nvPr>
            <p:ph type="body" sz="quarter" idx="16" hasCustomPrompt="1"/>
          </p:nvPr>
        </p:nvSpPr>
        <p:spPr>
          <a:xfrm>
            <a:off x="3467100" y="533400"/>
            <a:ext cx="8036052" cy="5638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0" name="Text Placeholder 8">
            <a:extLst>
              <a:ext uri="{FF2B5EF4-FFF2-40B4-BE49-F238E27FC236}">
                <a16:creationId xmlns:a16="http://schemas.microsoft.com/office/drawing/2014/main" id="{13A95416-90C3-E449-97BC-03BD0D7402E8}"/>
              </a:ext>
            </a:extLst>
          </p:cNvPr>
          <p:cNvSpPr>
            <a:spLocks noGrp="1"/>
          </p:cNvSpPr>
          <p:nvPr>
            <p:ph type="body" sz="quarter" idx="18" hasCustomPrompt="1"/>
          </p:nvPr>
        </p:nvSpPr>
        <p:spPr>
          <a:xfrm>
            <a:off x="685800" y="2057400"/>
            <a:ext cx="2019301"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7" name="Picture 6">
            <a:extLst>
              <a:ext uri="{FF2B5EF4-FFF2-40B4-BE49-F238E27FC236}">
                <a16:creationId xmlns:a16="http://schemas.microsoft.com/office/drawing/2014/main" id="{1DBACD68-C52B-9940-BC08-54EFFEC1EE63}"/>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237355FC-67EA-B94C-8FA3-F09AD411F0CC}"/>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1" name="TextBox 10">
            <a:extLst>
              <a:ext uri="{FF2B5EF4-FFF2-40B4-BE49-F238E27FC236}">
                <a16:creationId xmlns:a16="http://schemas.microsoft.com/office/drawing/2014/main" id="{AE8CB098-67C9-904F-B7B3-2041634CE16D}"/>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98864692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pic>
        <p:nvPicPr>
          <p:cNvPr id="20" name="Picture 19">
            <a:extLst>
              <a:ext uri="{FF2B5EF4-FFF2-40B4-BE49-F238E27FC236}">
                <a16:creationId xmlns:a16="http://schemas.microsoft.com/office/drawing/2014/main" id="{63687902-782C-D548-9F9C-C8E9D5B1C82E}"/>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21" name="Picture 20">
            <a:extLst>
              <a:ext uri="{FF2B5EF4-FFF2-40B4-BE49-F238E27FC236}">
                <a16:creationId xmlns:a16="http://schemas.microsoft.com/office/drawing/2014/main" id="{2FB88D7F-6B1E-9243-891E-F0F4563BC35A}"/>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22" name="TextBox 21">
            <a:extLst>
              <a:ext uri="{FF2B5EF4-FFF2-40B4-BE49-F238E27FC236}">
                <a16:creationId xmlns:a16="http://schemas.microsoft.com/office/drawing/2014/main" id="{5F1F2A53-2356-594F-BDE0-842F99AB9D8B}"/>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bg1"/>
                </a:solidFill>
              </a:rPr>
              <a:t>Copyright Publicis Groupe | Confidential</a:t>
            </a:r>
          </a:p>
        </p:txBody>
      </p:sp>
    </p:spTree>
    <p:extLst>
      <p:ext uri="{BB962C8B-B14F-4D97-AF65-F5344CB8AC3E}">
        <p14:creationId xmlns:p14="http://schemas.microsoft.com/office/powerpoint/2010/main" val="41913666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1_Industry Trends 0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86855"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tx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bg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pic>
        <p:nvPicPr>
          <p:cNvPr id="20" name="Picture 19">
            <a:extLst>
              <a:ext uri="{FF2B5EF4-FFF2-40B4-BE49-F238E27FC236}">
                <a16:creationId xmlns:a16="http://schemas.microsoft.com/office/drawing/2014/main" id="{22BAC9DD-B7E8-D045-8F55-BBDB72A51353}"/>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21" name="Picture 20">
            <a:extLst>
              <a:ext uri="{FF2B5EF4-FFF2-40B4-BE49-F238E27FC236}">
                <a16:creationId xmlns:a16="http://schemas.microsoft.com/office/drawing/2014/main" id="{23F6445D-F241-4547-9E96-68373BE37286}"/>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22" name="TextBox 21">
            <a:extLst>
              <a:ext uri="{FF2B5EF4-FFF2-40B4-BE49-F238E27FC236}">
                <a16:creationId xmlns:a16="http://schemas.microsoft.com/office/drawing/2014/main" id="{F340CD72-6FEA-C740-8D59-1AC758494CAD}"/>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344506484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Two Quote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9" name="Freeform 8">
            <a:extLst>
              <a:ext uri="{FF2B5EF4-FFF2-40B4-BE49-F238E27FC236}">
                <a16:creationId xmlns:a16="http://schemas.microsoft.com/office/drawing/2014/main" id="{145B1CA3-7815-E143-A41B-06475BD1EDF4}"/>
              </a:ext>
            </a:extLst>
          </p:cNvPr>
          <p:cNvSpPr/>
          <p:nvPr userDrawn="1"/>
        </p:nvSpPr>
        <p:spPr>
          <a:xfrm>
            <a:off x="7040881"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7040881"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600"/>
              </a:spcBef>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 </a:t>
            </a:r>
          </a:p>
        </p:txBody>
      </p:sp>
      <p:pic>
        <p:nvPicPr>
          <p:cNvPr id="10" name="Picture 9">
            <a:extLst>
              <a:ext uri="{FF2B5EF4-FFF2-40B4-BE49-F238E27FC236}">
                <a16:creationId xmlns:a16="http://schemas.microsoft.com/office/drawing/2014/main" id="{E9F12E63-DAEA-5B4C-9CFE-2215AA3AC237}"/>
              </a:ext>
            </a:extLst>
          </p:cNvPr>
          <p:cNvPicPr>
            <a:picLocks noChangeAspect="1"/>
          </p:cNvPicPr>
          <p:nvPr userDrawn="1"/>
        </p:nvPicPr>
        <p:blipFill>
          <a:blip r:embed="rId2">
            <a:biLevel thresh="25000"/>
          </a:blip>
          <a:stretch>
            <a:fillRect/>
          </a:stretch>
        </p:blipFill>
        <p:spPr>
          <a:xfrm>
            <a:off x="693499" y="6199202"/>
            <a:ext cx="458897" cy="272470"/>
          </a:xfrm>
          <a:prstGeom prst="rect">
            <a:avLst/>
          </a:prstGeom>
        </p:spPr>
      </p:pic>
      <p:pic>
        <p:nvPicPr>
          <p:cNvPr id="11" name="Picture 10">
            <a:extLst>
              <a:ext uri="{FF2B5EF4-FFF2-40B4-BE49-F238E27FC236}">
                <a16:creationId xmlns:a16="http://schemas.microsoft.com/office/drawing/2014/main" id="{CEFF5767-93BE-E542-B595-9E1912C81140}"/>
              </a:ext>
            </a:extLst>
          </p:cNvPr>
          <p:cNvPicPr>
            <a:picLocks noChangeAspect="1"/>
          </p:cNvPicPr>
          <p:nvPr userDrawn="1"/>
        </p:nvPicPr>
        <p:blipFill>
          <a:blip r:embed="rId3">
            <a:lum bright="70000" contrast="-70000"/>
          </a:blip>
          <a:stretch>
            <a:fillRect/>
          </a:stretch>
        </p:blipFill>
        <p:spPr>
          <a:xfrm>
            <a:off x="1262208" y="6211568"/>
            <a:ext cx="283128" cy="247738"/>
          </a:xfrm>
          <a:prstGeom prst="rect">
            <a:avLst/>
          </a:prstGeom>
        </p:spPr>
      </p:pic>
      <p:sp>
        <p:nvSpPr>
          <p:cNvPr id="13" name="TextBox 12">
            <a:extLst>
              <a:ext uri="{FF2B5EF4-FFF2-40B4-BE49-F238E27FC236}">
                <a16:creationId xmlns:a16="http://schemas.microsoft.com/office/drawing/2014/main" id="{ACC1966A-2F40-AD4B-836E-F9C515E2A042}"/>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bg1"/>
                </a:solidFill>
              </a:rPr>
              <a:t>Copyright Publicis Groupe | Confidential</a:t>
            </a:r>
          </a:p>
        </p:txBody>
      </p:sp>
    </p:spTree>
    <p:extLst>
      <p:ext uri="{BB962C8B-B14F-4D97-AF65-F5344CB8AC3E}">
        <p14:creationId xmlns:p14="http://schemas.microsoft.com/office/powerpoint/2010/main" val="17141419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1_Two Quotes 0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95999"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9" name="Freeform 8">
            <a:extLst>
              <a:ext uri="{FF2B5EF4-FFF2-40B4-BE49-F238E27FC236}">
                <a16:creationId xmlns:a16="http://schemas.microsoft.com/office/drawing/2014/main" id="{145B1CA3-7815-E143-A41B-06475BD1EDF4}"/>
              </a:ext>
            </a:extLst>
          </p:cNvPr>
          <p:cNvSpPr/>
          <p:nvPr userDrawn="1"/>
        </p:nvSpPr>
        <p:spPr>
          <a:xfrm>
            <a:off x="951166"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951166"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000"/>
              </a:spcBef>
              <a:spcAft>
                <a:spcPts val="200"/>
              </a:spcAft>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 </a:t>
            </a:r>
          </a:p>
        </p:txBody>
      </p:sp>
      <p:pic>
        <p:nvPicPr>
          <p:cNvPr id="6" name="Picture 5">
            <a:extLst>
              <a:ext uri="{FF2B5EF4-FFF2-40B4-BE49-F238E27FC236}">
                <a16:creationId xmlns:a16="http://schemas.microsoft.com/office/drawing/2014/main" id="{7E31ADD2-2B0B-D34C-BBD8-7D3D11ED4378}"/>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7" name="Picture 6">
            <a:extLst>
              <a:ext uri="{FF2B5EF4-FFF2-40B4-BE49-F238E27FC236}">
                <a16:creationId xmlns:a16="http://schemas.microsoft.com/office/drawing/2014/main" id="{979180D2-741D-BD4A-A089-1C94D19F7CE8}"/>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1" name="TextBox 10">
            <a:extLst>
              <a:ext uri="{FF2B5EF4-FFF2-40B4-BE49-F238E27FC236}">
                <a16:creationId xmlns:a16="http://schemas.microsoft.com/office/drawing/2014/main" id="{EEAFB512-54FD-7049-A07C-CC5A3BF80F64}"/>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78092641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Work Samples">
    <p:spTree>
      <p:nvGrpSpPr>
        <p:cNvPr id="1" name=""/>
        <p:cNvGrpSpPr/>
        <p:nvPr/>
      </p:nvGrpSpPr>
      <p:grpSpPr>
        <a:xfrm>
          <a:off x="0" y="0"/>
          <a:ext cx="0" cy="0"/>
          <a:chOff x="0" y="0"/>
          <a:chExt cx="0" cy="0"/>
        </a:xfrm>
      </p:grpSpPr>
      <p:sp>
        <p:nvSpPr>
          <p:cNvPr id="18" name="Picture Placeholder 14">
            <a:extLst>
              <a:ext uri="{FF2B5EF4-FFF2-40B4-BE49-F238E27FC236}">
                <a16:creationId xmlns:a16="http://schemas.microsoft.com/office/drawing/2014/main" id="{B629A4CB-668F-8341-80A2-0191AF597C2C}"/>
              </a:ext>
            </a:extLst>
          </p:cNvPr>
          <p:cNvSpPr>
            <a:spLocks noGrp="1"/>
          </p:cNvSpPr>
          <p:nvPr>
            <p:ph type="pic" sz="quarter" idx="71" hasCustomPrompt="1"/>
          </p:nvPr>
        </p:nvSpPr>
        <p:spPr>
          <a:xfrm>
            <a:off x="685800"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Artwork</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28" name="Picture Placeholder 14">
            <a:extLst>
              <a:ext uri="{FF2B5EF4-FFF2-40B4-BE49-F238E27FC236}">
                <a16:creationId xmlns:a16="http://schemas.microsoft.com/office/drawing/2014/main" id="{D1F110CD-268F-B848-91D4-2EB975F55BE1}"/>
              </a:ext>
            </a:extLst>
          </p:cNvPr>
          <p:cNvSpPr>
            <a:spLocks noGrp="1"/>
          </p:cNvSpPr>
          <p:nvPr>
            <p:ph type="pic" sz="quarter" idx="73" hasCustomPrompt="1"/>
          </p:nvPr>
        </p:nvSpPr>
        <p:spPr>
          <a:xfrm>
            <a:off x="4421345"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Artwork</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4421345"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2" name="Picture Placeholder 14">
            <a:extLst>
              <a:ext uri="{FF2B5EF4-FFF2-40B4-BE49-F238E27FC236}">
                <a16:creationId xmlns:a16="http://schemas.microsoft.com/office/drawing/2014/main" id="{1B56A297-2C1E-EC42-BF3F-08C2A171A2E3}"/>
              </a:ext>
            </a:extLst>
          </p:cNvPr>
          <p:cNvSpPr>
            <a:spLocks noGrp="1"/>
          </p:cNvSpPr>
          <p:nvPr>
            <p:ph type="pic" sz="quarter" idx="77" hasCustomPrompt="1"/>
          </p:nvPr>
        </p:nvSpPr>
        <p:spPr>
          <a:xfrm>
            <a:off x="8147299"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Artwork</a:t>
            </a:r>
          </a:p>
        </p:txBody>
      </p:sp>
      <p:sp>
        <p:nvSpPr>
          <p:cNvPr id="34" name="Picture Placeholder 14">
            <a:extLst>
              <a:ext uri="{FF2B5EF4-FFF2-40B4-BE49-F238E27FC236}">
                <a16:creationId xmlns:a16="http://schemas.microsoft.com/office/drawing/2014/main" id="{59E55EF3-E367-C447-82BE-1EDBF18B3F15}"/>
              </a:ext>
            </a:extLst>
          </p:cNvPr>
          <p:cNvSpPr>
            <a:spLocks noGrp="1"/>
          </p:cNvSpPr>
          <p:nvPr>
            <p:ph type="pic" sz="quarter" idx="79" hasCustomPrompt="1"/>
          </p:nvPr>
        </p:nvSpPr>
        <p:spPr>
          <a:xfrm>
            <a:off x="814729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8" name="Text Placeholder 8">
            <a:extLst>
              <a:ext uri="{FF2B5EF4-FFF2-40B4-BE49-F238E27FC236}">
                <a16:creationId xmlns:a16="http://schemas.microsoft.com/office/drawing/2014/main" id="{92084505-37BC-1940-B499-649F3055BB44}"/>
              </a:ext>
            </a:extLst>
          </p:cNvPr>
          <p:cNvSpPr>
            <a:spLocks noGrp="1"/>
          </p:cNvSpPr>
          <p:nvPr>
            <p:ph type="body" sz="quarter" idx="84" hasCustomPrompt="1"/>
          </p:nvPr>
        </p:nvSpPr>
        <p:spPr>
          <a:xfrm>
            <a:off x="685800"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6091445"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0" name="Text Placeholder 8">
            <a:extLst>
              <a:ext uri="{FF2B5EF4-FFF2-40B4-BE49-F238E27FC236}">
                <a16:creationId xmlns:a16="http://schemas.microsoft.com/office/drawing/2014/main" id="{200EB703-6DBF-1445-8BFA-A44BEF0C1C22}"/>
              </a:ext>
            </a:extLst>
          </p:cNvPr>
          <p:cNvSpPr>
            <a:spLocks noGrp="1"/>
          </p:cNvSpPr>
          <p:nvPr>
            <p:ph type="body" sz="quarter" idx="86" hasCustomPrompt="1"/>
          </p:nvPr>
        </p:nvSpPr>
        <p:spPr>
          <a:xfrm>
            <a:off x="4421345"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1" name="Text Placeholder 8">
            <a:extLst>
              <a:ext uri="{FF2B5EF4-FFF2-40B4-BE49-F238E27FC236}">
                <a16:creationId xmlns:a16="http://schemas.microsoft.com/office/drawing/2014/main" id="{C25BBC82-71F6-BF4A-934C-676C26306631}"/>
              </a:ext>
            </a:extLst>
          </p:cNvPr>
          <p:cNvSpPr>
            <a:spLocks noGrp="1"/>
          </p:cNvSpPr>
          <p:nvPr>
            <p:ph type="body" sz="quarter" idx="87" hasCustomPrompt="1"/>
          </p:nvPr>
        </p:nvSpPr>
        <p:spPr>
          <a:xfrm>
            <a:off x="9822368"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2" name="Text Placeholder 8">
            <a:extLst>
              <a:ext uri="{FF2B5EF4-FFF2-40B4-BE49-F238E27FC236}">
                <a16:creationId xmlns:a16="http://schemas.microsoft.com/office/drawing/2014/main" id="{8FF6000C-3B9E-D941-AB04-A1162F32F07A}"/>
              </a:ext>
            </a:extLst>
          </p:cNvPr>
          <p:cNvSpPr>
            <a:spLocks noGrp="1"/>
          </p:cNvSpPr>
          <p:nvPr>
            <p:ph type="body" sz="quarter" idx="88" hasCustomPrompt="1"/>
          </p:nvPr>
        </p:nvSpPr>
        <p:spPr>
          <a:xfrm>
            <a:off x="8152268"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16" name="Picture 15">
            <a:extLst>
              <a:ext uri="{FF2B5EF4-FFF2-40B4-BE49-F238E27FC236}">
                <a16:creationId xmlns:a16="http://schemas.microsoft.com/office/drawing/2014/main" id="{B16C8A0C-8CF3-E644-8455-3516E889E706}"/>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7" name="Picture 16">
            <a:extLst>
              <a:ext uri="{FF2B5EF4-FFF2-40B4-BE49-F238E27FC236}">
                <a16:creationId xmlns:a16="http://schemas.microsoft.com/office/drawing/2014/main" id="{92F75385-E113-E647-A717-F9E8F94BC7FD}"/>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9" name="TextBox 18">
            <a:extLst>
              <a:ext uri="{FF2B5EF4-FFF2-40B4-BE49-F238E27FC236}">
                <a16:creationId xmlns:a16="http://schemas.microsoft.com/office/drawing/2014/main" id="{B2B08795-5BF9-914D-846D-9F0A739C788C}"/>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400570136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1_Work Samp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629643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7966539"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8" name="Picture 7">
            <a:extLst>
              <a:ext uri="{FF2B5EF4-FFF2-40B4-BE49-F238E27FC236}">
                <a16:creationId xmlns:a16="http://schemas.microsoft.com/office/drawing/2014/main" id="{954B2BCA-15ED-BD4D-B2BF-0C65B3606EC0}"/>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9" name="Picture 8">
            <a:extLst>
              <a:ext uri="{FF2B5EF4-FFF2-40B4-BE49-F238E27FC236}">
                <a16:creationId xmlns:a16="http://schemas.microsoft.com/office/drawing/2014/main" id="{3CB5AC54-AC43-7646-ACC0-2D375A808338}"/>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2" name="TextBox 11">
            <a:extLst>
              <a:ext uri="{FF2B5EF4-FFF2-40B4-BE49-F238E27FC236}">
                <a16:creationId xmlns:a16="http://schemas.microsoft.com/office/drawing/2014/main" id="{CB718973-D097-2F44-AF16-7712C8244279}"/>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2471761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ogos 3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5" name="Picture Placeholder 14">
            <a:extLst>
              <a:ext uri="{FF2B5EF4-FFF2-40B4-BE49-F238E27FC236}">
                <a16:creationId xmlns:a16="http://schemas.microsoft.com/office/drawing/2014/main" id="{A1B95540-4711-964B-A6F3-2064A7DA698B}"/>
              </a:ext>
            </a:extLst>
          </p:cNvPr>
          <p:cNvSpPr>
            <a:spLocks noGrp="1"/>
          </p:cNvSpPr>
          <p:nvPr>
            <p:ph type="pic" sz="quarter" idx="24" hasCustomPrompt="1"/>
          </p:nvPr>
        </p:nvSpPr>
        <p:spPr>
          <a:xfrm>
            <a:off x="5357733"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6" name="Picture Placeholder 14">
            <a:extLst>
              <a:ext uri="{FF2B5EF4-FFF2-40B4-BE49-F238E27FC236}">
                <a16:creationId xmlns:a16="http://schemas.microsoft.com/office/drawing/2014/main" id="{3494E7A4-7E4E-E44B-9203-AD6D8C19D309}"/>
              </a:ext>
            </a:extLst>
          </p:cNvPr>
          <p:cNvSpPr>
            <a:spLocks noGrp="1"/>
          </p:cNvSpPr>
          <p:nvPr>
            <p:ph type="pic" sz="quarter" idx="25" hasCustomPrompt="1"/>
          </p:nvPr>
        </p:nvSpPr>
        <p:spPr>
          <a:xfrm>
            <a:off x="5359320"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7" name="Picture Placeholder 14">
            <a:extLst>
              <a:ext uri="{FF2B5EF4-FFF2-40B4-BE49-F238E27FC236}">
                <a16:creationId xmlns:a16="http://schemas.microsoft.com/office/drawing/2014/main" id="{2CD4A298-CED5-0E49-8C4A-872427DF09DE}"/>
              </a:ext>
            </a:extLst>
          </p:cNvPr>
          <p:cNvSpPr>
            <a:spLocks noGrp="1"/>
          </p:cNvSpPr>
          <p:nvPr>
            <p:ph type="pic" sz="quarter" idx="26" hasCustomPrompt="1"/>
          </p:nvPr>
        </p:nvSpPr>
        <p:spPr>
          <a:xfrm>
            <a:off x="5359320"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8" name="Picture Placeholder 14">
            <a:extLst>
              <a:ext uri="{FF2B5EF4-FFF2-40B4-BE49-F238E27FC236}">
                <a16:creationId xmlns:a16="http://schemas.microsoft.com/office/drawing/2014/main" id="{52E628B4-54B2-0C42-ABFD-DEF148DF7404}"/>
              </a:ext>
            </a:extLst>
          </p:cNvPr>
          <p:cNvSpPr>
            <a:spLocks noGrp="1"/>
          </p:cNvSpPr>
          <p:nvPr>
            <p:ph type="pic" sz="quarter" idx="27" hasCustomPrompt="1"/>
          </p:nvPr>
        </p:nvSpPr>
        <p:spPr>
          <a:xfrm>
            <a:off x="5359320"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0" name="Picture Placeholder 14">
            <a:extLst>
              <a:ext uri="{FF2B5EF4-FFF2-40B4-BE49-F238E27FC236}">
                <a16:creationId xmlns:a16="http://schemas.microsoft.com/office/drawing/2014/main" id="{EB669B09-4947-2148-9A7A-9FE4D320ACF0}"/>
              </a:ext>
            </a:extLst>
          </p:cNvPr>
          <p:cNvSpPr>
            <a:spLocks noGrp="1"/>
          </p:cNvSpPr>
          <p:nvPr>
            <p:ph type="pic" sz="quarter" idx="28" hasCustomPrompt="1"/>
          </p:nvPr>
        </p:nvSpPr>
        <p:spPr>
          <a:xfrm>
            <a:off x="7535172"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1" name="Picture Placeholder 14">
            <a:extLst>
              <a:ext uri="{FF2B5EF4-FFF2-40B4-BE49-F238E27FC236}">
                <a16:creationId xmlns:a16="http://schemas.microsoft.com/office/drawing/2014/main" id="{F02F9C82-4DC1-8947-9816-0BAA722E7665}"/>
              </a:ext>
            </a:extLst>
          </p:cNvPr>
          <p:cNvSpPr>
            <a:spLocks noGrp="1"/>
          </p:cNvSpPr>
          <p:nvPr>
            <p:ph type="pic" sz="quarter" idx="29" hasCustomPrompt="1"/>
          </p:nvPr>
        </p:nvSpPr>
        <p:spPr>
          <a:xfrm>
            <a:off x="7536759"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2" name="Picture Placeholder 14">
            <a:extLst>
              <a:ext uri="{FF2B5EF4-FFF2-40B4-BE49-F238E27FC236}">
                <a16:creationId xmlns:a16="http://schemas.microsoft.com/office/drawing/2014/main" id="{5DEE8005-6CB9-5A46-AAE4-31A81E19B217}"/>
              </a:ext>
            </a:extLst>
          </p:cNvPr>
          <p:cNvSpPr>
            <a:spLocks noGrp="1"/>
          </p:cNvSpPr>
          <p:nvPr>
            <p:ph type="pic" sz="quarter" idx="30" hasCustomPrompt="1"/>
          </p:nvPr>
        </p:nvSpPr>
        <p:spPr>
          <a:xfrm>
            <a:off x="7536759"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3" name="Picture Placeholder 14">
            <a:extLst>
              <a:ext uri="{FF2B5EF4-FFF2-40B4-BE49-F238E27FC236}">
                <a16:creationId xmlns:a16="http://schemas.microsoft.com/office/drawing/2014/main" id="{FB53A751-D85A-7D40-B268-76A03C8EC755}"/>
              </a:ext>
            </a:extLst>
          </p:cNvPr>
          <p:cNvSpPr>
            <a:spLocks noGrp="1"/>
          </p:cNvSpPr>
          <p:nvPr>
            <p:ph type="pic" sz="quarter" idx="31" hasCustomPrompt="1"/>
          </p:nvPr>
        </p:nvSpPr>
        <p:spPr>
          <a:xfrm>
            <a:off x="7536759"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4" name="Picture Placeholder 14">
            <a:extLst>
              <a:ext uri="{FF2B5EF4-FFF2-40B4-BE49-F238E27FC236}">
                <a16:creationId xmlns:a16="http://schemas.microsoft.com/office/drawing/2014/main" id="{39AC1074-EA41-3749-9572-987EA0B240FA}"/>
              </a:ext>
            </a:extLst>
          </p:cNvPr>
          <p:cNvSpPr>
            <a:spLocks noGrp="1"/>
          </p:cNvSpPr>
          <p:nvPr>
            <p:ph type="pic" sz="quarter" idx="32" hasCustomPrompt="1"/>
          </p:nvPr>
        </p:nvSpPr>
        <p:spPr>
          <a:xfrm>
            <a:off x="9712611"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5" name="Picture Placeholder 14">
            <a:extLst>
              <a:ext uri="{FF2B5EF4-FFF2-40B4-BE49-F238E27FC236}">
                <a16:creationId xmlns:a16="http://schemas.microsoft.com/office/drawing/2014/main" id="{20099722-EEF4-5047-827E-2365785BCD49}"/>
              </a:ext>
            </a:extLst>
          </p:cNvPr>
          <p:cNvSpPr>
            <a:spLocks noGrp="1"/>
          </p:cNvSpPr>
          <p:nvPr>
            <p:ph type="pic" sz="quarter" idx="33" hasCustomPrompt="1"/>
          </p:nvPr>
        </p:nvSpPr>
        <p:spPr>
          <a:xfrm>
            <a:off x="9714198"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6" name="Picture Placeholder 14">
            <a:extLst>
              <a:ext uri="{FF2B5EF4-FFF2-40B4-BE49-F238E27FC236}">
                <a16:creationId xmlns:a16="http://schemas.microsoft.com/office/drawing/2014/main" id="{9C0AD912-89DD-E545-83C7-6AF4517F9ABA}"/>
              </a:ext>
            </a:extLst>
          </p:cNvPr>
          <p:cNvSpPr>
            <a:spLocks noGrp="1"/>
          </p:cNvSpPr>
          <p:nvPr>
            <p:ph type="pic" sz="quarter" idx="34" hasCustomPrompt="1"/>
          </p:nvPr>
        </p:nvSpPr>
        <p:spPr>
          <a:xfrm>
            <a:off x="9714198"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7" name="Picture Placeholder 14">
            <a:extLst>
              <a:ext uri="{FF2B5EF4-FFF2-40B4-BE49-F238E27FC236}">
                <a16:creationId xmlns:a16="http://schemas.microsoft.com/office/drawing/2014/main" id="{3A281FD5-8400-6A4C-87E9-0640AF5E0A54}"/>
              </a:ext>
            </a:extLst>
          </p:cNvPr>
          <p:cNvSpPr>
            <a:spLocks noGrp="1"/>
          </p:cNvSpPr>
          <p:nvPr>
            <p:ph type="pic" sz="quarter" idx="35" hasCustomPrompt="1"/>
          </p:nvPr>
        </p:nvSpPr>
        <p:spPr>
          <a:xfrm>
            <a:off x="9714198"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Tree>
    <p:extLst>
      <p:ext uri="{BB962C8B-B14F-4D97-AF65-F5344CB8AC3E}">
        <p14:creationId xmlns:p14="http://schemas.microsoft.com/office/powerpoint/2010/main" val="1134294602"/>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Case Study - Intro 0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dirty="0"/>
              <a:t>Case study</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913376" cy="749808"/>
          </a:xfrm>
        </p:spPr>
        <p:txBody>
          <a:bodyPr anchor="b" anchorCtr="0"/>
          <a:lstStyle>
            <a:lvl1pPr>
              <a:defRPr sz="2300" b="0" i="0">
                <a:latin typeface="FuturaNext-Medium" panose="020B0602020204020303" pitchFamily="34" charset="77"/>
              </a:defRPr>
            </a:lvl1pPr>
          </a:lstStyle>
          <a:p>
            <a:r>
              <a:rPr lang="en-US" dirty="0"/>
              <a:t>Client’s Name</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pic>
        <p:nvPicPr>
          <p:cNvPr id="9" name="Picture 8">
            <a:extLst>
              <a:ext uri="{FF2B5EF4-FFF2-40B4-BE49-F238E27FC236}">
                <a16:creationId xmlns:a16="http://schemas.microsoft.com/office/drawing/2014/main" id="{D1565064-2D11-B645-8C48-E6B6C93F4336}"/>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0" name="Picture 9">
            <a:extLst>
              <a:ext uri="{FF2B5EF4-FFF2-40B4-BE49-F238E27FC236}">
                <a16:creationId xmlns:a16="http://schemas.microsoft.com/office/drawing/2014/main" id="{6E944DED-F9BA-6347-AB7A-1B78523F9CFE}"/>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1" name="TextBox 10">
            <a:extLst>
              <a:ext uri="{FF2B5EF4-FFF2-40B4-BE49-F238E27FC236}">
                <a16:creationId xmlns:a16="http://schemas.microsoft.com/office/drawing/2014/main" id="{7200217B-D21F-CB40-9153-DE08E4D1A19D}"/>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886048599"/>
      </p:ext>
    </p:extLst>
  </p:cSld>
  <p:clrMapOvr>
    <a:masterClrMapping/>
  </p:clrMapOvr>
  <p:extLst>
    <p:ext uri="{DCECCB84-F9BA-43D5-87BE-67443E8EF086}">
      <p15:sldGuideLst xmlns:p15="http://schemas.microsoft.com/office/powerpoint/2012/main"/>
    </p:ext>
  </p:extLst>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Case Study - Intro 02">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dirty="0"/>
              <a:t>Case study</a:t>
            </a:r>
          </a:p>
        </p:txBody>
      </p:sp>
      <p:sp>
        <p:nvSpPr>
          <p:cNvPr id="13" name="Picture Placeholder 14">
            <a:extLst>
              <a:ext uri="{FF2B5EF4-FFF2-40B4-BE49-F238E27FC236}">
                <a16:creationId xmlns:a16="http://schemas.microsoft.com/office/drawing/2014/main" id="{15A11BC8-D361-A94F-9490-272323F2E5A6}"/>
              </a:ext>
            </a:extLst>
          </p:cNvPr>
          <p:cNvSpPr>
            <a:spLocks noGrp="1"/>
          </p:cNvSpPr>
          <p:nvPr>
            <p:ph type="pic" sz="quarter" idx="14" hasCustomPrompt="1"/>
          </p:nvPr>
        </p:nvSpPr>
        <p:spPr>
          <a:xfrm>
            <a:off x="685800" y="2149961"/>
            <a:ext cx="2781300" cy="1279039"/>
          </a:xfrm>
          <a:prstGeom prst="rect">
            <a:avLst/>
          </a:prstGeom>
          <a:no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Client’s Logo</a:t>
            </a:r>
          </a:p>
        </p:txBody>
      </p:sp>
      <p:sp>
        <p:nvSpPr>
          <p:cNvPr id="14" name="Text Placeholder 8">
            <a:extLst>
              <a:ext uri="{FF2B5EF4-FFF2-40B4-BE49-F238E27FC236}">
                <a16:creationId xmlns:a16="http://schemas.microsoft.com/office/drawing/2014/main" id="{A98A3640-C04D-B54C-8BCF-724CCFA61639}"/>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pic>
        <p:nvPicPr>
          <p:cNvPr id="9" name="Picture 8">
            <a:extLst>
              <a:ext uri="{FF2B5EF4-FFF2-40B4-BE49-F238E27FC236}">
                <a16:creationId xmlns:a16="http://schemas.microsoft.com/office/drawing/2014/main" id="{E7672773-5C7A-EA42-84AE-F5BCADA4941F}"/>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0" name="Picture 9">
            <a:extLst>
              <a:ext uri="{FF2B5EF4-FFF2-40B4-BE49-F238E27FC236}">
                <a16:creationId xmlns:a16="http://schemas.microsoft.com/office/drawing/2014/main" id="{18E351A6-47DC-CC44-A68E-DB1AC4829721}"/>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1" name="TextBox 10">
            <a:extLst>
              <a:ext uri="{FF2B5EF4-FFF2-40B4-BE49-F238E27FC236}">
                <a16:creationId xmlns:a16="http://schemas.microsoft.com/office/drawing/2014/main" id="{7454C653-DDFB-9D42-A06F-B4A561FFB4A6}"/>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3835321998"/>
      </p:ext>
    </p:extLst>
  </p:cSld>
  <p:clrMapOvr>
    <a:masterClrMapping/>
  </p:clrMapOvr>
  <p:extLst>
    <p:ext uri="{DCECCB84-F9BA-43D5-87BE-67443E8EF086}">
      <p15:sldGuideLst xmlns:p15="http://schemas.microsoft.com/office/powerpoint/2012/main"/>
    </p:ext>
  </p:extLst>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724400" y="0"/>
            <a:ext cx="74675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3352800"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pic>
        <p:nvPicPr>
          <p:cNvPr id="8" name="Picture 7">
            <a:extLst>
              <a:ext uri="{FF2B5EF4-FFF2-40B4-BE49-F238E27FC236}">
                <a16:creationId xmlns:a16="http://schemas.microsoft.com/office/drawing/2014/main" id="{9D164509-0D24-C444-AB0C-6A0F206833C2}"/>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9" name="Picture 8">
            <a:extLst>
              <a:ext uri="{FF2B5EF4-FFF2-40B4-BE49-F238E27FC236}">
                <a16:creationId xmlns:a16="http://schemas.microsoft.com/office/drawing/2014/main" id="{486CAAD6-501C-B247-AB42-A9124218095E}"/>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A5BE2F46-7280-DF41-A023-7C733FA16225}"/>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10429809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1_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6286500" y="0"/>
            <a:ext cx="59054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4935071"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493507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0" name="Text Placeholder 8">
            <a:extLst>
              <a:ext uri="{FF2B5EF4-FFF2-40B4-BE49-F238E27FC236}">
                <a16:creationId xmlns:a16="http://schemas.microsoft.com/office/drawing/2014/main" id="{FF9005E0-A0B3-0A48-BE0D-BDC8291335CB}"/>
              </a:ext>
            </a:extLst>
          </p:cNvPr>
          <p:cNvSpPr>
            <a:spLocks noGrp="1"/>
          </p:cNvSpPr>
          <p:nvPr>
            <p:ph type="body" sz="quarter" idx="16" hasCustomPrompt="1"/>
          </p:nvPr>
        </p:nvSpPr>
        <p:spPr>
          <a:xfrm>
            <a:off x="685800" y="2057400"/>
            <a:ext cx="493507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pic>
        <p:nvPicPr>
          <p:cNvPr id="8" name="Picture 7">
            <a:extLst>
              <a:ext uri="{FF2B5EF4-FFF2-40B4-BE49-F238E27FC236}">
                <a16:creationId xmlns:a16="http://schemas.microsoft.com/office/drawing/2014/main" id="{19D75273-4ACE-9A43-BDDE-E2579D7E4FA7}"/>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9" name="Picture 8">
            <a:extLst>
              <a:ext uri="{FF2B5EF4-FFF2-40B4-BE49-F238E27FC236}">
                <a16:creationId xmlns:a16="http://schemas.microsoft.com/office/drawing/2014/main" id="{D6D99027-8983-A64C-8F22-95A446CB9B6A}"/>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1" name="TextBox 10">
            <a:extLst>
              <a:ext uri="{FF2B5EF4-FFF2-40B4-BE49-F238E27FC236}">
                <a16:creationId xmlns:a16="http://schemas.microsoft.com/office/drawing/2014/main" id="{C38A5121-3585-1045-90FD-A26060653807}"/>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80101346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pic>
        <p:nvPicPr>
          <p:cNvPr id="6" name="Picture 5">
            <a:extLst>
              <a:ext uri="{FF2B5EF4-FFF2-40B4-BE49-F238E27FC236}">
                <a16:creationId xmlns:a16="http://schemas.microsoft.com/office/drawing/2014/main" id="{1E969869-7361-934A-8C0F-7A91FA4E96FE}"/>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8" name="Picture 7">
            <a:extLst>
              <a:ext uri="{FF2B5EF4-FFF2-40B4-BE49-F238E27FC236}">
                <a16:creationId xmlns:a16="http://schemas.microsoft.com/office/drawing/2014/main" id="{2062AA51-7312-CE43-93A4-E3480C53B155}"/>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9" name="TextBox 8">
            <a:extLst>
              <a:ext uri="{FF2B5EF4-FFF2-40B4-BE49-F238E27FC236}">
                <a16:creationId xmlns:a16="http://schemas.microsoft.com/office/drawing/2014/main" id="{ED263548-4553-A145-AB6A-DB44AA49DFEA}"/>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3834040728"/>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3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1" name="Text Placeholder 8">
            <a:extLst>
              <a:ext uri="{FF2B5EF4-FFF2-40B4-BE49-F238E27FC236}">
                <a16:creationId xmlns:a16="http://schemas.microsoft.com/office/drawing/2014/main" id="{6047BD24-6DC8-4A40-9E57-6013ECAAC2D6}"/>
              </a:ext>
            </a:extLst>
          </p:cNvPr>
          <p:cNvSpPr>
            <a:spLocks noGrp="1"/>
          </p:cNvSpPr>
          <p:nvPr>
            <p:ph type="body" sz="quarter" idx="16" hasCustomPrompt="1"/>
          </p:nvPr>
        </p:nvSpPr>
        <p:spPr>
          <a:xfrm>
            <a:off x="6858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2" name="Text Placeholder 8">
            <a:extLst>
              <a:ext uri="{FF2B5EF4-FFF2-40B4-BE49-F238E27FC236}">
                <a16:creationId xmlns:a16="http://schemas.microsoft.com/office/drawing/2014/main" id="{3E119FBC-1340-CC4D-B48F-BEC63F8397AD}"/>
              </a:ext>
            </a:extLst>
          </p:cNvPr>
          <p:cNvSpPr>
            <a:spLocks noGrp="1"/>
          </p:cNvSpPr>
          <p:nvPr>
            <p:ph type="body" sz="quarter" idx="17" hasCustomPrompt="1"/>
          </p:nvPr>
        </p:nvSpPr>
        <p:spPr>
          <a:xfrm>
            <a:off x="62865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pic>
        <p:nvPicPr>
          <p:cNvPr id="8" name="Picture 7">
            <a:extLst>
              <a:ext uri="{FF2B5EF4-FFF2-40B4-BE49-F238E27FC236}">
                <a16:creationId xmlns:a16="http://schemas.microsoft.com/office/drawing/2014/main" id="{54C47E48-26EB-804D-801E-65C8D46B4357}"/>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9" name="Picture 8">
            <a:extLst>
              <a:ext uri="{FF2B5EF4-FFF2-40B4-BE49-F238E27FC236}">
                <a16:creationId xmlns:a16="http://schemas.microsoft.com/office/drawing/2014/main" id="{F7AA55A8-94C5-EC40-8E0A-6E26B0022E9B}"/>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591509BD-3CF6-8B4E-9706-E51C5C625693}"/>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1557948722"/>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4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3" name="Text Placeholder 8">
            <a:extLst>
              <a:ext uri="{FF2B5EF4-FFF2-40B4-BE49-F238E27FC236}">
                <a16:creationId xmlns:a16="http://schemas.microsoft.com/office/drawing/2014/main" id="{6D17640F-B0EC-8546-92BF-262CBF7216C4}"/>
              </a:ext>
            </a:extLst>
          </p:cNvPr>
          <p:cNvSpPr>
            <a:spLocks noGrp="1"/>
          </p:cNvSpPr>
          <p:nvPr>
            <p:ph type="body" sz="quarter" idx="17"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4" name="Text Placeholder 8">
            <a:extLst>
              <a:ext uri="{FF2B5EF4-FFF2-40B4-BE49-F238E27FC236}">
                <a16:creationId xmlns:a16="http://schemas.microsoft.com/office/drawing/2014/main" id="{C3DBA832-F974-8945-A1DE-FA87C969C77D}"/>
              </a:ext>
            </a:extLst>
          </p:cNvPr>
          <p:cNvSpPr>
            <a:spLocks noGrp="1"/>
          </p:cNvSpPr>
          <p:nvPr>
            <p:ph type="body" sz="quarter" idx="18" hasCustomPrompt="1"/>
          </p:nvPr>
        </p:nvSpPr>
        <p:spPr>
          <a:xfrm>
            <a:off x="44196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5" name="Text Placeholder 8">
            <a:extLst>
              <a:ext uri="{FF2B5EF4-FFF2-40B4-BE49-F238E27FC236}">
                <a16:creationId xmlns:a16="http://schemas.microsoft.com/office/drawing/2014/main" id="{3FF8D2A5-42B1-C847-A8E5-C2109F6E6E21}"/>
              </a:ext>
            </a:extLst>
          </p:cNvPr>
          <p:cNvSpPr>
            <a:spLocks noGrp="1"/>
          </p:cNvSpPr>
          <p:nvPr>
            <p:ph type="body" sz="quarter" idx="19" hasCustomPrompt="1"/>
          </p:nvPr>
        </p:nvSpPr>
        <p:spPr>
          <a:xfrm>
            <a:off x="8153399"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pic>
        <p:nvPicPr>
          <p:cNvPr id="8" name="Picture 7">
            <a:extLst>
              <a:ext uri="{FF2B5EF4-FFF2-40B4-BE49-F238E27FC236}">
                <a16:creationId xmlns:a16="http://schemas.microsoft.com/office/drawing/2014/main" id="{01A6C8D1-FAAE-5648-924F-4294D97F7BB8}"/>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9" name="Picture 8">
            <a:extLst>
              <a:ext uri="{FF2B5EF4-FFF2-40B4-BE49-F238E27FC236}">
                <a16:creationId xmlns:a16="http://schemas.microsoft.com/office/drawing/2014/main" id="{D3E5C37B-E348-8F4B-B397-781FFF94283D}"/>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2" name="TextBox 11">
            <a:extLst>
              <a:ext uri="{FF2B5EF4-FFF2-40B4-BE49-F238E27FC236}">
                <a16:creationId xmlns:a16="http://schemas.microsoft.com/office/drawing/2014/main" id="{DB54E157-63F1-AB47-8267-B1769F3A1635}"/>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3272396242"/>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5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5" name="Text Placeholder 8">
            <a:extLst>
              <a:ext uri="{FF2B5EF4-FFF2-40B4-BE49-F238E27FC236}">
                <a16:creationId xmlns:a16="http://schemas.microsoft.com/office/drawing/2014/main" id="{1AB97CAC-4E8E-0D47-8F2E-E81012C12547}"/>
              </a:ext>
            </a:extLst>
          </p:cNvPr>
          <p:cNvSpPr>
            <a:spLocks noGrp="1"/>
          </p:cNvSpPr>
          <p:nvPr>
            <p:ph type="body" sz="quarter" idx="18" hasCustomPrompt="1"/>
          </p:nvPr>
        </p:nvSpPr>
        <p:spPr>
          <a:xfrm>
            <a:off x="685800"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6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6" name="Text Placeholder 8">
            <a:extLst>
              <a:ext uri="{FF2B5EF4-FFF2-40B4-BE49-F238E27FC236}">
                <a16:creationId xmlns:a16="http://schemas.microsoft.com/office/drawing/2014/main" id="{5BE2BE4C-9ED2-CC4B-A17A-1F15E9961726}"/>
              </a:ext>
            </a:extLst>
          </p:cNvPr>
          <p:cNvSpPr>
            <a:spLocks noGrp="1"/>
          </p:cNvSpPr>
          <p:nvPr>
            <p:ph type="body" sz="quarter" idx="19" hasCustomPrompt="1"/>
          </p:nvPr>
        </p:nvSpPr>
        <p:spPr>
          <a:xfrm>
            <a:off x="3492499"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7" name="Text Placeholder 8">
            <a:extLst>
              <a:ext uri="{FF2B5EF4-FFF2-40B4-BE49-F238E27FC236}">
                <a16:creationId xmlns:a16="http://schemas.microsoft.com/office/drawing/2014/main" id="{B0189A1A-C20A-FA43-B44A-28FEBD16CEBF}"/>
              </a:ext>
            </a:extLst>
          </p:cNvPr>
          <p:cNvSpPr>
            <a:spLocks noGrp="1"/>
          </p:cNvSpPr>
          <p:nvPr>
            <p:ph type="body" sz="quarter" idx="20" hasCustomPrompt="1"/>
          </p:nvPr>
        </p:nvSpPr>
        <p:spPr>
          <a:xfrm>
            <a:off x="6299198"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8" name="Text Placeholder 8">
            <a:extLst>
              <a:ext uri="{FF2B5EF4-FFF2-40B4-BE49-F238E27FC236}">
                <a16:creationId xmlns:a16="http://schemas.microsoft.com/office/drawing/2014/main" id="{DDD766CF-788D-2B49-8AD5-F58C2640287E}"/>
              </a:ext>
            </a:extLst>
          </p:cNvPr>
          <p:cNvSpPr>
            <a:spLocks noGrp="1"/>
          </p:cNvSpPr>
          <p:nvPr>
            <p:ph type="body" sz="quarter" idx="21" hasCustomPrompt="1"/>
          </p:nvPr>
        </p:nvSpPr>
        <p:spPr>
          <a:xfrm>
            <a:off x="9105897"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pic>
        <p:nvPicPr>
          <p:cNvPr id="9" name="Picture 8">
            <a:extLst>
              <a:ext uri="{FF2B5EF4-FFF2-40B4-BE49-F238E27FC236}">
                <a16:creationId xmlns:a16="http://schemas.microsoft.com/office/drawing/2014/main" id="{2433AC25-3F8B-164C-BC11-9C91D5AE255F}"/>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10" name="Picture 9">
            <a:extLst>
              <a:ext uri="{FF2B5EF4-FFF2-40B4-BE49-F238E27FC236}">
                <a16:creationId xmlns:a16="http://schemas.microsoft.com/office/drawing/2014/main" id="{971CE558-80A8-1B4D-B4E2-F91DD8760F21}"/>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3" name="TextBox 12">
            <a:extLst>
              <a:ext uri="{FF2B5EF4-FFF2-40B4-BE49-F238E27FC236}">
                <a16:creationId xmlns:a16="http://schemas.microsoft.com/office/drawing/2014/main" id="{0CB7D2F0-D550-E94A-BD68-257231DC51BB}"/>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90683879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6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3054096"/>
            <a:ext cx="4267201" cy="749808"/>
          </a:xfrm>
        </p:spPr>
        <p:txBody>
          <a:bodyPr anchor="ctr"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8" name="Text Placeholder 8">
            <a:extLst>
              <a:ext uri="{FF2B5EF4-FFF2-40B4-BE49-F238E27FC236}">
                <a16:creationId xmlns:a16="http://schemas.microsoft.com/office/drawing/2014/main" id="{AA8F961E-FA33-7640-99EA-4C7FE4A3DDF1}"/>
              </a:ext>
            </a:extLst>
          </p:cNvPr>
          <p:cNvSpPr>
            <a:spLocks noGrp="1"/>
          </p:cNvSpPr>
          <p:nvPr>
            <p:ph type="body" sz="quarter" idx="16" hasCustomPrompt="1"/>
          </p:nvPr>
        </p:nvSpPr>
        <p:spPr>
          <a:xfrm>
            <a:off x="6283452" y="533400"/>
            <a:ext cx="5219700"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spcAft>
                <a:spcPts val="0"/>
              </a:spcAft>
              <a:buClrTx/>
              <a:defRPr sz="1000"/>
            </a:lvl4pPr>
            <a:lvl5pPr marL="274320" indent="-137160">
              <a:lnSpc>
                <a:spcPct val="140000"/>
              </a:lnSpc>
              <a:spcBef>
                <a:spcPts val="200"/>
              </a:spcBef>
              <a:spcAft>
                <a:spcPts val="0"/>
              </a:spcAft>
              <a:defRPr sz="1000"/>
            </a:lvl5pPr>
            <a:lvl6pPr marL="274320" indent="-274320">
              <a:lnSpc>
                <a:spcPct val="140000"/>
              </a:lnSpc>
              <a:spcBef>
                <a:spcPts val="400"/>
              </a:spcBef>
              <a:spcAft>
                <a:spcPts val="0"/>
              </a:spcAft>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pic>
        <p:nvPicPr>
          <p:cNvPr id="6" name="Picture 5">
            <a:extLst>
              <a:ext uri="{FF2B5EF4-FFF2-40B4-BE49-F238E27FC236}">
                <a16:creationId xmlns:a16="http://schemas.microsoft.com/office/drawing/2014/main" id="{22C5D68B-0E84-B34F-B825-1AC6A54B9588}"/>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9" name="Picture 8">
            <a:extLst>
              <a:ext uri="{FF2B5EF4-FFF2-40B4-BE49-F238E27FC236}">
                <a16:creationId xmlns:a16="http://schemas.microsoft.com/office/drawing/2014/main" id="{303A9250-C085-124A-9A91-F5EE24AAD4CD}"/>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3D333C8C-159D-AC42-96F3-31C5FEB9E8AF}"/>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409465145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Case Study -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pic>
        <p:nvPicPr>
          <p:cNvPr id="5" name="Picture 4">
            <a:extLst>
              <a:ext uri="{FF2B5EF4-FFF2-40B4-BE49-F238E27FC236}">
                <a16:creationId xmlns:a16="http://schemas.microsoft.com/office/drawing/2014/main" id="{3EB0E27C-ABAC-104C-B206-2D469EE40C24}"/>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6" name="Picture 5">
            <a:extLst>
              <a:ext uri="{FF2B5EF4-FFF2-40B4-BE49-F238E27FC236}">
                <a16:creationId xmlns:a16="http://schemas.microsoft.com/office/drawing/2014/main" id="{1ECCF851-5675-7147-BDEE-4F3A8E4A3A9C}"/>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8" name="TextBox 7">
            <a:extLst>
              <a:ext uri="{FF2B5EF4-FFF2-40B4-BE49-F238E27FC236}">
                <a16:creationId xmlns:a16="http://schemas.microsoft.com/office/drawing/2014/main" id="{E7E03BA4-16D1-894D-971D-91D80EE39B02}"/>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26568515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gos 6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4" name="Picture Placeholder 14">
            <a:extLst>
              <a:ext uri="{FF2B5EF4-FFF2-40B4-BE49-F238E27FC236}">
                <a16:creationId xmlns:a16="http://schemas.microsoft.com/office/drawing/2014/main" id="{E2C43AFA-AE17-234F-BCA6-1673B0560EBD}"/>
              </a:ext>
            </a:extLst>
          </p:cNvPr>
          <p:cNvSpPr>
            <a:spLocks noGrp="1"/>
          </p:cNvSpPr>
          <p:nvPr>
            <p:ph type="pic" sz="quarter" idx="11" hasCustomPrompt="1"/>
          </p:nvPr>
        </p:nvSpPr>
        <p:spPr>
          <a:xfrm>
            <a:off x="684213"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 name="Picture Placeholder 14">
            <a:extLst>
              <a:ext uri="{FF2B5EF4-FFF2-40B4-BE49-F238E27FC236}">
                <a16:creationId xmlns:a16="http://schemas.microsoft.com/office/drawing/2014/main" id="{C5EB6FDB-1BE9-8F46-8925-06E3EB76A928}"/>
              </a:ext>
            </a:extLst>
          </p:cNvPr>
          <p:cNvSpPr>
            <a:spLocks noGrp="1"/>
          </p:cNvSpPr>
          <p:nvPr>
            <p:ph type="pic" sz="quarter" idx="13" hasCustomPrompt="1"/>
          </p:nvPr>
        </p:nvSpPr>
        <p:spPr>
          <a:xfrm>
            <a:off x="685800"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6" name="Picture Placeholder 14">
            <a:extLst>
              <a:ext uri="{FF2B5EF4-FFF2-40B4-BE49-F238E27FC236}">
                <a16:creationId xmlns:a16="http://schemas.microsoft.com/office/drawing/2014/main" id="{E10AA068-AB3A-1B4C-A2A0-1288D51E96AB}"/>
              </a:ext>
            </a:extLst>
          </p:cNvPr>
          <p:cNvSpPr>
            <a:spLocks noGrp="1"/>
          </p:cNvSpPr>
          <p:nvPr>
            <p:ph type="pic" sz="quarter" idx="14" hasCustomPrompt="1"/>
          </p:nvPr>
        </p:nvSpPr>
        <p:spPr>
          <a:xfrm>
            <a:off x="685800"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7" name="Picture Placeholder 14">
            <a:extLst>
              <a:ext uri="{FF2B5EF4-FFF2-40B4-BE49-F238E27FC236}">
                <a16:creationId xmlns:a16="http://schemas.microsoft.com/office/drawing/2014/main" id="{5DF034AE-ADA6-4F43-B424-1C6A3B253376}"/>
              </a:ext>
            </a:extLst>
          </p:cNvPr>
          <p:cNvSpPr>
            <a:spLocks noGrp="1"/>
          </p:cNvSpPr>
          <p:nvPr>
            <p:ph type="pic" sz="quarter" idx="15" hasCustomPrompt="1"/>
          </p:nvPr>
        </p:nvSpPr>
        <p:spPr>
          <a:xfrm>
            <a:off x="685800"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8" name="Picture Placeholder 14">
            <a:extLst>
              <a:ext uri="{FF2B5EF4-FFF2-40B4-BE49-F238E27FC236}">
                <a16:creationId xmlns:a16="http://schemas.microsoft.com/office/drawing/2014/main" id="{BDDEC251-12AF-2B46-9011-C196ED0D61BE}"/>
              </a:ext>
            </a:extLst>
          </p:cNvPr>
          <p:cNvSpPr>
            <a:spLocks noGrp="1"/>
          </p:cNvSpPr>
          <p:nvPr>
            <p:ph type="pic" sz="quarter" idx="16" hasCustomPrompt="1"/>
          </p:nvPr>
        </p:nvSpPr>
        <p:spPr>
          <a:xfrm>
            <a:off x="2550821"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9" name="Picture Placeholder 14">
            <a:extLst>
              <a:ext uri="{FF2B5EF4-FFF2-40B4-BE49-F238E27FC236}">
                <a16:creationId xmlns:a16="http://schemas.microsoft.com/office/drawing/2014/main" id="{7F8942FC-1D61-5146-BA7D-5337C5655D3A}"/>
              </a:ext>
            </a:extLst>
          </p:cNvPr>
          <p:cNvSpPr>
            <a:spLocks noGrp="1"/>
          </p:cNvSpPr>
          <p:nvPr>
            <p:ph type="pic" sz="quarter" idx="17" hasCustomPrompt="1"/>
          </p:nvPr>
        </p:nvSpPr>
        <p:spPr>
          <a:xfrm>
            <a:off x="2552408"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0" name="Picture Placeholder 14">
            <a:extLst>
              <a:ext uri="{FF2B5EF4-FFF2-40B4-BE49-F238E27FC236}">
                <a16:creationId xmlns:a16="http://schemas.microsoft.com/office/drawing/2014/main" id="{3D857F5F-5F9D-0944-A976-160336C824CA}"/>
              </a:ext>
            </a:extLst>
          </p:cNvPr>
          <p:cNvSpPr>
            <a:spLocks noGrp="1"/>
          </p:cNvSpPr>
          <p:nvPr>
            <p:ph type="pic" sz="quarter" idx="18" hasCustomPrompt="1"/>
          </p:nvPr>
        </p:nvSpPr>
        <p:spPr>
          <a:xfrm>
            <a:off x="2552408"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1" name="Picture Placeholder 14">
            <a:extLst>
              <a:ext uri="{FF2B5EF4-FFF2-40B4-BE49-F238E27FC236}">
                <a16:creationId xmlns:a16="http://schemas.microsoft.com/office/drawing/2014/main" id="{BBBA099A-BB19-5E4A-87AB-97A586BE59B3}"/>
              </a:ext>
            </a:extLst>
          </p:cNvPr>
          <p:cNvSpPr>
            <a:spLocks noGrp="1"/>
          </p:cNvSpPr>
          <p:nvPr>
            <p:ph type="pic" sz="quarter" idx="19" hasCustomPrompt="1"/>
          </p:nvPr>
        </p:nvSpPr>
        <p:spPr>
          <a:xfrm>
            <a:off x="2552408"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2" name="Picture Placeholder 14">
            <a:extLst>
              <a:ext uri="{FF2B5EF4-FFF2-40B4-BE49-F238E27FC236}">
                <a16:creationId xmlns:a16="http://schemas.microsoft.com/office/drawing/2014/main" id="{A82ABCBD-661E-4943-8150-92E4195827BE}"/>
              </a:ext>
            </a:extLst>
          </p:cNvPr>
          <p:cNvSpPr>
            <a:spLocks noGrp="1"/>
          </p:cNvSpPr>
          <p:nvPr>
            <p:ph type="pic" sz="quarter" idx="20" hasCustomPrompt="1"/>
          </p:nvPr>
        </p:nvSpPr>
        <p:spPr>
          <a:xfrm>
            <a:off x="4417429"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3" name="Picture Placeholder 14">
            <a:extLst>
              <a:ext uri="{FF2B5EF4-FFF2-40B4-BE49-F238E27FC236}">
                <a16:creationId xmlns:a16="http://schemas.microsoft.com/office/drawing/2014/main" id="{C83622F5-20F9-694A-81C8-66B28B0F9F3B}"/>
              </a:ext>
            </a:extLst>
          </p:cNvPr>
          <p:cNvSpPr>
            <a:spLocks noGrp="1"/>
          </p:cNvSpPr>
          <p:nvPr>
            <p:ph type="pic" sz="quarter" idx="21" hasCustomPrompt="1"/>
          </p:nvPr>
        </p:nvSpPr>
        <p:spPr>
          <a:xfrm>
            <a:off x="4419016"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4" name="Picture Placeholder 14">
            <a:extLst>
              <a:ext uri="{FF2B5EF4-FFF2-40B4-BE49-F238E27FC236}">
                <a16:creationId xmlns:a16="http://schemas.microsoft.com/office/drawing/2014/main" id="{1787673F-2380-E24A-BC51-049E640F8271}"/>
              </a:ext>
            </a:extLst>
          </p:cNvPr>
          <p:cNvSpPr>
            <a:spLocks noGrp="1"/>
          </p:cNvSpPr>
          <p:nvPr>
            <p:ph type="pic" sz="quarter" idx="22" hasCustomPrompt="1"/>
          </p:nvPr>
        </p:nvSpPr>
        <p:spPr>
          <a:xfrm>
            <a:off x="4419016"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5" name="Picture Placeholder 14">
            <a:extLst>
              <a:ext uri="{FF2B5EF4-FFF2-40B4-BE49-F238E27FC236}">
                <a16:creationId xmlns:a16="http://schemas.microsoft.com/office/drawing/2014/main" id="{1F9EAD99-AF9B-9440-9704-697A2A218A95}"/>
              </a:ext>
            </a:extLst>
          </p:cNvPr>
          <p:cNvSpPr>
            <a:spLocks noGrp="1"/>
          </p:cNvSpPr>
          <p:nvPr>
            <p:ph type="pic" sz="quarter" idx="23" hasCustomPrompt="1"/>
          </p:nvPr>
        </p:nvSpPr>
        <p:spPr>
          <a:xfrm>
            <a:off x="4419016"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6" name="Picture Placeholder 14">
            <a:extLst>
              <a:ext uri="{FF2B5EF4-FFF2-40B4-BE49-F238E27FC236}">
                <a16:creationId xmlns:a16="http://schemas.microsoft.com/office/drawing/2014/main" id="{59DF9B27-F286-DA40-B77A-FB1C5631E4A7}"/>
              </a:ext>
            </a:extLst>
          </p:cNvPr>
          <p:cNvSpPr>
            <a:spLocks noGrp="1"/>
          </p:cNvSpPr>
          <p:nvPr>
            <p:ph type="pic" sz="quarter" idx="24" hasCustomPrompt="1"/>
          </p:nvPr>
        </p:nvSpPr>
        <p:spPr>
          <a:xfrm>
            <a:off x="6284037"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7" name="Picture Placeholder 14">
            <a:extLst>
              <a:ext uri="{FF2B5EF4-FFF2-40B4-BE49-F238E27FC236}">
                <a16:creationId xmlns:a16="http://schemas.microsoft.com/office/drawing/2014/main" id="{54984336-41C3-734D-8C1A-4342B642F8BE}"/>
              </a:ext>
            </a:extLst>
          </p:cNvPr>
          <p:cNvSpPr>
            <a:spLocks noGrp="1"/>
          </p:cNvSpPr>
          <p:nvPr>
            <p:ph type="pic" sz="quarter" idx="25" hasCustomPrompt="1"/>
          </p:nvPr>
        </p:nvSpPr>
        <p:spPr>
          <a:xfrm>
            <a:off x="6285624"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8" name="Picture Placeholder 14">
            <a:extLst>
              <a:ext uri="{FF2B5EF4-FFF2-40B4-BE49-F238E27FC236}">
                <a16:creationId xmlns:a16="http://schemas.microsoft.com/office/drawing/2014/main" id="{A4E6C88F-0C90-E34D-A155-6F81920C1FEB}"/>
              </a:ext>
            </a:extLst>
          </p:cNvPr>
          <p:cNvSpPr>
            <a:spLocks noGrp="1"/>
          </p:cNvSpPr>
          <p:nvPr>
            <p:ph type="pic" sz="quarter" idx="26" hasCustomPrompt="1"/>
          </p:nvPr>
        </p:nvSpPr>
        <p:spPr>
          <a:xfrm>
            <a:off x="6285624"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19" name="Picture Placeholder 14">
            <a:extLst>
              <a:ext uri="{FF2B5EF4-FFF2-40B4-BE49-F238E27FC236}">
                <a16:creationId xmlns:a16="http://schemas.microsoft.com/office/drawing/2014/main" id="{2ECCC594-AF8B-FF41-BA5D-3C706F11AB6E}"/>
              </a:ext>
            </a:extLst>
          </p:cNvPr>
          <p:cNvSpPr>
            <a:spLocks noGrp="1"/>
          </p:cNvSpPr>
          <p:nvPr>
            <p:ph type="pic" sz="quarter" idx="27" hasCustomPrompt="1"/>
          </p:nvPr>
        </p:nvSpPr>
        <p:spPr>
          <a:xfrm>
            <a:off x="6285624"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0" name="Picture Placeholder 14">
            <a:extLst>
              <a:ext uri="{FF2B5EF4-FFF2-40B4-BE49-F238E27FC236}">
                <a16:creationId xmlns:a16="http://schemas.microsoft.com/office/drawing/2014/main" id="{BFE6A77E-1E67-A545-9A1C-FCCF568BC897}"/>
              </a:ext>
            </a:extLst>
          </p:cNvPr>
          <p:cNvSpPr>
            <a:spLocks noGrp="1"/>
          </p:cNvSpPr>
          <p:nvPr>
            <p:ph type="pic" sz="quarter" idx="28" hasCustomPrompt="1"/>
          </p:nvPr>
        </p:nvSpPr>
        <p:spPr>
          <a:xfrm>
            <a:off x="8150645"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1" name="Picture Placeholder 14">
            <a:extLst>
              <a:ext uri="{FF2B5EF4-FFF2-40B4-BE49-F238E27FC236}">
                <a16:creationId xmlns:a16="http://schemas.microsoft.com/office/drawing/2014/main" id="{7D4323A9-9345-694E-904D-6AC09CD6ABEB}"/>
              </a:ext>
            </a:extLst>
          </p:cNvPr>
          <p:cNvSpPr>
            <a:spLocks noGrp="1"/>
          </p:cNvSpPr>
          <p:nvPr>
            <p:ph type="pic" sz="quarter" idx="29" hasCustomPrompt="1"/>
          </p:nvPr>
        </p:nvSpPr>
        <p:spPr>
          <a:xfrm>
            <a:off x="8152232"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2" name="Picture Placeholder 14">
            <a:extLst>
              <a:ext uri="{FF2B5EF4-FFF2-40B4-BE49-F238E27FC236}">
                <a16:creationId xmlns:a16="http://schemas.microsoft.com/office/drawing/2014/main" id="{24D40FE6-2F52-DB44-80DF-011C0ADDFDA2}"/>
              </a:ext>
            </a:extLst>
          </p:cNvPr>
          <p:cNvSpPr>
            <a:spLocks noGrp="1"/>
          </p:cNvSpPr>
          <p:nvPr>
            <p:ph type="pic" sz="quarter" idx="30" hasCustomPrompt="1"/>
          </p:nvPr>
        </p:nvSpPr>
        <p:spPr>
          <a:xfrm>
            <a:off x="8152232"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3" name="Picture Placeholder 14">
            <a:extLst>
              <a:ext uri="{FF2B5EF4-FFF2-40B4-BE49-F238E27FC236}">
                <a16:creationId xmlns:a16="http://schemas.microsoft.com/office/drawing/2014/main" id="{527FFE60-8457-9D45-B0DE-F14B8FA0F50E}"/>
              </a:ext>
            </a:extLst>
          </p:cNvPr>
          <p:cNvSpPr>
            <a:spLocks noGrp="1"/>
          </p:cNvSpPr>
          <p:nvPr>
            <p:ph type="pic" sz="quarter" idx="31" hasCustomPrompt="1"/>
          </p:nvPr>
        </p:nvSpPr>
        <p:spPr>
          <a:xfrm>
            <a:off x="8152232"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4" name="Picture Placeholder 14">
            <a:extLst>
              <a:ext uri="{FF2B5EF4-FFF2-40B4-BE49-F238E27FC236}">
                <a16:creationId xmlns:a16="http://schemas.microsoft.com/office/drawing/2014/main" id="{62F07F93-3663-C943-90BC-CFE35548ACF5}"/>
              </a:ext>
            </a:extLst>
          </p:cNvPr>
          <p:cNvSpPr>
            <a:spLocks noGrp="1"/>
          </p:cNvSpPr>
          <p:nvPr>
            <p:ph type="pic" sz="quarter" idx="32" hasCustomPrompt="1"/>
          </p:nvPr>
        </p:nvSpPr>
        <p:spPr>
          <a:xfrm>
            <a:off x="10017252"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5" name="Picture Placeholder 14">
            <a:extLst>
              <a:ext uri="{FF2B5EF4-FFF2-40B4-BE49-F238E27FC236}">
                <a16:creationId xmlns:a16="http://schemas.microsoft.com/office/drawing/2014/main" id="{F1D1FFC6-A086-BE4B-A860-AA2FDDD2B5D4}"/>
              </a:ext>
            </a:extLst>
          </p:cNvPr>
          <p:cNvSpPr>
            <a:spLocks noGrp="1"/>
          </p:cNvSpPr>
          <p:nvPr>
            <p:ph type="pic" sz="quarter" idx="33" hasCustomPrompt="1"/>
          </p:nvPr>
        </p:nvSpPr>
        <p:spPr>
          <a:xfrm>
            <a:off x="10018839"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6" name="Picture Placeholder 14">
            <a:extLst>
              <a:ext uri="{FF2B5EF4-FFF2-40B4-BE49-F238E27FC236}">
                <a16:creationId xmlns:a16="http://schemas.microsoft.com/office/drawing/2014/main" id="{53F0F92C-167C-BB49-AD21-7FD4C8F10587}"/>
              </a:ext>
            </a:extLst>
          </p:cNvPr>
          <p:cNvSpPr>
            <a:spLocks noGrp="1"/>
          </p:cNvSpPr>
          <p:nvPr>
            <p:ph type="pic" sz="quarter" idx="34" hasCustomPrompt="1"/>
          </p:nvPr>
        </p:nvSpPr>
        <p:spPr>
          <a:xfrm>
            <a:off x="10018839"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7" name="Picture Placeholder 14">
            <a:extLst>
              <a:ext uri="{FF2B5EF4-FFF2-40B4-BE49-F238E27FC236}">
                <a16:creationId xmlns:a16="http://schemas.microsoft.com/office/drawing/2014/main" id="{F27E3CCD-F613-134E-9C94-9EDD8069A8AF}"/>
              </a:ext>
            </a:extLst>
          </p:cNvPr>
          <p:cNvSpPr>
            <a:spLocks noGrp="1"/>
          </p:cNvSpPr>
          <p:nvPr>
            <p:ph type="pic" sz="quarter" idx="35" hasCustomPrompt="1"/>
          </p:nvPr>
        </p:nvSpPr>
        <p:spPr>
          <a:xfrm>
            <a:off x="10018839"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Tree>
    <p:extLst>
      <p:ext uri="{BB962C8B-B14F-4D97-AF65-F5344CB8AC3E}">
        <p14:creationId xmlns:p14="http://schemas.microsoft.com/office/powerpoint/2010/main" val="9742471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Case Study - Breadcrumb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pic>
        <p:nvPicPr>
          <p:cNvPr id="4" name="Picture 3">
            <a:extLst>
              <a:ext uri="{FF2B5EF4-FFF2-40B4-BE49-F238E27FC236}">
                <a16:creationId xmlns:a16="http://schemas.microsoft.com/office/drawing/2014/main" id="{FBF33563-3199-9F4C-AE83-02CD585C9CC3}"/>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5" name="Picture 4">
            <a:extLst>
              <a:ext uri="{FF2B5EF4-FFF2-40B4-BE49-F238E27FC236}">
                <a16:creationId xmlns:a16="http://schemas.microsoft.com/office/drawing/2014/main" id="{33BD71A1-A115-8340-BC90-8AA577D2806F}"/>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9" name="TextBox 8">
            <a:extLst>
              <a:ext uri="{FF2B5EF4-FFF2-40B4-BE49-F238E27FC236}">
                <a16:creationId xmlns:a16="http://schemas.microsoft.com/office/drawing/2014/main" id="{50820D26-210B-9943-98F3-DC36B920B91F}"/>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877338433"/>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525925"/>
            <a:ext cx="2400300" cy="2629382"/>
          </a:xfrm>
        </p:spPr>
        <p:txBody>
          <a:bodyPr anchor="t" anchorCtr="0"/>
          <a:lstStyle>
            <a:lvl1pPr>
              <a:defRPr sz="1800" b="0" i="0">
                <a:latin typeface="FuturaNext-Medium" panose="020B0602020204020303" pitchFamily="34" charset="77"/>
              </a:defRPr>
            </a:lvl1pPr>
          </a:lstStyle>
          <a:p>
            <a:r>
              <a:rPr lang="en-US" dirty="0"/>
              <a:t>Long title sentence case, the standard chunk of Lorem Ipsum used since the 1500s.</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Name of RFP / Section name</a:t>
            </a:r>
          </a:p>
        </p:txBody>
      </p:sp>
      <p:sp>
        <p:nvSpPr>
          <p:cNvPr id="5" name="Text Placeholder 4">
            <a:extLst>
              <a:ext uri="{FF2B5EF4-FFF2-40B4-BE49-F238E27FC236}">
                <a16:creationId xmlns:a16="http://schemas.microsoft.com/office/drawing/2014/main" id="{0EC86D83-3D5C-1F4C-A8DE-27F93A34C6E3}"/>
              </a:ext>
            </a:extLst>
          </p:cNvPr>
          <p:cNvSpPr>
            <a:spLocks noGrp="1"/>
          </p:cNvSpPr>
          <p:nvPr>
            <p:ph type="body" sz="quarter" idx="14" hasCustomPrompt="1"/>
          </p:nvPr>
        </p:nvSpPr>
        <p:spPr>
          <a:xfrm>
            <a:off x="685800" y="994031"/>
            <a:ext cx="4913313" cy="256032"/>
          </a:xfrm>
        </p:spPr>
        <p:txBody>
          <a:bodyPr/>
          <a:lstStyle>
            <a:lvl1pPr>
              <a:defRPr lang="en-US" sz="1000" b="0" i="0" kern="0" cap="none" spc="50" baseline="0" dirty="0">
                <a:solidFill>
                  <a:schemeClr val="accent1"/>
                </a:solidFill>
                <a:latin typeface="Futura Next DemiBold" panose="020B0602020204020303" pitchFamily="34" charset="77"/>
                <a:ea typeface="+mn-ea"/>
                <a:cs typeface="+mn-cs"/>
              </a:defRPr>
            </a:lvl1pPr>
            <a:lvl2pPr>
              <a:defRPr lang="en-US" sz="1000" b="1" i="0" kern="1200" dirty="0" smtClean="0">
                <a:solidFill>
                  <a:schemeClr val="accent1"/>
                </a:solidFill>
                <a:latin typeface="Futura Next DemiBold" panose="020B0502020204020303" pitchFamily="34" charset="77"/>
                <a:ea typeface="+mn-ea"/>
                <a:cs typeface="+mn-cs"/>
              </a:defRPr>
            </a:lvl2pPr>
          </a:lstStyle>
          <a:p>
            <a:pPr marL="0" lvl="0" indent="0" algn="l" defTabSz="914400" rtl="0" eaLnBrk="1" latinLnBrk="0" hangingPunct="1">
              <a:lnSpc>
                <a:spcPct val="130000"/>
              </a:lnSpc>
              <a:spcBef>
                <a:spcPts val="1600"/>
              </a:spcBef>
              <a:spcAft>
                <a:spcPts val="0"/>
              </a:spcAft>
              <a:buFont typeface="Arial" panose="020B0604020202020204" pitchFamily="34" charset="0"/>
              <a:buNone/>
              <a:tabLst/>
            </a:pPr>
            <a:r>
              <a:rPr lang="en-US" dirty="0"/>
              <a:t>Question 01</a:t>
            </a:r>
          </a:p>
        </p:txBody>
      </p:sp>
      <p:sp>
        <p:nvSpPr>
          <p:cNvPr id="16" name="Text Placeholder 8">
            <a:extLst>
              <a:ext uri="{FF2B5EF4-FFF2-40B4-BE49-F238E27FC236}">
                <a16:creationId xmlns:a16="http://schemas.microsoft.com/office/drawing/2014/main" id="{382424CC-84F8-0D44-B8A8-2D07A42EF7A8}"/>
              </a:ext>
            </a:extLst>
          </p:cNvPr>
          <p:cNvSpPr>
            <a:spLocks noGrp="1"/>
          </p:cNvSpPr>
          <p:nvPr>
            <p:ph type="body" sz="quarter" idx="10" hasCustomPrompt="1"/>
          </p:nvPr>
        </p:nvSpPr>
        <p:spPr>
          <a:xfrm>
            <a:off x="3467100" y="1525924"/>
            <a:ext cx="8036052" cy="4646276"/>
          </a:xfrm>
        </p:spPr>
        <p:txBody>
          <a:bodyPr numCol="3"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dirty="0"/>
              <a:t>Duis </a:t>
            </a:r>
            <a:r>
              <a:rPr lang="en-US" dirty="0" err="1"/>
              <a:t>varius</a:t>
            </a:r>
            <a:r>
              <a:rPr lang="en-US" dirty="0"/>
              <a:t> </a:t>
            </a:r>
            <a:r>
              <a:rPr lang="en-US" dirty="0" err="1"/>
              <a:t>leo</a:t>
            </a:r>
            <a:r>
              <a:rPr lang="en-US" dirty="0"/>
              <a:t> </a:t>
            </a:r>
            <a:r>
              <a:rPr lang="en-US" dirty="0" err="1"/>
              <a:t>sed</a:t>
            </a:r>
            <a:r>
              <a:rPr lang="en-US" dirty="0"/>
              <a:t> </a:t>
            </a:r>
            <a:r>
              <a:rPr lang="en-US" dirty="0" err="1"/>
              <a:t>lectus</a:t>
            </a:r>
            <a:r>
              <a:rPr lang="en-US" dirty="0"/>
              <a:t> </a:t>
            </a:r>
            <a:r>
              <a:rPr lang="en-US" dirty="0" err="1"/>
              <a:t>faucibus</a:t>
            </a:r>
            <a:r>
              <a:rPr lang="en-US" dirty="0"/>
              <a:t>, sit </a:t>
            </a:r>
            <a:r>
              <a:rPr lang="en-US" dirty="0" err="1"/>
              <a:t>amet</a:t>
            </a:r>
            <a:r>
              <a:rPr lang="en-US" dirty="0"/>
              <a:t> </a:t>
            </a:r>
            <a:r>
              <a:rPr lang="en-US" dirty="0" err="1"/>
              <a:t>mollis</a:t>
            </a:r>
            <a:r>
              <a:rPr lang="en-US" dirty="0"/>
              <a:t> </a:t>
            </a:r>
            <a:r>
              <a:rPr lang="en-US" dirty="0" err="1"/>
              <a:t>nisl</a:t>
            </a:r>
            <a:r>
              <a:rPr lang="en-US" dirty="0"/>
              <a:t> </a:t>
            </a:r>
            <a:r>
              <a:rPr lang="en-US" dirty="0" err="1"/>
              <a:t>mollis</a:t>
            </a:r>
            <a:r>
              <a:rPr lang="en-US" dirty="0"/>
              <a:t>. </a:t>
            </a:r>
            <a:r>
              <a:rPr lang="en-US" dirty="0" err="1"/>
              <a:t>Sed</a:t>
            </a:r>
            <a:r>
              <a:rPr lang="en-US" dirty="0"/>
              <a:t> convallis id </a:t>
            </a:r>
            <a:r>
              <a:rPr lang="en-US" dirty="0" err="1"/>
              <a:t>sapien</a:t>
            </a:r>
            <a:r>
              <a:rPr lang="en-US" dirty="0"/>
              <a:t> in </a:t>
            </a:r>
            <a:r>
              <a:rPr lang="en-US" dirty="0" err="1"/>
              <a:t>mollis</a:t>
            </a:r>
            <a:r>
              <a:rPr lang="en-US" dirty="0"/>
              <a:t>. </a:t>
            </a:r>
            <a:r>
              <a:rPr lang="en-US" dirty="0" err="1"/>
              <a:t>Fusce</a:t>
            </a:r>
            <a:r>
              <a:rPr lang="en-US" dirty="0"/>
              <a:t> </a:t>
            </a:r>
            <a:r>
              <a:rPr lang="en-US" dirty="0" err="1"/>
              <a:t>massa</a:t>
            </a:r>
            <a:r>
              <a:rPr lang="en-US" dirty="0"/>
              <a:t> mi, pulvinar </a:t>
            </a:r>
            <a:r>
              <a:rPr lang="en-US" dirty="0" err="1"/>
              <a:t>ut</a:t>
            </a:r>
            <a:r>
              <a:rPr lang="en-US" dirty="0"/>
              <a:t> </a:t>
            </a:r>
            <a:r>
              <a:rPr lang="en-US" dirty="0" err="1"/>
              <a:t>tincidunt</a:t>
            </a:r>
            <a:r>
              <a:rPr lang="en-US" dirty="0"/>
              <a:t> non, </a:t>
            </a:r>
            <a:r>
              <a:rPr lang="en-US" dirty="0" err="1"/>
              <a:t>tempor</a:t>
            </a:r>
            <a:r>
              <a:rPr lang="en-US" dirty="0"/>
              <a:t> a </a:t>
            </a:r>
            <a:r>
              <a:rPr lang="en-US" dirty="0" err="1"/>
              <a:t>nibh</a:t>
            </a:r>
            <a:r>
              <a:rPr lang="en-US" dirty="0"/>
              <a:t>. Nunc </a:t>
            </a:r>
            <a:r>
              <a:rPr lang="en-US" dirty="0" err="1"/>
              <a:t>tincidunt</a:t>
            </a:r>
            <a:r>
              <a:rPr lang="en-US" dirty="0"/>
              <a:t> </a:t>
            </a:r>
            <a:r>
              <a:rPr lang="en-US" dirty="0" err="1"/>
              <a:t>elit</a:t>
            </a:r>
            <a:r>
              <a:rPr lang="en-US" dirty="0"/>
              <a:t> </a:t>
            </a:r>
            <a:r>
              <a:rPr lang="en-US" dirty="0" err="1"/>
              <a:t>eget</a:t>
            </a:r>
            <a:r>
              <a:rPr lang="en-US" dirty="0"/>
              <a:t> </a:t>
            </a:r>
            <a:r>
              <a:rPr lang="en-US" dirty="0" err="1"/>
              <a:t>nisl</a:t>
            </a:r>
            <a:r>
              <a:rPr lang="en-US" dirty="0"/>
              <a:t> </a:t>
            </a:r>
            <a:r>
              <a:rPr lang="en-US" dirty="0" err="1"/>
              <a:t>feugiat</a:t>
            </a:r>
            <a:r>
              <a:rPr lang="en-US" dirty="0"/>
              <a:t>, </a:t>
            </a:r>
            <a:r>
              <a:rPr lang="en-US" dirty="0" err="1"/>
              <a:t>nec</a:t>
            </a:r>
            <a:r>
              <a:rPr lang="en-US" dirty="0"/>
              <a:t> </a:t>
            </a:r>
            <a:r>
              <a:rPr lang="en-US" dirty="0" err="1"/>
              <a:t>feugiat</a:t>
            </a:r>
            <a:r>
              <a:rPr lang="en-US" dirty="0"/>
              <a:t> </a:t>
            </a:r>
            <a:r>
              <a:rPr lang="en-US" dirty="0" err="1"/>
              <a:t>urna</a:t>
            </a:r>
            <a:r>
              <a:rPr lang="en-US" dirty="0"/>
              <a:t> </a:t>
            </a:r>
            <a:r>
              <a:rPr lang="en-US" dirty="0" err="1"/>
              <a:t>dapibus</a:t>
            </a:r>
            <a:r>
              <a:rPr lang="en-US" dirty="0"/>
              <a:t>. </a:t>
            </a:r>
            <a:r>
              <a:rPr lang="en-US" dirty="0" err="1"/>
              <a:t>Aenean</a:t>
            </a:r>
            <a:r>
              <a:rPr lang="en-US" dirty="0"/>
              <a:t> </a:t>
            </a:r>
            <a:r>
              <a:rPr lang="en-US" dirty="0" err="1"/>
              <a:t>arcu</a:t>
            </a:r>
            <a:r>
              <a:rPr lang="en-US" dirty="0"/>
              <a:t> </a:t>
            </a:r>
            <a:r>
              <a:rPr lang="en-US" dirty="0" err="1"/>
              <a:t>mauris</a:t>
            </a:r>
            <a:r>
              <a:rPr lang="en-US" dirty="0"/>
              <a:t>, </a:t>
            </a:r>
            <a:r>
              <a:rPr lang="en-US" dirty="0" err="1"/>
              <a:t>egestas</a:t>
            </a:r>
            <a:r>
              <a:rPr lang="en-US" dirty="0"/>
              <a:t> </a:t>
            </a:r>
            <a:r>
              <a:rPr lang="en-US" dirty="0" err="1"/>
              <a:t>aliquam</a:t>
            </a:r>
            <a:r>
              <a:rPr lang="en-US" dirty="0"/>
              <a:t> </a:t>
            </a:r>
            <a:r>
              <a:rPr lang="en-US" dirty="0" err="1"/>
              <a:t>ultricies</a:t>
            </a:r>
            <a:r>
              <a:rPr lang="en-US" dirty="0"/>
              <a:t> </a:t>
            </a:r>
            <a:r>
              <a:rPr lang="en-US" dirty="0" err="1"/>
              <a:t>ut</a:t>
            </a:r>
            <a:r>
              <a:rPr lang="en-US" dirty="0"/>
              <a:t>, pharetra </a:t>
            </a:r>
            <a:r>
              <a:rPr lang="en-US" dirty="0" err="1"/>
              <a:t>luctus</a:t>
            </a:r>
            <a:r>
              <a:rPr lang="en-US" dirty="0"/>
              <a:t> </a:t>
            </a:r>
            <a:r>
              <a:rPr lang="en-US" dirty="0" err="1"/>
              <a:t>neque</a:t>
            </a:r>
            <a:r>
              <a:rPr lang="en-US" dirty="0"/>
              <a:t>. Integer </a:t>
            </a:r>
            <a:r>
              <a:rPr lang="en-US" dirty="0" err="1"/>
              <a:t>ut</a:t>
            </a:r>
            <a:r>
              <a:rPr lang="en-US" dirty="0"/>
              <a:t> </a:t>
            </a:r>
            <a:r>
              <a:rPr lang="en-US" dirty="0" err="1"/>
              <a:t>viverra</a:t>
            </a:r>
            <a:r>
              <a:rPr lang="en-US" dirty="0"/>
              <a:t> </a:t>
            </a:r>
            <a:r>
              <a:rPr lang="en-US" dirty="0" err="1"/>
              <a:t>lacus</a:t>
            </a:r>
            <a:r>
              <a:rPr lang="en-US" dirty="0"/>
              <a:t>. Integer </a:t>
            </a:r>
            <a:r>
              <a:rPr lang="en-US" dirty="0" err="1"/>
              <a:t>tortor</a:t>
            </a:r>
            <a:r>
              <a:rPr lang="en-US" dirty="0"/>
              <a:t> libero, </a:t>
            </a:r>
            <a:r>
              <a:rPr lang="en-US" dirty="0" err="1"/>
              <a:t>euismod</a:t>
            </a:r>
            <a:r>
              <a:rPr lang="en-US" dirty="0"/>
              <a:t> </a:t>
            </a:r>
            <a:r>
              <a:rPr lang="en-US" dirty="0" err="1"/>
              <a:t>nec</a:t>
            </a:r>
            <a:r>
              <a:rPr lang="en-US" dirty="0"/>
              <a:t> </a:t>
            </a:r>
            <a:r>
              <a:rPr lang="en-US" dirty="0" err="1"/>
              <a:t>euismod</a:t>
            </a:r>
            <a:r>
              <a:rPr lang="en-US" dirty="0"/>
              <a:t> </a:t>
            </a:r>
            <a:r>
              <a:rPr lang="en-US" dirty="0" err="1"/>
              <a:t>eu</a:t>
            </a:r>
            <a:r>
              <a:rPr lang="en-US" dirty="0"/>
              <a:t>, </a:t>
            </a:r>
            <a:r>
              <a:rPr lang="en-US" dirty="0" err="1"/>
              <a:t>efficitur</a:t>
            </a:r>
            <a:r>
              <a:rPr lang="en-US" dirty="0"/>
              <a:t> </a:t>
            </a:r>
            <a:r>
              <a:rPr lang="en-US" dirty="0" err="1"/>
              <a:t>eget</a:t>
            </a:r>
            <a:r>
              <a:rPr lang="en-US" dirty="0"/>
              <a:t> lorem. </a:t>
            </a:r>
            <a:r>
              <a:rPr lang="en-US" dirty="0" err="1"/>
              <a:t>Mauris</a:t>
            </a:r>
            <a:r>
              <a:rPr lang="en-US" dirty="0"/>
              <a:t> </a:t>
            </a:r>
            <a:r>
              <a:rPr lang="en-US" dirty="0" err="1"/>
              <a:t>feugiat</a:t>
            </a:r>
            <a:r>
              <a:rPr lang="en-US" dirty="0"/>
              <a:t> </a:t>
            </a:r>
            <a:r>
              <a:rPr lang="en-US" dirty="0" err="1"/>
              <a:t>justo</a:t>
            </a:r>
            <a:r>
              <a:rPr lang="en-US" dirty="0"/>
              <a:t> in </a:t>
            </a:r>
            <a:r>
              <a:rPr lang="en-US" dirty="0" err="1"/>
              <a:t>nulla</a:t>
            </a:r>
            <a:r>
              <a:rPr lang="en-US" dirty="0"/>
              <a:t> </a:t>
            </a:r>
            <a:r>
              <a:rPr lang="en-US" dirty="0" err="1"/>
              <a:t>laoreet</a:t>
            </a:r>
            <a:r>
              <a:rPr lang="en-US" dirty="0"/>
              <a:t>, a </a:t>
            </a:r>
            <a:r>
              <a:rPr lang="en-US" dirty="0" err="1"/>
              <a:t>mollis</a:t>
            </a:r>
            <a:r>
              <a:rPr lang="en-US" dirty="0"/>
              <a:t> magna </a:t>
            </a:r>
            <a:r>
              <a:rPr lang="en-US" dirty="0" err="1"/>
              <a:t>consequat</a:t>
            </a:r>
            <a:r>
              <a:rPr lang="en-US" dirty="0"/>
              <a:t>. </a:t>
            </a:r>
            <a:r>
              <a:rPr lang="en-US" dirty="0" err="1"/>
              <a:t>Proin</a:t>
            </a:r>
            <a:r>
              <a:rPr lang="en-US" dirty="0"/>
              <a:t> lacinia ipsum sit </a:t>
            </a:r>
            <a:r>
              <a:rPr lang="en-US" dirty="0" err="1"/>
              <a:t>amet</a:t>
            </a:r>
            <a:r>
              <a:rPr lang="en-US" dirty="0"/>
              <a:t> </a:t>
            </a:r>
            <a:r>
              <a:rPr lang="en-US" dirty="0" err="1"/>
              <a:t>accumsan</a:t>
            </a:r>
            <a:r>
              <a:rPr lang="en-US" dirty="0"/>
              <a:t> </a:t>
            </a:r>
            <a:r>
              <a:rPr lang="en-US" dirty="0" err="1"/>
              <a:t>feugiat</a:t>
            </a:r>
            <a:r>
              <a:rPr lang="en-US" dirty="0"/>
              <a:t>. </a:t>
            </a:r>
            <a:r>
              <a:rPr lang="en-US" dirty="0" err="1"/>
              <a:t>Nulla</a:t>
            </a:r>
            <a:r>
              <a:rPr lang="en-US" dirty="0"/>
              <a:t> </a:t>
            </a:r>
            <a:r>
              <a:rPr lang="en-US" dirty="0" err="1"/>
              <a:t>venenatis</a:t>
            </a:r>
            <a:r>
              <a:rPr lang="en-US" dirty="0"/>
              <a:t> </a:t>
            </a:r>
            <a:r>
              <a:rPr lang="en-US" dirty="0" err="1"/>
              <a:t>urna</a:t>
            </a:r>
            <a:r>
              <a:rPr lang="en-US" dirty="0"/>
              <a:t> in </a:t>
            </a:r>
            <a:r>
              <a:rPr lang="en-US" dirty="0" err="1"/>
              <a:t>congue</a:t>
            </a:r>
            <a:r>
              <a:rPr lang="en-US" dirty="0"/>
              <a:t> </a:t>
            </a:r>
            <a:r>
              <a:rPr lang="en-US" dirty="0" err="1"/>
              <a:t>bibendum</a:t>
            </a:r>
            <a:r>
              <a:rPr lang="en-US" dirty="0"/>
              <a:t>.</a:t>
            </a:r>
          </a:p>
          <a:p>
            <a:pPr lvl="0"/>
            <a:r>
              <a:rPr lang="en-US" dirty="0"/>
              <a:t>Nunc </a:t>
            </a:r>
            <a:r>
              <a:rPr lang="en-US" dirty="0" err="1"/>
              <a:t>neque</a:t>
            </a:r>
            <a:r>
              <a:rPr lang="en-US" dirty="0"/>
              <a:t> </a:t>
            </a:r>
            <a:r>
              <a:rPr lang="en-US" dirty="0" err="1"/>
              <a:t>massa</a:t>
            </a:r>
            <a:r>
              <a:rPr lang="en-US" dirty="0"/>
              <a:t>, </a:t>
            </a:r>
            <a:r>
              <a:rPr lang="en-US" dirty="0" err="1"/>
              <a:t>posuere</a:t>
            </a:r>
            <a:r>
              <a:rPr lang="en-US" dirty="0"/>
              <a:t> sit </a:t>
            </a:r>
            <a:r>
              <a:rPr lang="en-US" dirty="0" err="1"/>
              <a:t>amet</a:t>
            </a:r>
            <a:r>
              <a:rPr lang="en-US" dirty="0"/>
              <a:t> </a:t>
            </a:r>
            <a:r>
              <a:rPr lang="en-US" dirty="0" err="1"/>
              <a:t>accumsan</a:t>
            </a:r>
            <a:r>
              <a:rPr lang="en-US" dirty="0"/>
              <a:t> </a:t>
            </a:r>
            <a:r>
              <a:rPr lang="en-US" dirty="0" err="1"/>
              <a:t>ut</a:t>
            </a:r>
            <a:r>
              <a:rPr lang="en-US" dirty="0"/>
              <a:t>, lacinia at </a:t>
            </a:r>
            <a:r>
              <a:rPr lang="en-US" dirty="0" err="1"/>
              <a:t>odio</a:t>
            </a:r>
            <a:r>
              <a:rPr lang="en-US" dirty="0"/>
              <a:t>. </a:t>
            </a:r>
            <a:r>
              <a:rPr lang="en-US" dirty="0" err="1"/>
              <a:t>Nullam</a:t>
            </a:r>
            <a:r>
              <a:rPr lang="en-US" dirty="0"/>
              <a:t> ac </a:t>
            </a:r>
            <a:r>
              <a:rPr lang="en-US" dirty="0" err="1"/>
              <a:t>turpis</a:t>
            </a:r>
            <a:r>
              <a:rPr lang="en-US" dirty="0"/>
              <a:t> id dui </a:t>
            </a:r>
            <a:r>
              <a:rPr lang="en-US" dirty="0" err="1"/>
              <a:t>elementum</a:t>
            </a:r>
            <a:r>
              <a:rPr lang="en-US" dirty="0"/>
              <a:t> </a:t>
            </a:r>
            <a:r>
              <a:rPr lang="en-US" dirty="0" err="1"/>
              <a:t>tincidunt</a:t>
            </a:r>
            <a:r>
              <a:rPr lang="en-US" dirty="0"/>
              <a:t> at id ex. Ut </a:t>
            </a:r>
            <a:r>
              <a:rPr lang="en-US" dirty="0" err="1"/>
              <a:t>pellentesque</a:t>
            </a:r>
            <a:r>
              <a:rPr lang="en-US" dirty="0"/>
              <a:t> </a:t>
            </a:r>
            <a:r>
              <a:rPr lang="en-US" dirty="0" err="1"/>
              <a:t>blandit</a:t>
            </a:r>
            <a:r>
              <a:rPr lang="en-US" dirty="0"/>
              <a:t> ipsum, </a:t>
            </a:r>
            <a:r>
              <a:rPr lang="en-US" dirty="0" err="1"/>
              <a:t>vel</a:t>
            </a:r>
            <a:r>
              <a:rPr lang="en-US" dirty="0"/>
              <a:t> </a:t>
            </a:r>
            <a:r>
              <a:rPr lang="en-US" dirty="0" err="1"/>
              <a:t>egestas</a:t>
            </a:r>
            <a:r>
              <a:rPr lang="en-US" dirty="0"/>
              <a:t> </a:t>
            </a:r>
            <a:r>
              <a:rPr lang="en-US" dirty="0" err="1"/>
              <a:t>diam</a:t>
            </a:r>
            <a:r>
              <a:rPr lang="en-US" dirty="0"/>
              <a:t> </a:t>
            </a:r>
            <a:r>
              <a:rPr lang="en-US" dirty="0" err="1"/>
              <a:t>efficitur</a:t>
            </a:r>
            <a:r>
              <a:rPr lang="en-US" dirty="0"/>
              <a:t> sit </a:t>
            </a:r>
            <a:r>
              <a:rPr lang="en-US" dirty="0" err="1"/>
              <a:t>amet</a:t>
            </a:r>
            <a:r>
              <a:rPr lang="en-US" dirty="0"/>
              <a:t>. Maecenas </a:t>
            </a:r>
            <a:r>
              <a:rPr lang="en-US" dirty="0" err="1"/>
              <a:t>commodo</a:t>
            </a:r>
            <a:r>
              <a:rPr lang="en-US" dirty="0"/>
              <a:t> </a:t>
            </a:r>
            <a:r>
              <a:rPr lang="en-US" dirty="0" err="1"/>
              <a:t>fringilla</a:t>
            </a:r>
            <a:r>
              <a:rPr lang="en-US" dirty="0"/>
              <a:t> nisi, non maximus </a:t>
            </a:r>
            <a:r>
              <a:rPr lang="en-US" dirty="0" err="1"/>
              <a:t>massa</a:t>
            </a:r>
            <a:r>
              <a:rPr lang="en-US" dirty="0"/>
              <a:t> </a:t>
            </a:r>
            <a:r>
              <a:rPr lang="en-US" dirty="0" err="1"/>
              <a:t>iaculis</a:t>
            </a:r>
            <a:r>
              <a:rPr lang="en-US" dirty="0"/>
              <a:t> </a:t>
            </a:r>
            <a:r>
              <a:rPr lang="en-US" dirty="0" err="1"/>
              <a:t>nec</a:t>
            </a:r>
            <a:r>
              <a:rPr lang="en-US" dirty="0"/>
              <a:t>. </a:t>
            </a:r>
          </a:p>
        </p:txBody>
      </p:sp>
      <p:pic>
        <p:nvPicPr>
          <p:cNvPr id="8" name="Picture 7">
            <a:extLst>
              <a:ext uri="{FF2B5EF4-FFF2-40B4-BE49-F238E27FC236}">
                <a16:creationId xmlns:a16="http://schemas.microsoft.com/office/drawing/2014/main" id="{2C048C29-DB8C-0746-B918-15BBCEC7F704}"/>
              </a:ext>
            </a:extLst>
          </p:cNvPr>
          <p:cNvPicPr>
            <a:picLocks noChangeAspect="1"/>
          </p:cNvPicPr>
          <p:nvPr userDrawn="1"/>
        </p:nvPicPr>
        <p:blipFill>
          <a:blip r:embed="rId2"/>
          <a:stretch>
            <a:fillRect/>
          </a:stretch>
        </p:blipFill>
        <p:spPr>
          <a:xfrm>
            <a:off x="693499" y="6199202"/>
            <a:ext cx="458897" cy="272470"/>
          </a:xfrm>
          <a:prstGeom prst="rect">
            <a:avLst/>
          </a:prstGeom>
        </p:spPr>
      </p:pic>
      <p:pic>
        <p:nvPicPr>
          <p:cNvPr id="9" name="Picture 8">
            <a:extLst>
              <a:ext uri="{FF2B5EF4-FFF2-40B4-BE49-F238E27FC236}">
                <a16:creationId xmlns:a16="http://schemas.microsoft.com/office/drawing/2014/main" id="{2B8C4200-08F2-0B4E-A542-13FB6235E0A5}"/>
              </a:ext>
            </a:extLst>
          </p:cNvPr>
          <p:cNvPicPr>
            <a:picLocks noChangeAspect="1"/>
          </p:cNvPicPr>
          <p:nvPr userDrawn="1"/>
        </p:nvPicPr>
        <p:blipFill>
          <a:blip r:embed="rId3"/>
          <a:stretch>
            <a:fillRect/>
          </a:stretch>
        </p:blipFill>
        <p:spPr>
          <a:xfrm>
            <a:off x="1262208" y="6211568"/>
            <a:ext cx="283128" cy="247738"/>
          </a:xfrm>
          <a:prstGeom prst="rect">
            <a:avLst/>
          </a:prstGeom>
        </p:spPr>
      </p:pic>
      <p:sp>
        <p:nvSpPr>
          <p:cNvPr id="10" name="TextBox 9">
            <a:extLst>
              <a:ext uri="{FF2B5EF4-FFF2-40B4-BE49-F238E27FC236}">
                <a16:creationId xmlns:a16="http://schemas.microsoft.com/office/drawing/2014/main" id="{300C3722-967F-C841-9F5D-8B2C23C14075}"/>
              </a:ext>
            </a:extLst>
          </p:cNvPr>
          <p:cNvSpPr txBox="1"/>
          <p:nvPr userDrawn="1"/>
        </p:nvSpPr>
        <p:spPr>
          <a:xfrm>
            <a:off x="1725433" y="6281091"/>
            <a:ext cx="2164231" cy="136504"/>
          </a:xfrm>
          <a:prstGeom prst="rect">
            <a:avLst/>
          </a:prstGeom>
        </p:spPr>
        <p:txBody>
          <a:bodyPr vert="horz" lIns="0" tIns="0" rIns="0" bIns="0" rtlCol="0" anchor="ctr">
            <a:noAutofit/>
          </a:bodyPr>
          <a:lstStyle>
            <a:defPPr>
              <a:defRPr lang="en-US"/>
            </a:defPPr>
            <a:lvl1pPr algn="r">
              <a:defRPr sz="600" b="0" i="0">
                <a:latin typeface="FuturaNext-Medium" panose="020B0602020204020303" pitchFamily="34" charset="77"/>
              </a:defRPr>
            </a:lvl1pPr>
          </a:lstStyle>
          <a:p>
            <a:pPr lvl="0" algn="l"/>
            <a:r>
              <a:rPr lang="en-US" dirty="0">
                <a:solidFill>
                  <a:schemeClr val="tx1"/>
                </a:solidFill>
              </a:rPr>
              <a:t>Copyright Publicis Groupe | Confidential</a:t>
            </a:r>
          </a:p>
        </p:txBody>
      </p:sp>
    </p:spTree>
    <p:extLst>
      <p:ext uri="{BB962C8B-B14F-4D97-AF65-F5344CB8AC3E}">
        <p14:creationId xmlns:p14="http://schemas.microsoft.com/office/powerpoint/2010/main" val="3946235699"/>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pic>
        <p:nvPicPr>
          <p:cNvPr id="5" name="Picture 4">
            <a:extLst>
              <a:ext uri="{FF2B5EF4-FFF2-40B4-BE49-F238E27FC236}">
                <a16:creationId xmlns:a16="http://schemas.microsoft.com/office/drawing/2014/main" id="{8A3F2D7B-9607-9E40-A8EF-D640601F3C0A}"/>
              </a:ext>
            </a:extLst>
          </p:cNvPr>
          <p:cNvPicPr>
            <a:picLocks noChangeAspect="1"/>
          </p:cNvPicPr>
          <p:nvPr userDrawn="1"/>
        </p:nvPicPr>
        <p:blipFill>
          <a:blip r:embed="rId2">
            <a:biLevel thresh="25000"/>
          </a:blip>
          <a:stretch>
            <a:fillRect/>
          </a:stretch>
        </p:blipFill>
        <p:spPr>
          <a:xfrm>
            <a:off x="693499" y="6199202"/>
            <a:ext cx="458897" cy="272470"/>
          </a:xfrm>
          <a:prstGeom prst="rect">
            <a:avLst/>
          </a:prstGeom>
        </p:spPr>
      </p:pic>
      <p:pic>
        <p:nvPicPr>
          <p:cNvPr id="6" name="Picture 5">
            <a:extLst>
              <a:ext uri="{FF2B5EF4-FFF2-40B4-BE49-F238E27FC236}">
                <a16:creationId xmlns:a16="http://schemas.microsoft.com/office/drawing/2014/main" id="{7574E7DC-91C3-4045-9EF5-398CBD780A50}"/>
              </a:ext>
            </a:extLst>
          </p:cNvPr>
          <p:cNvPicPr>
            <a:picLocks noChangeAspect="1"/>
          </p:cNvPicPr>
          <p:nvPr userDrawn="1"/>
        </p:nvPicPr>
        <p:blipFill>
          <a:blip r:embed="rId3">
            <a:lum bright="70000" contrast="-70000"/>
          </a:blip>
          <a:stretch>
            <a:fillRect/>
          </a:stretch>
        </p:blipFill>
        <p:spPr>
          <a:xfrm>
            <a:off x="1262208" y="6211568"/>
            <a:ext cx="283128" cy="247738"/>
          </a:xfrm>
          <a:prstGeom prst="rect">
            <a:avLst/>
          </a:prstGeom>
        </p:spPr>
      </p:pic>
    </p:spTree>
    <p:extLst>
      <p:ext uri="{BB962C8B-B14F-4D97-AF65-F5344CB8AC3E}">
        <p14:creationId xmlns:p14="http://schemas.microsoft.com/office/powerpoint/2010/main" val="1931278631"/>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432638304"/>
      </p:ext>
    </p:extLst>
  </p:cSld>
  <p:clrMapOvr>
    <a:masterClrMapping/>
  </p:clrMapOvr>
  <p:extLst>
    <p:ext uri="{DCECCB84-F9BA-43D5-87BE-67443E8EF086}">
      <p15:sldGuideLst xmlns:p15="http://schemas.microsoft.com/office/powerpoint/2012/main"/>
    </p:ext>
  </p:extLst>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515967552"/>
      </p:ext>
    </p:extLst>
  </p:cSld>
  <p:clrMapOvr>
    <a:masterClrMapping/>
  </p:clrMapOvr>
  <p:extLst>
    <p:ext uri="{DCECCB84-F9BA-43D5-87BE-67443E8EF086}">
      <p15:sldGuideLst xmlns:p15="http://schemas.microsoft.com/office/powerpoint/2012/main"/>
    </p:ext>
  </p:extLst>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2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3352800" cy="2895600"/>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4419600" y="533400"/>
            <a:ext cx="7083552" cy="5638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74600468"/>
      </p:ext>
    </p:extLst>
  </p:cSld>
  <p:clrMapOvr>
    <a:masterClrMapping/>
  </p:clrMapOvr>
  <p:extLst>
    <p:ext uri="{DCECCB84-F9BA-43D5-87BE-67443E8EF086}">
      <p15:sldGuideLst xmlns:p15="http://schemas.microsoft.com/office/powerpoint/2012/main"/>
    </p:ext>
  </p:extLst>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a:t>Duis </a:t>
            </a:r>
            <a:r>
              <a:rPr lang="en-US" err="1"/>
              <a:t>varius</a:t>
            </a:r>
            <a:r>
              <a:rPr lang="en-US"/>
              <a:t> </a:t>
            </a:r>
            <a:r>
              <a:rPr lang="en-US" err="1"/>
              <a:t>leo</a:t>
            </a:r>
            <a:r>
              <a:rPr lang="en-US"/>
              <a:t> </a:t>
            </a:r>
            <a:r>
              <a:rPr lang="en-US" err="1"/>
              <a:t>sed</a:t>
            </a:r>
            <a:r>
              <a:rPr lang="en-US"/>
              <a:t> </a:t>
            </a:r>
            <a:r>
              <a:rPr lang="en-US" err="1"/>
              <a:t>lectus</a:t>
            </a:r>
            <a:r>
              <a:rPr lang="en-US"/>
              <a:t> </a:t>
            </a:r>
            <a:r>
              <a:rPr lang="en-US" err="1"/>
              <a:t>faucibus</a:t>
            </a:r>
            <a:r>
              <a:rPr lang="en-US"/>
              <a:t>, sit </a:t>
            </a:r>
            <a:r>
              <a:rPr lang="en-US" err="1"/>
              <a:t>amet</a:t>
            </a:r>
            <a:r>
              <a:rPr lang="en-US"/>
              <a:t> </a:t>
            </a:r>
            <a:r>
              <a:rPr lang="en-US" err="1"/>
              <a:t>mollis</a:t>
            </a:r>
            <a:r>
              <a:rPr lang="en-US"/>
              <a:t> </a:t>
            </a:r>
            <a:r>
              <a:rPr lang="en-US" err="1"/>
              <a:t>nisl</a:t>
            </a:r>
            <a:r>
              <a:rPr lang="en-US"/>
              <a:t> </a:t>
            </a:r>
            <a:r>
              <a:rPr lang="en-US" err="1"/>
              <a:t>mollis</a:t>
            </a:r>
            <a:r>
              <a:rPr lang="en-US"/>
              <a:t>. </a:t>
            </a:r>
            <a:r>
              <a:rPr lang="en-US" err="1"/>
              <a:t>Sed</a:t>
            </a:r>
            <a:r>
              <a:rPr lang="en-US"/>
              <a:t> convallis id </a:t>
            </a:r>
            <a:r>
              <a:rPr lang="en-US" err="1"/>
              <a:t>sapien</a:t>
            </a:r>
            <a:r>
              <a:rPr lang="en-US"/>
              <a:t> in </a:t>
            </a:r>
            <a:r>
              <a:rPr lang="en-US" err="1"/>
              <a:t>mollis</a:t>
            </a:r>
            <a:r>
              <a:rPr lang="en-US"/>
              <a:t>. </a:t>
            </a:r>
            <a:r>
              <a:rPr lang="en-US" err="1"/>
              <a:t>Fusce</a:t>
            </a:r>
            <a:r>
              <a:rPr lang="en-US"/>
              <a:t> </a:t>
            </a:r>
            <a:r>
              <a:rPr lang="en-US" err="1"/>
              <a:t>massa</a:t>
            </a:r>
            <a:r>
              <a:rPr lang="en-US"/>
              <a:t> mi, pulvinar </a:t>
            </a:r>
            <a:r>
              <a:rPr lang="en-US" err="1"/>
              <a:t>ut</a:t>
            </a:r>
            <a:r>
              <a:rPr lang="en-US"/>
              <a:t> </a:t>
            </a:r>
            <a:r>
              <a:rPr lang="en-US" err="1"/>
              <a:t>tincidunt</a:t>
            </a:r>
            <a:r>
              <a:rPr lang="en-US"/>
              <a:t> non, </a:t>
            </a:r>
            <a:r>
              <a:rPr lang="en-US" err="1"/>
              <a:t>tempor</a:t>
            </a:r>
            <a:r>
              <a:rPr lang="en-US"/>
              <a:t> a </a:t>
            </a:r>
            <a:r>
              <a:rPr lang="en-US" err="1"/>
              <a:t>nibh</a:t>
            </a:r>
            <a:r>
              <a:rPr lang="en-US"/>
              <a:t>. Nunc </a:t>
            </a:r>
            <a:r>
              <a:rPr lang="en-US" err="1"/>
              <a:t>tincidunt</a:t>
            </a:r>
            <a:r>
              <a:rPr lang="en-US"/>
              <a:t> </a:t>
            </a:r>
            <a:r>
              <a:rPr lang="en-US" err="1"/>
              <a:t>elit</a:t>
            </a:r>
            <a:r>
              <a:rPr lang="en-US"/>
              <a:t> </a:t>
            </a:r>
            <a:r>
              <a:rPr lang="en-US" err="1"/>
              <a:t>eget</a:t>
            </a:r>
            <a:r>
              <a:rPr lang="en-US"/>
              <a:t> </a:t>
            </a:r>
            <a:r>
              <a:rPr lang="en-US" err="1"/>
              <a:t>nisl</a:t>
            </a:r>
            <a:r>
              <a:rPr lang="en-US"/>
              <a:t> </a:t>
            </a:r>
            <a:r>
              <a:rPr lang="en-US" err="1"/>
              <a:t>feugiat</a:t>
            </a:r>
            <a:r>
              <a:rPr lang="en-US"/>
              <a:t>, </a:t>
            </a:r>
            <a:r>
              <a:rPr lang="en-US" err="1"/>
              <a:t>nec</a:t>
            </a:r>
            <a:r>
              <a:rPr lang="en-US"/>
              <a:t> </a:t>
            </a:r>
            <a:r>
              <a:rPr lang="en-US" err="1"/>
              <a:t>feugiat</a:t>
            </a:r>
            <a:r>
              <a:rPr lang="en-US"/>
              <a:t> </a:t>
            </a:r>
            <a:r>
              <a:rPr lang="en-US" err="1"/>
              <a:t>urna</a:t>
            </a:r>
            <a:r>
              <a:rPr lang="en-US"/>
              <a:t> </a:t>
            </a:r>
            <a:r>
              <a:rPr lang="en-US" err="1"/>
              <a:t>dapibus</a:t>
            </a:r>
            <a:r>
              <a:rPr lang="en-US"/>
              <a:t>. </a:t>
            </a:r>
            <a:r>
              <a:rPr lang="en-US" err="1"/>
              <a:t>Aenean</a:t>
            </a:r>
            <a:r>
              <a:rPr lang="en-US"/>
              <a:t> </a:t>
            </a:r>
            <a:r>
              <a:rPr lang="en-US" err="1"/>
              <a:t>arcu</a:t>
            </a:r>
            <a:r>
              <a:rPr lang="en-US"/>
              <a:t> </a:t>
            </a:r>
            <a:r>
              <a:rPr lang="en-US" err="1"/>
              <a:t>mauris</a:t>
            </a:r>
            <a:r>
              <a:rPr lang="en-US"/>
              <a:t>, </a:t>
            </a:r>
            <a:r>
              <a:rPr lang="en-US" err="1"/>
              <a:t>egestas</a:t>
            </a:r>
            <a:r>
              <a:rPr lang="en-US"/>
              <a:t> </a:t>
            </a:r>
            <a:r>
              <a:rPr lang="en-US" err="1"/>
              <a:t>aliquam</a:t>
            </a:r>
            <a:r>
              <a:rPr lang="en-US"/>
              <a:t> </a:t>
            </a:r>
            <a:r>
              <a:rPr lang="en-US" err="1"/>
              <a:t>ultricies</a:t>
            </a:r>
            <a:r>
              <a:rPr lang="en-US"/>
              <a:t> </a:t>
            </a:r>
            <a:r>
              <a:rPr lang="en-US" err="1"/>
              <a:t>ut</a:t>
            </a:r>
            <a:r>
              <a:rPr lang="en-US"/>
              <a:t>, pharetra </a:t>
            </a:r>
            <a:r>
              <a:rPr lang="en-US" err="1"/>
              <a:t>luctus</a:t>
            </a:r>
            <a:r>
              <a:rPr lang="en-US"/>
              <a:t> </a:t>
            </a:r>
            <a:r>
              <a:rPr lang="en-US" err="1"/>
              <a:t>neque</a:t>
            </a:r>
            <a:r>
              <a:rPr lang="en-US"/>
              <a:t>. Integer </a:t>
            </a:r>
            <a:r>
              <a:rPr lang="en-US" err="1"/>
              <a:t>ut</a:t>
            </a:r>
            <a:r>
              <a:rPr lang="en-US"/>
              <a:t> </a:t>
            </a:r>
            <a:r>
              <a:rPr lang="en-US" err="1"/>
              <a:t>viverra</a:t>
            </a:r>
            <a:r>
              <a:rPr lang="en-US"/>
              <a:t> </a:t>
            </a:r>
            <a:r>
              <a:rPr lang="en-US" err="1"/>
              <a:t>lacus</a:t>
            </a:r>
            <a:r>
              <a:rPr lang="en-US"/>
              <a:t>. Integer </a:t>
            </a:r>
            <a:r>
              <a:rPr lang="en-US" err="1"/>
              <a:t>tortor</a:t>
            </a:r>
            <a:r>
              <a:rPr lang="en-US"/>
              <a:t> libero, </a:t>
            </a:r>
            <a:r>
              <a:rPr lang="en-US" err="1"/>
              <a:t>euismod</a:t>
            </a:r>
            <a:r>
              <a:rPr lang="en-US"/>
              <a:t> </a:t>
            </a:r>
            <a:r>
              <a:rPr lang="en-US" err="1"/>
              <a:t>nec</a:t>
            </a:r>
            <a:r>
              <a:rPr lang="en-US"/>
              <a:t> </a:t>
            </a:r>
            <a:r>
              <a:rPr lang="en-US" err="1"/>
              <a:t>euismod</a:t>
            </a:r>
            <a:r>
              <a:rPr lang="en-US"/>
              <a:t> </a:t>
            </a:r>
            <a:r>
              <a:rPr lang="en-US" err="1"/>
              <a:t>eu</a:t>
            </a:r>
            <a:r>
              <a:rPr lang="en-US"/>
              <a:t>, </a:t>
            </a:r>
            <a:r>
              <a:rPr lang="en-US" err="1"/>
              <a:t>efficitur</a:t>
            </a:r>
            <a:r>
              <a:rPr lang="en-US"/>
              <a:t> </a:t>
            </a:r>
            <a:r>
              <a:rPr lang="en-US" err="1"/>
              <a:t>eget</a:t>
            </a:r>
            <a:r>
              <a:rPr lang="en-US"/>
              <a:t> lorem. </a:t>
            </a:r>
            <a:r>
              <a:rPr lang="en-US" err="1"/>
              <a:t>Mauris</a:t>
            </a:r>
            <a:r>
              <a:rPr lang="en-US"/>
              <a:t> </a:t>
            </a:r>
            <a:r>
              <a:rPr lang="en-US" err="1"/>
              <a:t>feugiat</a:t>
            </a:r>
            <a:r>
              <a:rPr lang="en-US"/>
              <a:t> </a:t>
            </a:r>
            <a:r>
              <a:rPr lang="en-US" err="1"/>
              <a:t>justo</a:t>
            </a:r>
            <a:r>
              <a:rPr lang="en-US"/>
              <a:t> in </a:t>
            </a:r>
            <a:r>
              <a:rPr lang="en-US" err="1"/>
              <a:t>nulla</a:t>
            </a:r>
            <a:r>
              <a:rPr lang="en-US"/>
              <a:t> </a:t>
            </a:r>
            <a:r>
              <a:rPr lang="en-US" err="1"/>
              <a:t>laoreet</a:t>
            </a:r>
            <a:r>
              <a:rPr lang="en-US"/>
              <a:t>, a </a:t>
            </a:r>
            <a:r>
              <a:rPr lang="en-US" err="1"/>
              <a:t>mollis</a:t>
            </a:r>
            <a:r>
              <a:rPr lang="en-US"/>
              <a:t> magna </a:t>
            </a:r>
            <a:r>
              <a:rPr lang="en-US" err="1"/>
              <a:t>consequat</a:t>
            </a:r>
            <a:r>
              <a:rPr lang="en-US"/>
              <a:t>. </a:t>
            </a:r>
            <a:r>
              <a:rPr lang="en-US" err="1"/>
              <a:t>Proin</a:t>
            </a:r>
            <a:r>
              <a:rPr lang="en-US"/>
              <a:t> lacinia ipsum sit </a:t>
            </a:r>
            <a:r>
              <a:rPr lang="en-US" err="1"/>
              <a:t>amet</a:t>
            </a:r>
            <a:r>
              <a:rPr lang="en-US"/>
              <a:t> </a:t>
            </a:r>
            <a:r>
              <a:rPr lang="en-US" err="1"/>
              <a:t>accumsan</a:t>
            </a:r>
            <a:r>
              <a:rPr lang="en-US"/>
              <a:t> </a:t>
            </a:r>
            <a:r>
              <a:rPr lang="en-US" err="1"/>
              <a:t>feugiat</a:t>
            </a:r>
            <a:r>
              <a:rPr lang="en-US"/>
              <a:t>. </a:t>
            </a:r>
            <a:r>
              <a:rPr lang="en-US" err="1"/>
              <a:t>Nulla</a:t>
            </a:r>
            <a:r>
              <a:rPr lang="en-US"/>
              <a:t> </a:t>
            </a:r>
            <a:r>
              <a:rPr lang="en-US" err="1"/>
              <a:t>venenatis</a:t>
            </a:r>
            <a:r>
              <a:rPr lang="en-US"/>
              <a:t> </a:t>
            </a:r>
            <a:r>
              <a:rPr lang="en-US" err="1"/>
              <a:t>urna</a:t>
            </a:r>
            <a:r>
              <a:rPr lang="en-US"/>
              <a:t> in </a:t>
            </a:r>
            <a:r>
              <a:rPr lang="en-US" err="1"/>
              <a:t>congue</a:t>
            </a:r>
            <a:r>
              <a:rPr lang="en-US"/>
              <a:t> </a:t>
            </a:r>
            <a:r>
              <a:rPr lang="en-US" err="1"/>
              <a:t>bibendum</a:t>
            </a:r>
            <a:r>
              <a:rPr lang="en-US"/>
              <a:t>.</a:t>
            </a:r>
          </a:p>
          <a:p>
            <a:pPr lvl="0"/>
            <a:r>
              <a:rPr lang="en-US"/>
              <a:t>Nunc </a:t>
            </a:r>
            <a:r>
              <a:rPr lang="en-US" err="1"/>
              <a:t>neque</a:t>
            </a:r>
            <a:r>
              <a:rPr lang="en-US"/>
              <a:t> </a:t>
            </a:r>
            <a:r>
              <a:rPr lang="en-US" err="1"/>
              <a:t>massa</a:t>
            </a:r>
            <a:r>
              <a:rPr lang="en-US"/>
              <a:t>, </a:t>
            </a:r>
            <a:r>
              <a:rPr lang="en-US" err="1"/>
              <a:t>posuere</a:t>
            </a:r>
            <a:r>
              <a:rPr lang="en-US"/>
              <a:t> sit </a:t>
            </a:r>
            <a:r>
              <a:rPr lang="en-US" err="1"/>
              <a:t>amet</a:t>
            </a:r>
            <a:r>
              <a:rPr lang="en-US"/>
              <a:t> </a:t>
            </a:r>
            <a:r>
              <a:rPr lang="en-US" err="1"/>
              <a:t>accumsan</a:t>
            </a:r>
            <a:r>
              <a:rPr lang="en-US"/>
              <a:t> </a:t>
            </a:r>
            <a:r>
              <a:rPr lang="en-US" err="1"/>
              <a:t>ut</a:t>
            </a:r>
            <a:r>
              <a:rPr lang="en-US"/>
              <a:t>, lacinia at </a:t>
            </a:r>
            <a:r>
              <a:rPr lang="en-US" err="1"/>
              <a:t>odio</a:t>
            </a:r>
            <a:r>
              <a:rPr lang="en-US"/>
              <a:t>. </a:t>
            </a:r>
            <a:r>
              <a:rPr lang="en-US" err="1"/>
              <a:t>Nullam</a:t>
            </a:r>
            <a:r>
              <a:rPr lang="en-US"/>
              <a:t> ac </a:t>
            </a:r>
            <a:r>
              <a:rPr lang="en-US" err="1"/>
              <a:t>turpis</a:t>
            </a:r>
            <a:r>
              <a:rPr lang="en-US"/>
              <a:t> id dui </a:t>
            </a:r>
            <a:r>
              <a:rPr lang="en-US" err="1"/>
              <a:t>elementum</a:t>
            </a:r>
            <a:r>
              <a:rPr lang="en-US"/>
              <a:t> </a:t>
            </a:r>
            <a:r>
              <a:rPr lang="en-US" err="1"/>
              <a:t>tincidunt</a:t>
            </a:r>
            <a:r>
              <a:rPr lang="en-US"/>
              <a:t> at id ex. Ut </a:t>
            </a:r>
            <a:r>
              <a:rPr lang="en-US" err="1"/>
              <a:t>pellentesque</a:t>
            </a:r>
            <a:r>
              <a:rPr lang="en-US"/>
              <a:t> </a:t>
            </a:r>
            <a:r>
              <a:rPr lang="en-US" err="1"/>
              <a:t>blandit</a:t>
            </a:r>
            <a:r>
              <a:rPr lang="en-US"/>
              <a:t> ipsum, </a:t>
            </a:r>
            <a:r>
              <a:rPr lang="en-US" err="1"/>
              <a:t>vel</a:t>
            </a:r>
            <a:r>
              <a:rPr lang="en-US"/>
              <a:t> </a:t>
            </a:r>
            <a:r>
              <a:rPr lang="en-US" err="1"/>
              <a:t>egestas</a:t>
            </a:r>
            <a:r>
              <a:rPr lang="en-US"/>
              <a:t> </a:t>
            </a:r>
            <a:r>
              <a:rPr lang="en-US" err="1"/>
              <a:t>diam</a:t>
            </a:r>
            <a:r>
              <a:rPr lang="en-US"/>
              <a:t> </a:t>
            </a:r>
            <a:r>
              <a:rPr lang="en-US" err="1"/>
              <a:t>efficitur</a:t>
            </a:r>
            <a:r>
              <a:rPr lang="en-US"/>
              <a:t> sit </a:t>
            </a:r>
            <a:r>
              <a:rPr lang="en-US" err="1"/>
              <a:t>amet</a:t>
            </a:r>
            <a:r>
              <a:rPr lang="en-US"/>
              <a:t>. Maecenas </a:t>
            </a:r>
            <a:r>
              <a:rPr lang="en-US" err="1"/>
              <a:t>commodo</a:t>
            </a:r>
            <a:r>
              <a:rPr lang="en-US"/>
              <a:t> </a:t>
            </a:r>
            <a:r>
              <a:rPr lang="en-US" err="1"/>
              <a:t>fringilla</a:t>
            </a:r>
            <a:r>
              <a:rPr lang="en-US"/>
              <a:t> nisi, non maximus </a:t>
            </a:r>
            <a:r>
              <a:rPr lang="en-US" err="1"/>
              <a:t>massa</a:t>
            </a:r>
            <a:r>
              <a:rPr lang="en-US"/>
              <a:t> </a:t>
            </a:r>
            <a:r>
              <a:rPr lang="en-US" err="1"/>
              <a:t>iaculis</a:t>
            </a:r>
            <a:r>
              <a:rPr lang="en-US"/>
              <a:t> </a:t>
            </a:r>
            <a:r>
              <a:rPr lang="en-US" err="1"/>
              <a:t>nec</a:t>
            </a:r>
            <a:r>
              <a:rPr lang="en-US"/>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1520563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2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33528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5" name="Text Placeholder 8">
            <a:extLst>
              <a:ext uri="{FF2B5EF4-FFF2-40B4-BE49-F238E27FC236}">
                <a16:creationId xmlns:a16="http://schemas.microsoft.com/office/drawing/2014/main" id="{C42A7F23-3FC1-4549-ACE1-E3CC88156D8E}"/>
              </a:ext>
            </a:extLst>
          </p:cNvPr>
          <p:cNvSpPr>
            <a:spLocks noGrp="1"/>
          </p:cNvSpPr>
          <p:nvPr>
            <p:ph type="body" sz="quarter" idx="13" hasCustomPrompt="1"/>
          </p:nvPr>
        </p:nvSpPr>
        <p:spPr>
          <a:xfrm>
            <a:off x="4419600" y="1676400"/>
            <a:ext cx="70835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Tree>
    <p:extLst>
      <p:ext uri="{BB962C8B-B14F-4D97-AF65-F5344CB8AC3E}">
        <p14:creationId xmlns:p14="http://schemas.microsoft.com/office/powerpoint/2010/main" val="2205287855"/>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3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52197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522790695"/>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140242"/>
            <a:ext cx="2400300" cy="749808"/>
          </a:xfrm>
        </p:spPr>
        <p:txBody>
          <a:bodyPr anchor="b"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283242"/>
            <a:ext cx="2400300" cy="1879333"/>
          </a:xfrm>
        </p:spPr>
        <p:txBody>
          <a:bodyPr numCol="1" spcCol="384048"/>
          <a:lstStyle>
            <a:lvl1pPr>
              <a:lnSpc>
                <a:spcPct val="140000"/>
              </a:lnSpc>
              <a:spcBef>
                <a:spcPts val="400"/>
              </a:spcBef>
              <a:spcAft>
                <a:spcPts val="400"/>
              </a:spcAf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6" name="Picture Placeholder 5">
            <a:extLst>
              <a:ext uri="{FF2B5EF4-FFF2-40B4-BE49-F238E27FC236}">
                <a16:creationId xmlns:a16="http://schemas.microsoft.com/office/drawing/2014/main" id="{21B6214D-C75B-3147-A031-D19C96BAECC0}"/>
              </a:ext>
            </a:extLst>
          </p:cNvPr>
          <p:cNvSpPr>
            <a:spLocks noGrp="1"/>
          </p:cNvSpPr>
          <p:nvPr>
            <p:ph type="pic" sz="quarter" idx="13"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2640644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Logos 7x5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28" name="Picture Placeholder 14">
            <a:extLst>
              <a:ext uri="{FF2B5EF4-FFF2-40B4-BE49-F238E27FC236}">
                <a16:creationId xmlns:a16="http://schemas.microsoft.com/office/drawing/2014/main" id="{A94A9B62-F488-504B-9FB3-4CA5D75D4F85}"/>
              </a:ext>
            </a:extLst>
          </p:cNvPr>
          <p:cNvSpPr>
            <a:spLocks noGrp="1"/>
          </p:cNvSpPr>
          <p:nvPr>
            <p:ph type="pic" sz="quarter" idx="11" hasCustomPrompt="1"/>
          </p:nvPr>
        </p:nvSpPr>
        <p:spPr>
          <a:xfrm>
            <a:off x="684213"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29" name="Picture Placeholder 14">
            <a:extLst>
              <a:ext uri="{FF2B5EF4-FFF2-40B4-BE49-F238E27FC236}">
                <a16:creationId xmlns:a16="http://schemas.microsoft.com/office/drawing/2014/main" id="{F0E105C2-063B-184A-828D-EC68F482412E}"/>
              </a:ext>
            </a:extLst>
          </p:cNvPr>
          <p:cNvSpPr>
            <a:spLocks noGrp="1"/>
          </p:cNvSpPr>
          <p:nvPr>
            <p:ph type="pic" sz="quarter" idx="12" hasCustomPrompt="1"/>
          </p:nvPr>
        </p:nvSpPr>
        <p:spPr>
          <a:xfrm>
            <a:off x="684213"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0" name="Picture Placeholder 14">
            <a:extLst>
              <a:ext uri="{FF2B5EF4-FFF2-40B4-BE49-F238E27FC236}">
                <a16:creationId xmlns:a16="http://schemas.microsoft.com/office/drawing/2014/main" id="{4AEA8EDC-6FE4-8A47-B001-677D6F391652}"/>
              </a:ext>
            </a:extLst>
          </p:cNvPr>
          <p:cNvSpPr>
            <a:spLocks noGrp="1"/>
          </p:cNvSpPr>
          <p:nvPr>
            <p:ph type="pic" sz="quarter" idx="13" hasCustomPrompt="1"/>
          </p:nvPr>
        </p:nvSpPr>
        <p:spPr>
          <a:xfrm>
            <a:off x="684213"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1" name="Picture Placeholder 14">
            <a:extLst>
              <a:ext uri="{FF2B5EF4-FFF2-40B4-BE49-F238E27FC236}">
                <a16:creationId xmlns:a16="http://schemas.microsoft.com/office/drawing/2014/main" id="{3988D73C-9CA7-B14D-B39C-2510E0DD7B55}"/>
              </a:ext>
            </a:extLst>
          </p:cNvPr>
          <p:cNvSpPr>
            <a:spLocks noGrp="1"/>
          </p:cNvSpPr>
          <p:nvPr>
            <p:ph type="pic" sz="quarter" idx="14" hasCustomPrompt="1"/>
          </p:nvPr>
        </p:nvSpPr>
        <p:spPr>
          <a:xfrm>
            <a:off x="684213"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2" name="Picture Placeholder 14">
            <a:extLst>
              <a:ext uri="{FF2B5EF4-FFF2-40B4-BE49-F238E27FC236}">
                <a16:creationId xmlns:a16="http://schemas.microsoft.com/office/drawing/2014/main" id="{1563AE8D-E59D-F146-8523-97AEF0C0BD1F}"/>
              </a:ext>
            </a:extLst>
          </p:cNvPr>
          <p:cNvSpPr>
            <a:spLocks noGrp="1"/>
          </p:cNvSpPr>
          <p:nvPr>
            <p:ph type="pic" sz="quarter" idx="15" hasCustomPrompt="1"/>
          </p:nvPr>
        </p:nvSpPr>
        <p:spPr>
          <a:xfrm>
            <a:off x="684213"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3" name="Picture Placeholder 14">
            <a:extLst>
              <a:ext uri="{FF2B5EF4-FFF2-40B4-BE49-F238E27FC236}">
                <a16:creationId xmlns:a16="http://schemas.microsoft.com/office/drawing/2014/main" id="{1DAF0308-2380-B84E-95BA-B57F71AEC5A8}"/>
              </a:ext>
            </a:extLst>
          </p:cNvPr>
          <p:cNvSpPr>
            <a:spLocks noGrp="1"/>
          </p:cNvSpPr>
          <p:nvPr>
            <p:ph type="pic" sz="quarter" idx="16" hasCustomPrompt="1"/>
          </p:nvPr>
        </p:nvSpPr>
        <p:spPr>
          <a:xfrm>
            <a:off x="2271364"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4" name="Picture Placeholder 14">
            <a:extLst>
              <a:ext uri="{FF2B5EF4-FFF2-40B4-BE49-F238E27FC236}">
                <a16:creationId xmlns:a16="http://schemas.microsoft.com/office/drawing/2014/main" id="{01E7831B-8839-304D-B279-38C91471F0A2}"/>
              </a:ext>
            </a:extLst>
          </p:cNvPr>
          <p:cNvSpPr>
            <a:spLocks noGrp="1"/>
          </p:cNvSpPr>
          <p:nvPr>
            <p:ph type="pic" sz="quarter" idx="17" hasCustomPrompt="1"/>
          </p:nvPr>
        </p:nvSpPr>
        <p:spPr>
          <a:xfrm>
            <a:off x="2271364"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5" name="Picture Placeholder 14">
            <a:extLst>
              <a:ext uri="{FF2B5EF4-FFF2-40B4-BE49-F238E27FC236}">
                <a16:creationId xmlns:a16="http://schemas.microsoft.com/office/drawing/2014/main" id="{5185A345-9EE8-184A-9F78-C1009AF0E0C2}"/>
              </a:ext>
            </a:extLst>
          </p:cNvPr>
          <p:cNvSpPr>
            <a:spLocks noGrp="1"/>
          </p:cNvSpPr>
          <p:nvPr>
            <p:ph type="pic" sz="quarter" idx="18" hasCustomPrompt="1"/>
          </p:nvPr>
        </p:nvSpPr>
        <p:spPr>
          <a:xfrm>
            <a:off x="2271364"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6" name="Picture Placeholder 14">
            <a:extLst>
              <a:ext uri="{FF2B5EF4-FFF2-40B4-BE49-F238E27FC236}">
                <a16:creationId xmlns:a16="http://schemas.microsoft.com/office/drawing/2014/main" id="{5C26D500-5056-2E43-A119-4052F2FA1039}"/>
              </a:ext>
            </a:extLst>
          </p:cNvPr>
          <p:cNvSpPr>
            <a:spLocks noGrp="1"/>
          </p:cNvSpPr>
          <p:nvPr>
            <p:ph type="pic" sz="quarter" idx="19" hasCustomPrompt="1"/>
          </p:nvPr>
        </p:nvSpPr>
        <p:spPr>
          <a:xfrm>
            <a:off x="2271364"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7" name="Picture Placeholder 14">
            <a:extLst>
              <a:ext uri="{FF2B5EF4-FFF2-40B4-BE49-F238E27FC236}">
                <a16:creationId xmlns:a16="http://schemas.microsoft.com/office/drawing/2014/main" id="{56BB95D9-FEC5-AE41-8FED-DBAD5304CE29}"/>
              </a:ext>
            </a:extLst>
          </p:cNvPr>
          <p:cNvSpPr>
            <a:spLocks noGrp="1"/>
          </p:cNvSpPr>
          <p:nvPr>
            <p:ph type="pic" sz="quarter" idx="20" hasCustomPrompt="1"/>
          </p:nvPr>
        </p:nvSpPr>
        <p:spPr>
          <a:xfrm>
            <a:off x="2271364"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8" name="Picture Placeholder 14">
            <a:extLst>
              <a:ext uri="{FF2B5EF4-FFF2-40B4-BE49-F238E27FC236}">
                <a16:creationId xmlns:a16="http://schemas.microsoft.com/office/drawing/2014/main" id="{2B795971-BA1E-1B4C-8158-411E17BD0A64}"/>
              </a:ext>
            </a:extLst>
          </p:cNvPr>
          <p:cNvSpPr>
            <a:spLocks noGrp="1"/>
          </p:cNvSpPr>
          <p:nvPr>
            <p:ph type="pic" sz="quarter" idx="21" hasCustomPrompt="1"/>
          </p:nvPr>
        </p:nvSpPr>
        <p:spPr>
          <a:xfrm>
            <a:off x="3858515"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39" name="Picture Placeholder 14">
            <a:extLst>
              <a:ext uri="{FF2B5EF4-FFF2-40B4-BE49-F238E27FC236}">
                <a16:creationId xmlns:a16="http://schemas.microsoft.com/office/drawing/2014/main" id="{57A3C8CC-0581-8E4E-A980-27E137C0A6FB}"/>
              </a:ext>
            </a:extLst>
          </p:cNvPr>
          <p:cNvSpPr>
            <a:spLocks noGrp="1"/>
          </p:cNvSpPr>
          <p:nvPr>
            <p:ph type="pic" sz="quarter" idx="22" hasCustomPrompt="1"/>
          </p:nvPr>
        </p:nvSpPr>
        <p:spPr>
          <a:xfrm>
            <a:off x="3858515"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0" name="Picture Placeholder 14">
            <a:extLst>
              <a:ext uri="{FF2B5EF4-FFF2-40B4-BE49-F238E27FC236}">
                <a16:creationId xmlns:a16="http://schemas.microsoft.com/office/drawing/2014/main" id="{49934B85-D43C-4B4E-867B-7A28CA133590}"/>
              </a:ext>
            </a:extLst>
          </p:cNvPr>
          <p:cNvSpPr>
            <a:spLocks noGrp="1"/>
          </p:cNvSpPr>
          <p:nvPr>
            <p:ph type="pic" sz="quarter" idx="23" hasCustomPrompt="1"/>
          </p:nvPr>
        </p:nvSpPr>
        <p:spPr>
          <a:xfrm>
            <a:off x="3858515"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1" name="Picture Placeholder 14">
            <a:extLst>
              <a:ext uri="{FF2B5EF4-FFF2-40B4-BE49-F238E27FC236}">
                <a16:creationId xmlns:a16="http://schemas.microsoft.com/office/drawing/2014/main" id="{756263B5-0AB7-E641-A339-8E386C9EFA6D}"/>
              </a:ext>
            </a:extLst>
          </p:cNvPr>
          <p:cNvSpPr>
            <a:spLocks noGrp="1"/>
          </p:cNvSpPr>
          <p:nvPr>
            <p:ph type="pic" sz="quarter" idx="24" hasCustomPrompt="1"/>
          </p:nvPr>
        </p:nvSpPr>
        <p:spPr>
          <a:xfrm>
            <a:off x="3858515"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2" name="Picture Placeholder 14">
            <a:extLst>
              <a:ext uri="{FF2B5EF4-FFF2-40B4-BE49-F238E27FC236}">
                <a16:creationId xmlns:a16="http://schemas.microsoft.com/office/drawing/2014/main" id="{C464CA39-B1B3-0E4E-A821-922D4882EF7D}"/>
              </a:ext>
            </a:extLst>
          </p:cNvPr>
          <p:cNvSpPr>
            <a:spLocks noGrp="1"/>
          </p:cNvSpPr>
          <p:nvPr>
            <p:ph type="pic" sz="quarter" idx="25" hasCustomPrompt="1"/>
          </p:nvPr>
        </p:nvSpPr>
        <p:spPr>
          <a:xfrm>
            <a:off x="3858515"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3" name="Picture Placeholder 14">
            <a:extLst>
              <a:ext uri="{FF2B5EF4-FFF2-40B4-BE49-F238E27FC236}">
                <a16:creationId xmlns:a16="http://schemas.microsoft.com/office/drawing/2014/main" id="{FD86F8C4-39A0-3847-9348-38F61610A027}"/>
              </a:ext>
            </a:extLst>
          </p:cNvPr>
          <p:cNvSpPr>
            <a:spLocks noGrp="1"/>
          </p:cNvSpPr>
          <p:nvPr>
            <p:ph type="pic" sz="quarter" idx="26" hasCustomPrompt="1"/>
          </p:nvPr>
        </p:nvSpPr>
        <p:spPr>
          <a:xfrm>
            <a:off x="5445666"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4" name="Picture Placeholder 14">
            <a:extLst>
              <a:ext uri="{FF2B5EF4-FFF2-40B4-BE49-F238E27FC236}">
                <a16:creationId xmlns:a16="http://schemas.microsoft.com/office/drawing/2014/main" id="{DB9F01EC-85B2-7948-9120-D96F37D210AA}"/>
              </a:ext>
            </a:extLst>
          </p:cNvPr>
          <p:cNvSpPr>
            <a:spLocks noGrp="1"/>
          </p:cNvSpPr>
          <p:nvPr>
            <p:ph type="pic" sz="quarter" idx="27" hasCustomPrompt="1"/>
          </p:nvPr>
        </p:nvSpPr>
        <p:spPr>
          <a:xfrm>
            <a:off x="5445666"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5" name="Picture Placeholder 14">
            <a:extLst>
              <a:ext uri="{FF2B5EF4-FFF2-40B4-BE49-F238E27FC236}">
                <a16:creationId xmlns:a16="http://schemas.microsoft.com/office/drawing/2014/main" id="{AB2D5AFE-974F-9542-9E0C-982A86D16E80}"/>
              </a:ext>
            </a:extLst>
          </p:cNvPr>
          <p:cNvSpPr>
            <a:spLocks noGrp="1"/>
          </p:cNvSpPr>
          <p:nvPr>
            <p:ph type="pic" sz="quarter" idx="28" hasCustomPrompt="1"/>
          </p:nvPr>
        </p:nvSpPr>
        <p:spPr>
          <a:xfrm>
            <a:off x="5445666"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6" name="Picture Placeholder 14">
            <a:extLst>
              <a:ext uri="{FF2B5EF4-FFF2-40B4-BE49-F238E27FC236}">
                <a16:creationId xmlns:a16="http://schemas.microsoft.com/office/drawing/2014/main" id="{0874CE3C-9CD0-F445-814F-11A5DB66BABD}"/>
              </a:ext>
            </a:extLst>
          </p:cNvPr>
          <p:cNvSpPr>
            <a:spLocks noGrp="1"/>
          </p:cNvSpPr>
          <p:nvPr>
            <p:ph type="pic" sz="quarter" idx="29" hasCustomPrompt="1"/>
          </p:nvPr>
        </p:nvSpPr>
        <p:spPr>
          <a:xfrm>
            <a:off x="5445666"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7" name="Picture Placeholder 14">
            <a:extLst>
              <a:ext uri="{FF2B5EF4-FFF2-40B4-BE49-F238E27FC236}">
                <a16:creationId xmlns:a16="http://schemas.microsoft.com/office/drawing/2014/main" id="{71BB2AD2-5BF7-C348-8465-DAF1139EE884}"/>
              </a:ext>
            </a:extLst>
          </p:cNvPr>
          <p:cNvSpPr>
            <a:spLocks noGrp="1"/>
          </p:cNvSpPr>
          <p:nvPr>
            <p:ph type="pic" sz="quarter" idx="30" hasCustomPrompt="1"/>
          </p:nvPr>
        </p:nvSpPr>
        <p:spPr>
          <a:xfrm>
            <a:off x="5445666"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8" name="Picture Placeholder 14">
            <a:extLst>
              <a:ext uri="{FF2B5EF4-FFF2-40B4-BE49-F238E27FC236}">
                <a16:creationId xmlns:a16="http://schemas.microsoft.com/office/drawing/2014/main" id="{9E85EC57-17CE-2444-8D5D-2DCD0FBE5143}"/>
              </a:ext>
            </a:extLst>
          </p:cNvPr>
          <p:cNvSpPr>
            <a:spLocks noGrp="1"/>
          </p:cNvSpPr>
          <p:nvPr>
            <p:ph type="pic" sz="quarter" idx="31" hasCustomPrompt="1"/>
          </p:nvPr>
        </p:nvSpPr>
        <p:spPr>
          <a:xfrm>
            <a:off x="7032817"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49" name="Picture Placeholder 14">
            <a:extLst>
              <a:ext uri="{FF2B5EF4-FFF2-40B4-BE49-F238E27FC236}">
                <a16:creationId xmlns:a16="http://schemas.microsoft.com/office/drawing/2014/main" id="{833645A0-031A-AB4C-A4E7-BF5331ED7E2E}"/>
              </a:ext>
            </a:extLst>
          </p:cNvPr>
          <p:cNvSpPr>
            <a:spLocks noGrp="1"/>
          </p:cNvSpPr>
          <p:nvPr>
            <p:ph type="pic" sz="quarter" idx="32" hasCustomPrompt="1"/>
          </p:nvPr>
        </p:nvSpPr>
        <p:spPr>
          <a:xfrm>
            <a:off x="7032817"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0" name="Picture Placeholder 14">
            <a:extLst>
              <a:ext uri="{FF2B5EF4-FFF2-40B4-BE49-F238E27FC236}">
                <a16:creationId xmlns:a16="http://schemas.microsoft.com/office/drawing/2014/main" id="{434595A1-C413-3243-9EBC-DC15AB70036F}"/>
              </a:ext>
            </a:extLst>
          </p:cNvPr>
          <p:cNvSpPr>
            <a:spLocks noGrp="1"/>
          </p:cNvSpPr>
          <p:nvPr>
            <p:ph type="pic" sz="quarter" idx="33" hasCustomPrompt="1"/>
          </p:nvPr>
        </p:nvSpPr>
        <p:spPr>
          <a:xfrm>
            <a:off x="7032817"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1" name="Picture Placeholder 14">
            <a:extLst>
              <a:ext uri="{FF2B5EF4-FFF2-40B4-BE49-F238E27FC236}">
                <a16:creationId xmlns:a16="http://schemas.microsoft.com/office/drawing/2014/main" id="{5531A636-FB0A-254B-966C-77313AB8F9A2}"/>
              </a:ext>
            </a:extLst>
          </p:cNvPr>
          <p:cNvSpPr>
            <a:spLocks noGrp="1"/>
          </p:cNvSpPr>
          <p:nvPr>
            <p:ph type="pic" sz="quarter" idx="34" hasCustomPrompt="1"/>
          </p:nvPr>
        </p:nvSpPr>
        <p:spPr>
          <a:xfrm>
            <a:off x="7032817"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2" name="Picture Placeholder 14">
            <a:extLst>
              <a:ext uri="{FF2B5EF4-FFF2-40B4-BE49-F238E27FC236}">
                <a16:creationId xmlns:a16="http://schemas.microsoft.com/office/drawing/2014/main" id="{10C0B093-EB1F-6044-B88A-3B9EB17CBF09}"/>
              </a:ext>
            </a:extLst>
          </p:cNvPr>
          <p:cNvSpPr>
            <a:spLocks noGrp="1"/>
          </p:cNvSpPr>
          <p:nvPr>
            <p:ph type="pic" sz="quarter" idx="35" hasCustomPrompt="1"/>
          </p:nvPr>
        </p:nvSpPr>
        <p:spPr>
          <a:xfrm>
            <a:off x="7032817"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3" name="Picture Placeholder 14">
            <a:extLst>
              <a:ext uri="{FF2B5EF4-FFF2-40B4-BE49-F238E27FC236}">
                <a16:creationId xmlns:a16="http://schemas.microsoft.com/office/drawing/2014/main" id="{E9742775-9EF5-3949-91AE-B60B59AB3FB7}"/>
              </a:ext>
            </a:extLst>
          </p:cNvPr>
          <p:cNvSpPr>
            <a:spLocks noGrp="1"/>
          </p:cNvSpPr>
          <p:nvPr>
            <p:ph type="pic" sz="quarter" idx="36" hasCustomPrompt="1"/>
          </p:nvPr>
        </p:nvSpPr>
        <p:spPr>
          <a:xfrm>
            <a:off x="861996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4" name="Picture Placeholder 14">
            <a:extLst>
              <a:ext uri="{FF2B5EF4-FFF2-40B4-BE49-F238E27FC236}">
                <a16:creationId xmlns:a16="http://schemas.microsoft.com/office/drawing/2014/main" id="{4D7D5A4B-B88F-7242-98F3-ABA991B2D375}"/>
              </a:ext>
            </a:extLst>
          </p:cNvPr>
          <p:cNvSpPr>
            <a:spLocks noGrp="1"/>
          </p:cNvSpPr>
          <p:nvPr>
            <p:ph type="pic" sz="quarter" idx="37" hasCustomPrompt="1"/>
          </p:nvPr>
        </p:nvSpPr>
        <p:spPr>
          <a:xfrm>
            <a:off x="861996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5" name="Picture Placeholder 14">
            <a:extLst>
              <a:ext uri="{FF2B5EF4-FFF2-40B4-BE49-F238E27FC236}">
                <a16:creationId xmlns:a16="http://schemas.microsoft.com/office/drawing/2014/main" id="{9EABCF14-4A95-9D4A-8511-1923F66BA9EA}"/>
              </a:ext>
            </a:extLst>
          </p:cNvPr>
          <p:cNvSpPr>
            <a:spLocks noGrp="1"/>
          </p:cNvSpPr>
          <p:nvPr>
            <p:ph type="pic" sz="quarter" idx="38" hasCustomPrompt="1"/>
          </p:nvPr>
        </p:nvSpPr>
        <p:spPr>
          <a:xfrm>
            <a:off x="861996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6" name="Picture Placeholder 14">
            <a:extLst>
              <a:ext uri="{FF2B5EF4-FFF2-40B4-BE49-F238E27FC236}">
                <a16:creationId xmlns:a16="http://schemas.microsoft.com/office/drawing/2014/main" id="{0C2E792B-F7B4-E742-BAAA-08F64E378C96}"/>
              </a:ext>
            </a:extLst>
          </p:cNvPr>
          <p:cNvSpPr>
            <a:spLocks noGrp="1"/>
          </p:cNvSpPr>
          <p:nvPr>
            <p:ph type="pic" sz="quarter" idx="39" hasCustomPrompt="1"/>
          </p:nvPr>
        </p:nvSpPr>
        <p:spPr>
          <a:xfrm>
            <a:off x="861996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7" name="Picture Placeholder 14">
            <a:extLst>
              <a:ext uri="{FF2B5EF4-FFF2-40B4-BE49-F238E27FC236}">
                <a16:creationId xmlns:a16="http://schemas.microsoft.com/office/drawing/2014/main" id="{150A90F3-D590-5F42-A424-5DECC3B88CC8}"/>
              </a:ext>
            </a:extLst>
          </p:cNvPr>
          <p:cNvSpPr>
            <a:spLocks noGrp="1"/>
          </p:cNvSpPr>
          <p:nvPr>
            <p:ph type="pic" sz="quarter" idx="40" hasCustomPrompt="1"/>
          </p:nvPr>
        </p:nvSpPr>
        <p:spPr>
          <a:xfrm>
            <a:off x="861996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8" name="Picture Placeholder 14">
            <a:extLst>
              <a:ext uri="{FF2B5EF4-FFF2-40B4-BE49-F238E27FC236}">
                <a16:creationId xmlns:a16="http://schemas.microsoft.com/office/drawing/2014/main" id="{C89BDEC2-3072-1F40-9996-F6D4CA784344}"/>
              </a:ext>
            </a:extLst>
          </p:cNvPr>
          <p:cNvSpPr>
            <a:spLocks noGrp="1"/>
          </p:cNvSpPr>
          <p:nvPr>
            <p:ph type="pic" sz="quarter" idx="41" hasCustomPrompt="1"/>
          </p:nvPr>
        </p:nvSpPr>
        <p:spPr>
          <a:xfrm>
            <a:off x="1020711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59" name="Picture Placeholder 14">
            <a:extLst>
              <a:ext uri="{FF2B5EF4-FFF2-40B4-BE49-F238E27FC236}">
                <a16:creationId xmlns:a16="http://schemas.microsoft.com/office/drawing/2014/main" id="{EA6D6685-CAFC-D54E-92E1-98EE6E4738B5}"/>
              </a:ext>
            </a:extLst>
          </p:cNvPr>
          <p:cNvSpPr>
            <a:spLocks noGrp="1"/>
          </p:cNvSpPr>
          <p:nvPr>
            <p:ph type="pic" sz="quarter" idx="42" hasCustomPrompt="1"/>
          </p:nvPr>
        </p:nvSpPr>
        <p:spPr>
          <a:xfrm>
            <a:off x="1020711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60" name="Picture Placeholder 14">
            <a:extLst>
              <a:ext uri="{FF2B5EF4-FFF2-40B4-BE49-F238E27FC236}">
                <a16:creationId xmlns:a16="http://schemas.microsoft.com/office/drawing/2014/main" id="{AB12A5E8-C479-E54D-A92F-9242E7899FC5}"/>
              </a:ext>
            </a:extLst>
          </p:cNvPr>
          <p:cNvSpPr>
            <a:spLocks noGrp="1"/>
          </p:cNvSpPr>
          <p:nvPr>
            <p:ph type="pic" sz="quarter" idx="43" hasCustomPrompt="1"/>
          </p:nvPr>
        </p:nvSpPr>
        <p:spPr>
          <a:xfrm>
            <a:off x="1020711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61" name="Picture Placeholder 14">
            <a:extLst>
              <a:ext uri="{FF2B5EF4-FFF2-40B4-BE49-F238E27FC236}">
                <a16:creationId xmlns:a16="http://schemas.microsoft.com/office/drawing/2014/main" id="{9FD8D3B9-758A-844D-AC2F-63FB2C2FA7C8}"/>
              </a:ext>
            </a:extLst>
          </p:cNvPr>
          <p:cNvSpPr>
            <a:spLocks noGrp="1"/>
          </p:cNvSpPr>
          <p:nvPr>
            <p:ph type="pic" sz="quarter" idx="44" hasCustomPrompt="1"/>
          </p:nvPr>
        </p:nvSpPr>
        <p:spPr>
          <a:xfrm>
            <a:off x="1020711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
        <p:nvSpPr>
          <p:cNvPr id="62" name="Picture Placeholder 14">
            <a:extLst>
              <a:ext uri="{FF2B5EF4-FFF2-40B4-BE49-F238E27FC236}">
                <a16:creationId xmlns:a16="http://schemas.microsoft.com/office/drawing/2014/main" id="{BEBB594B-D65B-0947-ACC8-126895D79FE5}"/>
              </a:ext>
            </a:extLst>
          </p:cNvPr>
          <p:cNvSpPr>
            <a:spLocks noGrp="1"/>
          </p:cNvSpPr>
          <p:nvPr>
            <p:ph type="pic" sz="quarter" idx="45" hasCustomPrompt="1"/>
          </p:nvPr>
        </p:nvSpPr>
        <p:spPr>
          <a:xfrm>
            <a:off x="1020711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dirty="0"/>
              <a:t>Insert your logos here</a:t>
            </a:r>
          </a:p>
        </p:txBody>
      </p:sp>
    </p:spTree>
    <p:extLst>
      <p:ext uri="{BB962C8B-B14F-4D97-AF65-F5344CB8AC3E}">
        <p14:creationId xmlns:p14="http://schemas.microsoft.com/office/powerpoint/2010/main" val="20428881"/>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1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4">
            <a:extLst>
              <a:ext uri="{FF2B5EF4-FFF2-40B4-BE49-F238E27FC236}">
                <a16:creationId xmlns:a16="http://schemas.microsoft.com/office/drawing/2014/main" id="{6A845AD4-8C66-B943-9585-01EB931465AC}"/>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1568236377"/>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2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3771900" y="0"/>
            <a:ext cx="84201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4144163977"/>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3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121920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3022653814"/>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4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3989449334"/>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5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628650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999616455"/>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6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14">
            <a:extLst>
              <a:ext uri="{FF2B5EF4-FFF2-40B4-BE49-F238E27FC236}">
                <a16:creationId xmlns:a16="http://schemas.microsoft.com/office/drawing/2014/main" id="{C26824F8-B9A0-0D4D-AA24-61903E927A40}"/>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2757969507"/>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7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12">
            <a:extLst>
              <a:ext uri="{FF2B5EF4-FFF2-40B4-BE49-F238E27FC236}">
                <a16:creationId xmlns:a16="http://schemas.microsoft.com/office/drawing/2014/main" id="{52B8BC59-4F84-0F47-9B06-6AFA5A7F5780}"/>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tx2"/>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a:t>Drag and drop image or click icon to add</a:t>
            </a:r>
          </a:p>
        </p:txBody>
      </p:sp>
    </p:spTree>
    <p:extLst>
      <p:ext uri="{BB962C8B-B14F-4D97-AF65-F5344CB8AC3E}">
        <p14:creationId xmlns:p14="http://schemas.microsoft.com/office/powerpoint/2010/main" val="3316492447"/>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wo Column Layout w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6" name="Text Placeholder 8">
            <a:extLst>
              <a:ext uri="{FF2B5EF4-FFF2-40B4-BE49-F238E27FC236}">
                <a16:creationId xmlns:a16="http://schemas.microsoft.com/office/drawing/2014/main" id="{867EB5DF-642D-B74F-9747-A9AD2C5F38DB}"/>
              </a:ext>
            </a:extLst>
          </p:cNvPr>
          <p:cNvSpPr>
            <a:spLocks noGrp="1"/>
          </p:cNvSpPr>
          <p:nvPr>
            <p:ph type="body" sz="quarter" idx="10" hasCustomPrompt="1"/>
          </p:nvPr>
        </p:nvSpPr>
        <p:spPr>
          <a:xfrm>
            <a:off x="685800" y="2057400"/>
            <a:ext cx="10817352" cy="4114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717374818"/>
      </p:ext>
    </p:extLst>
  </p:cSld>
  <p:clrMapOvr>
    <a:masterClrMapping/>
  </p:clrMapOvr>
  <p:extLst>
    <p:ext uri="{DCECCB84-F9BA-43D5-87BE-67443E8EF086}">
      <p15:sldGuideLst xmlns:p15="http://schemas.microsoft.com/office/powerpoint/2012/main"/>
    </p:ext>
  </p:extLst>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56792910"/>
      </p:ext>
    </p:extLst>
  </p:cSld>
  <p:clrMapOvr>
    <a:masterClrMapping/>
  </p:clrMapOvr>
  <p:extLst>
    <p:ext uri="{DCECCB84-F9BA-43D5-87BE-67443E8EF086}">
      <p15:sldGuideLst xmlns:p15="http://schemas.microsoft.com/office/powerpoint/2012/main"/>
    </p:ext>
  </p:extLst>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Text Placeholder 8">
            <a:extLst>
              <a:ext uri="{FF2B5EF4-FFF2-40B4-BE49-F238E27FC236}">
                <a16:creationId xmlns:a16="http://schemas.microsoft.com/office/drawing/2014/main" id="{6262C365-26B7-874D-A7C0-4936E085568B}"/>
              </a:ext>
            </a:extLst>
          </p:cNvPr>
          <p:cNvSpPr>
            <a:spLocks noGrp="1"/>
          </p:cNvSpPr>
          <p:nvPr>
            <p:ph type="body" sz="quarter" idx="13" hasCustomPrompt="1"/>
          </p:nvPr>
        </p:nvSpPr>
        <p:spPr>
          <a:xfrm>
            <a:off x="5334000" y="533400"/>
            <a:ext cx="6169152"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Tree>
    <p:extLst>
      <p:ext uri="{BB962C8B-B14F-4D97-AF65-F5344CB8AC3E}">
        <p14:creationId xmlns:p14="http://schemas.microsoft.com/office/powerpoint/2010/main" val="12300760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io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400300" cy="2403746"/>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0" name="Text Placeholder 8">
            <a:extLst>
              <a:ext uri="{FF2B5EF4-FFF2-40B4-BE49-F238E27FC236}">
                <a16:creationId xmlns:a16="http://schemas.microsoft.com/office/drawing/2014/main" id="{50EAC983-3852-6D47-AC60-A9190A309196}"/>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2" name="Text Placeholder 8">
            <a:extLst>
              <a:ext uri="{FF2B5EF4-FFF2-40B4-BE49-F238E27FC236}">
                <a16:creationId xmlns:a16="http://schemas.microsoft.com/office/drawing/2014/main" id="{A4C5163C-22FE-194E-AA59-82366731B08B}"/>
              </a:ext>
            </a:extLst>
          </p:cNvPr>
          <p:cNvSpPr>
            <a:spLocks noGrp="1"/>
          </p:cNvSpPr>
          <p:nvPr>
            <p:ph type="body" sz="quarter" idx="18" hasCustomPrompt="1"/>
          </p:nvPr>
        </p:nvSpPr>
        <p:spPr>
          <a:xfrm>
            <a:off x="685800" y="4398744"/>
            <a:ext cx="2400300" cy="1773455"/>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11160167"/>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Chart Placeholder 12">
            <a:extLst>
              <a:ext uri="{FF2B5EF4-FFF2-40B4-BE49-F238E27FC236}">
                <a16:creationId xmlns:a16="http://schemas.microsoft.com/office/drawing/2014/main" id="{8D9CF98F-B503-A147-B91E-66220700AAAA}"/>
              </a:ext>
            </a:extLst>
          </p:cNvPr>
          <p:cNvSpPr>
            <a:spLocks noGrp="1"/>
          </p:cNvSpPr>
          <p:nvPr>
            <p:ph type="chart" sz="quarter" idx="13" hasCustomPrompt="1"/>
          </p:nvPr>
        </p:nvSpPr>
        <p:spPr>
          <a:xfrm>
            <a:off x="685979" y="1676400"/>
            <a:ext cx="10820170" cy="4495800"/>
          </a:xfrm>
          <a:prstGeom prst="rect">
            <a:avLst/>
          </a:prstGeom>
        </p:spPr>
        <p:txBody>
          <a:bodyPr tIns="914400" anchor="ctr" anchorCtr="0"/>
          <a:lstStyle>
            <a:lvl1pPr algn="ctr">
              <a:defRPr b="0" i="0"/>
            </a:lvl1pPr>
          </a:lstStyle>
          <a:p>
            <a:r>
              <a:rPr lang="en-US"/>
              <a:t>Insert or create a chart</a:t>
            </a:r>
          </a:p>
        </p:txBody>
      </p:sp>
    </p:spTree>
    <p:extLst>
      <p:ext uri="{BB962C8B-B14F-4D97-AF65-F5344CB8AC3E}">
        <p14:creationId xmlns:p14="http://schemas.microsoft.com/office/powerpoint/2010/main" val="3520902959"/>
      </p:ext>
    </p:extLst>
  </p:cSld>
  <p:clrMapOvr>
    <a:masterClrMapping/>
  </p:clrMapOvr>
  <p:extLst>
    <p:ext uri="{DCECCB84-F9BA-43D5-87BE-67443E8EF086}">
      <p15:sldGuideLst xmlns:p15="http://schemas.microsoft.com/office/powerpoint/2012/main"/>
    </p:ext>
  </p:extLst>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376712888"/>
      </p:ext>
    </p:extLst>
  </p:cSld>
  <p:clrMapOvr>
    <a:masterClrMapping/>
  </p:clrMapOvr>
  <p:extLst>
    <p:ext uri="{DCECCB84-F9BA-43D5-87BE-67443E8EF086}">
      <p15:sldGuideLst xmlns:p15="http://schemas.microsoft.com/office/powerpoint/2012/main"/>
    </p:ext>
  </p:extLst>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4" name="Picture Placeholder 14">
            <a:extLst>
              <a:ext uri="{FF2B5EF4-FFF2-40B4-BE49-F238E27FC236}">
                <a16:creationId xmlns:a16="http://schemas.microsoft.com/office/drawing/2014/main" id="{F477EEF1-FBA6-DA4B-B359-8378F6046C36}"/>
              </a:ext>
            </a:extLst>
          </p:cNvPr>
          <p:cNvSpPr>
            <a:spLocks noGrp="1"/>
          </p:cNvSpPr>
          <p:nvPr>
            <p:ph type="pic" sz="quarter" idx="11" hasCustomPrompt="1"/>
          </p:nvPr>
        </p:nvSpPr>
        <p:spPr>
          <a:xfrm>
            <a:off x="685980" y="1338323"/>
            <a:ext cx="3356722" cy="1892808"/>
          </a:xfrm>
          <a:solidFill>
            <a:schemeClr val="bg2">
              <a:lumMod val="95000"/>
            </a:schemeClr>
          </a:solidFill>
        </p:spPr>
        <p:txBody>
          <a:bodyPr tIns="731520" bIns="0" anchor="ctr" anchorCtr="0"/>
          <a:lstStyle>
            <a:lvl1pPr marL="0" indent="0" algn="ctr">
              <a:lnSpc>
                <a:spcPct val="110000"/>
              </a:lnSpc>
              <a:buFontTx/>
              <a:buNone/>
              <a:defRPr sz="1000" b="0" i="0" baseline="0">
                <a:solidFill>
                  <a:schemeClr val="tx1"/>
                </a:solidFill>
                <a:latin typeface="Gotham-Book"/>
                <a:cs typeface="Gotham-Book"/>
              </a:defRPr>
            </a:lvl1pPr>
          </a:lstStyle>
          <a:p>
            <a:r>
              <a:rPr lang="en-US"/>
              <a:t>Drag and drop image or click icon to add</a:t>
            </a:r>
          </a:p>
        </p:txBody>
      </p:sp>
      <p:sp>
        <p:nvSpPr>
          <p:cNvPr id="5" name="Text Placeholder 2">
            <a:extLst>
              <a:ext uri="{FF2B5EF4-FFF2-40B4-BE49-F238E27FC236}">
                <a16:creationId xmlns:a16="http://schemas.microsoft.com/office/drawing/2014/main" id="{E2E82A71-6138-3E4C-84AE-AC3EE6FF5627}"/>
              </a:ext>
            </a:extLst>
          </p:cNvPr>
          <p:cNvSpPr>
            <a:spLocks noGrp="1"/>
          </p:cNvSpPr>
          <p:nvPr>
            <p:ph type="body" sz="quarter" idx="56"/>
          </p:nvPr>
        </p:nvSpPr>
        <p:spPr>
          <a:xfrm>
            <a:off x="4419164" y="1338263"/>
            <a:ext cx="7096130" cy="1892300"/>
          </a:xfrm>
        </p:spPr>
        <p:txBody>
          <a:bodyPr/>
          <a:lstStyle>
            <a:lvl1pPr marL="0" indent="0">
              <a:lnSpc>
                <a:spcPct val="110000"/>
              </a:lnSpc>
              <a:spcAft>
                <a:spcPts val="600"/>
              </a:spcAft>
              <a:buNone/>
              <a:defRPr lang="en-US" sz="1600" b="0" i="0" kern="1200" dirty="0">
                <a:solidFill>
                  <a:schemeClr val="accent1"/>
                </a:solidFill>
                <a:latin typeface="Minion Pro" panose="02040503050306020203" pitchFamily="18" charset="0"/>
                <a:ea typeface="+mn-ea"/>
                <a:cs typeface="+mn-cs"/>
              </a:defRPr>
            </a:lvl1pPr>
            <a:lvl2pPr marL="0" indent="0">
              <a:lnSpc>
                <a:spcPct val="120000"/>
              </a:lnSpc>
              <a:spcBef>
                <a:spcPts val="800"/>
              </a:spcBef>
              <a:spcAft>
                <a:spcPts val="400"/>
              </a:spcAft>
              <a:buNone/>
              <a:defRPr lang="en-US" sz="1200" b="1" i="0" kern="1200" spc="50" baseline="0" dirty="0">
                <a:solidFill>
                  <a:schemeClr val="tx1"/>
                </a:solidFill>
                <a:latin typeface="Futura Next DemiBold" panose="020B0502020204020303" pitchFamily="34" charset="77"/>
                <a:ea typeface="+mn-ea"/>
                <a:cs typeface="+mn-cs"/>
              </a:defRPr>
            </a:lvl2pPr>
            <a:lvl3pPr marL="342900" indent="0">
              <a:buNone/>
              <a:defRPr/>
            </a:lvl3pPr>
          </a:lstStyle>
          <a:p>
            <a:pPr lvl="0"/>
            <a:r>
              <a:rPr lang="en-US"/>
              <a:t>Edit Master text styles</a:t>
            </a:r>
          </a:p>
          <a:p>
            <a:pPr marL="6350" lvl="1" indent="0" algn="l" defTabSz="914400" rtl="0" eaLnBrk="1" latinLnBrk="0" hangingPunct="1">
              <a:lnSpc>
                <a:spcPct val="140000"/>
              </a:lnSpc>
              <a:spcBef>
                <a:spcPts val="1000"/>
              </a:spcBef>
              <a:spcAft>
                <a:spcPts val="200"/>
              </a:spcAft>
              <a:buFont typeface="Arial" panose="020B0604020202020204" pitchFamily="34" charset="0"/>
              <a:buNone/>
              <a:tabLst/>
            </a:pPr>
            <a:r>
              <a:rPr lang="en-US"/>
              <a:t>Second level</a:t>
            </a:r>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3446082"/>
            <a:ext cx="3356902" cy="2610201"/>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100"/>
            </a:lvl1pPr>
            <a:lvl2pPr marL="6350"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100"/>
            </a:lvl4pPr>
            <a:lvl5pPr marL="274320" indent="-137160">
              <a:lnSpc>
                <a:spcPct val="130000"/>
              </a:lnSpc>
              <a:spcBef>
                <a:spcPts val="200"/>
              </a:spcBef>
              <a:defRPr sz="1100"/>
            </a:lvl5pPr>
            <a:lvl6pPr marL="274320" indent="-274320">
              <a:lnSpc>
                <a:spcPct val="13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9" name="Text Placeholder 8">
            <a:extLst>
              <a:ext uri="{FF2B5EF4-FFF2-40B4-BE49-F238E27FC236}">
                <a16:creationId xmlns:a16="http://schemas.microsoft.com/office/drawing/2014/main" id="{6019F1BA-9C75-1341-9BCA-4D7B89262D39}"/>
              </a:ext>
            </a:extLst>
          </p:cNvPr>
          <p:cNvSpPr>
            <a:spLocks noGrp="1"/>
          </p:cNvSpPr>
          <p:nvPr>
            <p:ph type="body" sz="quarter" idx="58" hasCustomPrompt="1"/>
          </p:nvPr>
        </p:nvSpPr>
        <p:spPr>
          <a:xfrm>
            <a:off x="4425964" y="3446082"/>
            <a:ext cx="7089330" cy="2610201"/>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100"/>
            </a:lvl1pPr>
            <a:lvl2pPr marL="6350"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100"/>
            </a:lvl4pPr>
            <a:lvl5pPr marL="274320" indent="-137160">
              <a:lnSpc>
                <a:spcPct val="130000"/>
              </a:lnSpc>
              <a:spcBef>
                <a:spcPts val="200"/>
              </a:spcBef>
              <a:defRPr sz="1100"/>
            </a:lvl5pPr>
            <a:lvl6pPr marL="274320" indent="-274320">
              <a:lnSpc>
                <a:spcPct val="13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492310456"/>
      </p:ext>
    </p:extLst>
  </p:cSld>
  <p:clrMapOvr>
    <a:masterClrMapping/>
  </p:clrMapOvr>
  <p:extLst>
    <p:ext uri="{DCECCB84-F9BA-43D5-87BE-67443E8EF086}">
      <p15:sldGuideLst xmlns:p15="http://schemas.microsoft.com/office/powerpoint/2012/main"/>
    </p:ext>
  </p:extLst>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2233914"/>
            <a:ext cx="5219700" cy="382236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0" name="Text Placeholder 6">
            <a:extLst>
              <a:ext uri="{FF2B5EF4-FFF2-40B4-BE49-F238E27FC236}">
                <a16:creationId xmlns:a16="http://schemas.microsoft.com/office/drawing/2014/main" id="{0AAA56A1-F67A-1B45-BCB9-53664FEE006C}"/>
              </a:ext>
            </a:extLst>
          </p:cNvPr>
          <p:cNvSpPr>
            <a:spLocks noGrp="1"/>
          </p:cNvSpPr>
          <p:nvPr>
            <p:ph type="body" sz="quarter" idx="27"/>
          </p:nvPr>
        </p:nvSpPr>
        <p:spPr>
          <a:xfrm>
            <a:off x="2488258"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1" name="Text Placeholder 6">
            <a:extLst>
              <a:ext uri="{FF2B5EF4-FFF2-40B4-BE49-F238E27FC236}">
                <a16:creationId xmlns:a16="http://schemas.microsoft.com/office/drawing/2014/main" id="{2F5CAF60-7A93-F64D-9A5E-1CB34979F5E4}"/>
              </a:ext>
            </a:extLst>
          </p:cNvPr>
          <p:cNvSpPr>
            <a:spLocks noGrp="1"/>
          </p:cNvSpPr>
          <p:nvPr>
            <p:ph type="body" sz="quarter" idx="28" hasCustomPrompt="1"/>
          </p:nvPr>
        </p:nvSpPr>
        <p:spPr>
          <a:xfrm>
            <a:off x="2488258"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2" name="Text Placeholder 6">
            <a:extLst>
              <a:ext uri="{FF2B5EF4-FFF2-40B4-BE49-F238E27FC236}">
                <a16:creationId xmlns:a16="http://schemas.microsoft.com/office/drawing/2014/main" id="{796FB614-3C7C-9446-B0C8-5FB2121C3FB3}"/>
              </a:ext>
            </a:extLst>
          </p:cNvPr>
          <p:cNvSpPr>
            <a:spLocks noGrp="1"/>
          </p:cNvSpPr>
          <p:nvPr>
            <p:ph type="body" sz="quarter" idx="30"/>
          </p:nvPr>
        </p:nvSpPr>
        <p:spPr>
          <a:xfrm>
            <a:off x="609281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3" name="Text Placeholder 6">
            <a:extLst>
              <a:ext uri="{FF2B5EF4-FFF2-40B4-BE49-F238E27FC236}">
                <a16:creationId xmlns:a16="http://schemas.microsoft.com/office/drawing/2014/main" id="{4AD58504-0028-C546-B99A-1DFDD34E81A8}"/>
              </a:ext>
            </a:extLst>
          </p:cNvPr>
          <p:cNvSpPr>
            <a:spLocks noGrp="1"/>
          </p:cNvSpPr>
          <p:nvPr>
            <p:ph type="body" sz="quarter" idx="31" hasCustomPrompt="1"/>
          </p:nvPr>
        </p:nvSpPr>
        <p:spPr>
          <a:xfrm>
            <a:off x="609281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4" name="Text Placeholder 6">
            <a:extLst>
              <a:ext uri="{FF2B5EF4-FFF2-40B4-BE49-F238E27FC236}">
                <a16:creationId xmlns:a16="http://schemas.microsoft.com/office/drawing/2014/main" id="{CC3F1D89-CFF1-B24D-AF7C-A1C9999C3B0C}"/>
              </a:ext>
            </a:extLst>
          </p:cNvPr>
          <p:cNvSpPr>
            <a:spLocks noGrp="1"/>
          </p:cNvSpPr>
          <p:nvPr>
            <p:ph type="body" sz="quarter" idx="32"/>
          </p:nvPr>
        </p:nvSpPr>
        <p:spPr>
          <a:xfrm>
            <a:off x="429053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5" name="Text Placeholder 6">
            <a:extLst>
              <a:ext uri="{FF2B5EF4-FFF2-40B4-BE49-F238E27FC236}">
                <a16:creationId xmlns:a16="http://schemas.microsoft.com/office/drawing/2014/main" id="{7EBD1C67-8D77-AD48-8532-79C06E36C7E1}"/>
              </a:ext>
            </a:extLst>
          </p:cNvPr>
          <p:cNvSpPr>
            <a:spLocks noGrp="1"/>
          </p:cNvSpPr>
          <p:nvPr>
            <p:ph type="body" sz="quarter" idx="33" hasCustomPrompt="1"/>
          </p:nvPr>
        </p:nvSpPr>
        <p:spPr>
          <a:xfrm>
            <a:off x="429053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6" name="Text Placeholder 6">
            <a:extLst>
              <a:ext uri="{FF2B5EF4-FFF2-40B4-BE49-F238E27FC236}">
                <a16:creationId xmlns:a16="http://schemas.microsoft.com/office/drawing/2014/main" id="{5D1FA2DE-32C0-4841-BF0E-C7FB6220F0FD}"/>
              </a:ext>
            </a:extLst>
          </p:cNvPr>
          <p:cNvSpPr>
            <a:spLocks noGrp="1"/>
          </p:cNvSpPr>
          <p:nvPr>
            <p:ph type="body" sz="quarter" idx="34"/>
          </p:nvPr>
        </p:nvSpPr>
        <p:spPr>
          <a:xfrm>
            <a:off x="685979"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7" name="Text Placeholder 6">
            <a:extLst>
              <a:ext uri="{FF2B5EF4-FFF2-40B4-BE49-F238E27FC236}">
                <a16:creationId xmlns:a16="http://schemas.microsoft.com/office/drawing/2014/main" id="{49E20B74-F9FC-F343-9A24-00016D258FEA}"/>
              </a:ext>
            </a:extLst>
          </p:cNvPr>
          <p:cNvSpPr>
            <a:spLocks noGrp="1"/>
          </p:cNvSpPr>
          <p:nvPr>
            <p:ph type="body" sz="quarter" idx="35" hasCustomPrompt="1"/>
          </p:nvPr>
        </p:nvSpPr>
        <p:spPr>
          <a:xfrm>
            <a:off x="685979"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8" name="Text Placeholder 6">
            <a:extLst>
              <a:ext uri="{FF2B5EF4-FFF2-40B4-BE49-F238E27FC236}">
                <a16:creationId xmlns:a16="http://schemas.microsoft.com/office/drawing/2014/main" id="{EDAB4AD5-0E2F-4749-8B41-C184D6D0A379}"/>
              </a:ext>
            </a:extLst>
          </p:cNvPr>
          <p:cNvSpPr>
            <a:spLocks noGrp="1"/>
          </p:cNvSpPr>
          <p:nvPr>
            <p:ph type="body" sz="quarter" idx="36"/>
          </p:nvPr>
        </p:nvSpPr>
        <p:spPr>
          <a:xfrm>
            <a:off x="970386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9" name="Text Placeholder 6">
            <a:extLst>
              <a:ext uri="{FF2B5EF4-FFF2-40B4-BE49-F238E27FC236}">
                <a16:creationId xmlns:a16="http://schemas.microsoft.com/office/drawing/2014/main" id="{E80CF567-DA7F-7545-834F-0451919662C9}"/>
              </a:ext>
            </a:extLst>
          </p:cNvPr>
          <p:cNvSpPr>
            <a:spLocks noGrp="1"/>
          </p:cNvSpPr>
          <p:nvPr>
            <p:ph type="body" sz="quarter" idx="37" hasCustomPrompt="1"/>
          </p:nvPr>
        </p:nvSpPr>
        <p:spPr>
          <a:xfrm>
            <a:off x="970386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20" name="Text Placeholder 6">
            <a:extLst>
              <a:ext uri="{FF2B5EF4-FFF2-40B4-BE49-F238E27FC236}">
                <a16:creationId xmlns:a16="http://schemas.microsoft.com/office/drawing/2014/main" id="{6ED376C1-5EE9-D840-A92E-9B730CFC5547}"/>
              </a:ext>
            </a:extLst>
          </p:cNvPr>
          <p:cNvSpPr>
            <a:spLocks noGrp="1"/>
          </p:cNvSpPr>
          <p:nvPr>
            <p:ph type="body" sz="quarter" idx="38"/>
          </p:nvPr>
        </p:nvSpPr>
        <p:spPr>
          <a:xfrm>
            <a:off x="7901588"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21" name="Text Placeholder 6">
            <a:extLst>
              <a:ext uri="{FF2B5EF4-FFF2-40B4-BE49-F238E27FC236}">
                <a16:creationId xmlns:a16="http://schemas.microsoft.com/office/drawing/2014/main" id="{F3510A2E-737A-8C40-88B1-E2FEF0982699}"/>
              </a:ext>
            </a:extLst>
          </p:cNvPr>
          <p:cNvSpPr>
            <a:spLocks noGrp="1"/>
          </p:cNvSpPr>
          <p:nvPr>
            <p:ph type="body" sz="quarter" idx="39" hasCustomPrompt="1"/>
          </p:nvPr>
        </p:nvSpPr>
        <p:spPr>
          <a:xfrm>
            <a:off x="7901588"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23" name="Text Placeholder 8">
            <a:extLst>
              <a:ext uri="{FF2B5EF4-FFF2-40B4-BE49-F238E27FC236}">
                <a16:creationId xmlns:a16="http://schemas.microsoft.com/office/drawing/2014/main" id="{1F0BF0FC-181A-AB4D-925E-1D5337BDD0B4}"/>
              </a:ext>
            </a:extLst>
          </p:cNvPr>
          <p:cNvSpPr>
            <a:spLocks noGrp="1"/>
          </p:cNvSpPr>
          <p:nvPr>
            <p:ph type="body" sz="quarter" idx="40" hasCustomPrompt="1"/>
          </p:nvPr>
        </p:nvSpPr>
        <p:spPr>
          <a:xfrm>
            <a:off x="6291469" y="2233914"/>
            <a:ext cx="5219700" cy="382236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4265150586"/>
      </p:ext>
    </p:extLst>
  </p:cSld>
  <p:clrMapOvr>
    <a:masterClrMapping/>
  </p:clrMapOvr>
  <p:extLst>
    <p:ext uri="{DCECCB84-F9BA-43D5-87BE-67443E8EF086}">
      <p15:sldGuideLst xmlns:p15="http://schemas.microsoft.com/office/powerpoint/2012/main"/>
    </p:ext>
  </p:extLst>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Image with Cop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419600" y="0"/>
            <a:ext cx="77724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Text Placeholder 8">
            <a:extLst>
              <a:ext uri="{FF2B5EF4-FFF2-40B4-BE49-F238E27FC236}">
                <a16:creationId xmlns:a16="http://schemas.microsoft.com/office/drawing/2014/main" id="{82EF2B01-6D0A-5446-A0D6-B00462C75229}"/>
              </a:ext>
            </a:extLst>
          </p:cNvPr>
          <p:cNvSpPr>
            <a:spLocks noGrp="1"/>
          </p:cNvSpPr>
          <p:nvPr>
            <p:ph type="body" sz="quarter" idx="13" hasCustomPrompt="1"/>
          </p:nvPr>
        </p:nvSpPr>
        <p:spPr>
          <a:xfrm>
            <a:off x="685800" y="610384"/>
            <a:ext cx="3086100" cy="5561816"/>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281806059"/>
      </p:ext>
    </p:extLst>
  </p:cSld>
  <p:clrMapOvr>
    <a:masterClrMapping/>
  </p:clrMapOvr>
  <p:extLst>
    <p:ext uri="{DCECCB84-F9BA-43D5-87BE-67443E8EF086}">
      <p15:sldGuideLst xmlns:p15="http://schemas.microsoft.com/office/powerpoint/2012/main"/>
    </p:ext>
  </p:extLst>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Image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744137652"/>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444059572"/>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One Column: Logos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14900"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36CCF8E2-5781-544A-83B5-14490F6A7C22}"/>
              </a:ext>
            </a:extLst>
          </p:cNvPr>
          <p:cNvSpPr>
            <a:spLocks noGrp="1"/>
          </p:cNvSpPr>
          <p:nvPr>
            <p:ph type="pic" sz="quarter" idx="24" hasCustomPrompt="1"/>
          </p:nvPr>
        </p:nvSpPr>
        <p:spPr>
          <a:xfrm>
            <a:off x="6284037"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7" name="Picture Placeholder 14">
            <a:extLst>
              <a:ext uri="{FF2B5EF4-FFF2-40B4-BE49-F238E27FC236}">
                <a16:creationId xmlns:a16="http://schemas.microsoft.com/office/drawing/2014/main" id="{98A16178-6100-8E44-87C1-99EC09F688AF}"/>
              </a:ext>
            </a:extLst>
          </p:cNvPr>
          <p:cNvSpPr>
            <a:spLocks noGrp="1"/>
          </p:cNvSpPr>
          <p:nvPr>
            <p:ph type="pic" sz="quarter" idx="25" hasCustomPrompt="1"/>
          </p:nvPr>
        </p:nvSpPr>
        <p:spPr>
          <a:xfrm>
            <a:off x="6285624"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0" name="Picture Placeholder 14">
            <a:extLst>
              <a:ext uri="{FF2B5EF4-FFF2-40B4-BE49-F238E27FC236}">
                <a16:creationId xmlns:a16="http://schemas.microsoft.com/office/drawing/2014/main" id="{B89E3930-FFA7-324A-BBF7-6AEF0E3E1EBA}"/>
              </a:ext>
            </a:extLst>
          </p:cNvPr>
          <p:cNvSpPr>
            <a:spLocks noGrp="1"/>
          </p:cNvSpPr>
          <p:nvPr>
            <p:ph type="pic" sz="quarter" idx="26" hasCustomPrompt="1"/>
          </p:nvPr>
        </p:nvSpPr>
        <p:spPr>
          <a:xfrm>
            <a:off x="6285624"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1" name="Picture Placeholder 14">
            <a:extLst>
              <a:ext uri="{FF2B5EF4-FFF2-40B4-BE49-F238E27FC236}">
                <a16:creationId xmlns:a16="http://schemas.microsoft.com/office/drawing/2014/main" id="{7DE54EB1-4025-454A-8113-AF05922F3515}"/>
              </a:ext>
            </a:extLst>
          </p:cNvPr>
          <p:cNvSpPr>
            <a:spLocks noGrp="1"/>
          </p:cNvSpPr>
          <p:nvPr>
            <p:ph type="pic" sz="quarter" idx="27" hasCustomPrompt="1"/>
          </p:nvPr>
        </p:nvSpPr>
        <p:spPr>
          <a:xfrm>
            <a:off x="6285624"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2" name="Picture Placeholder 14">
            <a:extLst>
              <a:ext uri="{FF2B5EF4-FFF2-40B4-BE49-F238E27FC236}">
                <a16:creationId xmlns:a16="http://schemas.microsoft.com/office/drawing/2014/main" id="{5672584D-25F0-514D-8037-2BDF02A048CE}"/>
              </a:ext>
            </a:extLst>
          </p:cNvPr>
          <p:cNvSpPr>
            <a:spLocks noGrp="1"/>
          </p:cNvSpPr>
          <p:nvPr>
            <p:ph type="pic" sz="quarter" idx="28" hasCustomPrompt="1"/>
          </p:nvPr>
        </p:nvSpPr>
        <p:spPr>
          <a:xfrm>
            <a:off x="8150645"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3" name="Picture Placeholder 14">
            <a:extLst>
              <a:ext uri="{FF2B5EF4-FFF2-40B4-BE49-F238E27FC236}">
                <a16:creationId xmlns:a16="http://schemas.microsoft.com/office/drawing/2014/main" id="{4252D262-7B74-BB4F-88E8-5AF45A3783F6}"/>
              </a:ext>
            </a:extLst>
          </p:cNvPr>
          <p:cNvSpPr>
            <a:spLocks noGrp="1"/>
          </p:cNvSpPr>
          <p:nvPr>
            <p:ph type="pic" sz="quarter" idx="29" hasCustomPrompt="1"/>
          </p:nvPr>
        </p:nvSpPr>
        <p:spPr>
          <a:xfrm>
            <a:off x="8152232"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4" name="Picture Placeholder 14">
            <a:extLst>
              <a:ext uri="{FF2B5EF4-FFF2-40B4-BE49-F238E27FC236}">
                <a16:creationId xmlns:a16="http://schemas.microsoft.com/office/drawing/2014/main" id="{E206A6B2-CD8E-294D-9E42-E81B7A58BF64}"/>
              </a:ext>
            </a:extLst>
          </p:cNvPr>
          <p:cNvSpPr>
            <a:spLocks noGrp="1"/>
          </p:cNvSpPr>
          <p:nvPr>
            <p:ph type="pic" sz="quarter" idx="30" hasCustomPrompt="1"/>
          </p:nvPr>
        </p:nvSpPr>
        <p:spPr>
          <a:xfrm>
            <a:off x="8152232"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5" name="Picture Placeholder 14">
            <a:extLst>
              <a:ext uri="{FF2B5EF4-FFF2-40B4-BE49-F238E27FC236}">
                <a16:creationId xmlns:a16="http://schemas.microsoft.com/office/drawing/2014/main" id="{F2E78003-2ACC-2841-BD25-AF9D5D8A554C}"/>
              </a:ext>
            </a:extLst>
          </p:cNvPr>
          <p:cNvSpPr>
            <a:spLocks noGrp="1"/>
          </p:cNvSpPr>
          <p:nvPr>
            <p:ph type="pic" sz="quarter" idx="31" hasCustomPrompt="1"/>
          </p:nvPr>
        </p:nvSpPr>
        <p:spPr>
          <a:xfrm>
            <a:off x="8152232"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6" name="Picture Placeholder 14">
            <a:extLst>
              <a:ext uri="{FF2B5EF4-FFF2-40B4-BE49-F238E27FC236}">
                <a16:creationId xmlns:a16="http://schemas.microsoft.com/office/drawing/2014/main" id="{6DBA8565-04C4-8743-A1BF-59FFF4930A9E}"/>
              </a:ext>
            </a:extLst>
          </p:cNvPr>
          <p:cNvSpPr>
            <a:spLocks noGrp="1"/>
          </p:cNvSpPr>
          <p:nvPr>
            <p:ph type="pic" sz="quarter" idx="32" hasCustomPrompt="1"/>
          </p:nvPr>
        </p:nvSpPr>
        <p:spPr>
          <a:xfrm>
            <a:off x="10017252"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7" name="Picture Placeholder 14">
            <a:extLst>
              <a:ext uri="{FF2B5EF4-FFF2-40B4-BE49-F238E27FC236}">
                <a16:creationId xmlns:a16="http://schemas.microsoft.com/office/drawing/2014/main" id="{7B30872C-E98F-7146-B873-7B40F5A6A812}"/>
              </a:ext>
            </a:extLst>
          </p:cNvPr>
          <p:cNvSpPr>
            <a:spLocks noGrp="1"/>
          </p:cNvSpPr>
          <p:nvPr>
            <p:ph type="pic" sz="quarter" idx="33" hasCustomPrompt="1"/>
          </p:nvPr>
        </p:nvSpPr>
        <p:spPr>
          <a:xfrm>
            <a:off x="10018839"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8" name="Picture Placeholder 14">
            <a:extLst>
              <a:ext uri="{FF2B5EF4-FFF2-40B4-BE49-F238E27FC236}">
                <a16:creationId xmlns:a16="http://schemas.microsoft.com/office/drawing/2014/main" id="{92FEC79A-1D81-814C-B674-598FE31353E4}"/>
              </a:ext>
            </a:extLst>
          </p:cNvPr>
          <p:cNvSpPr>
            <a:spLocks noGrp="1"/>
          </p:cNvSpPr>
          <p:nvPr>
            <p:ph type="pic" sz="quarter" idx="34" hasCustomPrompt="1"/>
          </p:nvPr>
        </p:nvSpPr>
        <p:spPr>
          <a:xfrm>
            <a:off x="10018839"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9" name="Picture Placeholder 14">
            <a:extLst>
              <a:ext uri="{FF2B5EF4-FFF2-40B4-BE49-F238E27FC236}">
                <a16:creationId xmlns:a16="http://schemas.microsoft.com/office/drawing/2014/main" id="{7A0B2939-5FDD-1D45-A3EF-165325D1DC25}"/>
              </a:ext>
            </a:extLst>
          </p:cNvPr>
          <p:cNvSpPr>
            <a:spLocks noGrp="1"/>
          </p:cNvSpPr>
          <p:nvPr>
            <p:ph type="pic" sz="quarter" idx="35" hasCustomPrompt="1"/>
          </p:nvPr>
        </p:nvSpPr>
        <p:spPr>
          <a:xfrm>
            <a:off x="10018839"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0" name="Picture Placeholder 14">
            <a:extLst>
              <a:ext uri="{FF2B5EF4-FFF2-40B4-BE49-F238E27FC236}">
                <a16:creationId xmlns:a16="http://schemas.microsoft.com/office/drawing/2014/main" id="{455113BA-34DA-C141-839F-F026F783E409}"/>
              </a:ext>
            </a:extLst>
          </p:cNvPr>
          <p:cNvSpPr>
            <a:spLocks noGrp="1"/>
          </p:cNvSpPr>
          <p:nvPr>
            <p:ph type="pic" sz="quarter" idx="36" hasCustomPrompt="1"/>
          </p:nvPr>
        </p:nvSpPr>
        <p:spPr>
          <a:xfrm>
            <a:off x="6284037"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1" name="Picture Placeholder 14">
            <a:extLst>
              <a:ext uri="{FF2B5EF4-FFF2-40B4-BE49-F238E27FC236}">
                <a16:creationId xmlns:a16="http://schemas.microsoft.com/office/drawing/2014/main" id="{AAEE4A68-BC93-B54A-A573-E6134A01262E}"/>
              </a:ext>
            </a:extLst>
          </p:cNvPr>
          <p:cNvSpPr>
            <a:spLocks noGrp="1"/>
          </p:cNvSpPr>
          <p:nvPr>
            <p:ph type="pic" sz="quarter" idx="37" hasCustomPrompt="1"/>
          </p:nvPr>
        </p:nvSpPr>
        <p:spPr>
          <a:xfrm>
            <a:off x="8150645"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2" name="Picture Placeholder 14">
            <a:extLst>
              <a:ext uri="{FF2B5EF4-FFF2-40B4-BE49-F238E27FC236}">
                <a16:creationId xmlns:a16="http://schemas.microsoft.com/office/drawing/2014/main" id="{E1845ADF-9E77-FB49-8875-210585E8FD1F}"/>
              </a:ext>
            </a:extLst>
          </p:cNvPr>
          <p:cNvSpPr>
            <a:spLocks noGrp="1"/>
          </p:cNvSpPr>
          <p:nvPr>
            <p:ph type="pic" sz="quarter" idx="38" hasCustomPrompt="1"/>
          </p:nvPr>
        </p:nvSpPr>
        <p:spPr>
          <a:xfrm>
            <a:off x="10017252"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3" name="Text Placeholder 8">
            <a:extLst>
              <a:ext uri="{FF2B5EF4-FFF2-40B4-BE49-F238E27FC236}">
                <a16:creationId xmlns:a16="http://schemas.microsoft.com/office/drawing/2014/main" id="{E694DB2D-0661-B64E-8B14-1B9165844E93}"/>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1075569371"/>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Logos 3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5" name="Picture Placeholder 14">
            <a:extLst>
              <a:ext uri="{FF2B5EF4-FFF2-40B4-BE49-F238E27FC236}">
                <a16:creationId xmlns:a16="http://schemas.microsoft.com/office/drawing/2014/main" id="{A1B95540-4711-964B-A6F3-2064A7DA698B}"/>
              </a:ext>
            </a:extLst>
          </p:cNvPr>
          <p:cNvSpPr>
            <a:spLocks noGrp="1"/>
          </p:cNvSpPr>
          <p:nvPr>
            <p:ph type="pic" sz="quarter" idx="24" hasCustomPrompt="1"/>
          </p:nvPr>
        </p:nvSpPr>
        <p:spPr>
          <a:xfrm>
            <a:off x="5357733"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 name="Picture Placeholder 14">
            <a:extLst>
              <a:ext uri="{FF2B5EF4-FFF2-40B4-BE49-F238E27FC236}">
                <a16:creationId xmlns:a16="http://schemas.microsoft.com/office/drawing/2014/main" id="{3494E7A4-7E4E-E44B-9203-AD6D8C19D309}"/>
              </a:ext>
            </a:extLst>
          </p:cNvPr>
          <p:cNvSpPr>
            <a:spLocks noGrp="1"/>
          </p:cNvSpPr>
          <p:nvPr>
            <p:ph type="pic" sz="quarter" idx="25" hasCustomPrompt="1"/>
          </p:nvPr>
        </p:nvSpPr>
        <p:spPr>
          <a:xfrm>
            <a:off x="5359320"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7" name="Picture Placeholder 14">
            <a:extLst>
              <a:ext uri="{FF2B5EF4-FFF2-40B4-BE49-F238E27FC236}">
                <a16:creationId xmlns:a16="http://schemas.microsoft.com/office/drawing/2014/main" id="{2CD4A298-CED5-0E49-8C4A-872427DF09DE}"/>
              </a:ext>
            </a:extLst>
          </p:cNvPr>
          <p:cNvSpPr>
            <a:spLocks noGrp="1"/>
          </p:cNvSpPr>
          <p:nvPr>
            <p:ph type="pic" sz="quarter" idx="26" hasCustomPrompt="1"/>
          </p:nvPr>
        </p:nvSpPr>
        <p:spPr>
          <a:xfrm>
            <a:off x="5359320"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8" name="Picture Placeholder 14">
            <a:extLst>
              <a:ext uri="{FF2B5EF4-FFF2-40B4-BE49-F238E27FC236}">
                <a16:creationId xmlns:a16="http://schemas.microsoft.com/office/drawing/2014/main" id="{52E628B4-54B2-0C42-ABFD-DEF148DF7404}"/>
              </a:ext>
            </a:extLst>
          </p:cNvPr>
          <p:cNvSpPr>
            <a:spLocks noGrp="1"/>
          </p:cNvSpPr>
          <p:nvPr>
            <p:ph type="pic" sz="quarter" idx="27" hasCustomPrompt="1"/>
          </p:nvPr>
        </p:nvSpPr>
        <p:spPr>
          <a:xfrm>
            <a:off x="5359320"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0" name="Picture Placeholder 14">
            <a:extLst>
              <a:ext uri="{FF2B5EF4-FFF2-40B4-BE49-F238E27FC236}">
                <a16:creationId xmlns:a16="http://schemas.microsoft.com/office/drawing/2014/main" id="{EB669B09-4947-2148-9A7A-9FE4D320ACF0}"/>
              </a:ext>
            </a:extLst>
          </p:cNvPr>
          <p:cNvSpPr>
            <a:spLocks noGrp="1"/>
          </p:cNvSpPr>
          <p:nvPr>
            <p:ph type="pic" sz="quarter" idx="28" hasCustomPrompt="1"/>
          </p:nvPr>
        </p:nvSpPr>
        <p:spPr>
          <a:xfrm>
            <a:off x="7535172"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1" name="Picture Placeholder 14">
            <a:extLst>
              <a:ext uri="{FF2B5EF4-FFF2-40B4-BE49-F238E27FC236}">
                <a16:creationId xmlns:a16="http://schemas.microsoft.com/office/drawing/2014/main" id="{F02F9C82-4DC1-8947-9816-0BAA722E7665}"/>
              </a:ext>
            </a:extLst>
          </p:cNvPr>
          <p:cNvSpPr>
            <a:spLocks noGrp="1"/>
          </p:cNvSpPr>
          <p:nvPr>
            <p:ph type="pic" sz="quarter" idx="29" hasCustomPrompt="1"/>
          </p:nvPr>
        </p:nvSpPr>
        <p:spPr>
          <a:xfrm>
            <a:off x="7536759"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2" name="Picture Placeholder 14">
            <a:extLst>
              <a:ext uri="{FF2B5EF4-FFF2-40B4-BE49-F238E27FC236}">
                <a16:creationId xmlns:a16="http://schemas.microsoft.com/office/drawing/2014/main" id="{5DEE8005-6CB9-5A46-AAE4-31A81E19B217}"/>
              </a:ext>
            </a:extLst>
          </p:cNvPr>
          <p:cNvSpPr>
            <a:spLocks noGrp="1"/>
          </p:cNvSpPr>
          <p:nvPr>
            <p:ph type="pic" sz="quarter" idx="30" hasCustomPrompt="1"/>
          </p:nvPr>
        </p:nvSpPr>
        <p:spPr>
          <a:xfrm>
            <a:off x="7536759"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3" name="Picture Placeholder 14">
            <a:extLst>
              <a:ext uri="{FF2B5EF4-FFF2-40B4-BE49-F238E27FC236}">
                <a16:creationId xmlns:a16="http://schemas.microsoft.com/office/drawing/2014/main" id="{FB53A751-D85A-7D40-B268-76A03C8EC755}"/>
              </a:ext>
            </a:extLst>
          </p:cNvPr>
          <p:cNvSpPr>
            <a:spLocks noGrp="1"/>
          </p:cNvSpPr>
          <p:nvPr>
            <p:ph type="pic" sz="quarter" idx="31" hasCustomPrompt="1"/>
          </p:nvPr>
        </p:nvSpPr>
        <p:spPr>
          <a:xfrm>
            <a:off x="7536759"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4" name="Picture Placeholder 14">
            <a:extLst>
              <a:ext uri="{FF2B5EF4-FFF2-40B4-BE49-F238E27FC236}">
                <a16:creationId xmlns:a16="http://schemas.microsoft.com/office/drawing/2014/main" id="{39AC1074-EA41-3749-9572-987EA0B240FA}"/>
              </a:ext>
            </a:extLst>
          </p:cNvPr>
          <p:cNvSpPr>
            <a:spLocks noGrp="1"/>
          </p:cNvSpPr>
          <p:nvPr>
            <p:ph type="pic" sz="quarter" idx="32" hasCustomPrompt="1"/>
          </p:nvPr>
        </p:nvSpPr>
        <p:spPr>
          <a:xfrm>
            <a:off x="9712611"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5" name="Picture Placeholder 14">
            <a:extLst>
              <a:ext uri="{FF2B5EF4-FFF2-40B4-BE49-F238E27FC236}">
                <a16:creationId xmlns:a16="http://schemas.microsoft.com/office/drawing/2014/main" id="{20099722-EEF4-5047-827E-2365785BCD49}"/>
              </a:ext>
            </a:extLst>
          </p:cNvPr>
          <p:cNvSpPr>
            <a:spLocks noGrp="1"/>
          </p:cNvSpPr>
          <p:nvPr>
            <p:ph type="pic" sz="quarter" idx="33" hasCustomPrompt="1"/>
          </p:nvPr>
        </p:nvSpPr>
        <p:spPr>
          <a:xfrm>
            <a:off x="9714198"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6" name="Picture Placeholder 14">
            <a:extLst>
              <a:ext uri="{FF2B5EF4-FFF2-40B4-BE49-F238E27FC236}">
                <a16:creationId xmlns:a16="http://schemas.microsoft.com/office/drawing/2014/main" id="{9C0AD912-89DD-E545-83C7-6AF4517F9ABA}"/>
              </a:ext>
            </a:extLst>
          </p:cNvPr>
          <p:cNvSpPr>
            <a:spLocks noGrp="1"/>
          </p:cNvSpPr>
          <p:nvPr>
            <p:ph type="pic" sz="quarter" idx="34" hasCustomPrompt="1"/>
          </p:nvPr>
        </p:nvSpPr>
        <p:spPr>
          <a:xfrm>
            <a:off x="9714198"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7" name="Picture Placeholder 14">
            <a:extLst>
              <a:ext uri="{FF2B5EF4-FFF2-40B4-BE49-F238E27FC236}">
                <a16:creationId xmlns:a16="http://schemas.microsoft.com/office/drawing/2014/main" id="{3A281FD5-8400-6A4C-87E9-0640AF5E0A54}"/>
              </a:ext>
            </a:extLst>
          </p:cNvPr>
          <p:cNvSpPr>
            <a:spLocks noGrp="1"/>
          </p:cNvSpPr>
          <p:nvPr>
            <p:ph type="pic" sz="quarter" idx="35" hasCustomPrompt="1"/>
          </p:nvPr>
        </p:nvSpPr>
        <p:spPr>
          <a:xfrm>
            <a:off x="9714198"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Tree>
    <p:extLst>
      <p:ext uri="{BB962C8B-B14F-4D97-AF65-F5344CB8AC3E}">
        <p14:creationId xmlns:p14="http://schemas.microsoft.com/office/powerpoint/2010/main" val="569445738"/>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userDrawn="1">
  <p:cSld name="Logos 6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4" name="Picture Placeholder 14">
            <a:extLst>
              <a:ext uri="{FF2B5EF4-FFF2-40B4-BE49-F238E27FC236}">
                <a16:creationId xmlns:a16="http://schemas.microsoft.com/office/drawing/2014/main" id="{E2C43AFA-AE17-234F-BCA6-1673B0560EBD}"/>
              </a:ext>
            </a:extLst>
          </p:cNvPr>
          <p:cNvSpPr>
            <a:spLocks noGrp="1"/>
          </p:cNvSpPr>
          <p:nvPr>
            <p:ph type="pic" sz="quarter" idx="11" hasCustomPrompt="1"/>
          </p:nvPr>
        </p:nvSpPr>
        <p:spPr>
          <a:xfrm>
            <a:off x="684213"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 name="Picture Placeholder 14">
            <a:extLst>
              <a:ext uri="{FF2B5EF4-FFF2-40B4-BE49-F238E27FC236}">
                <a16:creationId xmlns:a16="http://schemas.microsoft.com/office/drawing/2014/main" id="{C5EB6FDB-1BE9-8F46-8925-06E3EB76A928}"/>
              </a:ext>
            </a:extLst>
          </p:cNvPr>
          <p:cNvSpPr>
            <a:spLocks noGrp="1"/>
          </p:cNvSpPr>
          <p:nvPr>
            <p:ph type="pic" sz="quarter" idx="13" hasCustomPrompt="1"/>
          </p:nvPr>
        </p:nvSpPr>
        <p:spPr>
          <a:xfrm>
            <a:off x="685800"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 name="Picture Placeholder 14">
            <a:extLst>
              <a:ext uri="{FF2B5EF4-FFF2-40B4-BE49-F238E27FC236}">
                <a16:creationId xmlns:a16="http://schemas.microsoft.com/office/drawing/2014/main" id="{E10AA068-AB3A-1B4C-A2A0-1288D51E96AB}"/>
              </a:ext>
            </a:extLst>
          </p:cNvPr>
          <p:cNvSpPr>
            <a:spLocks noGrp="1"/>
          </p:cNvSpPr>
          <p:nvPr>
            <p:ph type="pic" sz="quarter" idx="14" hasCustomPrompt="1"/>
          </p:nvPr>
        </p:nvSpPr>
        <p:spPr>
          <a:xfrm>
            <a:off x="685800"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7" name="Picture Placeholder 14">
            <a:extLst>
              <a:ext uri="{FF2B5EF4-FFF2-40B4-BE49-F238E27FC236}">
                <a16:creationId xmlns:a16="http://schemas.microsoft.com/office/drawing/2014/main" id="{5DF034AE-ADA6-4F43-B424-1C6A3B253376}"/>
              </a:ext>
            </a:extLst>
          </p:cNvPr>
          <p:cNvSpPr>
            <a:spLocks noGrp="1"/>
          </p:cNvSpPr>
          <p:nvPr>
            <p:ph type="pic" sz="quarter" idx="15" hasCustomPrompt="1"/>
          </p:nvPr>
        </p:nvSpPr>
        <p:spPr>
          <a:xfrm>
            <a:off x="685800"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8" name="Picture Placeholder 14">
            <a:extLst>
              <a:ext uri="{FF2B5EF4-FFF2-40B4-BE49-F238E27FC236}">
                <a16:creationId xmlns:a16="http://schemas.microsoft.com/office/drawing/2014/main" id="{BDDEC251-12AF-2B46-9011-C196ED0D61BE}"/>
              </a:ext>
            </a:extLst>
          </p:cNvPr>
          <p:cNvSpPr>
            <a:spLocks noGrp="1"/>
          </p:cNvSpPr>
          <p:nvPr>
            <p:ph type="pic" sz="quarter" idx="16" hasCustomPrompt="1"/>
          </p:nvPr>
        </p:nvSpPr>
        <p:spPr>
          <a:xfrm>
            <a:off x="2550821"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9" name="Picture Placeholder 14">
            <a:extLst>
              <a:ext uri="{FF2B5EF4-FFF2-40B4-BE49-F238E27FC236}">
                <a16:creationId xmlns:a16="http://schemas.microsoft.com/office/drawing/2014/main" id="{7F8942FC-1D61-5146-BA7D-5337C5655D3A}"/>
              </a:ext>
            </a:extLst>
          </p:cNvPr>
          <p:cNvSpPr>
            <a:spLocks noGrp="1"/>
          </p:cNvSpPr>
          <p:nvPr>
            <p:ph type="pic" sz="quarter" idx="17" hasCustomPrompt="1"/>
          </p:nvPr>
        </p:nvSpPr>
        <p:spPr>
          <a:xfrm>
            <a:off x="2552408"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0" name="Picture Placeholder 14">
            <a:extLst>
              <a:ext uri="{FF2B5EF4-FFF2-40B4-BE49-F238E27FC236}">
                <a16:creationId xmlns:a16="http://schemas.microsoft.com/office/drawing/2014/main" id="{3D857F5F-5F9D-0944-A976-160336C824CA}"/>
              </a:ext>
            </a:extLst>
          </p:cNvPr>
          <p:cNvSpPr>
            <a:spLocks noGrp="1"/>
          </p:cNvSpPr>
          <p:nvPr>
            <p:ph type="pic" sz="quarter" idx="18" hasCustomPrompt="1"/>
          </p:nvPr>
        </p:nvSpPr>
        <p:spPr>
          <a:xfrm>
            <a:off x="2552408"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1" name="Picture Placeholder 14">
            <a:extLst>
              <a:ext uri="{FF2B5EF4-FFF2-40B4-BE49-F238E27FC236}">
                <a16:creationId xmlns:a16="http://schemas.microsoft.com/office/drawing/2014/main" id="{BBBA099A-BB19-5E4A-87AB-97A586BE59B3}"/>
              </a:ext>
            </a:extLst>
          </p:cNvPr>
          <p:cNvSpPr>
            <a:spLocks noGrp="1"/>
          </p:cNvSpPr>
          <p:nvPr>
            <p:ph type="pic" sz="quarter" idx="19" hasCustomPrompt="1"/>
          </p:nvPr>
        </p:nvSpPr>
        <p:spPr>
          <a:xfrm>
            <a:off x="2552408"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2" name="Picture Placeholder 14">
            <a:extLst>
              <a:ext uri="{FF2B5EF4-FFF2-40B4-BE49-F238E27FC236}">
                <a16:creationId xmlns:a16="http://schemas.microsoft.com/office/drawing/2014/main" id="{A82ABCBD-661E-4943-8150-92E4195827BE}"/>
              </a:ext>
            </a:extLst>
          </p:cNvPr>
          <p:cNvSpPr>
            <a:spLocks noGrp="1"/>
          </p:cNvSpPr>
          <p:nvPr>
            <p:ph type="pic" sz="quarter" idx="20" hasCustomPrompt="1"/>
          </p:nvPr>
        </p:nvSpPr>
        <p:spPr>
          <a:xfrm>
            <a:off x="4417429"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3" name="Picture Placeholder 14">
            <a:extLst>
              <a:ext uri="{FF2B5EF4-FFF2-40B4-BE49-F238E27FC236}">
                <a16:creationId xmlns:a16="http://schemas.microsoft.com/office/drawing/2014/main" id="{C83622F5-20F9-694A-81C8-66B28B0F9F3B}"/>
              </a:ext>
            </a:extLst>
          </p:cNvPr>
          <p:cNvSpPr>
            <a:spLocks noGrp="1"/>
          </p:cNvSpPr>
          <p:nvPr>
            <p:ph type="pic" sz="quarter" idx="21" hasCustomPrompt="1"/>
          </p:nvPr>
        </p:nvSpPr>
        <p:spPr>
          <a:xfrm>
            <a:off x="4419016"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4" name="Picture Placeholder 14">
            <a:extLst>
              <a:ext uri="{FF2B5EF4-FFF2-40B4-BE49-F238E27FC236}">
                <a16:creationId xmlns:a16="http://schemas.microsoft.com/office/drawing/2014/main" id="{1787673F-2380-E24A-BC51-049E640F8271}"/>
              </a:ext>
            </a:extLst>
          </p:cNvPr>
          <p:cNvSpPr>
            <a:spLocks noGrp="1"/>
          </p:cNvSpPr>
          <p:nvPr>
            <p:ph type="pic" sz="quarter" idx="22" hasCustomPrompt="1"/>
          </p:nvPr>
        </p:nvSpPr>
        <p:spPr>
          <a:xfrm>
            <a:off x="4419016"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5" name="Picture Placeholder 14">
            <a:extLst>
              <a:ext uri="{FF2B5EF4-FFF2-40B4-BE49-F238E27FC236}">
                <a16:creationId xmlns:a16="http://schemas.microsoft.com/office/drawing/2014/main" id="{1F9EAD99-AF9B-9440-9704-697A2A218A95}"/>
              </a:ext>
            </a:extLst>
          </p:cNvPr>
          <p:cNvSpPr>
            <a:spLocks noGrp="1"/>
          </p:cNvSpPr>
          <p:nvPr>
            <p:ph type="pic" sz="quarter" idx="23" hasCustomPrompt="1"/>
          </p:nvPr>
        </p:nvSpPr>
        <p:spPr>
          <a:xfrm>
            <a:off x="4419016"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6" name="Picture Placeholder 14">
            <a:extLst>
              <a:ext uri="{FF2B5EF4-FFF2-40B4-BE49-F238E27FC236}">
                <a16:creationId xmlns:a16="http://schemas.microsoft.com/office/drawing/2014/main" id="{59DF9B27-F286-DA40-B77A-FB1C5631E4A7}"/>
              </a:ext>
            </a:extLst>
          </p:cNvPr>
          <p:cNvSpPr>
            <a:spLocks noGrp="1"/>
          </p:cNvSpPr>
          <p:nvPr>
            <p:ph type="pic" sz="quarter" idx="24" hasCustomPrompt="1"/>
          </p:nvPr>
        </p:nvSpPr>
        <p:spPr>
          <a:xfrm>
            <a:off x="6284037"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7" name="Picture Placeholder 14">
            <a:extLst>
              <a:ext uri="{FF2B5EF4-FFF2-40B4-BE49-F238E27FC236}">
                <a16:creationId xmlns:a16="http://schemas.microsoft.com/office/drawing/2014/main" id="{54984336-41C3-734D-8C1A-4342B642F8BE}"/>
              </a:ext>
            </a:extLst>
          </p:cNvPr>
          <p:cNvSpPr>
            <a:spLocks noGrp="1"/>
          </p:cNvSpPr>
          <p:nvPr>
            <p:ph type="pic" sz="quarter" idx="25" hasCustomPrompt="1"/>
          </p:nvPr>
        </p:nvSpPr>
        <p:spPr>
          <a:xfrm>
            <a:off x="6285624"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8" name="Picture Placeholder 14">
            <a:extLst>
              <a:ext uri="{FF2B5EF4-FFF2-40B4-BE49-F238E27FC236}">
                <a16:creationId xmlns:a16="http://schemas.microsoft.com/office/drawing/2014/main" id="{A4E6C88F-0C90-E34D-A155-6F81920C1FEB}"/>
              </a:ext>
            </a:extLst>
          </p:cNvPr>
          <p:cNvSpPr>
            <a:spLocks noGrp="1"/>
          </p:cNvSpPr>
          <p:nvPr>
            <p:ph type="pic" sz="quarter" idx="26" hasCustomPrompt="1"/>
          </p:nvPr>
        </p:nvSpPr>
        <p:spPr>
          <a:xfrm>
            <a:off x="6285624"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9" name="Picture Placeholder 14">
            <a:extLst>
              <a:ext uri="{FF2B5EF4-FFF2-40B4-BE49-F238E27FC236}">
                <a16:creationId xmlns:a16="http://schemas.microsoft.com/office/drawing/2014/main" id="{2ECCC594-AF8B-FF41-BA5D-3C706F11AB6E}"/>
              </a:ext>
            </a:extLst>
          </p:cNvPr>
          <p:cNvSpPr>
            <a:spLocks noGrp="1"/>
          </p:cNvSpPr>
          <p:nvPr>
            <p:ph type="pic" sz="quarter" idx="27" hasCustomPrompt="1"/>
          </p:nvPr>
        </p:nvSpPr>
        <p:spPr>
          <a:xfrm>
            <a:off x="6285624"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0" name="Picture Placeholder 14">
            <a:extLst>
              <a:ext uri="{FF2B5EF4-FFF2-40B4-BE49-F238E27FC236}">
                <a16:creationId xmlns:a16="http://schemas.microsoft.com/office/drawing/2014/main" id="{BFE6A77E-1E67-A545-9A1C-FCCF568BC897}"/>
              </a:ext>
            </a:extLst>
          </p:cNvPr>
          <p:cNvSpPr>
            <a:spLocks noGrp="1"/>
          </p:cNvSpPr>
          <p:nvPr>
            <p:ph type="pic" sz="quarter" idx="28" hasCustomPrompt="1"/>
          </p:nvPr>
        </p:nvSpPr>
        <p:spPr>
          <a:xfrm>
            <a:off x="8150645"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1" name="Picture Placeholder 14">
            <a:extLst>
              <a:ext uri="{FF2B5EF4-FFF2-40B4-BE49-F238E27FC236}">
                <a16:creationId xmlns:a16="http://schemas.microsoft.com/office/drawing/2014/main" id="{7D4323A9-9345-694E-904D-6AC09CD6ABEB}"/>
              </a:ext>
            </a:extLst>
          </p:cNvPr>
          <p:cNvSpPr>
            <a:spLocks noGrp="1"/>
          </p:cNvSpPr>
          <p:nvPr>
            <p:ph type="pic" sz="quarter" idx="29" hasCustomPrompt="1"/>
          </p:nvPr>
        </p:nvSpPr>
        <p:spPr>
          <a:xfrm>
            <a:off x="8152232"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2" name="Picture Placeholder 14">
            <a:extLst>
              <a:ext uri="{FF2B5EF4-FFF2-40B4-BE49-F238E27FC236}">
                <a16:creationId xmlns:a16="http://schemas.microsoft.com/office/drawing/2014/main" id="{24D40FE6-2F52-DB44-80DF-011C0ADDFDA2}"/>
              </a:ext>
            </a:extLst>
          </p:cNvPr>
          <p:cNvSpPr>
            <a:spLocks noGrp="1"/>
          </p:cNvSpPr>
          <p:nvPr>
            <p:ph type="pic" sz="quarter" idx="30" hasCustomPrompt="1"/>
          </p:nvPr>
        </p:nvSpPr>
        <p:spPr>
          <a:xfrm>
            <a:off x="8152232"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3" name="Picture Placeholder 14">
            <a:extLst>
              <a:ext uri="{FF2B5EF4-FFF2-40B4-BE49-F238E27FC236}">
                <a16:creationId xmlns:a16="http://schemas.microsoft.com/office/drawing/2014/main" id="{527FFE60-8457-9D45-B0DE-F14B8FA0F50E}"/>
              </a:ext>
            </a:extLst>
          </p:cNvPr>
          <p:cNvSpPr>
            <a:spLocks noGrp="1"/>
          </p:cNvSpPr>
          <p:nvPr>
            <p:ph type="pic" sz="quarter" idx="31" hasCustomPrompt="1"/>
          </p:nvPr>
        </p:nvSpPr>
        <p:spPr>
          <a:xfrm>
            <a:off x="8152232"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4" name="Picture Placeholder 14">
            <a:extLst>
              <a:ext uri="{FF2B5EF4-FFF2-40B4-BE49-F238E27FC236}">
                <a16:creationId xmlns:a16="http://schemas.microsoft.com/office/drawing/2014/main" id="{62F07F93-3663-C943-90BC-CFE35548ACF5}"/>
              </a:ext>
            </a:extLst>
          </p:cNvPr>
          <p:cNvSpPr>
            <a:spLocks noGrp="1"/>
          </p:cNvSpPr>
          <p:nvPr>
            <p:ph type="pic" sz="quarter" idx="32" hasCustomPrompt="1"/>
          </p:nvPr>
        </p:nvSpPr>
        <p:spPr>
          <a:xfrm>
            <a:off x="10017252"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5" name="Picture Placeholder 14">
            <a:extLst>
              <a:ext uri="{FF2B5EF4-FFF2-40B4-BE49-F238E27FC236}">
                <a16:creationId xmlns:a16="http://schemas.microsoft.com/office/drawing/2014/main" id="{F1D1FFC6-A086-BE4B-A860-AA2FDDD2B5D4}"/>
              </a:ext>
            </a:extLst>
          </p:cNvPr>
          <p:cNvSpPr>
            <a:spLocks noGrp="1"/>
          </p:cNvSpPr>
          <p:nvPr>
            <p:ph type="pic" sz="quarter" idx="33" hasCustomPrompt="1"/>
          </p:nvPr>
        </p:nvSpPr>
        <p:spPr>
          <a:xfrm>
            <a:off x="10018839"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6" name="Picture Placeholder 14">
            <a:extLst>
              <a:ext uri="{FF2B5EF4-FFF2-40B4-BE49-F238E27FC236}">
                <a16:creationId xmlns:a16="http://schemas.microsoft.com/office/drawing/2014/main" id="{53F0F92C-167C-BB49-AD21-7FD4C8F10587}"/>
              </a:ext>
            </a:extLst>
          </p:cNvPr>
          <p:cNvSpPr>
            <a:spLocks noGrp="1"/>
          </p:cNvSpPr>
          <p:nvPr>
            <p:ph type="pic" sz="quarter" idx="34" hasCustomPrompt="1"/>
          </p:nvPr>
        </p:nvSpPr>
        <p:spPr>
          <a:xfrm>
            <a:off x="10018839"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7" name="Picture Placeholder 14">
            <a:extLst>
              <a:ext uri="{FF2B5EF4-FFF2-40B4-BE49-F238E27FC236}">
                <a16:creationId xmlns:a16="http://schemas.microsoft.com/office/drawing/2014/main" id="{F27E3CCD-F613-134E-9C94-9EDD8069A8AF}"/>
              </a:ext>
            </a:extLst>
          </p:cNvPr>
          <p:cNvSpPr>
            <a:spLocks noGrp="1"/>
          </p:cNvSpPr>
          <p:nvPr>
            <p:ph type="pic" sz="quarter" idx="35" hasCustomPrompt="1"/>
          </p:nvPr>
        </p:nvSpPr>
        <p:spPr>
          <a:xfrm>
            <a:off x="10018839"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Tree>
    <p:extLst>
      <p:ext uri="{BB962C8B-B14F-4D97-AF65-F5344CB8AC3E}">
        <p14:creationId xmlns:p14="http://schemas.microsoft.com/office/powerpoint/2010/main" val="269680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3352800" cy="2895600"/>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4419600" y="533400"/>
            <a:ext cx="7083552" cy="5638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22086396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s - Tw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97327"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0" name="Text Placeholder 8">
            <a:extLst>
              <a:ext uri="{FF2B5EF4-FFF2-40B4-BE49-F238E27FC236}">
                <a16:creationId xmlns:a16="http://schemas.microsoft.com/office/drawing/2014/main" id="{2A630031-29BA-4B47-ADA2-5A9B8E7810D0}"/>
              </a:ext>
            </a:extLst>
          </p:cNvPr>
          <p:cNvSpPr>
            <a:spLocks noGrp="1"/>
          </p:cNvSpPr>
          <p:nvPr>
            <p:ph type="body" sz="quarter" idx="18" hasCustomPrompt="1"/>
          </p:nvPr>
        </p:nvSpPr>
        <p:spPr>
          <a:xfrm>
            <a:off x="2562352"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1" name="Text Placeholder 8">
            <a:extLst>
              <a:ext uri="{FF2B5EF4-FFF2-40B4-BE49-F238E27FC236}">
                <a16:creationId xmlns:a16="http://schemas.microsoft.com/office/drawing/2014/main" id="{D8CCB0DD-6B1C-1043-A8B4-BF1E814B1828}"/>
              </a:ext>
            </a:extLst>
          </p:cNvPr>
          <p:cNvSpPr>
            <a:spLocks noGrp="1"/>
          </p:cNvSpPr>
          <p:nvPr>
            <p:ph type="body" sz="quarter" idx="22" hasCustomPrompt="1"/>
          </p:nvPr>
        </p:nvSpPr>
        <p:spPr>
          <a:xfrm>
            <a:off x="8175054"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3" name="Text Placeholder 8">
            <a:extLst>
              <a:ext uri="{FF2B5EF4-FFF2-40B4-BE49-F238E27FC236}">
                <a16:creationId xmlns:a16="http://schemas.microsoft.com/office/drawing/2014/main" id="{6646720B-DD60-674E-BF5F-8860A78154F8}"/>
              </a:ext>
            </a:extLst>
          </p:cNvPr>
          <p:cNvSpPr>
            <a:spLocks noGrp="1"/>
          </p:cNvSpPr>
          <p:nvPr>
            <p:ph type="body" sz="quarter" idx="23" hasCustomPrompt="1"/>
          </p:nvPr>
        </p:nvSpPr>
        <p:spPr>
          <a:xfrm>
            <a:off x="70126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4" name="Text Placeholder 8">
            <a:extLst>
              <a:ext uri="{FF2B5EF4-FFF2-40B4-BE49-F238E27FC236}">
                <a16:creationId xmlns:a16="http://schemas.microsoft.com/office/drawing/2014/main" id="{A640A59E-8554-6844-8F7B-7A60F1A46B40}"/>
              </a:ext>
            </a:extLst>
          </p:cNvPr>
          <p:cNvSpPr>
            <a:spLocks noGrp="1"/>
          </p:cNvSpPr>
          <p:nvPr>
            <p:ph type="body" sz="quarter" idx="24" hasCustomPrompt="1"/>
          </p:nvPr>
        </p:nvSpPr>
        <p:spPr>
          <a:xfrm>
            <a:off x="629699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1402720810"/>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1_Logos 7x5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28" name="Picture Placeholder 14">
            <a:extLst>
              <a:ext uri="{FF2B5EF4-FFF2-40B4-BE49-F238E27FC236}">
                <a16:creationId xmlns:a16="http://schemas.microsoft.com/office/drawing/2014/main" id="{A94A9B62-F488-504B-9FB3-4CA5D75D4F85}"/>
              </a:ext>
            </a:extLst>
          </p:cNvPr>
          <p:cNvSpPr>
            <a:spLocks noGrp="1"/>
          </p:cNvSpPr>
          <p:nvPr>
            <p:ph type="pic" sz="quarter" idx="11" hasCustomPrompt="1"/>
          </p:nvPr>
        </p:nvSpPr>
        <p:spPr>
          <a:xfrm>
            <a:off x="684213"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9" name="Picture Placeholder 14">
            <a:extLst>
              <a:ext uri="{FF2B5EF4-FFF2-40B4-BE49-F238E27FC236}">
                <a16:creationId xmlns:a16="http://schemas.microsoft.com/office/drawing/2014/main" id="{F0E105C2-063B-184A-828D-EC68F482412E}"/>
              </a:ext>
            </a:extLst>
          </p:cNvPr>
          <p:cNvSpPr>
            <a:spLocks noGrp="1"/>
          </p:cNvSpPr>
          <p:nvPr>
            <p:ph type="pic" sz="quarter" idx="12" hasCustomPrompt="1"/>
          </p:nvPr>
        </p:nvSpPr>
        <p:spPr>
          <a:xfrm>
            <a:off x="684213"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0" name="Picture Placeholder 14">
            <a:extLst>
              <a:ext uri="{FF2B5EF4-FFF2-40B4-BE49-F238E27FC236}">
                <a16:creationId xmlns:a16="http://schemas.microsoft.com/office/drawing/2014/main" id="{4AEA8EDC-6FE4-8A47-B001-677D6F391652}"/>
              </a:ext>
            </a:extLst>
          </p:cNvPr>
          <p:cNvSpPr>
            <a:spLocks noGrp="1"/>
          </p:cNvSpPr>
          <p:nvPr>
            <p:ph type="pic" sz="quarter" idx="13" hasCustomPrompt="1"/>
          </p:nvPr>
        </p:nvSpPr>
        <p:spPr>
          <a:xfrm>
            <a:off x="684213"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1" name="Picture Placeholder 14">
            <a:extLst>
              <a:ext uri="{FF2B5EF4-FFF2-40B4-BE49-F238E27FC236}">
                <a16:creationId xmlns:a16="http://schemas.microsoft.com/office/drawing/2014/main" id="{3988D73C-9CA7-B14D-B39C-2510E0DD7B55}"/>
              </a:ext>
            </a:extLst>
          </p:cNvPr>
          <p:cNvSpPr>
            <a:spLocks noGrp="1"/>
          </p:cNvSpPr>
          <p:nvPr>
            <p:ph type="pic" sz="quarter" idx="14" hasCustomPrompt="1"/>
          </p:nvPr>
        </p:nvSpPr>
        <p:spPr>
          <a:xfrm>
            <a:off x="684213"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2" name="Picture Placeholder 14">
            <a:extLst>
              <a:ext uri="{FF2B5EF4-FFF2-40B4-BE49-F238E27FC236}">
                <a16:creationId xmlns:a16="http://schemas.microsoft.com/office/drawing/2014/main" id="{1563AE8D-E59D-F146-8523-97AEF0C0BD1F}"/>
              </a:ext>
            </a:extLst>
          </p:cNvPr>
          <p:cNvSpPr>
            <a:spLocks noGrp="1"/>
          </p:cNvSpPr>
          <p:nvPr>
            <p:ph type="pic" sz="quarter" idx="15" hasCustomPrompt="1"/>
          </p:nvPr>
        </p:nvSpPr>
        <p:spPr>
          <a:xfrm>
            <a:off x="684213"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3" name="Picture Placeholder 14">
            <a:extLst>
              <a:ext uri="{FF2B5EF4-FFF2-40B4-BE49-F238E27FC236}">
                <a16:creationId xmlns:a16="http://schemas.microsoft.com/office/drawing/2014/main" id="{1DAF0308-2380-B84E-95BA-B57F71AEC5A8}"/>
              </a:ext>
            </a:extLst>
          </p:cNvPr>
          <p:cNvSpPr>
            <a:spLocks noGrp="1"/>
          </p:cNvSpPr>
          <p:nvPr>
            <p:ph type="pic" sz="quarter" idx="16" hasCustomPrompt="1"/>
          </p:nvPr>
        </p:nvSpPr>
        <p:spPr>
          <a:xfrm>
            <a:off x="2271364"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4" name="Picture Placeholder 14">
            <a:extLst>
              <a:ext uri="{FF2B5EF4-FFF2-40B4-BE49-F238E27FC236}">
                <a16:creationId xmlns:a16="http://schemas.microsoft.com/office/drawing/2014/main" id="{01E7831B-8839-304D-B279-38C91471F0A2}"/>
              </a:ext>
            </a:extLst>
          </p:cNvPr>
          <p:cNvSpPr>
            <a:spLocks noGrp="1"/>
          </p:cNvSpPr>
          <p:nvPr>
            <p:ph type="pic" sz="quarter" idx="17" hasCustomPrompt="1"/>
          </p:nvPr>
        </p:nvSpPr>
        <p:spPr>
          <a:xfrm>
            <a:off x="2271364"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5" name="Picture Placeholder 14">
            <a:extLst>
              <a:ext uri="{FF2B5EF4-FFF2-40B4-BE49-F238E27FC236}">
                <a16:creationId xmlns:a16="http://schemas.microsoft.com/office/drawing/2014/main" id="{5185A345-9EE8-184A-9F78-C1009AF0E0C2}"/>
              </a:ext>
            </a:extLst>
          </p:cNvPr>
          <p:cNvSpPr>
            <a:spLocks noGrp="1"/>
          </p:cNvSpPr>
          <p:nvPr>
            <p:ph type="pic" sz="quarter" idx="18" hasCustomPrompt="1"/>
          </p:nvPr>
        </p:nvSpPr>
        <p:spPr>
          <a:xfrm>
            <a:off x="2271364"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6" name="Picture Placeholder 14">
            <a:extLst>
              <a:ext uri="{FF2B5EF4-FFF2-40B4-BE49-F238E27FC236}">
                <a16:creationId xmlns:a16="http://schemas.microsoft.com/office/drawing/2014/main" id="{5C26D500-5056-2E43-A119-4052F2FA1039}"/>
              </a:ext>
            </a:extLst>
          </p:cNvPr>
          <p:cNvSpPr>
            <a:spLocks noGrp="1"/>
          </p:cNvSpPr>
          <p:nvPr>
            <p:ph type="pic" sz="quarter" idx="19" hasCustomPrompt="1"/>
          </p:nvPr>
        </p:nvSpPr>
        <p:spPr>
          <a:xfrm>
            <a:off x="2271364"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7" name="Picture Placeholder 14">
            <a:extLst>
              <a:ext uri="{FF2B5EF4-FFF2-40B4-BE49-F238E27FC236}">
                <a16:creationId xmlns:a16="http://schemas.microsoft.com/office/drawing/2014/main" id="{56BB95D9-FEC5-AE41-8FED-DBAD5304CE29}"/>
              </a:ext>
            </a:extLst>
          </p:cNvPr>
          <p:cNvSpPr>
            <a:spLocks noGrp="1"/>
          </p:cNvSpPr>
          <p:nvPr>
            <p:ph type="pic" sz="quarter" idx="20" hasCustomPrompt="1"/>
          </p:nvPr>
        </p:nvSpPr>
        <p:spPr>
          <a:xfrm>
            <a:off x="2271364"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8" name="Picture Placeholder 14">
            <a:extLst>
              <a:ext uri="{FF2B5EF4-FFF2-40B4-BE49-F238E27FC236}">
                <a16:creationId xmlns:a16="http://schemas.microsoft.com/office/drawing/2014/main" id="{2B795971-BA1E-1B4C-8158-411E17BD0A64}"/>
              </a:ext>
            </a:extLst>
          </p:cNvPr>
          <p:cNvSpPr>
            <a:spLocks noGrp="1"/>
          </p:cNvSpPr>
          <p:nvPr>
            <p:ph type="pic" sz="quarter" idx="21" hasCustomPrompt="1"/>
          </p:nvPr>
        </p:nvSpPr>
        <p:spPr>
          <a:xfrm>
            <a:off x="3858515"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9" name="Picture Placeholder 14">
            <a:extLst>
              <a:ext uri="{FF2B5EF4-FFF2-40B4-BE49-F238E27FC236}">
                <a16:creationId xmlns:a16="http://schemas.microsoft.com/office/drawing/2014/main" id="{57A3C8CC-0581-8E4E-A980-27E137C0A6FB}"/>
              </a:ext>
            </a:extLst>
          </p:cNvPr>
          <p:cNvSpPr>
            <a:spLocks noGrp="1"/>
          </p:cNvSpPr>
          <p:nvPr>
            <p:ph type="pic" sz="quarter" idx="22" hasCustomPrompt="1"/>
          </p:nvPr>
        </p:nvSpPr>
        <p:spPr>
          <a:xfrm>
            <a:off x="3858515"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0" name="Picture Placeholder 14">
            <a:extLst>
              <a:ext uri="{FF2B5EF4-FFF2-40B4-BE49-F238E27FC236}">
                <a16:creationId xmlns:a16="http://schemas.microsoft.com/office/drawing/2014/main" id="{49934B85-D43C-4B4E-867B-7A28CA133590}"/>
              </a:ext>
            </a:extLst>
          </p:cNvPr>
          <p:cNvSpPr>
            <a:spLocks noGrp="1"/>
          </p:cNvSpPr>
          <p:nvPr>
            <p:ph type="pic" sz="quarter" idx="23" hasCustomPrompt="1"/>
          </p:nvPr>
        </p:nvSpPr>
        <p:spPr>
          <a:xfrm>
            <a:off x="3858515"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1" name="Picture Placeholder 14">
            <a:extLst>
              <a:ext uri="{FF2B5EF4-FFF2-40B4-BE49-F238E27FC236}">
                <a16:creationId xmlns:a16="http://schemas.microsoft.com/office/drawing/2014/main" id="{756263B5-0AB7-E641-A339-8E386C9EFA6D}"/>
              </a:ext>
            </a:extLst>
          </p:cNvPr>
          <p:cNvSpPr>
            <a:spLocks noGrp="1"/>
          </p:cNvSpPr>
          <p:nvPr>
            <p:ph type="pic" sz="quarter" idx="24" hasCustomPrompt="1"/>
          </p:nvPr>
        </p:nvSpPr>
        <p:spPr>
          <a:xfrm>
            <a:off x="3858515"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2" name="Picture Placeholder 14">
            <a:extLst>
              <a:ext uri="{FF2B5EF4-FFF2-40B4-BE49-F238E27FC236}">
                <a16:creationId xmlns:a16="http://schemas.microsoft.com/office/drawing/2014/main" id="{C464CA39-B1B3-0E4E-A821-922D4882EF7D}"/>
              </a:ext>
            </a:extLst>
          </p:cNvPr>
          <p:cNvSpPr>
            <a:spLocks noGrp="1"/>
          </p:cNvSpPr>
          <p:nvPr>
            <p:ph type="pic" sz="quarter" idx="25" hasCustomPrompt="1"/>
          </p:nvPr>
        </p:nvSpPr>
        <p:spPr>
          <a:xfrm>
            <a:off x="3858515"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3" name="Picture Placeholder 14">
            <a:extLst>
              <a:ext uri="{FF2B5EF4-FFF2-40B4-BE49-F238E27FC236}">
                <a16:creationId xmlns:a16="http://schemas.microsoft.com/office/drawing/2014/main" id="{FD86F8C4-39A0-3847-9348-38F61610A027}"/>
              </a:ext>
            </a:extLst>
          </p:cNvPr>
          <p:cNvSpPr>
            <a:spLocks noGrp="1"/>
          </p:cNvSpPr>
          <p:nvPr>
            <p:ph type="pic" sz="quarter" idx="26" hasCustomPrompt="1"/>
          </p:nvPr>
        </p:nvSpPr>
        <p:spPr>
          <a:xfrm>
            <a:off x="5445666"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4" name="Picture Placeholder 14">
            <a:extLst>
              <a:ext uri="{FF2B5EF4-FFF2-40B4-BE49-F238E27FC236}">
                <a16:creationId xmlns:a16="http://schemas.microsoft.com/office/drawing/2014/main" id="{DB9F01EC-85B2-7948-9120-D96F37D210AA}"/>
              </a:ext>
            </a:extLst>
          </p:cNvPr>
          <p:cNvSpPr>
            <a:spLocks noGrp="1"/>
          </p:cNvSpPr>
          <p:nvPr>
            <p:ph type="pic" sz="quarter" idx="27" hasCustomPrompt="1"/>
          </p:nvPr>
        </p:nvSpPr>
        <p:spPr>
          <a:xfrm>
            <a:off x="5445666"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5" name="Picture Placeholder 14">
            <a:extLst>
              <a:ext uri="{FF2B5EF4-FFF2-40B4-BE49-F238E27FC236}">
                <a16:creationId xmlns:a16="http://schemas.microsoft.com/office/drawing/2014/main" id="{AB2D5AFE-974F-9542-9E0C-982A86D16E80}"/>
              </a:ext>
            </a:extLst>
          </p:cNvPr>
          <p:cNvSpPr>
            <a:spLocks noGrp="1"/>
          </p:cNvSpPr>
          <p:nvPr>
            <p:ph type="pic" sz="quarter" idx="28" hasCustomPrompt="1"/>
          </p:nvPr>
        </p:nvSpPr>
        <p:spPr>
          <a:xfrm>
            <a:off x="5445666"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6" name="Picture Placeholder 14">
            <a:extLst>
              <a:ext uri="{FF2B5EF4-FFF2-40B4-BE49-F238E27FC236}">
                <a16:creationId xmlns:a16="http://schemas.microsoft.com/office/drawing/2014/main" id="{0874CE3C-9CD0-F445-814F-11A5DB66BABD}"/>
              </a:ext>
            </a:extLst>
          </p:cNvPr>
          <p:cNvSpPr>
            <a:spLocks noGrp="1"/>
          </p:cNvSpPr>
          <p:nvPr>
            <p:ph type="pic" sz="quarter" idx="29" hasCustomPrompt="1"/>
          </p:nvPr>
        </p:nvSpPr>
        <p:spPr>
          <a:xfrm>
            <a:off x="5445666"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7" name="Picture Placeholder 14">
            <a:extLst>
              <a:ext uri="{FF2B5EF4-FFF2-40B4-BE49-F238E27FC236}">
                <a16:creationId xmlns:a16="http://schemas.microsoft.com/office/drawing/2014/main" id="{71BB2AD2-5BF7-C348-8465-DAF1139EE884}"/>
              </a:ext>
            </a:extLst>
          </p:cNvPr>
          <p:cNvSpPr>
            <a:spLocks noGrp="1"/>
          </p:cNvSpPr>
          <p:nvPr>
            <p:ph type="pic" sz="quarter" idx="30" hasCustomPrompt="1"/>
          </p:nvPr>
        </p:nvSpPr>
        <p:spPr>
          <a:xfrm>
            <a:off x="5445666"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8" name="Picture Placeholder 14">
            <a:extLst>
              <a:ext uri="{FF2B5EF4-FFF2-40B4-BE49-F238E27FC236}">
                <a16:creationId xmlns:a16="http://schemas.microsoft.com/office/drawing/2014/main" id="{9E85EC57-17CE-2444-8D5D-2DCD0FBE5143}"/>
              </a:ext>
            </a:extLst>
          </p:cNvPr>
          <p:cNvSpPr>
            <a:spLocks noGrp="1"/>
          </p:cNvSpPr>
          <p:nvPr>
            <p:ph type="pic" sz="quarter" idx="31" hasCustomPrompt="1"/>
          </p:nvPr>
        </p:nvSpPr>
        <p:spPr>
          <a:xfrm>
            <a:off x="7032817"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9" name="Picture Placeholder 14">
            <a:extLst>
              <a:ext uri="{FF2B5EF4-FFF2-40B4-BE49-F238E27FC236}">
                <a16:creationId xmlns:a16="http://schemas.microsoft.com/office/drawing/2014/main" id="{833645A0-031A-AB4C-A4E7-BF5331ED7E2E}"/>
              </a:ext>
            </a:extLst>
          </p:cNvPr>
          <p:cNvSpPr>
            <a:spLocks noGrp="1"/>
          </p:cNvSpPr>
          <p:nvPr>
            <p:ph type="pic" sz="quarter" idx="32" hasCustomPrompt="1"/>
          </p:nvPr>
        </p:nvSpPr>
        <p:spPr>
          <a:xfrm>
            <a:off x="7032817"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0" name="Picture Placeholder 14">
            <a:extLst>
              <a:ext uri="{FF2B5EF4-FFF2-40B4-BE49-F238E27FC236}">
                <a16:creationId xmlns:a16="http://schemas.microsoft.com/office/drawing/2014/main" id="{434595A1-C413-3243-9EBC-DC15AB70036F}"/>
              </a:ext>
            </a:extLst>
          </p:cNvPr>
          <p:cNvSpPr>
            <a:spLocks noGrp="1"/>
          </p:cNvSpPr>
          <p:nvPr>
            <p:ph type="pic" sz="quarter" idx="33" hasCustomPrompt="1"/>
          </p:nvPr>
        </p:nvSpPr>
        <p:spPr>
          <a:xfrm>
            <a:off x="7032817"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1" name="Picture Placeholder 14">
            <a:extLst>
              <a:ext uri="{FF2B5EF4-FFF2-40B4-BE49-F238E27FC236}">
                <a16:creationId xmlns:a16="http://schemas.microsoft.com/office/drawing/2014/main" id="{5531A636-FB0A-254B-966C-77313AB8F9A2}"/>
              </a:ext>
            </a:extLst>
          </p:cNvPr>
          <p:cNvSpPr>
            <a:spLocks noGrp="1"/>
          </p:cNvSpPr>
          <p:nvPr>
            <p:ph type="pic" sz="quarter" idx="34" hasCustomPrompt="1"/>
          </p:nvPr>
        </p:nvSpPr>
        <p:spPr>
          <a:xfrm>
            <a:off x="7032817"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2" name="Picture Placeholder 14">
            <a:extLst>
              <a:ext uri="{FF2B5EF4-FFF2-40B4-BE49-F238E27FC236}">
                <a16:creationId xmlns:a16="http://schemas.microsoft.com/office/drawing/2014/main" id="{10C0B093-EB1F-6044-B88A-3B9EB17CBF09}"/>
              </a:ext>
            </a:extLst>
          </p:cNvPr>
          <p:cNvSpPr>
            <a:spLocks noGrp="1"/>
          </p:cNvSpPr>
          <p:nvPr>
            <p:ph type="pic" sz="quarter" idx="35" hasCustomPrompt="1"/>
          </p:nvPr>
        </p:nvSpPr>
        <p:spPr>
          <a:xfrm>
            <a:off x="7032817"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3" name="Picture Placeholder 14">
            <a:extLst>
              <a:ext uri="{FF2B5EF4-FFF2-40B4-BE49-F238E27FC236}">
                <a16:creationId xmlns:a16="http://schemas.microsoft.com/office/drawing/2014/main" id="{E9742775-9EF5-3949-91AE-B60B59AB3FB7}"/>
              </a:ext>
            </a:extLst>
          </p:cNvPr>
          <p:cNvSpPr>
            <a:spLocks noGrp="1"/>
          </p:cNvSpPr>
          <p:nvPr>
            <p:ph type="pic" sz="quarter" idx="36" hasCustomPrompt="1"/>
          </p:nvPr>
        </p:nvSpPr>
        <p:spPr>
          <a:xfrm>
            <a:off x="861996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4" name="Picture Placeholder 14">
            <a:extLst>
              <a:ext uri="{FF2B5EF4-FFF2-40B4-BE49-F238E27FC236}">
                <a16:creationId xmlns:a16="http://schemas.microsoft.com/office/drawing/2014/main" id="{4D7D5A4B-B88F-7242-98F3-ABA991B2D375}"/>
              </a:ext>
            </a:extLst>
          </p:cNvPr>
          <p:cNvSpPr>
            <a:spLocks noGrp="1"/>
          </p:cNvSpPr>
          <p:nvPr>
            <p:ph type="pic" sz="quarter" idx="37" hasCustomPrompt="1"/>
          </p:nvPr>
        </p:nvSpPr>
        <p:spPr>
          <a:xfrm>
            <a:off x="861996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5" name="Picture Placeholder 14">
            <a:extLst>
              <a:ext uri="{FF2B5EF4-FFF2-40B4-BE49-F238E27FC236}">
                <a16:creationId xmlns:a16="http://schemas.microsoft.com/office/drawing/2014/main" id="{9EABCF14-4A95-9D4A-8511-1923F66BA9EA}"/>
              </a:ext>
            </a:extLst>
          </p:cNvPr>
          <p:cNvSpPr>
            <a:spLocks noGrp="1"/>
          </p:cNvSpPr>
          <p:nvPr>
            <p:ph type="pic" sz="quarter" idx="38" hasCustomPrompt="1"/>
          </p:nvPr>
        </p:nvSpPr>
        <p:spPr>
          <a:xfrm>
            <a:off x="861996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6" name="Picture Placeholder 14">
            <a:extLst>
              <a:ext uri="{FF2B5EF4-FFF2-40B4-BE49-F238E27FC236}">
                <a16:creationId xmlns:a16="http://schemas.microsoft.com/office/drawing/2014/main" id="{0C2E792B-F7B4-E742-BAAA-08F64E378C96}"/>
              </a:ext>
            </a:extLst>
          </p:cNvPr>
          <p:cNvSpPr>
            <a:spLocks noGrp="1"/>
          </p:cNvSpPr>
          <p:nvPr>
            <p:ph type="pic" sz="quarter" idx="39" hasCustomPrompt="1"/>
          </p:nvPr>
        </p:nvSpPr>
        <p:spPr>
          <a:xfrm>
            <a:off x="861996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7" name="Picture Placeholder 14">
            <a:extLst>
              <a:ext uri="{FF2B5EF4-FFF2-40B4-BE49-F238E27FC236}">
                <a16:creationId xmlns:a16="http://schemas.microsoft.com/office/drawing/2014/main" id="{150A90F3-D590-5F42-A424-5DECC3B88CC8}"/>
              </a:ext>
            </a:extLst>
          </p:cNvPr>
          <p:cNvSpPr>
            <a:spLocks noGrp="1"/>
          </p:cNvSpPr>
          <p:nvPr>
            <p:ph type="pic" sz="quarter" idx="40" hasCustomPrompt="1"/>
          </p:nvPr>
        </p:nvSpPr>
        <p:spPr>
          <a:xfrm>
            <a:off x="861996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8" name="Picture Placeholder 14">
            <a:extLst>
              <a:ext uri="{FF2B5EF4-FFF2-40B4-BE49-F238E27FC236}">
                <a16:creationId xmlns:a16="http://schemas.microsoft.com/office/drawing/2014/main" id="{C89BDEC2-3072-1F40-9996-F6D4CA784344}"/>
              </a:ext>
            </a:extLst>
          </p:cNvPr>
          <p:cNvSpPr>
            <a:spLocks noGrp="1"/>
          </p:cNvSpPr>
          <p:nvPr>
            <p:ph type="pic" sz="quarter" idx="41" hasCustomPrompt="1"/>
          </p:nvPr>
        </p:nvSpPr>
        <p:spPr>
          <a:xfrm>
            <a:off x="1020711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9" name="Picture Placeholder 14">
            <a:extLst>
              <a:ext uri="{FF2B5EF4-FFF2-40B4-BE49-F238E27FC236}">
                <a16:creationId xmlns:a16="http://schemas.microsoft.com/office/drawing/2014/main" id="{EA6D6685-CAFC-D54E-92E1-98EE6E4738B5}"/>
              </a:ext>
            </a:extLst>
          </p:cNvPr>
          <p:cNvSpPr>
            <a:spLocks noGrp="1"/>
          </p:cNvSpPr>
          <p:nvPr>
            <p:ph type="pic" sz="quarter" idx="42" hasCustomPrompt="1"/>
          </p:nvPr>
        </p:nvSpPr>
        <p:spPr>
          <a:xfrm>
            <a:off x="1020711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0" name="Picture Placeholder 14">
            <a:extLst>
              <a:ext uri="{FF2B5EF4-FFF2-40B4-BE49-F238E27FC236}">
                <a16:creationId xmlns:a16="http://schemas.microsoft.com/office/drawing/2014/main" id="{AB12A5E8-C479-E54D-A92F-9242E7899FC5}"/>
              </a:ext>
            </a:extLst>
          </p:cNvPr>
          <p:cNvSpPr>
            <a:spLocks noGrp="1"/>
          </p:cNvSpPr>
          <p:nvPr>
            <p:ph type="pic" sz="quarter" idx="43" hasCustomPrompt="1"/>
          </p:nvPr>
        </p:nvSpPr>
        <p:spPr>
          <a:xfrm>
            <a:off x="1020711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1" name="Picture Placeholder 14">
            <a:extLst>
              <a:ext uri="{FF2B5EF4-FFF2-40B4-BE49-F238E27FC236}">
                <a16:creationId xmlns:a16="http://schemas.microsoft.com/office/drawing/2014/main" id="{9FD8D3B9-758A-844D-AC2F-63FB2C2FA7C8}"/>
              </a:ext>
            </a:extLst>
          </p:cNvPr>
          <p:cNvSpPr>
            <a:spLocks noGrp="1"/>
          </p:cNvSpPr>
          <p:nvPr>
            <p:ph type="pic" sz="quarter" idx="44" hasCustomPrompt="1"/>
          </p:nvPr>
        </p:nvSpPr>
        <p:spPr>
          <a:xfrm>
            <a:off x="1020711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2" name="Picture Placeholder 14">
            <a:extLst>
              <a:ext uri="{FF2B5EF4-FFF2-40B4-BE49-F238E27FC236}">
                <a16:creationId xmlns:a16="http://schemas.microsoft.com/office/drawing/2014/main" id="{BEBB594B-D65B-0947-ACC8-126895D79FE5}"/>
              </a:ext>
            </a:extLst>
          </p:cNvPr>
          <p:cNvSpPr>
            <a:spLocks noGrp="1"/>
          </p:cNvSpPr>
          <p:nvPr>
            <p:ph type="pic" sz="quarter" idx="45" hasCustomPrompt="1"/>
          </p:nvPr>
        </p:nvSpPr>
        <p:spPr>
          <a:xfrm>
            <a:off x="1020711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Tree>
    <p:extLst>
      <p:ext uri="{BB962C8B-B14F-4D97-AF65-F5344CB8AC3E}">
        <p14:creationId xmlns:p14="http://schemas.microsoft.com/office/powerpoint/2010/main" val="2689507757"/>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Bio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400300" cy="2403746"/>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0" name="Text Placeholder 8">
            <a:extLst>
              <a:ext uri="{FF2B5EF4-FFF2-40B4-BE49-F238E27FC236}">
                <a16:creationId xmlns:a16="http://schemas.microsoft.com/office/drawing/2014/main" id="{50EAC983-3852-6D47-AC60-A9190A309196}"/>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2" name="Text Placeholder 8">
            <a:extLst>
              <a:ext uri="{FF2B5EF4-FFF2-40B4-BE49-F238E27FC236}">
                <a16:creationId xmlns:a16="http://schemas.microsoft.com/office/drawing/2014/main" id="{A4C5163C-22FE-194E-AA59-82366731B08B}"/>
              </a:ext>
            </a:extLst>
          </p:cNvPr>
          <p:cNvSpPr>
            <a:spLocks noGrp="1"/>
          </p:cNvSpPr>
          <p:nvPr>
            <p:ph type="body" sz="quarter" idx="18" hasCustomPrompt="1"/>
          </p:nvPr>
        </p:nvSpPr>
        <p:spPr>
          <a:xfrm>
            <a:off x="685800" y="4398744"/>
            <a:ext cx="2400300" cy="1773455"/>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8805466"/>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Bios - Tw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97327"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0" name="Text Placeholder 8">
            <a:extLst>
              <a:ext uri="{FF2B5EF4-FFF2-40B4-BE49-F238E27FC236}">
                <a16:creationId xmlns:a16="http://schemas.microsoft.com/office/drawing/2014/main" id="{2A630031-29BA-4B47-ADA2-5A9B8E7810D0}"/>
              </a:ext>
            </a:extLst>
          </p:cNvPr>
          <p:cNvSpPr>
            <a:spLocks noGrp="1"/>
          </p:cNvSpPr>
          <p:nvPr>
            <p:ph type="body" sz="quarter" idx="18" hasCustomPrompt="1"/>
          </p:nvPr>
        </p:nvSpPr>
        <p:spPr>
          <a:xfrm>
            <a:off x="2562352"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1" name="Text Placeholder 8">
            <a:extLst>
              <a:ext uri="{FF2B5EF4-FFF2-40B4-BE49-F238E27FC236}">
                <a16:creationId xmlns:a16="http://schemas.microsoft.com/office/drawing/2014/main" id="{D8CCB0DD-6B1C-1043-A8B4-BF1E814B1828}"/>
              </a:ext>
            </a:extLst>
          </p:cNvPr>
          <p:cNvSpPr>
            <a:spLocks noGrp="1"/>
          </p:cNvSpPr>
          <p:nvPr>
            <p:ph type="body" sz="quarter" idx="22" hasCustomPrompt="1"/>
          </p:nvPr>
        </p:nvSpPr>
        <p:spPr>
          <a:xfrm>
            <a:off x="8175054"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3" name="Text Placeholder 8">
            <a:extLst>
              <a:ext uri="{FF2B5EF4-FFF2-40B4-BE49-F238E27FC236}">
                <a16:creationId xmlns:a16="http://schemas.microsoft.com/office/drawing/2014/main" id="{6646720B-DD60-674E-BF5F-8860A78154F8}"/>
              </a:ext>
            </a:extLst>
          </p:cNvPr>
          <p:cNvSpPr>
            <a:spLocks noGrp="1"/>
          </p:cNvSpPr>
          <p:nvPr>
            <p:ph type="body" sz="quarter" idx="23" hasCustomPrompt="1"/>
          </p:nvPr>
        </p:nvSpPr>
        <p:spPr>
          <a:xfrm>
            <a:off x="70126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4" name="Text Placeholder 8">
            <a:extLst>
              <a:ext uri="{FF2B5EF4-FFF2-40B4-BE49-F238E27FC236}">
                <a16:creationId xmlns:a16="http://schemas.microsoft.com/office/drawing/2014/main" id="{A640A59E-8554-6844-8F7B-7A60F1A46B40}"/>
              </a:ext>
            </a:extLst>
          </p:cNvPr>
          <p:cNvSpPr>
            <a:spLocks noGrp="1"/>
          </p:cNvSpPr>
          <p:nvPr>
            <p:ph type="body" sz="quarter" idx="24" hasCustomPrompt="1"/>
          </p:nvPr>
        </p:nvSpPr>
        <p:spPr>
          <a:xfrm>
            <a:off x="629699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792408864"/>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Bios - Thr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142162" cy="1143802"/>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4419599"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8153818"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7" name="Text Placeholder 8">
            <a:extLst>
              <a:ext uri="{FF2B5EF4-FFF2-40B4-BE49-F238E27FC236}">
                <a16:creationId xmlns:a16="http://schemas.microsoft.com/office/drawing/2014/main" id="{C442BD1F-4F2B-164A-B817-C583AF40A836}"/>
              </a:ext>
            </a:extLst>
          </p:cNvPr>
          <p:cNvSpPr>
            <a:spLocks noGrp="1"/>
          </p:cNvSpPr>
          <p:nvPr>
            <p:ph type="body" sz="quarter" idx="18" hasCustomPrompt="1"/>
          </p:nvPr>
        </p:nvSpPr>
        <p:spPr>
          <a:xfrm>
            <a:off x="21389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9" name="Text Placeholder 8">
            <a:extLst>
              <a:ext uri="{FF2B5EF4-FFF2-40B4-BE49-F238E27FC236}">
                <a16:creationId xmlns:a16="http://schemas.microsoft.com/office/drawing/2014/main" id="{B7946125-1832-884D-ACA4-1FA90E17C5E7}"/>
              </a:ext>
            </a:extLst>
          </p:cNvPr>
          <p:cNvSpPr>
            <a:spLocks noGrp="1"/>
          </p:cNvSpPr>
          <p:nvPr>
            <p:ph type="body" sz="quarter" idx="28" hasCustomPrompt="1"/>
          </p:nvPr>
        </p:nvSpPr>
        <p:spPr>
          <a:xfrm>
            <a:off x="58727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0" name="Text Placeholder 8">
            <a:extLst>
              <a:ext uri="{FF2B5EF4-FFF2-40B4-BE49-F238E27FC236}">
                <a16:creationId xmlns:a16="http://schemas.microsoft.com/office/drawing/2014/main" id="{D1F26D82-C1EE-AF48-9401-A926C793A190}"/>
              </a:ext>
            </a:extLst>
          </p:cNvPr>
          <p:cNvSpPr>
            <a:spLocks noGrp="1"/>
          </p:cNvSpPr>
          <p:nvPr>
            <p:ph type="body" sz="quarter" idx="29" hasCustomPrompt="1"/>
          </p:nvPr>
        </p:nvSpPr>
        <p:spPr>
          <a:xfrm>
            <a:off x="9606967"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7" name="Text Placeholder 8">
            <a:extLst>
              <a:ext uri="{FF2B5EF4-FFF2-40B4-BE49-F238E27FC236}">
                <a16:creationId xmlns:a16="http://schemas.microsoft.com/office/drawing/2014/main" id="{859D51BE-948A-C542-9318-3F192122FEF6}"/>
              </a:ext>
            </a:extLst>
          </p:cNvPr>
          <p:cNvSpPr>
            <a:spLocks noGrp="1"/>
          </p:cNvSpPr>
          <p:nvPr>
            <p:ph type="body" sz="quarter" idx="23" hasCustomPrompt="1"/>
          </p:nvPr>
        </p:nvSpPr>
        <p:spPr>
          <a:xfrm>
            <a:off x="70126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8" name="Text Placeholder 8">
            <a:extLst>
              <a:ext uri="{FF2B5EF4-FFF2-40B4-BE49-F238E27FC236}">
                <a16:creationId xmlns:a16="http://schemas.microsoft.com/office/drawing/2014/main" id="{936469AC-5ED1-8C4A-8D7D-964F73FD336B}"/>
              </a:ext>
            </a:extLst>
          </p:cNvPr>
          <p:cNvSpPr>
            <a:spLocks noGrp="1"/>
          </p:cNvSpPr>
          <p:nvPr>
            <p:ph type="body" sz="quarter" idx="24" hasCustomPrompt="1"/>
          </p:nvPr>
        </p:nvSpPr>
        <p:spPr>
          <a:xfrm>
            <a:off x="4437927"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9" name="Text Placeholder 8">
            <a:extLst>
              <a:ext uri="{FF2B5EF4-FFF2-40B4-BE49-F238E27FC236}">
                <a16:creationId xmlns:a16="http://schemas.microsoft.com/office/drawing/2014/main" id="{B3822FE9-99AE-094D-AE82-0D4977F4718A}"/>
              </a:ext>
            </a:extLst>
          </p:cNvPr>
          <p:cNvSpPr>
            <a:spLocks noGrp="1"/>
          </p:cNvSpPr>
          <p:nvPr>
            <p:ph type="body" sz="quarter" idx="30" hasCustomPrompt="1"/>
          </p:nvPr>
        </p:nvSpPr>
        <p:spPr>
          <a:xfrm>
            <a:off x="817459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688650195"/>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userDrawn="1">
  <p:cSld name="Bios - Fou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914400" cy="91571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3453384"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6259070"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6" name="Picture Placeholder 14">
            <a:extLst>
              <a:ext uri="{FF2B5EF4-FFF2-40B4-BE49-F238E27FC236}">
                <a16:creationId xmlns:a16="http://schemas.microsoft.com/office/drawing/2014/main" id="{30AEFBD8-E71C-8541-9142-6611DC528D7F}"/>
              </a:ext>
            </a:extLst>
          </p:cNvPr>
          <p:cNvSpPr>
            <a:spLocks noGrp="1"/>
          </p:cNvSpPr>
          <p:nvPr>
            <p:ph type="pic" sz="quarter" idx="22" hasCustomPrompt="1"/>
          </p:nvPr>
        </p:nvSpPr>
        <p:spPr>
          <a:xfrm>
            <a:off x="9064752"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0" name="Text Placeholder 8">
            <a:extLst>
              <a:ext uri="{FF2B5EF4-FFF2-40B4-BE49-F238E27FC236}">
                <a16:creationId xmlns:a16="http://schemas.microsoft.com/office/drawing/2014/main" id="{BEEE02FB-72A4-4E43-96A7-FEB9F1BDBDE1}"/>
              </a:ext>
            </a:extLst>
          </p:cNvPr>
          <p:cNvSpPr>
            <a:spLocks noGrp="1"/>
          </p:cNvSpPr>
          <p:nvPr>
            <p:ph type="body" sz="quarter" idx="18" hasCustomPrompt="1"/>
          </p:nvPr>
        </p:nvSpPr>
        <p:spPr>
          <a:xfrm>
            <a:off x="184444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1" name="Text Placeholder 8">
            <a:extLst>
              <a:ext uri="{FF2B5EF4-FFF2-40B4-BE49-F238E27FC236}">
                <a16:creationId xmlns:a16="http://schemas.microsoft.com/office/drawing/2014/main" id="{6893C662-E60F-D541-B07B-4158AFC0DD1D}"/>
              </a:ext>
            </a:extLst>
          </p:cNvPr>
          <p:cNvSpPr>
            <a:spLocks noGrp="1"/>
          </p:cNvSpPr>
          <p:nvPr>
            <p:ph type="body" sz="quarter" idx="31" hasCustomPrompt="1"/>
          </p:nvPr>
        </p:nvSpPr>
        <p:spPr>
          <a:xfrm>
            <a:off x="4608620"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2" name="Text Placeholder 8">
            <a:extLst>
              <a:ext uri="{FF2B5EF4-FFF2-40B4-BE49-F238E27FC236}">
                <a16:creationId xmlns:a16="http://schemas.microsoft.com/office/drawing/2014/main" id="{81165C96-338C-6C4D-B9A7-069AFC305193}"/>
              </a:ext>
            </a:extLst>
          </p:cNvPr>
          <p:cNvSpPr>
            <a:spLocks noGrp="1"/>
          </p:cNvSpPr>
          <p:nvPr>
            <p:ph type="body" sz="quarter" idx="32" hasCustomPrompt="1"/>
          </p:nvPr>
        </p:nvSpPr>
        <p:spPr>
          <a:xfrm>
            <a:off x="741771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3" name="Text Placeholder 8">
            <a:extLst>
              <a:ext uri="{FF2B5EF4-FFF2-40B4-BE49-F238E27FC236}">
                <a16:creationId xmlns:a16="http://schemas.microsoft.com/office/drawing/2014/main" id="{7C9F813F-DAA3-734F-8892-EDAA7A51F0A1}"/>
              </a:ext>
            </a:extLst>
          </p:cNvPr>
          <p:cNvSpPr>
            <a:spLocks noGrp="1"/>
          </p:cNvSpPr>
          <p:nvPr>
            <p:ph type="body" sz="quarter" idx="33" hasCustomPrompt="1"/>
          </p:nvPr>
        </p:nvSpPr>
        <p:spPr>
          <a:xfrm>
            <a:off x="10220347"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1" name="Text Placeholder 8">
            <a:extLst>
              <a:ext uri="{FF2B5EF4-FFF2-40B4-BE49-F238E27FC236}">
                <a16:creationId xmlns:a16="http://schemas.microsoft.com/office/drawing/2014/main" id="{D777C81D-88F3-2A41-8BA9-BB7EE1DB8D89}"/>
              </a:ext>
            </a:extLst>
          </p:cNvPr>
          <p:cNvSpPr>
            <a:spLocks noGrp="1"/>
          </p:cNvSpPr>
          <p:nvPr>
            <p:ph type="body" sz="quarter" idx="23" hasCustomPrompt="1"/>
          </p:nvPr>
        </p:nvSpPr>
        <p:spPr>
          <a:xfrm>
            <a:off x="701262"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2" name="Text Placeholder 8">
            <a:extLst>
              <a:ext uri="{FF2B5EF4-FFF2-40B4-BE49-F238E27FC236}">
                <a16:creationId xmlns:a16="http://schemas.microsoft.com/office/drawing/2014/main" id="{47F9DE6E-97BD-8C4F-A0CD-17AA6D26DAED}"/>
              </a:ext>
            </a:extLst>
          </p:cNvPr>
          <p:cNvSpPr>
            <a:spLocks noGrp="1"/>
          </p:cNvSpPr>
          <p:nvPr>
            <p:ph type="body" sz="quarter" idx="24" hasCustomPrompt="1"/>
          </p:nvPr>
        </p:nvSpPr>
        <p:spPr>
          <a:xfrm>
            <a:off x="3493846"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3" name="Text Placeholder 8">
            <a:extLst>
              <a:ext uri="{FF2B5EF4-FFF2-40B4-BE49-F238E27FC236}">
                <a16:creationId xmlns:a16="http://schemas.microsoft.com/office/drawing/2014/main" id="{32F045AE-6FFB-2B41-B910-233818178BAB}"/>
              </a:ext>
            </a:extLst>
          </p:cNvPr>
          <p:cNvSpPr>
            <a:spLocks noGrp="1"/>
          </p:cNvSpPr>
          <p:nvPr>
            <p:ph type="body" sz="quarter" idx="34" hasCustomPrompt="1"/>
          </p:nvPr>
        </p:nvSpPr>
        <p:spPr>
          <a:xfrm>
            <a:off x="6286430"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4" name="Text Placeholder 8">
            <a:extLst>
              <a:ext uri="{FF2B5EF4-FFF2-40B4-BE49-F238E27FC236}">
                <a16:creationId xmlns:a16="http://schemas.microsoft.com/office/drawing/2014/main" id="{B2EED6BD-B3EA-4D48-9D2A-EB27F03C76E2}"/>
              </a:ext>
            </a:extLst>
          </p:cNvPr>
          <p:cNvSpPr>
            <a:spLocks noGrp="1"/>
          </p:cNvSpPr>
          <p:nvPr>
            <p:ph type="body" sz="quarter" idx="35" hasCustomPrompt="1"/>
          </p:nvPr>
        </p:nvSpPr>
        <p:spPr>
          <a:xfrm>
            <a:off x="9079014"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302543847"/>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87702"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2" name="Picture Placeholder 14">
            <a:extLst>
              <a:ext uri="{FF2B5EF4-FFF2-40B4-BE49-F238E27FC236}">
                <a16:creationId xmlns:a16="http://schemas.microsoft.com/office/drawing/2014/main" id="{6E645E8C-05BC-6548-872B-891C1988923C}"/>
              </a:ext>
            </a:extLst>
          </p:cNvPr>
          <p:cNvSpPr>
            <a:spLocks noGrp="1"/>
          </p:cNvSpPr>
          <p:nvPr>
            <p:ph type="pic" sz="quarter" idx="18" hasCustomPrompt="1"/>
          </p:nvPr>
        </p:nvSpPr>
        <p:spPr>
          <a:xfrm>
            <a:off x="3486751"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4" name="Picture Placeholder 14">
            <a:extLst>
              <a:ext uri="{FF2B5EF4-FFF2-40B4-BE49-F238E27FC236}">
                <a16:creationId xmlns:a16="http://schemas.microsoft.com/office/drawing/2014/main" id="{AC5133CF-A1DF-074A-8781-7F53E58B38DA}"/>
              </a:ext>
            </a:extLst>
          </p:cNvPr>
          <p:cNvSpPr>
            <a:spLocks noGrp="1"/>
          </p:cNvSpPr>
          <p:nvPr>
            <p:ph type="pic" sz="quarter" idx="20" hasCustomPrompt="1"/>
          </p:nvPr>
        </p:nvSpPr>
        <p:spPr>
          <a:xfrm>
            <a:off x="9088654"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8" name="Picture Placeholder 14">
            <a:extLst>
              <a:ext uri="{FF2B5EF4-FFF2-40B4-BE49-F238E27FC236}">
                <a16:creationId xmlns:a16="http://schemas.microsoft.com/office/drawing/2014/main" id="{995C6489-58E1-8246-B12F-4BB7D39BD4B5}"/>
              </a:ext>
            </a:extLst>
          </p:cNvPr>
          <p:cNvSpPr>
            <a:spLocks noGrp="1"/>
          </p:cNvSpPr>
          <p:nvPr>
            <p:ph type="pic" sz="quarter" idx="33" hasCustomPrompt="1"/>
          </p:nvPr>
        </p:nvSpPr>
        <p:spPr>
          <a:xfrm>
            <a:off x="685800"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9" name="Picture Placeholder 14">
            <a:extLst>
              <a:ext uri="{FF2B5EF4-FFF2-40B4-BE49-F238E27FC236}">
                <a16:creationId xmlns:a16="http://schemas.microsoft.com/office/drawing/2014/main" id="{AB2578B4-B73E-B44A-B8FE-DD33E294E44E}"/>
              </a:ext>
            </a:extLst>
          </p:cNvPr>
          <p:cNvSpPr>
            <a:spLocks noGrp="1"/>
          </p:cNvSpPr>
          <p:nvPr>
            <p:ph type="pic" sz="quarter" idx="34" hasCustomPrompt="1"/>
          </p:nvPr>
        </p:nvSpPr>
        <p:spPr>
          <a:xfrm>
            <a:off x="6287702"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0" name="Picture Placeholder 14">
            <a:extLst>
              <a:ext uri="{FF2B5EF4-FFF2-40B4-BE49-F238E27FC236}">
                <a16:creationId xmlns:a16="http://schemas.microsoft.com/office/drawing/2014/main" id="{342AD1C8-3D24-F143-BC2E-FD8640F959E9}"/>
              </a:ext>
            </a:extLst>
          </p:cNvPr>
          <p:cNvSpPr>
            <a:spLocks noGrp="1"/>
          </p:cNvSpPr>
          <p:nvPr>
            <p:ph type="pic" sz="quarter" idx="35" hasCustomPrompt="1"/>
          </p:nvPr>
        </p:nvSpPr>
        <p:spPr>
          <a:xfrm>
            <a:off x="3486751"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1" name="Picture Placeholder 14">
            <a:extLst>
              <a:ext uri="{FF2B5EF4-FFF2-40B4-BE49-F238E27FC236}">
                <a16:creationId xmlns:a16="http://schemas.microsoft.com/office/drawing/2014/main" id="{CD696151-7FA0-7E4B-BF95-443006F35282}"/>
              </a:ext>
            </a:extLst>
          </p:cNvPr>
          <p:cNvSpPr>
            <a:spLocks noGrp="1"/>
          </p:cNvSpPr>
          <p:nvPr>
            <p:ph type="pic" sz="quarter" idx="36" hasCustomPrompt="1"/>
          </p:nvPr>
        </p:nvSpPr>
        <p:spPr>
          <a:xfrm>
            <a:off x="9088654"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43" name="Text Placeholder 8">
            <a:extLst>
              <a:ext uri="{FF2B5EF4-FFF2-40B4-BE49-F238E27FC236}">
                <a16:creationId xmlns:a16="http://schemas.microsoft.com/office/drawing/2014/main" id="{E275BD01-EC80-7041-9D61-D1B61C005FAE}"/>
              </a:ext>
            </a:extLst>
          </p:cNvPr>
          <p:cNvSpPr>
            <a:spLocks noGrp="1"/>
          </p:cNvSpPr>
          <p:nvPr>
            <p:ph type="body" sz="quarter" idx="49" hasCustomPrompt="1"/>
          </p:nvPr>
        </p:nvSpPr>
        <p:spPr>
          <a:xfrm>
            <a:off x="685800"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4" name="Text Placeholder 8">
            <a:extLst>
              <a:ext uri="{FF2B5EF4-FFF2-40B4-BE49-F238E27FC236}">
                <a16:creationId xmlns:a16="http://schemas.microsoft.com/office/drawing/2014/main" id="{991E8DA0-CEFA-314D-84BC-4A55C992D766}"/>
              </a:ext>
            </a:extLst>
          </p:cNvPr>
          <p:cNvSpPr>
            <a:spLocks noGrp="1"/>
          </p:cNvSpPr>
          <p:nvPr>
            <p:ph type="body" sz="quarter" idx="50" hasCustomPrompt="1"/>
          </p:nvPr>
        </p:nvSpPr>
        <p:spPr>
          <a:xfrm>
            <a:off x="685800"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5" name="Text Placeholder 8">
            <a:extLst>
              <a:ext uri="{FF2B5EF4-FFF2-40B4-BE49-F238E27FC236}">
                <a16:creationId xmlns:a16="http://schemas.microsoft.com/office/drawing/2014/main" id="{A847203A-FD45-9849-AB08-A1B0FC164238}"/>
              </a:ext>
            </a:extLst>
          </p:cNvPr>
          <p:cNvSpPr>
            <a:spLocks noGrp="1"/>
          </p:cNvSpPr>
          <p:nvPr>
            <p:ph type="body" sz="quarter" idx="51" hasCustomPrompt="1"/>
          </p:nvPr>
        </p:nvSpPr>
        <p:spPr>
          <a:xfrm>
            <a:off x="3486751"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6" name="Text Placeholder 8">
            <a:extLst>
              <a:ext uri="{FF2B5EF4-FFF2-40B4-BE49-F238E27FC236}">
                <a16:creationId xmlns:a16="http://schemas.microsoft.com/office/drawing/2014/main" id="{20969B23-739E-3C4E-9705-1FF78301AF99}"/>
              </a:ext>
            </a:extLst>
          </p:cNvPr>
          <p:cNvSpPr>
            <a:spLocks noGrp="1"/>
          </p:cNvSpPr>
          <p:nvPr>
            <p:ph type="body" sz="quarter" idx="52" hasCustomPrompt="1"/>
          </p:nvPr>
        </p:nvSpPr>
        <p:spPr>
          <a:xfrm>
            <a:off x="3486751"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7" name="Text Placeholder 8">
            <a:extLst>
              <a:ext uri="{FF2B5EF4-FFF2-40B4-BE49-F238E27FC236}">
                <a16:creationId xmlns:a16="http://schemas.microsoft.com/office/drawing/2014/main" id="{06274477-0A79-C549-B59D-D078BB636547}"/>
              </a:ext>
            </a:extLst>
          </p:cNvPr>
          <p:cNvSpPr>
            <a:spLocks noGrp="1"/>
          </p:cNvSpPr>
          <p:nvPr>
            <p:ph type="body" sz="quarter" idx="53" hasCustomPrompt="1"/>
          </p:nvPr>
        </p:nvSpPr>
        <p:spPr>
          <a:xfrm>
            <a:off x="6287702"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8" name="Text Placeholder 8">
            <a:extLst>
              <a:ext uri="{FF2B5EF4-FFF2-40B4-BE49-F238E27FC236}">
                <a16:creationId xmlns:a16="http://schemas.microsoft.com/office/drawing/2014/main" id="{05237FAC-D5A6-3B41-97E1-F5CFB6195662}"/>
              </a:ext>
            </a:extLst>
          </p:cNvPr>
          <p:cNvSpPr>
            <a:spLocks noGrp="1"/>
          </p:cNvSpPr>
          <p:nvPr>
            <p:ph type="body" sz="quarter" idx="54" hasCustomPrompt="1"/>
          </p:nvPr>
        </p:nvSpPr>
        <p:spPr>
          <a:xfrm>
            <a:off x="6287702"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9" name="Text Placeholder 8">
            <a:extLst>
              <a:ext uri="{FF2B5EF4-FFF2-40B4-BE49-F238E27FC236}">
                <a16:creationId xmlns:a16="http://schemas.microsoft.com/office/drawing/2014/main" id="{649787C3-33FB-7B42-BF2E-A1AC70E7EE54}"/>
              </a:ext>
            </a:extLst>
          </p:cNvPr>
          <p:cNvSpPr>
            <a:spLocks noGrp="1"/>
          </p:cNvSpPr>
          <p:nvPr>
            <p:ph type="body" sz="quarter" idx="55" hasCustomPrompt="1"/>
          </p:nvPr>
        </p:nvSpPr>
        <p:spPr>
          <a:xfrm>
            <a:off x="9090313"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50" name="Text Placeholder 8">
            <a:extLst>
              <a:ext uri="{FF2B5EF4-FFF2-40B4-BE49-F238E27FC236}">
                <a16:creationId xmlns:a16="http://schemas.microsoft.com/office/drawing/2014/main" id="{07C5DD56-B7C7-FA42-9F93-957D9997C42E}"/>
              </a:ext>
            </a:extLst>
          </p:cNvPr>
          <p:cNvSpPr>
            <a:spLocks noGrp="1"/>
          </p:cNvSpPr>
          <p:nvPr>
            <p:ph type="body" sz="quarter" idx="56" hasCustomPrompt="1"/>
          </p:nvPr>
        </p:nvSpPr>
        <p:spPr>
          <a:xfrm>
            <a:off x="9090313"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303409586"/>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3/3/3 Profi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494995"/>
          </a:xfrm>
        </p:spPr>
        <p:txBody>
          <a:bodyPr anchor="t" anchorCtr="0"/>
          <a:lstStyle>
            <a:lvl1pPr>
              <a:defRPr sz="2300" b="0" i="0">
                <a:latin typeface="FuturaNext-Medium" panose="020B0602020204020303" pitchFamily="34" charset="77"/>
              </a:defRPr>
            </a:lvl1pPr>
          </a:lstStyle>
          <a:p>
            <a:r>
              <a:rPr lang="en-US"/>
              <a:t>3/3/3 Profile Name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019301" cy="202220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8" name="Subtitle 2">
            <a:extLst>
              <a:ext uri="{FF2B5EF4-FFF2-40B4-BE49-F238E27FC236}">
                <a16:creationId xmlns:a16="http://schemas.microsoft.com/office/drawing/2014/main" id="{F40F6EF1-4EAF-EF4C-8721-63E725D99BB1}"/>
              </a:ext>
            </a:extLst>
          </p:cNvPr>
          <p:cNvSpPr>
            <a:spLocks noGrp="1"/>
          </p:cNvSpPr>
          <p:nvPr>
            <p:ph type="subTitle" idx="14" hasCustomPrompt="1"/>
          </p:nvPr>
        </p:nvSpPr>
        <p:spPr>
          <a:xfrm>
            <a:off x="685800" y="1028395"/>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Designation</a:t>
            </a:r>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1676400"/>
            <a:ext cx="0" cy="4495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ext Placeholder 8">
            <a:extLst>
              <a:ext uri="{FF2B5EF4-FFF2-40B4-BE49-F238E27FC236}">
                <a16:creationId xmlns:a16="http://schemas.microsoft.com/office/drawing/2014/main" id="{44F1B326-EA5D-DF4C-9769-DE53133ADC9A}"/>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18" name="Text Placeholder 8">
            <a:extLst>
              <a:ext uri="{FF2B5EF4-FFF2-40B4-BE49-F238E27FC236}">
                <a16:creationId xmlns:a16="http://schemas.microsoft.com/office/drawing/2014/main" id="{5CE0AF91-E47E-1F45-968B-C5DAA8241F68}"/>
              </a:ext>
            </a:extLst>
          </p:cNvPr>
          <p:cNvSpPr>
            <a:spLocks noGrp="1"/>
          </p:cNvSpPr>
          <p:nvPr>
            <p:ph type="body" sz="quarter" idx="18" hasCustomPrompt="1"/>
          </p:nvPr>
        </p:nvSpPr>
        <p:spPr>
          <a:xfrm>
            <a:off x="685800" y="4091792"/>
            <a:ext cx="2019301" cy="2080408"/>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853298834"/>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3/3/3 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019301" cy="1143000"/>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533400"/>
            <a:ext cx="0" cy="5638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Text Placeholder 8">
            <a:extLst>
              <a:ext uri="{FF2B5EF4-FFF2-40B4-BE49-F238E27FC236}">
                <a16:creationId xmlns:a16="http://schemas.microsoft.com/office/drawing/2014/main" id="{0A41AD4B-A747-424A-B9F9-C8308162406C}"/>
              </a:ext>
            </a:extLst>
          </p:cNvPr>
          <p:cNvSpPr>
            <a:spLocks noGrp="1"/>
          </p:cNvSpPr>
          <p:nvPr>
            <p:ph type="body" sz="quarter" idx="16" hasCustomPrompt="1"/>
          </p:nvPr>
        </p:nvSpPr>
        <p:spPr>
          <a:xfrm>
            <a:off x="3467100" y="533400"/>
            <a:ext cx="8036052" cy="5638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0" name="Text Placeholder 8">
            <a:extLst>
              <a:ext uri="{FF2B5EF4-FFF2-40B4-BE49-F238E27FC236}">
                <a16:creationId xmlns:a16="http://schemas.microsoft.com/office/drawing/2014/main" id="{13A95416-90C3-E449-97BC-03BD0D7402E8}"/>
              </a:ext>
            </a:extLst>
          </p:cNvPr>
          <p:cNvSpPr>
            <a:spLocks noGrp="1"/>
          </p:cNvSpPr>
          <p:nvPr>
            <p:ph type="body" sz="quarter" idx="18" hasCustomPrompt="1"/>
          </p:nvPr>
        </p:nvSpPr>
        <p:spPr>
          <a:xfrm>
            <a:off x="685800" y="2057400"/>
            <a:ext cx="2019301"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027083885"/>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Tree>
    <p:extLst>
      <p:ext uri="{BB962C8B-B14F-4D97-AF65-F5344CB8AC3E}">
        <p14:creationId xmlns:p14="http://schemas.microsoft.com/office/powerpoint/2010/main" val="219194039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1_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86855"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tx1"/>
                </a:solidFill>
                <a:latin typeface="FuturaNext-Medium" panose="020B0602020204020303" pitchFamily="34" charset="77"/>
              </a:defRPr>
            </a:lvl1pPr>
          </a:lstStyle>
          <a:p>
            <a:r>
              <a:rPr lang="en-US"/>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bg1"/>
                </a:solidFill>
                <a:latin typeface="FuturaNext-Medium" panose="020B0602020204020303" pitchFamily="34" charset="77"/>
                <a:ea typeface="+mj-ea"/>
                <a:cs typeface="+mj-cs"/>
              </a:defRPr>
            </a:lvl1pPr>
          </a:lstStyle>
          <a:p>
            <a:r>
              <a:rPr lang="en-US"/>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Tree>
    <p:extLst>
      <p:ext uri="{BB962C8B-B14F-4D97-AF65-F5344CB8AC3E}">
        <p14:creationId xmlns:p14="http://schemas.microsoft.com/office/powerpoint/2010/main" val="25470906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os - Thr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142162" cy="1143802"/>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4419599"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8153818"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7" name="Text Placeholder 8">
            <a:extLst>
              <a:ext uri="{FF2B5EF4-FFF2-40B4-BE49-F238E27FC236}">
                <a16:creationId xmlns:a16="http://schemas.microsoft.com/office/drawing/2014/main" id="{C442BD1F-4F2B-164A-B817-C583AF40A836}"/>
              </a:ext>
            </a:extLst>
          </p:cNvPr>
          <p:cNvSpPr>
            <a:spLocks noGrp="1"/>
          </p:cNvSpPr>
          <p:nvPr>
            <p:ph type="body" sz="quarter" idx="18" hasCustomPrompt="1"/>
          </p:nvPr>
        </p:nvSpPr>
        <p:spPr>
          <a:xfrm>
            <a:off x="21389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9" name="Text Placeholder 8">
            <a:extLst>
              <a:ext uri="{FF2B5EF4-FFF2-40B4-BE49-F238E27FC236}">
                <a16:creationId xmlns:a16="http://schemas.microsoft.com/office/drawing/2014/main" id="{B7946125-1832-884D-ACA4-1FA90E17C5E7}"/>
              </a:ext>
            </a:extLst>
          </p:cNvPr>
          <p:cNvSpPr>
            <a:spLocks noGrp="1"/>
          </p:cNvSpPr>
          <p:nvPr>
            <p:ph type="body" sz="quarter" idx="28" hasCustomPrompt="1"/>
          </p:nvPr>
        </p:nvSpPr>
        <p:spPr>
          <a:xfrm>
            <a:off x="58727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0" name="Text Placeholder 8">
            <a:extLst>
              <a:ext uri="{FF2B5EF4-FFF2-40B4-BE49-F238E27FC236}">
                <a16:creationId xmlns:a16="http://schemas.microsoft.com/office/drawing/2014/main" id="{D1F26D82-C1EE-AF48-9401-A926C793A190}"/>
              </a:ext>
            </a:extLst>
          </p:cNvPr>
          <p:cNvSpPr>
            <a:spLocks noGrp="1"/>
          </p:cNvSpPr>
          <p:nvPr>
            <p:ph type="body" sz="quarter" idx="29" hasCustomPrompt="1"/>
          </p:nvPr>
        </p:nvSpPr>
        <p:spPr>
          <a:xfrm>
            <a:off x="9606967"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7" name="Text Placeholder 8">
            <a:extLst>
              <a:ext uri="{FF2B5EF4-FFF2-40B4-BE49-F238E27FC236}">
                <a16:creationId xmlns:a16="http://schemas.microsoft.com/office/drawing/2014/main" id="{859D51BE-948A-C542-9318-3F192122FEF6}"/>
              </a:ext>
            </a:extLst>
          </p:cNvPr>
          <p:cNvSpPr>
            <a:spLocks noGrp="1"/>
          </p:cNvSpPr>
          <p:nvPr>
            <p:ph type="body" sz="quarter" idx="23" hasCustomPrompt="1"/>
          </p:nvPr>
        </p:nvSpPr>
        <p:spPr>
          <a:xfrm>
            <a:off x="70126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8" name="Text Placeholder 8">
            <a:extLst>
              <a:ext uri="{FF2B5EF4-FFF2-40B4-BE49-F238E27FC236}">
                <a16:creationId xmlns:a16="http://schemas.microsoft.com/office/drawing/2014/main" id="{936469AC-5ED1-8C4A-8D7D-964F73FD336B}"/>
              </a:ext>
            </a:extLst>
          </p:cNvPr>
          <p:cNvSpPr>
            <a:spLocks noGrp="1"/>
          </p:cNvSpPr>
          <p:nvPr>
            <p:ph type="body" sz="quarter" idx="24" hasCustomPrompt="1"/>
          </p:nvPr>
        </p:nvSpPr>
        <p:spPr>
          <a:xfrm>
            <a:off x="4437927"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9" name="Text Placeholder 8">
            <a:extLst>
              <a:ext uri="{FF2B5EF4-FFF2-40B4-BE49-F238E27FC236}">
                <a16:creationId xmlns:a16="http://schemas.microsoft.com/office/drawing/2014/main" id="{B3822FE9-99AE-094D-AE82-0D4977F4718A}"/>
              </a:ext>
            </a:extLst>
          </p:cNvPr>
          <p:cNvSpPr>
            <a:spLocks noGrp="1"/>
          </p:cNvSpPr>
          <p:nvPr>
            <p:ph type="body" sz="quarter" idx="30" hasCustomPrompt="1"/>
          </p:nvPr>
        </p:nvSpPr>
        <p:spPr>
          <a:xfrm>
            <a:off x="817459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2241094050"/>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Two Quote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9" name="Freeform 8">
            <a:extLst>
              <a:ext uri="{FF2B5EF4-FFF2-40B4-BE49-F238E27FC236}">
                <a16:creationId xmlns:a16="http://schemas.microsoft.com/office/drawing/2014/main" id="{145B1CA3-7815-E143-A41B-06475BD1EDF4}"/>
              </a:ext>
            </a:extLst>
          </p:cNvPr>
          <p:cNvSpPr/>
          <p:nvPr userDrawn="1"/>
        </p:nvSpPr>
        <p:spPr>
          <a:xfrm>
            <a:off x="7040881"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7040881"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600"/>
              </a:spcBef>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 </a:t>
            </a:r>
          </a:p>
        </p:txBody>
      </p:sp>
    </p:spTree>
    <p:extLst>
      <p:ext uri="{BB962C8B-B14F-4D97-AF65-F5344CB8AC3E}">
        <p14:creationId xmlns:p14="http://schemas.microsoft.com/office/powerpoint/2010/main" val="61776277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1_Two Quotes 0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95999"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9" name="Freeform 8">
            <a:extLst>
              <a:ext uri="{FF2B5EF4-FFF2-40B4-BE49-F238E27FC236}">
                <a16:creationId xmlns:a16="http://schemas.microsoft.com/office/drawing/2014/main" id="{145B1CA3-7815-E143-A41B-06475BD1EDF4}"/>
              </a:ext>
            </a:extLst>
          </p:cNvPr>
          <p:cNvSpPr/>
          <p:nvPr userDrawn="1"/>
        </p:nvSpPr>
        <p:spPr>
          <a:xfrm>
            <a:off x="951166"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951166"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000"/>
              </a:spcBef>
              <a:spcAft>
                <a:spcPts val="200"/>
              </a:spcAft>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 </a:t>
            </a:r>
          </a:p>
        </p:txBody>
      </p:sp>
    </p:spTree>
    <p:extLst>
      <p:ext uri="{BB962C8B-B14F-4D97-AF65-F5344CB8AC3E}">
        <p14:creationId xmlns:p14="http://schemas.microsoft.com/office/powerpoint/2010/main" val="428134953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Work Samples">
    <p:spTree>
      <p:nvGrpSpPr>
        <p:cNvPr id="1" name=""/>
        <p:cNvGrpSpPr/>
        <p:nvPr/>
      </p:nvGrpSpPr>
      <p:grpSpPr>
        <a:xfrm>
          <a:off x="0" y="0"/>
          <a:ext cx="0" cy="0"/>
          <a:chOff x="0" y="0"/>
          <a:chExt cx="0" cy="0"/>
        </a:xfrm>
      </p:grpSpPr>
      <p:sp>
        <p:nvSpPr>
          <p:cNvPr id="18" name="Picture Placeholder 14">
            <a:extLst>
              <a:ext uri="{FF2B5EF4-FFF2-40B4-BE49-F238E27FC236}">
                <a16:creationId xmlns:a16="http://schemas.microsoft.com/office/drawing/2014/main" id="{B629A4CB-668F-8341-80A2-0191AF597C2C}"/>
              </a:ext>
            </a:extLst>
          </p:cNvPr>
          <p:cNvSpPr>
            <a:spLocks noGrp="1"/>
          </p:cNvSpPr>
          <p:nvPr>
            <p:ph type="pic" sz="quarter" idx="71" hasCustomPrompt="1"/>
          </p:nvPr>
        </p:nvSpPr>
        <p:spPr>
          <a:xfrm>
            <a:off x="685800"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28" name="Picture Placeholder 14">
            <a:extLst>
              <a:ext uri="{FF2B5EF4-FFF2-40B4-BE49-F238E27FC236}">
                <a16:creationId xmlns:a16="http://schemas.microsoft.com/office/drawing/2014/main" id="{D1F110CD-268F-B848-91D4-2EB975F55BE1}"/>
              </a:ext>
            </a:extLst>
          </p:cNvPr>
          <p:cNvSpPr>
            <a:spLocks noGrp="1"/>
          </p:cNvSpPr>
          <p:nvPr>
            <p:ph type="pic" sz="quarter" idx="73" hasCustomPrompt="1"/>
          </p:nvPr>
        </p:nvSpPr>
        <p:spPr>
          <a:xfrm>
            <a:off x="4421345"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4421345"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2" name="Picture Placeholder 14">
            <a:extLst>
              <a:ext uri="{FF2B5EF4-FFF2-40B4-BE49-F238E27FC236}">
                <a16:creationId xmlns:a16="http://schemas.microsoft.com/office/drawing/2014/main" id="{1B56A297-2C1E-EC42-BF3F-08C2A171A2E3}"/>
              </a:ext>
            </a:extLst>
          </p:cNvPr>
          <p:cNvSpPr>
            <a:spLocks noGrp="1"/>
          </p:cNvSpPr>
          <p:nvPr>
            <p:ph type="pic" sz="quarter" idx="77" hasCustomPrompt="1"/>
          </p:nvPr>
        </p:nvSpPr>
        <p:spPr>
          <a:xfrm>
            <a:off x="8147299"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34" name="Picture Placeholder 14">
            <a:extLst>
              <a:ext uri="{FF2B5EF4-FFF2-40B4-BE49-F238E27FC236}">
                <a16:creationId xmlns:a16="http://schemas.microsoft.com/office/drawing/2014/main" id="{59E55EF3-E367-C447-82BE-1EDBF18B3F15}"/>
              </a:ext>
            </a:extLst>
          </p:cNvPr>
          <p:cNvSpPr>
            <a:spLocks noGrp="1"/>
          </p:cNvSpPr>
          <p:nvPr>
            <p:ph type="pic" sz="quarter" idx="79" hasCustomPrompt="1"/>
          </p:nvPr>
        </p:nvSpPr>
        <p:spPr>
          <a:xfrm>
            <a:off x="814729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8" name="Text Placeholder 8">
            <a:extLst>
              <a:ext uri="{FF2B5EF4-FFF2-40B4-BE49-F238E27FC236}">
                <a16:creationId xmlns:a16="http://schemas.microsoft.com/office/drawing/2014/main" id="{92084505-37BC-1940-B499-649F3055BB44}"/>
              </a:ext>
            </a:extLst>
          </p:cNvPr>
          <p:cNvSpPr>
            <a:spLocks noGrp="1"/>
          </p:cNvSpPr>
          <p:nvPr>
            <p:ph type="body" sz="quarter" idx="84" hasCustomPrompt="1"/>
          </p:nvPr>
        </p:nvSpPr>
        <p:spPr>
          <a:xfrm>
            <a:off x="685800"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6091445"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0" name="Text Placeholder 8">
            <a:extLst>
              <a:ext uri="{FF2B5EF4-FFF2-40B4-BE49-F238E27FC236}">
                <a16:creationId xmlns:a16="http://schemas.microsoft.com/office/drawing/2014/main" id="{200EB703-6DBF-1445-8BFA-A44BEF0C1C22}"/>
              </a:ext>
            </a:extLst>
          </p:cNvPr>
          <p:cNvSpPr>
            <a:spLocks noGrp="1"/>
          </p:cNvSpPr>
          <p:nvPr>
            <p:ph type="body" sz="quarter" idx="86" hasCustomPrompt="1"/>
          </p:nvPr>
        </p:nvSpPr>
        <p:spPr>
          <a:xfrm>
            <a:off x="4421345"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1" name="Text Placeholder 8">
            <a:extLst>
              <a:ext uri="{FF2B5EF4-FFF2-40B4-BE49-F238E27FC236}">
                <a16:creationId xmlns:a16="http://schemas.microsoft.com/office/drawing/2014/main" id="{C25BBC82-71F6-BF4A-934C-676C26306631}"/>
              </a:ext>
            </a:extLst>
          </p:cNvPr>
          <p:cNvSpPr>
            <a:spLocks noGrp="1"/>
          </p:cNvSpPr>
          <p:nvPr>
            <p:ph type="body" sz="quarter" idx="87" hasCustomPrompt="1"/>
          </p:nvPr>
        </p:nvSpPr>
        <p:spPr>
          <a:xfrm>
            <a:off x="9822368"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2" name="Text Placeholder 8">
            <a:extLst>
              <a:ext uri="{FF2B5EF4-FFF2-40B4-BE49-F238E27FC236}">
                <a16:creationId xmlns:a16="http://schemas.microsoft.com/office/drawing/2014/main" id="{8FF6000C-3B9E-D941-AB04-A1162F32F07A}"/>
              </a:ext>
            </a:extLst>
          </p:cNvPr>
          <p:cNvSpPr>
            <a:spLocks noGrp="1"/>
          </p:cNvSpPr>
          <p:nvPr>
            <p:ph type="body" sz="quarter" idx="88" hasCustomPrompt="1"/>
          </p:nvPr>
        </p:nvSpPr>
        <p:spPr>
          <a:xfrm>
            <a:off x="8152268"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524825622"/>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1_Work Samp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629643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7966539"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092027936"/>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Case Study - Intro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913376" cy="749808"/>
          </a:xfrm>
        </p:spPr>
        <p:txBody>
          <a:bodyPr anchor="b" anchorCtr="0"/>
          <a:lstStyle>
            <a:lvl1pPr>
              <a:defRPr sz="2300" b="0" i="0">
                <a:latin typeface="FuturaNext-Medium" panose="020B0602020204020303" pitchFamily="34" charset="77"/>
              </a:defRPr>
            </a:lvl1pPr>
          </a:lstStyle>
          <a:p>
            <a:r>
              <a:rPr lang="en-US"/>
              <a:t>Client’s Name</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Tree>
    <p:extLst>
      <p:ext uri="{BB962C8B-B14F-4D97-AF65-F5344CB8AC3E}">
        <p14:creationId xmlns:p14="http://schemas.microsoft.com/office/powerpoint/2010/main" val="2602461573"/>
      </p:ext>
    </p:extLst>
  </p:cSld>
  <p:clrMapOvr>
    <a:masterClrMapping/>
  </p:clrMapOvr>
  <p:extLst>
    <p:ext uri="{DCECCB84-F9BA-43D5-87BE-67443E8EF086}">
      <p15:sldGuideLst xmlns:p15="http://schemas.microsoft.com/office/powerpoint/2012/main"/>
    </p:ext>
  </p:extLst>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Case Study - Intro 0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15A11BC8-D361-A94F-9490-272323F2E5A6}"/>
              </a:ext>
            </a:extLst>
          </p:cNvPr>
          <p:cNvSpPr>
            <a:spLocks noGrp="1"/>
          </p:cNvSpPr>
          <p:nvPr>
            <p:ph type="pic" sz="quarter" idx="14" hasCustomPrompt="1"/>
          </p:nvPr>
        </p:nvSpPr>
        <p:spPr>
          <a:xfrm>
            <a:off x="685800" y="2149961"/>
            <a:ext cx="2781300" cy="1279039"/>
          </a:xfrm>
          <a:prstGeom prst="rect">
            <a:avLst/>
          </a:prstGeom>
          <a:no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Client’s Logo</a:t>
            </a:r>
          </a:p>
        </p:txBody>
      </p:sp>
      <p:sp>
        <p:nvSpPr>
          <p:cNvPr id="14" name="Text Placeholder 8">
            <a:extLst>
              <a:ext uri="{FF2B5EF4-FFF2-40B4-BE49-F238E27FC236}">
                <a16:creationId xmlns:a16="http://schemas.microsoft.com/office/drawing/2014/main" id="{A98A3640-C04D-B54C-8BCF-724CCFA61639}"/>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Tree>
    <p:extLst>
      <p:ext uri="{BB962C8B-B14F-4D97-AF65-F5344CB8AC3E}">
        <p14:creationId xmlns:p14="http://schemas.microsoft.com/office/powerpoint/2010/main" val="1709071762"/>
      </p:ext>
    </p:extLst>
  </p:cSld>
  <p:clrMapOvr>
    <a:masterClrMapping/>
  </p:clrMapOvr>
  <p:extLst>
    <p:ext uri="{DCECCB84-F9BA-43D5-87BE-67443E8EF086}">
      <p15:sldGuideLst xmlns:p15="http://schemas.microsoft.com/office/powerpoint/2012/main"/>
    </p:ext>
  </p:extLst>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33528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724400" y="0"/>
            <a:ext cx="74675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2632089148"/>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1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4935071"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6286500" y="0"/>
            <a:ext cx="59054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493507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0" name="Text Placeholder 8">
            <a:extLst>
              <a:ext uri="{FF2B5EF4-FFF2-40B4-BE49-F238E27FC236}">
                <a16:creationId xmlns:a16="http://schemas.microsoft.com/office/drawing/2014/main" id="{FF9005E0-A0B3-0A48-BE0D-BDC8291335CB}"/>
              </a:ext>
            </a:extLst>
          </p:cNvPr>
          <p:cNvSpPr>
            <a:spLocks noGrp="1"/>
          </p:cNvSpPr>
          <p:nvPr>
            <p:ph type="body" sz="quarter" idx="16" hasCustomPrompt="1"/>
          </p:nvPr>
        </p:nvSpPr>
        <p:spPr>
          <a:xfrm>
            <a:off x="685800" y="2057400"/>
            <a:ext cx="493507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426041392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2864554791"/>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userDrawn="1">
  <p:cSld name="3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1" name="Text Placeholder 8">
            <a:extLst>
              <a:ext uri="{FF2B5EF4-FFF2-40B4-BE49-F238E27FC236}">
                <a16:creationId xmlns:a16="http://schemas.microsoft.com/office/drawing/2014/main" id="{6047BD24-6DC8-4A40-9E57-6013ECAAC2D6}"/>
              </a:ext>
            </a:extLst>
          </p:cNvPr>
          <p:cNvSpPr>
            <a:spLocks noGrp="1"/>
          </p:cNvSpPr>
          <p:nvPr>
            <p:ph type="body" sz="quarter" idx="16" hasCustomPrompt="1"/>
          </p:nvPr>
        </p:nvSpPr>
        <p:spPr>
          <a:xfrm>
            <a:off x="6858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2" name="Text Placeholder 8">
            <a:extLst>
              <a:ext uri="{FF2B5EF4-FFF2-40B4-BE49-F238E27FC236}">
                <a16:creationId xmlns:a16="http://schemas.microsoft.com/office/drawing/2014/main" id="{3E119FBC-1340-CC4D-B48F-BEC63F8397AD}"/>
              </a:ext>
            </a:extLst>
          </p:cNvPr>
          <p:cNvSpPr>
            <a:spLocks noGrp="1"/>
          </p:cNvSpPr>
          <p:nvPr>
            <p:ph type="body" sz="quarter" idx="17" hasCustomPrompt="1"/>
          </p:nvPr>
        </p:nvSpPr>
        <p:spPr>
          <a:xfrm>
            <a:off x="62865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10737253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os - Fou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914400" cy="91571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3453384"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6259070"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6" name="Picture Placeholder 14">
            <a:extLst>
              <a:ext uri="{FF2B5EF4-FFF2-40B4-BE49-F238E27FC236}">
                <a16:creationId xmlns:a16="http://schemas.microsoft.com/office/drawing/2014/main" id="{30AEFBD8-E71C-8541-9142-6611DC528D7F}"/>
              </a:ext>
            </a:extLst>
          </p:cNvPr>
          <p:cNvSpPr>
            <a:spLocks noGrp="1"/>
          </p:cNvSpPr>
          <p:nvPr>
            <p:ph type="pic" sz="quarter" idx="22" hasCustomPrompt="1"/>
          </p:nvPr>
        </p:nvSpPr>
        <p:spPr>
          <a:xfrm>
            <a:off x="9064752"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0" name="Text Placeholder 8">
            <a:extLst>
              <a:ext uri="{FF2B5EF4-FFF2-40B4-BE49-F238E27FC236}">
                <a16:creationId xmlns:a16="http://schemas.microsoft.com/office/drawing/2014/main" id="{BEEE02FB-72A4-4E43-96A7-FEB9F1BDBDE1}"/>
              </a:ext>
            </a:extLst>
          </p:cNvPr>
          <p:cNvSpPr>
            <a:spLocks noGrp="1"/>
          </p:cNvSpPr>
          <p:nvPr>
            <p:ph type="body" sz="quarter" idx="18" hasCustomPrompt="1"/>
          </p:nvPr>
        </p:nvSpPr>
        <p:spPr>
          <a:xfrm>
            <a:off x="184444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1" name="Text Placeholder 8">
            <a:extLst>
              <a:ext uri="{FF2B5EF4-FFF2-40B4-BE49-F238E27FC236}">
                <a16:creationId xmlns:a16="http://schemas.microsoft.com/office/drawing/2014/main" id="{6893C662-E60F-D541-B07B-4158AFC0DD1D}"/>
              </a:ext>
            </a:extLst>
          </p:cNvPr>
          <p:cNvSpPr>
            <a:spLocks noGrp="1"/>
          </p:cNvSpPr>
          <p:nvPr>
            <p:ph type="body" sz="quarter" idx="31" hasCustomPrompt="1"/>
          </p:nvPr>
        </p:nvSpPr>
        <p:spPr>
          <a:xfrm>
            <a:off x="4608620"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2" name="Text Placeholder 8">
            <a:extLst>
              <a:ext uri="{FF2B5EF4-FFF2-40B4-BE49-F238E27FC236}">
                <a16:creationId xmlns:a16="http://schemas.microsoft.com/office/drawing/2014/main" id="{81165C96-338C-6C4D-B9A7-069AFC305193}"/>
              </a:ext>
            </a:extLst>
          </p:cNvPr>
          <p:cNvSpPr>
            <a:spLocks noGrp="1"/>
          </p:cNvSpPr>
          <p:nvPr>
            <p:ph type="body" sz="quarter" idx="32" hasCustomPrompt="1"/>
          </p:nvPr>
        </p:nvSpPr>
        <p:spPr>
          <a:xfrm>
            <a:off x="741771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3" name="Text Placeholder 8">
            <a:extLst>
              <a:ext uri="{FF2B5EF4-FFF2-40B4-BE49-F238E27FC236}">
                <a16:creationId xmlns:a16="http://schemas.microsoft.com/office/drawing/2014/main" id="{7C9F813F-DAA3-734F-8892-EDAA7A51F0A1}"/>
              </a:ext>
            </a:extLst>
          </p:cNvPr>
          <p:cNvSpPr>
            <a:spLocks noGrp="1"/>
          </p:cNvSpPr>
          <p:nvPr>
            <p:ph type="body" sz="quarter" idx="33" hasCustomPrompt="1"/>
          </p:nvPr>
        </p:nvSpPr>
        <p:spPr>
          <a:xfrm>
            <a:off x="10220347"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1" name="Text Placeholder 8">
            <a:extLst>
              <a:ext uri="{FF2B5EF4-FFF2-40B4-BE49-F238E27FC236}">
                <a16:creationId xmlns:a16="http://schemas.microsoft.com/office/drawing/2014/main" id="{D777C81D-88F3-2A41-8BA9-BB7EE1DB8D89}"/>
              </a:ext>
            </a:extLst>
          </p:cNvPr>
          <p:cNvSpPr>
            <a:spLocks noGrp="1"/>
          </p:cNvSpPr>
          <p:nvPr>
            <p:ph type="body" sz="quarter" idx="23" hasCustomPrompt="1"/>
          </p:nvPr>
        </p:nvSpPr>
        <p:spPr>
          <a:xfrm>
            <a:off x="701262"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2" name="Text Placeholder 8">
            <a:extLst>
              <a:ext uri="{FF2B5EF4-FFF2-40B4-BE49-F238E27FC236}">
                <a16:creationId xmlns:a16="http://schemas.microsoft.com/office/drawing/2014/main" id="{47F9DE6E-97BD-8C4F-A0CD-17AA6D26DAED}"/>
              </a:ext>
            </a:extLst>
          </p:cNvPr>
          <p:cNvSpPr>
            <a:spLocks noGrp="1"/>
          </p:cNvSpPr>
          <p:nvPr>
            <p:ph type="body" sz="quarter" idx="24" hasCustomPrompt="1"/>
          </p:nvPr>
        </p:nvSpPr>
        <p:spPr>
          <a:xfrm>
            <a:off x="3493846"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3" name="Text Placeholder 8">
            <a:extLst>
              <a:ext uri="{FF2B5EF4-FFF2-40B4-BE49-F238E27FC236}">
                <a16:creationId xmlns:a16="http://schemas.microsoft.com/office/drawing/2014/main" id="{32F045AE-6FFB-2B41-B910-233818178BAB}"/>
              </a:ext>
            </a:extLst>
          </p:cNvPr>
          <p:cNvSpPr>
            <a:spLocks noGrp="1"/>
          </p:cNvSpPr>
          <p:nvPr>
            <p:ph type="body" sz="quarter" idx="34" hasCustomPrompt="1"/>
          </p:nvPr>
        </p:nvSpPr>
        <p:spPr>
          <a:xfrm>
            <a:off x="6286430"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4" name="Text Placeholder 8">
            <a:extLst>
              <a:ext uri="{FF2B5EF4-FFF2-40B4-BE49-F238E27FC236}">
                <a16:creationId xmlns:a16="http://schemas.microsoft.com/office/drawing/2014/main" id="{B2EED6BD-B3EA-4D48-9D2A-EB27F03C76E2}"/>
              </a:ext>
            </a:extLst>
          </p:cNvPr>
          <p:cNvSpPr>
            <a:spLocks noGrp="1"/>
          </p:cNvSpPr>
          <p:nvPr>
            <p:ph type="body" sz="quarter" idx="35" hasCustomPrompt="1"/>
          </p:nvPr>
        </p:nvSpPr>
        <p:spPr>
          <a:xfrm>
            <a:off x="9079014"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802186408"/>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userDrawn="1">
  <p:cSld name="4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3" name="Text Placeholder 8">
            <a:extLst>
              <a:ext uri="{FF2B5EF4-FFF2-40B4-BE49-F238E27FC236}">
                <a16:creationId xmlns:a16="http://schemas.microsoft.com/office/drawing/2014/main" id="{6D17640F-B0EC-8546-92BF-262CBF7216C4}"/>
              </a:ext>
            </a:extLst>
          </p:cNvPr>
          <p:cNvSpPr>
            <a:spLocks noGrp="1"/>
          </p:cNvSpPr>
          <p:nvPr>
            <p:ph type="body" sz="quarter" idx="17"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4" name="Text Placeholder 8">
            <a:extLst>
              <a:ext uri="{FF2B5EF4-FFF2-40B4-BE49-F238E27FC236}">
                <a16:creationId xmlns:a16="http://schemas.microsoft.com/office/drawing/2014/main" id="{C3DBA832-F974-8945-A1DE-FA87C969C77D}"/>
              </a:ext>
            </a:extLst>
          </p:cNvPr>
          <p:cNvSpPr>
            <a:spLocks noGrp="1"/>
          </p:cNvSpPr>
          <p:nvPr>
            <p:ph type="body" sz="quarter" idx="18" hasCustomPrompt="1"/>
          </p:nvPr>
        </p:nvSpPr>
        <p:spPr>
          <a:xfrm>
            <a:off x="44196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5" name="Text Placeholder 8">
            <a:extLst>
              <a:ext uri="{FF2B5EF4-FFF2-40B4-BE49-F238E27FC236}">
                <a16:creationId xmlns:a16="http://schemas.microsoft.com/office/drawing/2014/main" id="{3FF8D2A5-42B1-C847-A8E5-C2109F6E6E21}"/>
              </a:ext>
            </a:extLst>
          </p:cNvPr>
          <p:cNvSpPr>
            <a:spLocks noGrp="1"/>
          </p:cNvSpPr>
          <p:nvPr>
            <p:ph type="body" sz="quarter" idx="19" hasCustomPrompt="1"/>
          </p:nvPr>
        </p:nvSpPr>
        <p:spPr>
          <a:xfrm>
            <a:off x="8153399"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2828489099"/>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userDrawn="1">
  <p:cSld name="5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5" name="Text Placeholder 8">
            <a:extLst>
              <a:ext uri="{FF2B5EF4-FFF2-40B4-BE49-F238E27FC236}">
                <a16:creationId xmlns:a16="http://schemas.microsoft.com/office/drawing/2014/main" id="{1AB97CAC-4E8E-0D47-8F2E-E81012C12547}"/>
              </a:ext>
            </a:extLst>
          </p:cNvPr>
          <p:cNvSpPr>
            <a:spLocks noGrp="1"/>
          </p:cNvSpPr>
          <p:nvPr>
            <p:ph type="body" sz="quarter" idx="18" hasCustomPrompt="1"/>
          </p:nvPr>
        </p:nvSpPr>
        <p:spPr>
          <a:xfrm>
            <a:off x="685800"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6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6" name="Text Placeholder 8">
            <a:extLst>
              <a:ext uri="{FF2B5EF4-FFF2-40B4-BE49-F238E27FC236}">
                <a16:creationId xmlns:a16="http://schemas.microsoft.com/office/drawing/2014/main" id="{5BE2BE4C-9ED2-CC4B-A17A-1F15E9961726}"/>
              </a:ext>
            </a:extLst>
          </p:cNvPr>
          <p:cNvSpPr>
            <a:spLocks noGrp="1"/>
          </p:cNvSpPr>
          <p:nvPr>
            <p:ph type="body" sz="quarter" idx="19" hasCustomPrompt="1"/>
          </p:nvPr>
        </p:nvSpPr>
        <p:spPr>
          <a:xfrm>
            <a:off x="3492499"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7" name="Text Placeholder 8">
            <a:extLst>
              <a:ext uri="{FF2B5EF4-FFF2-40B4-BE49-F238E27FC236}">
                <a16:creationId xmlns:a16="http://schemas.microsoft.com/office/drawing/2014/main" id="{B0189A1A-C20A-FA43-B44A-28FEBD16CEBF}"/>
              </a:ext>
            </a:extLst>
          </p:cNvPr>
          <p:cNvSpPr>
            <a:spLocks noGrp="1"/>
          </p:cNvSpPr>
          <p:nvPr>
            <p:ph type="body" sz="quarter" idx="20" hasCustomPrompt="1"/>
          </p:nvPr>
        </p:nvSpPr>
        <p:spPr>
          <a:xfrm>
            <a:off x="6299198"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8" name="Text Placeholder 8">
            <a:extLst>
              <a:ext uri="{FF2B5EF4-FFF2-40B4-BE49-F238E27FC236}">
                <a16:creationId xmlns:a16="http://schemas.microsoft.com/office/drawing/2014/main" id="{DDD766CF-788D-2B49-8AD5-F58C2640287E}"/>
              </a:ext>
            </a:extLst>
          </p:cNvPr>
          <p:cNvSpPr>
            <a:spLocks noGrp="1"/>
          </p:cNvSpPr>
          <p:nvPr>
            <p:ph type="body" sz="quarter" idx="21" hasCustomPrompt="1"/>
          </p:nvPr>
        </p:nvSpPr>
        <p:spPr>
          <a:xfrm>
            <a:off x="9105897"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968704227"/>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6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3054096"/>
            <a:ext cx="4267201" cy="749808"/>
          </a:xfrm>
        </p:spPr>
        <p:txBody>
          <a:bodyPr anchor="ctr"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8" name="Text Placeholder 8">
            <a:extLst>
              <a:ext uri="{FF2B5EF4-FFF2-40B4-BE49-F238E27FC236}">
                <a16:creationId xmlns:a16="http://schemas.microsoft.com/office/drawing/2014/main" id="{AA8F961E-FA33-7640-99EA-4C7FE4A3DDF1}"/>
              </a:ext>
            </a:extLst>
          </p:cNvPr>
          <p:cNvSpPr>
            <a:spLocks noGrp="1"/>
          </p:cNvSpPr>
          <p:nvPr>
            <p:ph type="body" sz="quarter" idx="16" hasCustomPrompt="1"/>
          </p:nvPr>
        </p:nvSpPr>
        <p:spPr>
          <a:xfrm>
            <a:off x="6283452" y="533400"/>
            <a:ext cx="5219700"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spcAft>
                <a:spcPts val="0"/>
              </a:spcAft>
              <a:buClrTx/>
              <a:defRPr sz="1000"/>
            </a:lvl4pPr>
            <a:lvl5pPr marL="274320" indent="-137160">
              <a:lnSpc>
                <a:spcPct val="140000"/>
              </a:lnSpc>
              <a:spcBef>
                <a:spcPts val="200"/>
              </a:spcBef>
              <a:spcAft>
                <a:spcPts val="0"/>
              </a:spcAft>
              <a:defRPr sz="1000"/>
            </a:lvl5pPr>
            <a:lvl6pPr marL="274320" indent="-274320">
              <a:lnSpc>
                <a:spcPct val="140000"/>
              </a:lnSpc>
              <a:spcBef>
                <a:spcPts val="400"/>
              </a:spcBef>
              <a:spcAft>
                <a:spcPts val="0"/>
              </a:spcAft>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303216915"/>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Case Study -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Tree>
    <p:extLst>
      <p:ext uri="{BB962C8B-B14F-4D97-AF65-F5344CB8AC3E}">
        <p14:creationId xmlns:p14="http://schemas.microsoft.com/office/powerpoint/2010/main" val="2181905715"/>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Case Study - Breadcrumb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Tree>
    <p:extLst>
      <p:ext uri="{BB962C8B-B14F-4D97-AF65-F5344CB8AC3E}">
        <p14:creationId xmlns:p14="http://schemas.microsoft.com/office/powerpoint/2010/main" val="2353212280"/>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525925"/>
            <a:ext cx="2400300" cy="2629382"/>
          </a:xfrm>
        </p:spPr>
        <p:txBody>
          <a:bodyPr anchor="t" anchorCtr="0"/>
          <a:lstStyle>
            <a:lvl1pPr>
              <a:defRPr sz="1800" b="0" i="0">
                <a:latin typeface="FuturaNext-Medium" panose="020B0602020204020303" pitchFamily="34" charset="77"/>
              </a:defRPr>
            </a:lvl1pPr>
          </a:lstStyle>
          <a:p>
            <a:r>
              <a:rPr lang="en-US"/>
              <a:t>Long title sentence case, the standard chunk of Lorem Ipsum used since the 1500s.</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Name of RFP / Section name</a:t>
            </a:r>
          </a:p>
        </p:txBody>
      </p:sp>
      <p:sp>
        <p:nvSpPr>
          <p:cNvPr id="5" name="Text Placeholder 4">
            <a:extLst>
              <a:ext uri="{FF2B5EF4-FFF2-40B4-BE49-F238E27FC236}">
                <a16:creationId xmlns:a16="http://schemas.microsoft.com/office/drawing/2014/main" id="{0EC86D83-3D5C-1F4C-A8DE-27F93A34C6E3}"/>
              </a:ext>
            </a:extLst>
          </p:cNvPr>
          <p:cNvSpPr>
            <a:spLocks noGrp="1"/>
          </p:cNvSpPr>
          <p:nvPr>
            <p:ph type="body" sz="quarter" idx="14" hasCustomPrompt="1"/>
          </p:nvPr>
        </p:nvSpPr>
        <p:spPr>
          <a:xfrm>
            <a:off x="685800" y="994031"/>
            <a:ext cx="4913313" cy="256032"/>
          </a:xfrm>
        </p:spPr>
        <p:txBody>
          <a:bodyPr/>
          <a:lstStyle>
            <a:lvl1pPr>
              <a:defRPr lang="en-US" sz="1000" b="0" i="0" kern="0" cap="none" spc="50" baseline="0" dirty="0">
                <a:solidFill>
                  <a:schemeClr val="accent1"/>
                </a:solidFill>
                <a:latin typeface="Futura Next DemiBold" panose="020B0602020204020303" pitchFamily="34" charset="77"/>
                <a:ea typeface="+mn-ea"/>
                <a:cs typeface="+mn-cs"/>
              </a:defRPr>
            </a:lvl1pPr>
            <a:lvl2pPr>
              <a:defRPr lang="en-US" sz="1000" b="1" i="0" kern="1200" dirty="0" smtClean="0">
                <a:solidFill>
                  <a:schemeClr val="accent1"/>
                </a:solidFill>
                <a:latin typeface="Futura Next DemiBold" panose="020B0502020204020303" pitchFamily="34" charset="77"/>
                <a:ea typeface="+mn-ea"/>
                <a:cs typeface="+mn-cs"/>
              </a:defRPr>
            </a:lvl2pPr>
          </a:lstStyle>
          <a:p>
            <a:pPr marL="0" lvl="0" indent="0" algn="l" defTabSz="914400" rtl="0" eaLnBrk="1" latinLnBrk="0" hangingPunct="1">
              <a:lnSpc>
                <a:spcPct val="130000"/>
              </a:lnSpc>
              <a:spcBef>
                <a:spcPts val="1600"/>
              </a:spcBef>
              <a:spcAft>
                <a:spcPts val="0"/>
              </a:spcAft>
              <a:buFont typeface="Arial" panose="020B0604020202020204" pitchFamily="34" charset="0"/>
              <a:buNone/>
              <a:tabLst/>
            </a:pPr>
            <a:r>
              <a:rPr lang="en-US"/>
              <a:t>Question 01</a:t>
            </a:r>
          </a:p>
        </p:txBody>
      </p:sp>
      <p:sp>
        <p:nvSpPr>
          <p:cNvPr id="16" name="Text Placeholder 8">
            <a:extLst>
              <a:ext uri="{FF2B5EF4-FFF2-40B4-BE49-F238E27FC236}">
                <a16:creationId xmlns:a16="http://schemas.microsoft.com/office/drawing/2014/main" id="{382424CC-84F8-0D44-B8A8-2D07A42EF7A8}"/>
              </a:ext>
            </a:extLst>
          </p:cNvPr>
          <p:cNvSpPr>
            <a:spLocks noGrp="1"/>
          </p:cNvSpPr>
          <p:nvPr>
            <p:ph type="body" sz="quarter" idx="10" hasCustomPrompt="1"/>
          </p:nvPr>
        </p:nvSpPr>
        <p:spPr>
          <a:xfrm>
            <a:off x="3467100" y="1525924"/>
            <a:ext cx="8036052" cy="4646276"/>
          </a:xfrm>
        </p:spPr>
        <p:txBody>
          <a:bodyPr numCol="3"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a:t>Duis </a:t>
            </a:r>
            <a:r>
              <a:rPr lang="en-US" err="1"/>
              <a:t>varius</a:t>
            </a:r>
            <a:r>
              <a:rPr lang="en-US"/>
              <a:t> </a:t>
            </a:r>
            <a:r>
              <a:rPr lang="en-US" err="1"/>
              <a:t>leo</a:t>
            </a:r>
            <a:r>
              <a:rPr lang="en-US"/>
              <a:t> </a:t>
            </a:r>
            <a:r>
              <a:rPr lang="en-US" err="1"/>
              <a:t>sed</a:t>
            </a:r>
            <a:r>
              <a:rPr lang="en-US"/>
              <a:t> </a:t>
            </a:r>
            <a:r>
              <a:rPr lang="en-US" err="1"/>
              <a:t>lectus</a:t>
            </a:r>
            <a:r>
              <a:rPr lang="en-US"/>
              <a:t> </a:t>
            </a:r>
            <a:r>
              <a:rPr lang="en-US" err="1"/>
              <a:t>faucibus</a:t>
            </a:r>
            <a:r>
              <a:rPr lang="en-US"/>
              <a:t>, sit </a:t>
            </a:r>
            <a:r>
              <a:rPr lang="en-US" err="1"/>
              <a:t>amet</a:t>
            </a:r>
            <a:r>
              <a:rPr lang="en-US"/>
              <a:t> </a:t>
            </a:r>
            <a:r>
              <a:rPr lang="en-US" err="1"/>
              <a:t>mollis</a:t>
            </a:r>
            <a:r>
              <a:rPr lang="en-US"/>
              <a:t> </a:t>
            </a:r>
            <a:r>
              <a:rPr lang="en-US" err="1"/>
              <a:t>nisl</a:t>
            </a:r>
            <a:r>
              <a:rPr lang="en-US"/>
              <a:t> </a:t>
            </a:r>
            <a:r>
              <a:rPr lang="en-US" err="1"/>
              <a:t>mollis</a:t>
            </a:r>
            <a:r>
              <a:rPr lang="en-US"/>
              <a:t>. </a:t>
            </a:r>
            <a:r>
              <a:rPr lang="en-US" err="1"/>
              <a:t>Sed</a:t>
            </a:r>
            <a:r>
              <a:rPr lang="en-US"/>
              <a:t> convallis id </a:t>
            </a:r>
            <a:r>
              <a:rPr lang="en-US" err="1"/>
              <a:t>sapien</a:t>
            </a:r>
            <a:r>
              <a:rPr lang="en-US"/>
              <a:t> in </a:t>
            </a:r>
            <a:r>
              <a:rPr lang="en-US" err="1"/>
              <a:t>mollis</a:t>
            </a:r>
            <a:r>
              <a:rPr lang="en-US"/>
              <a:t>. </a:t>
            </a:r>
            <a:r>
              <a:rPr lang="en-US" err="1"/>
              <a:t>Fusce</a:t>
            </a:r>
            <a:r>
              <a:rPr lang="en-US"/>
              <a:t> </a:t>
            </a:r>
            <a:r>
              <a:rPr lang="en-US" err="1"/>
              <a:t>massa</a:t>
            </a:r>
            <a:r>
              <a:rPr lang="en-US"/>
              <a:t> mi, pulvinar </a:t>
            </a:r>
            <a:r>
              <a:rPr lang="en-US" err="1"/>
              <a:t>ut</a:t>
            </a:r>
            <a:r>
              <a:rPr lang="en-US"/>
              <a:t> </a:t>
            </a:r>
            <a:r>
              <a:rPr lang="en-US" err="1"/>
              <a:t>tincidunt</a:t>
            </a:r>
            <a:r>
              <a:rPr lang="en-US"/>
              <a:t> non, </a:t>
            </a:r>
            <a:r>
              <a:rPr lang="en-US" err="1"/>
              <a:t>tempor</a:t>
            </a:r>
            <a:r>
              <a:rPr lang="en-US"/>
              <a:t> a </a:t>
            </a:r>
            <a:r>
              <a:rPr lang="en-US" err="1"/>
              <a:t>nibh</a:t>
            </a:r>
            <a:r>
              <a:rPr lang="en-US"/>
              <a:t>. Nunc </a:t>
            </a:r>
            <a:r>
              <a:rPr lang="en-US" err="1"/>
              <a:t>tincidunt</a:t>
            </a:r>
            <a:r>
              <a:rPr lang="en-US"/>
              <a:t> </a:t>
            </a:r>
            <a:r>
              <a:rPr lang="en-US" err="1"/>
              <a:t>elit</a:t>
            </a:r>
            <a:r>
              <a:rPr lang="en-US"/>
              <a:t> </a:t>
            </a:r>
            <a:r>
              <a:rPr lang="en-US" err="1"/>
              <a:t>eget</a:t>
            </a:r>
            <a:r>
              <a:rPr lang="en-US"/>
              <a:t> </a:t>
            </a:r>
            <a:r>
              <a:rPr lang="en-US" err="1"/>
              <a:t>nisl</a:t>
            </a:r>
            <a:r>
              <a:rPr lang="en-US"/>
              <a:t> </a:t>
            </a:r>
            <a:r>
              <a:rPr lang="en-US" err="1"/>
              <a:t>feugiat</a:t>
            </a:r>
            <a:r>
              <a:rPr lang="en-US"/>
              <a:t>, </a:t>
            </a:r>
            <a:r>
              <a:rPr lang="en-US" err="1"/>
              <a:t>nec</a:t>
            </a:r>
            <a:r>
              <a:rPr lang="en-US"/>
              <a:t> </a:t>
            </a:r>
            <a:r>
              <a:rPr lang="en-US" err="1"/>
              <a:t>feugiat</a:t>
            </a:r>
            <a:r>
              <a:rPr lang="en-US"/>
              <a:t> </a:t>
            </a:r>
            <a:r>
              <a:rPr lang="en-US" err="1"/>
              <a:t>urna</a:t>
            </a:r>
            <a:r>
              <a:rPr lang="en-US"/>
              <a:t> </a:t>
            </a:r>
            <a:r>
              <a:rPr lang="en-US" err="1"/>
              <a:t>dapibus</a:t>
            </a:r>
            <a:r>
              <a:rPr lang="en-US"/>
              <a:t>. </a:t>
            </a:r>
            <a:r>
              <a:rPr lang="en-US" err="1"/>
              <a:t>Aenean</a:t>
            </a:r>
            <a:r>
              <a:rPr lang="en-US"/>
              <a:t> </a:t>
            </a:r>
            <a:r>
              <a:rPr lang="en-US" err="1"/>
              <a:t>arcu</a:t>
            </a:r>
            <a:r>
              <a:rPr lang="en-US"/>
              <a:t> </a:t>
            </a:r>
            <a:r>
              <a:rPr lang="en-US" err="1"/>
              <a:t>mauris</a:t>
            </a:r>
            <a:r>
              <a:rPr lang="en-US"/>
              <a:t>, </a:t>
            </a:r>
            <a:r>
              <a:rPr lang="en-US" err="1"/>
              <a:t>egestas</a:t>
            </a:r>
            <a:r>
              <a:rPr lang="en-US"/>
              <a:t> </a:t>
            </a:r>
            <a:r>
              <a:rPr lang="en-US" err="1"/>
              <a:t>aliquam</a:t>
            </a:r>
            <a:r>
              <a:rPr lang="en-US"/>
              <a:t> </a:t>
            </a:r>
            <a:r>
              <a:rPr lang="en-US" err="1"/>
              <a:t>ultricies</a:t>
            </a:r>
            <a:r>
              <a:rPr lang="en-US"/>
              <a:t> </a:t>
            </a:r>
            <a:r>
              <a:rPr lang="en-US" err="1"/>
              <a:t>ut</a:t>
            </a:r>
            <a:r>
              <a:rPr lang="en-US"/>
              <a:t>, pharetra </a:t>
            </a:r>
            <a:r>
              <a:rPr lang="en-US" err="1"/>
              <a:t>luctus</a:t>
            </a:r>
            <a:r>
              <a:rPr lang="en-US"/>
              <a:t> </a:t>
            </a:r>
            <a:r>
              <a:rPr lang="en-US" err="1"/>
              <a:t>neque</a:t>
            </a:r>
            <a:r>
              <a:rPr lang="en-US"/>
              <a:t>. Integer </a:t>
            </a:r>
            <a:r>
              <a:rPr lang="en-US" err="1"/>
              <a:t>ut</a:t>
            </a:r>
            <a:r>
              <a:rPr lang="en-US"/>
              <a:t> </a:t>
            </a:r>
            <a:r>
              <a:rPr lang="en-US" err="1"/>
              <a:t>viverra</a:t>
            </a:r>
            <a:r>
              <a:rPr lang="en-US"/>
              <a:t> </a:t>
            </a:r>
            <a:r>
              <a:rPr lang="en-US" err="1"/>
              <a:t>lacus</a:t>
            </a:r>
            <a:r>
              <a:rPr lang="en-US"/>
              <a:t>. Integer </a:t>
            </a:r>
            <a:r>
              <a:rPr lang="en-US" err="1"/>
              <a:t>tortor</a:t>
            </a:r>
            <a:r>
              <a:rPr lang="en-US"/>
              <a:t> libero, </a:t>
            </a:r>
            <a:r>
              <a:rPr lang="en-US" err="1"/>
              <a:t>euismod</a:t>
            </a:r>
            <a:r>
              <a:rPr lang="en-US"/>
              <a:t> </a:t>
            </a:r>
            <a:r>
              <a:rPr lang="en-US" err="1"/>
              <a:t>nec</a:t>
            </a:r>
            <a:r>
              <a:rPr lang="en-US"/>
              <a:t> </a:t>
            </a:r>
            <a:r>
              <a:rPr lang="en-US" err="1"/>
              <a:t>euismod</a:t>
            </a:r>
            <a:r>
              <a:rPr lang="en-US"/>
              <a:t> </a:t>
            </a:r>
            <a:r>
              <a:rPr lang="en-US" err="1"/>
              <a:t>eu</a:t>
            </a:r>
            <a:r>
              <a:rPr lang="en-US"/>
              <a:t>, </a:t>
            </a:r>
            <a:r>
              <a:rPr lang="en-US" err="1"/>
              <a:t>efficitur</a:t>
            </a:r>
            <a:r>
              <a:rPr lang="en-US"/>
              <a:t> </a:t>
            </a:r>
            <a:r>
              <a:rPr lang="en-US" err="1"/>
              <a:t>eget</a:t>
            </a:r>
            <a:r>
              <a:rPr lang="en-US"/>
              <a:t> lorem. </a:t>
            </a:r>
            <a:r>
              <a:rPr lang="en-US" err="1"/>
              <a:t>Mauris</a:t>
            </a:r>
            <a:r>
              <a:rPr lang="en-US"/>
              <a:t> </a:t>
            </a:r>
            <a:r>
              <a:rPr lang="en-US" err="1"/>
              <a:t>feugiat</a:t>
            </a:r>
            <a:r>
              <a:rPr lang="en-US"/>
              <a:t> </a:t>
            </a:r>
            <a:r>
              <a:rPr lang="en-US" err="1"/>
              <a:t>justo</a:t>
            </a:r>
            <a:r>
              <a:rPr lang="en-US"/>
              <a:t> in </a:t>
            </a:r>
            <a:r>
              <a:rPr lang="en-US" err="1"/>
              <a:t>nulla</a:t>
            </a:r>
            <a:r>
              <a:rPr lang="en-US"/>
              <a:t> </a:t>
            </a:r>
            <a:r>
              <a:rPr lang="en-US" err="1"/>
              <a:t>laoreet</a:t>
            </a:r>
            <a:r>
              <a:rPr lang="en-US"/>
              <a:t>, a </a:t>
            </a:r>
            <a:r>
              <a:rPr lang="en-US" err="1"/>
              <a:t>mollis</a:t>
            </a:r>
            <a:r>
              <a:rPr lang="en-US"/>
              <a:t> magna </a:t>
            </a:r>
            <a:r>
              <a:rPr lang="en-US" err="1"/>
              <a:t>consequat</a:t>
            </a:r>
            <a:r>
              <a:rPr lang="en-US"/>
              <a:t>. </a:t>
            </a:r>
            <a:r>
              <a:rPr lang="en-US" err="1"/>
              <a:t>Proin</a:t>
            </a:r>
            <a:r>
              <a:rPr lang="en-US"/>
              <a:t> lacinia ipsum sit </a:t>
            </a:r>
            <a:r>
              <a:rPr lang="en-US" err="1"/>
              <a:t>amet</a:t>
            </a:r>
            <a:r>
              <a:rPr lang="en-US"/>
              <a:t> </a:t>
            </a:r>
            <a:r>
              <a:rPr lang="en-US" err="1"/>
              <a:t>accumsan</a:t>
            </a:r>
            <a:r>
              <a:rPr lang="en-US"/>
              <a:t> </a:t>
            </a:r>
            <a:r>
              <a:rPr lang="en-US" err="1"/>
              <a:t>feugiat</a:t>
            </a:r>
            <a:r>
              <a:rPr lang="en-US"/>
              <a:t>. </a:t>
            </a:r>
            <a:r>
              <a:rPr lang="en-US" err="1"/>
              <a:t>Nulla</a:t>
            </a:r>
            <a:r>
              <a:rPr lang="en-US"/>
              <a:t> </a:t>
            </a:r>
            <a:r>
              <a:rPr lang="en-US" err="1"/>
              <a:t>venenatis</a:t>
            </a:r>
            <a:r>
              <a:rPr lang="en-US"/>
              <a:t> </a:t>
            </a:r>
            <a:r>
              <a:rPr lang="en-US" err="1"/>
              <a:t>urna</a:t>
            </a:r>
            <a:r>
              <a:rPr lang="en-US"/>
              <a:t> in </a:t>
            </a:r>
            <a:r>
              <a:rPr lang="en-US" err="1"/>
              <a:t>congue</a:t>
            </a:r>
            <a:r>
              <a:rPr lang="en-US"/>
              <a:t> </a:t>
            </a:r>
            <a:r>
              <a:rPr lang="en-US" err="1"/>
              <a:t>bibendum</a:t>
            </a:r>
            <a:r>
              <a:rPr lang="en-US"/>
              <a:t>.</a:t>
            </a:r>
          </a:p>
          <a:p>
            <a:pPr lvl="0"/>
            <a:r>
              <a:rPr lang="en-US"/>
              <a:t>Nunc </a:t>
            </a:r>
            <a:r>
              <a:rPr lang="en-US" err="1"/>
              <a:t>neque</a:t>
            </a:r>
            <a:r>
              <a:rPr lang="en-US"/>
              <a:t> </a:t>
            </a:r>
            <a:r>
              <a:rPr lang="en-US" err="1"/>
              <a:t>massa</a:t>
            </a:r>
            <a:r>
              <a:rPr lang="en-US"/>
              <a:t>, </a:t>
            </a:r>
            <a:r>
              <a:rPr lang="en-US" err="1"/>
              <a:t>posuere</a:t>
            </a:r>
            <a:r>
              <a:rPr lang="en-US"/>
              <a:t> sit </a:t>
            </a:r>
            <a:r>
              <a:rPr lang="en-US" err="1"/>
              <a:t>amet</a:t>
            </a:r>
            <a:r>
              <a:rPr lang="en-US"/>
              <a:t> </a:t>
            </a:r>
            <a:r>
              <a:rPr lang="en-US" err="1"/>
              <a:t>accumsan</a:t>
            </a:r>
            <a:r>
              <a:rPr lang="en-US"/>
              <a:t> </a:t>
            </a:r>
            <a:r>
              <a:rPr lang="en-US" err="1"/>
              <a:t>ut</a:t>
            </a:r>
            <a:r>
              <a:rPr lang="en-US"/>
              <a:t>, lacinia at </a:t>
            </a:r>
            <a:r>
              <a:rPr lang="en-US" err="1"/>
              <a:t>odio</a:t>
            </a:r>
            <a:r>
              <a:rPr lang="en-US"/>
              <a:t>. </a:t>
            </a:r>
            <a:r>
              <a:rPr lang="en-US" err="1"/>
              <a:t>Nullam</a:t>
            </a:r>
            <a:r>
              <a:rPr lang="en-US"/>
              <a:t> ac </a:t>
            </a:r>
            <a:r>
              <a:rPr lang="en-US" err="1"/>
              <a:t>turpis</a:t>
            </a:r>
            <a:r>
              <a:rPr lang="en-US"/>
              <a:t> id dui </a:t>
            </a:r>
            <a:r>
              <a:rPr lang="en-US" err="1"/>
              <a:t>elementum</a:t>
            </a:r>
            <a:r>
              <a:rPr lang="en-US"/>
              <a:t> </a:t>
            </a:r>
            <a:r>
              <a:rPr lang="en-US" err="1"/>
              <a:t>tincidunt</a:t>
            </a:r>
            <a:r>
              <a:rPr lang="en-US"/>
              <a:t> at id ex. Ut </a:t>
            </a:r>
            <a:r>
              <a:rPr lang="en-US" err="1"/>
              <a:t>pellentesque</a:t>
            </a:r>
            <a:r>
              <a:rPr lang="en-US"/>
              <a:t> </a:t>
            </a:r>
            <a:r>
              <a:rPr lang="en-US" err="1"/>
              <a:t>blandit</a:t>
            </a:r>
            <a:r>
              <a:rPr lang="en-US"/>
              <a:t> ipsum, </a:t>
            </a:r>
            <a:r>
              <a:rPr lang="en-US" err="1"/>
              <a:t>vel</a:t>
            </a:r>
            <a:r>
              <a:rPr lang="en-US"/>
              <a:t> </a:t>
            </a:r>
            <a:r>
              <a:rPr lang="en-US" err="1"/>
              <a:t>egestas</a:t>
            </a:r>
            <a:r>
              <a:rPr lang="en-US"/>
              <a:t> </a:t>
            </a:r>
            <a:r>
              <a:rPr lang="en-US" err="1"/>
              <a:t>diam</a:t>
            </a:r>
            <a:r>
              <a:rPr lang="en-US"/>
              <a:t> </a:t>
            </a:r>
            <a:r>
              <a:rPr lang="en-US" err="1"/>
              <a:t>efficitur</a:t>
            </a:r>
            <a:r>
              <a:rPr lang="en-US"/>
              <a:t> sit </a:t>
            </a:r>
            <a:r>
              <a:rPr lang="en-US" err="1"/>
              <a:t>amet</a:t>
            </a:r>
            <a:r>
              <a:rPr lang="en-US"/>
              <a:t>. Maecenas </a:t>
            </a:r>
            <a:r>
              <a:rPr lang="en-US" err="1"/>
              <a:t>commodo</a:t>
            </a:r>
            <a:r>
              <a:rPr lang="en-US"/>
              <a:t> </a:t>
            </a:r>
            <a:r>
              <a:rPr lang="en-US" err="1"/>
              <a:t>fringilla</a:t>
            </a:r>
            <a:r>
              <a:rPr lang="en-US"/>
              <a:t> nisi, non maximus </a:t>
            </a:r>
            <a:r>
              <a:rPr lang="en-US" err="1"/>
              <a:t>massa</a:t>
            </a:r>
            <a:r>
              <a:rPr lang="en-US"/>
              <a:t> </a:t>
            </a:r>
            <a:r>
              <a:rPr lang="en-US" err="1"/>
              <a:t>iaculis</a:t>
            </a:r>
            <a:r>
              <a:rPr lang="en-US"/>
              <a:t> </a:t>
            </a:r>
            <a:r>
              <a:rPr lang="en-US" err="1"/>
              <a:t>nec</a:t>
            </a:r>
            <a:r>
              <a:rPr lang="en-US"/>
              <a:t>. </a:t>
            </a:r>
          </a:p>
        </p:txBody>
      </p:sp>
    </p:spTree>
    <p:extLst>
      <p:ext uri="{BB962C8B-B14F-4D97-AF65-F5344CB8AC3E}">
        <p14:creationId xmlns:p14="http://schemas.microsoft.com/office/powerpoint/2010/main" val="3723095816"/>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8859025"/>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1086313300"/>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1470736"/>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18508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87702"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2" name="Picture Placeholder 14">
            <a:extLst>
              <a:ext uri="{FF2B5EF4-FFF2-40B4-BE49-F238E27FC236}">
                <a16:creationId xmlns:a16="http://schemas.microsoft.com/office/drawing/2014/main" id="{6E645E8C-05BC-6548-872B-891C1988923C}"/>
              </a:ext>
            </a:extLst>
          </p:cNvPr>
          <p:cNvSpPr>
            <a:spLocks noGrp="1"/>
          </p:cNvSpPr>
          <p:nvPr>
            <p:ph type="pic" sz="quarter" idx="18" hasCustomPrompt="1"/>
          </p:nvPr>
        </p:nvSpPr>
        <p:spPr>
          <a:xfrm>
            <a:off x="3486751"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4" name="Picture Placeholder 14">
            <a:extLst>
              <a:ext uri="{FF2B5EF4-FFF2-40B4-BE49-F238E27FC236}">
                <a16:creationId xmlns:a16="http://schemas.microsoft.com/office/drawing/2014/main" id="{AC5133CF-A1DF-074A-8781-7F53E58B38DA}"/>
              </a:ext>
            </a:extLst>
          </p:cNvPr>
          <p:cNvSpPr>
            <a:spLocks noGrp="1"/>
          </p:cNvSpPr>
          <p:nvPr>
            <p:ph type="pic" sz="quarter" idx="20" hasCustomPrompt="1"/>
          </p:nvPr>
        </p:nvSpPr>
        <p:spPr>
          <a:xfrm>
            <a:off x="9088654"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8" name="Picture Placeholder 14">
            <a:extLst>
              <a:ext uri="{FF2B5EF4-FFF2-40B4-BE49-F238E27FC236}">
                <a16:creationId xmlns:a16="http://schemas.microsoft.com/office/drawing/2014/main" id="{995C6489-58E1-8246-B12F-4BB7D39BD4B5}"/>
              </a:ext>
            </a:extLst>
          </p:cNvPr>
          <p:cNvSpPr>
            <a:spLocks noGrp="1"/>
          </p:cNvSpPr>
          <p:nvPr>
            <p:ph type="pic" sz="quarter" idx="33" hasCustomPrompt="1"/>
          </p:nvPr>
        </p:nvSpPr>
        <p:spPr>
          <a:xfrm>
            <a:off x="685800"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9" name="Picture Placeholder 14">
            <a:extLst>
              <a:ext uri="{FF2B5EF4-FFF2-40B4-BE49-F238E27FC236}">
                <a16:creationId xmlns:a16="http://schemas.microsoft.com/office/drawing/2014/main" id="{AB2578B4-B73E-B44A-B8FE-DD33E294E44E}"/>
              </a:ext>
            </a:extLst>
          </p:cNvPr>
          <p:cNvSpPr>
            <a:spLocks noGrp="1"/>
          </p:cNvSpPr>
          <p:nvPr>
            <p:ph type="pic" sz="quarter" idx="34" hasCustomPrompt="1"/>
          </p:nvPr>
        </p:nvSpPr>
        <p:spPr>
          <a:xfrm>
            <a:off x="6287702"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0" name="Picture Placeholder 14">
            <a:extLst>
              <a:ext uri="{FF2B5EF4-FFF2-40B4-BE49-F238E27FC236}">
                <a16:creationId xmlns:a16="http://schemas.microsoft.com/office/drawing/2014/main" id="{342AD1C8-3D24-F143-BC2E-FD8640F959E9}"/>
              </a:ext>
            </a:extLst>
          </p:cNvPr>
          <p:cNvSpPr>
            <a:spLocks noGrp="1"/>
          </p:cNvSpPr>
          <p:nvPr>
            <p:ph type="pic" sz="quarter" idx="35" hasCustomPrompt="1"/>
          </p:nvPr>
        </p:nvSpPr>
        <p:spPr>
          <a:xfrm>
            <a:off x="3486751"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1" name="Picture Placeholder 14">
            <a:extLst>
              <a:ext uri="{FF2B5EF4-FFF2-40B4-BE49-F238E27FC236}">
                <a16:creationId xmlns:a16="http://schemas.microsoft.com/office/drawing/2014/main" id="{CD696151-7FA0-7E4B-BF95-443006F35282}"/>
              </a:ext>
            </a:extLst>
          </p:cNvPr>
          <p:cNvSpPr>
            <a:spLocks noGrp="1"/>
          </p:cNvSpPr>
          <p:nvPr>
            <p:ph type="pic" sz="quarter" idx="36" hasCustomPrompt="1"/>
          </p:nvPr>
        </p:nvSpPr>
        <p:spPr>
          <a:xfrm>
            <a:off x="9088654"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43" name="Text Placeholder 8">
            <a:extLst>
              <a:ext uri="{FF2B5EF4-FFF2-40B4-BE49-F238E27FC236}">
                <a16:creationId xmlns:a16="http://schemas.microsoft.com/office/drawing/2014/main" id="{E275BD01-EC80-7041-9D61-D1B61C005FAE}"/>
              </a:ext>
            </a:extLst>
          </p:cNvPr>
          <p:cNvSpPr>
            <a:spLocks noGrp="1"/>
          </p:cNvSpPr>
          <p:nvPr>
            <p:ph type="body" sz="quarter" idx="49" hasCustomPrompt="1"/>
          </p:nvPr>
        </p:nvSpPr>
        <p:spPr>
          <a:xfrm>
            <a:off x="685800"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4" name="Text Placeholder 8">
            <a:extLst>
              <a:ext uri="{FF2B5EF4-FFF2-40B4-BE49-F238E27FC236}">
                <a16:creationId xmlns:a16="http://schemas.microsoft.com/office/drawing/2014/main" id="{991E8DA0-CEFA-314D-84BC-4A55C992D766}"/>
              </a:ext>
            </a:extLst>
          </p:cNvPr>
          <p:cNvSpPr>
            <a:spLocks noGrp="1"/>
          </p:cNvSpPr>
          <p:nvPr>
            <p:ph type="body" sz="quarter" idx="50" hasCustomPrompt="1"/>
          </p:nvPr>
        </p:nvSpPr>
        <p:spPr>
          <a:xfrm>
            <a:off x="685800"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5" name="Text Placeholder 8">
            <a:extLst>
              <a:ext uri="{FF2B5EF4-FFF2-40B4-BE49-F238E27FC236}">
                <a16:creationId xmlns:a16="http://schemas.microsoft.com/office/drawing/2014/main" id="{A847203A-FD45-9849-AB08-A1B0FC164238}"/>
              </a:ext>
            </a:extLst>
          </p:cNvPr>
          <p:cNvSpPr>
            <a:spLocks noGrp="1"/>
          </p:cNvSpPr>
          <p:nvPr>
            <p:ph type="body" sz="quarter" idx="51" hasCustomPrompt="1"/>
          </p:nvPr>
        </p:nvSpPr>
        <p:spPr>
          <a:xfrm>
            <a:off x="3486751"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6" name="Text Placeholder 8">
            <a:extLst>
              <a:ext uri="{FF2B5EF4-FFF2-40B4-BE49-F238E27FC236}">
                <a16:creationId xmlns:a16="http://schemas.microsoft.com/office/drawing/2014/main" id="{20969B23-739E-3C4E-9705-1FF78301AF99}"/>
              </a:ext>
            </a:extLst>
          </p:cNvPr>
          <p:cNvSpPr>
            <a:spLocks noGrp="1"/>
          </p:cNvSpPr>
          <p:nvPr>
            <p:ph type="body" sz="quarter" idx="52" hasCustomPrompt="1"/>
          </p:nvPr>
        </p:nvSpPr>
        <p:spPr>
          <a:xfrm>
            <a:off x="3486751"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7" name="Text Placeholder 8">
            <a:extLst>
              <a:ext uri="{FF2B5EF4-FFF2-40B4-BE49-F238E27FC236}">
                <a16:creationId xmlns:a16="http://schemas.microsoft.com/office/drawing/2014/main" id="{06274477-0A79-C549-B59D-D078BB636547}"/>
              </a:ext>
            </a:extLst>
          </p:cNvPr>
          <p:cNvSpPr>
            <a:spLocks noGrp="1"/>
          </p:cNvSpPr>
          <p:nvPr>
            <p:ph type="body" sz="quarter" idx="53" hasCustomPrompt="1"/>
          </p:nvPr>
        </p:nvSpPr>
        <p:spPr>
          <a:xfrm>
            <a:off x="6287702"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8" name="Text Placeholder 8">
            <a:extLst>
              <a:ext uri="{FF2B5EF4-FFF2-40B4-BE49-F238E27FC236}">
                <a16:creationId xmlns:a16="http://schemas.microsoft.com/office/drawing/2014/main" id="{05237FAC-D5A6-3B41-97E1-F5CFB6195662}"/>
              </a:ext>
            </a:extLst>
          </p:cNvPr>
          <p:cNvSpPr>
            <a:spLocks noGrp="1"/>
          </p:cNvSpPr>
          <p:nvPr>
            <p:ph type="body" sz="quarter" idx="54" hasCustomPrompt="1"/>
          </p:nvPr>
        </p:nvSpPr>
        <p:spPr>
          <a:xfrm>
            <a:off x="6287702"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9" name="Text Placeholder 8">
            <a:extLst>
              <a:ext uri="{FF2B5EF4-FFF2-40B4-BE49-F238E27FC236}">
                <a16:creationId xmlns:a16="http://schemas.microsoft.com/office/drawing/2014/main" id="{649787C3-33FB-7B42-BF2E-A1AC70E7EE54}"/>
              </a:ext>
            </a:extLst>
          </p:cNvPr>
          <p:cNvSpPr>
            <a:spLocks noGrp="1"/>
          </p:cNvSpPr>
          <p:nvPr>
            <p:ph type="body" sz="quarter" idx="55" hasCustomPrompt="1"/>
          </p:nvPr>
        </p:nvSpPr>
        <p:spPr>
          <a:xfrm>
            <a:off x="9090313"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50" name="Text Placeholder 8">
            <a:extLst>
              <a:ext uri="{FF2B5EF4-FFF2-40B4-BE49-F238E27FC236}">
                <a16:creationId xmlns:a16="http://schemas.microsoft.com/office/drawing/2014/main" id="{07C5DD56-B7C7-FA42-9F93-957D9997C42E}"/>
              </a:ext>
            </a:extLst>
          </p:cNvPr>
          <p:cNvSpPr>
            <a:spLocks noGrp="1"/>
          </p:cNvSpPr>
          <p:nvPr>
            <p:ph type="body" sz="quarter" idx="56" hasCustomPrompt="1"/>
          </p:nvPr>
        </p:nvSpPr>
        <p:spPr>
          <a:xfrm>
            <a:off x="9090313"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3304524675"/>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76711675"/>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741308"/>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59191309"/>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12394065"/>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87721229"/>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81677006"/>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26274324"/>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601846828"/>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userDrawn="1">
  <p:cSld name="1_Seize — Blue">
    <p:bg>
      <p:bgPr>
        <a:solidFill>
          <a:schemeClr val="accent6">
            <a:lumMod val="7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24616099"/>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Next-Medium" panose="020B0602020204020303" pitchFamily="34" charset="77"/>
              </a:rPr>
              <a:t>copyright </a:t>
            </a:r>
            <a:r>
              <a:rPr lang="en-US" sz="700" b="0" i="0" spc="20" baseline="0" dirty="0" err="1">
                <a:solidFill>
                  <a:schemeClr val="bg1"/>
                </a:solidFill>
                <a:latin typeface="FuturaNext-Medium" panose="020B0602020204020303" pitchFamily="34" charset="77"/>
              </a:rPr>
              <a:t>publicis</a:t>
            </a:r>
            <a:r>
              <a:rPr lang="en-US" sz="700" b="0" i="0" spc="20" baseline="0" dirty="0">
                <a:solidFill>
                  <a:schemeClr val="bg1"/>
                </a:solidFill>
                <a:latin typeface="FuturaNext-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6295359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3/3 Profi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494995"/>
          </a:xfrm>
        </p:spPr>
        <p:txBody>
          <a:bodyPr anchor="t" anchorCtr="0"/>
          <a:lstStyle>
            <a:lvl1pPr>
              <a:defRPr sz="2300" b="0" i="0">
                <a:latin typeface="FuturaNext-Medium" panose="020B0602020204020303" pitchFamily="34" charset="77"/>
              </a:defRPr>
            </a:lvl1pPr>
          </a:lstStyle>
          <a:p>
            <a:r>
              <a:rPr lang="en-US" dirty="0"/>
              <a:t>3/3/3 Profile Name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019301" cy="202220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8" name="Subtitle 2">
            <a:extLst>
              <a:ext uri="{FF2B5EF4-FFF2-40B4-BE49-F238E27FC236}">
                <a16:creationId xmlns:a16="http://schemas.microsoft.com/office/drawing/2014/main" id="{F40F6EF1-4EAF-EF4C-8721-63E725D99BB1}"/>
              </a:ext>
            </a:extLst>
          </p:cNvPr>
          <p:cNvSpPr>
            <a:spLocks noGrp="1"/>
          </p:cNvSpPr>
          <p:nvPr>
            <p:ph type="subTitle" idx="14" hasCustomPrompt="1"/>
          </p:nvPr>
        </p:nvSpPr>
        <p:spPr>
          <a:xfrm>
            <a:off x="685800" y="1028395"/>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dirty="0"/>
              <a:t>Designation</a:t>
            </a:r>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1676400"/>
            <a:ext cx="0" cy="4495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ext Placeholder 8">
            <a:extLst>
              <a:ext uri="{FF2B5EF4-FFF2-40B4-BE49-F238E27FC236}">
                <a16:creationId xmlns:a16="http://schemas.microsoft.com/office/drawing/2014/main" id="{44F1B326-EA5D-DF4C-9769-DE53133ADC9A}"/>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18" name="Text Placeholder 8">
            <a:extLst>
              <a:ext uri="{FF2B5EF4-FFF2-40B4-BE49-F238E27FC236}">
                <a16:creationId xmlns:a16="http://schemas.microsoft.com/office/drawing/2014/main" id="{5CE0AF91-E47E-1F45-968B-C5DAA8241F68}"/>
              </a:ext>
            </a:extLst>
          </p:cNvPr>
          <p:cNvSpPr>
            <a:spLocks noGrp="1"/>
          </p:cNvSpPr>
          <p:nvPr>
            <p:ph type="body" sz="quarter" idx="18" hasCustomPrompt="1"/>
          </p:nvPr>
        </p:nvSpPr>
        <p:spPr>
          <a:xfrm>
            <a:off x="685800" y="4091792"/>
            <a:ext cx="2019301" cy="2080408"/>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520131038"/>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57826120"/>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userDrawn="1">
  <p:cSld name="Case Study -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Tree>
    <p:extLst>
      <p:ext uri="{BB962C8B-B14F-4D97-AF65-F5344CB8AC3E}">
        <p14:creationId xmlns:p14="http://schemas.microsoft.com/office/powerpoint/2010/main" val="2604849113"/>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226695521"/>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userDrawn="1">
  <p:cSld name="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3352800"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724400" y="0"/>
            <a:ext cx="74675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2528175863"/>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3608616604"/>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44945632"/>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304120959"/>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63587161"/>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96210333"/>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48980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3 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019301" cy="1143000"/>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533400"/>
            <a:ext cx="0" cy="5638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Text Placeholder 8">
            <a:extLst>
              <a:ext uri="{FF2B5EF4-FFF2-40B4-BE49-F238E27FC236}">
                <a16:creationId xmlns:a16="http://schemas.microsoft.com/office/drawing/2014/main" id="{0A41AD4B-A747-424A-B9F9-C8308162406C}"/>
              </a:ext>
            </a:extLst>
          </p:cNvPr>
          <p:cNvSpPr>
            <a:spLocks noGrp="1"/>
          </p:cNvSpPr>
          <p:nvPr>
            <p:ph type="body" sz="quarter" idx="16" hasCustomPrompt="1"/>
          </p:nvPr>
        </p:nvSpPr>
        <p:spPr>
          <a:xfrm>
            <a:off x="3467100" y="533400"/>
            <a:ext cx="8036052" cy="5638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0" name="Text Placeholder 8">
            <a:extLst>
              <a:ext uri="{FF2B5EF4-FFF2-40B4-BE49-F238E27FC236}">
                <a16:creationId xmlns:a16="http://schemas.microsoft.com/office/drawing/2014/main" id="{13A95416-90C3-E449-97BC-03BD0D7402E8}"/>
              </a:ext>
            </a:extLst>
          </p:cNvPr>
          <p:cNvSpPr>
            <a:spLocks noGrp="1"/>
          </p:cNvSpPr>
          <p:nvPr>
            <p:ph type="body" sz="quarter" idx="18" hasCustomPrompt="1"/>
          </p:nvPr>
        </p:nvSpPr>
        <p:spPr>
          <a:xfrm>
            <a:off x="685800" y="2057400"/>
            <a:ext cx="2019301"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1814416743"/>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8480831"/>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246745488"/>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12760993"/>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27847971"/>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0336094"/>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6" name="Freeform 5">
            <a:extLst>
              <a:ext uri="{FF2B5EF4-FFF2-40B4-BE49-F238E27FC236}">
                <a16:creationId xmlns:a16="http://schemas.microsoft.com/office/drawing/2014/main" id="{6066BE0F-13E1-1346-9537-4FE8E70050A7}"/>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4076603783"/>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30887967"/>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41136547"/>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9720248"/>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703596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Tree>
    <p:extLst>
      <p:ext uri="{BB962C8B-B14F-4D97-AF65-F5344CB8AC3E}">
        <p14:creationId xmlns:p14="http://schemas.microsoft.com/office/powerpoint/2010/main" val="3492676907"/>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360.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04035409"/>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5753775"/>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48752340"/>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43726728"/>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3549001"/>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178519418"/>
      </p:ext>
    </p:extLst>
  </p:cSld>
  <p:clrMapOvr>
    <a:masterClrMapping/>
  </p:clrMapOvr>
  <p:extLst>
    <p:ext uri="{DCECCB84-F9BA-43D5-87BE-67443E8EF086}">
      <p15:sldGuideLst xmlns:p15="http://schemas.microsoft.com/office/powerpoint/2012/main"/>
    </p:ext>
  </p:extLst>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marL="0" marR="0" indent="0" algn="l" defTabSz="914400" rtl="0" eaLnBrk="1" fontAlgn="auto" latinLnBrk="0" hangingPunct="1">
              <a:lnSpc>
                <a:spcPct val="140000"/>
              </a:lnSpc>
              <a:spcBef>
                <a:spcPts val="800"/>
              </a:spcBef>
              <a:spcAft>
                <a:spcPts val="0"/>
              </a:spcAft>
              <a:buClrTx/>
              <a:buSzTx/>
              <a:buFontTx/>
              <a:buNone/>
              <a:tabLs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93748961"/>
      </p:ext>
    </p:extLst>
  </p:cSld>
  <p:clrMapOvr>
    <a:masterClrMapping/>
  </p:clrMapOvr>
  <p:extLst>
    <p:ext uri="{DCECCB84-F9BA-43D5-87BE-67443E8EF086}">
      <p15:sldGuideLst xmlns:p15="http://schemas.microsoft.com/office/powerpoint/2012/main"/>
    </p:ext>
  </p:extLst>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userDrawn="1">
  <p:cSld name="2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3352800" cy="2895600"/>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4419600" y="533400"/>
            <a:ext cx="7083552" cy="5638800"/>
          </a:xfrm>
        </p:spPr>
        <p:txBody>
          <a:bodyPr numCol="2" spcCol="384048"/>
          <a:lstStyle>
            <a:lvl1pPr marL="0" marR="0" indent="0" algn="l" defTabSz="914400" rtl="0" eaLnBrk="1" fontAlgn="auto" latinLnBrk="0" hangingPunct="1">
              <a:lnSpc>
                <a:spcPct val="140000"/>
              </a:lnSpc>
              <a:spcBef>
                <a:spcPts val="800"/>
              </a:spcBef>
              <a:spcAft>
                <a:spcPts val="0"/>
              </a:spcAft>
              <a:buClrTx/>
              <a:buSzTx/>
              <a:buFontTx/>
              <a:buNone/>
              <a:tabLs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871527969"/>
      </p:ext>
    </p:extLst>
  </p:cSld>
  <p:clrMapOvr>
    <a:masterClrMapping/>
  </p:clrMapOvr>
  <p:extLst>
    <p:ext uri="{DCECCB84-F9BA-43D5-87BE-67443E8EF086}">
      <p15:sldGuideLst xmlns:p15="http://schemas.microsoft.com/office/powerpoint/2012/main"/>
    </p:ext>
  </p:extLst>
</p:sldLayout>
</file>

<file path=ppt/slideLayouts/slideLayout368.xml><?xml version="1.0" encoding="utf-8"?>
<p:sldLayout xmlns:a="http://schemas.openxmlformats.org/drawingml/2006/main" xmlns:r="http://schemas.openxmlformats.org/officeDocument/2006/relationships" xmlns:p="http://schemas.openxmlformats.org/presentationml/2006/main" preserve="1"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a:t>Duis </a:t>
            </a:r>
            <a:r>
              <a:rPr lang="en-US" err="1"/>
              <a:t>varius</a:t>
            </a:r>
            <a:r>
              <a:rPr lang="en-US"/>
              <a:t> </a:t>
            </a:r>
            <a:r>
              <a:rPr lang="en-US" err="1"/>
              <a:t>leo</a:t>
            </a:r>
            <a:r>
              <a:rPr lang="en-US"/>
              <a:t> </a:t>
            </a:r>
            <a:r>
              <a:rPr lang="en-US" err="1"/>
              <a:t>sed</a:t>
            </a:r>
            <a:r>
              <a:rPr lang="en-US"/>
              <a:t> </a:t>
            </a:r>
            <a:r>
              <a:rPr lang="en-US" err="1"/>
              <a:t>lectus</a:t>
            </a:r>
            <a:r>
              <a:rPr lang="en-US"/>
              <a:t> </a:t>
            </a:r>
            <a:r>
              <a:rPr lang="en-US" err="1"/>
              <a:t>faucibus</a:t>
            </a:r>
            <a:r>
              <a:rPr lang="en-US"/>
              <a:t>, sit </a:t>
            </a:r>
            <a:r>
              <a:rPr lang="en-US" err="1"/>
              <a:t>amet</a:t>
            </a:r>
            <a:r>
              <a:rPr lang="en-US"/>
              <a:t> </a:t>
            </a:r>
            <a:r>
              <a:rPr lang="en-US" err="1"/>
              <a:t>mollis</a:t>
            </a:r>
            <a:r>
              <a:rPr lang="en-US"/>
              <a:t> </a:t>
            </a:r>
            <a:r>
              <a:rPr lang="en-US" err="1"/>
              <a:t>nisl</a:t>
            </a:r>
            <a:r>
              <a:rPr lang="en-US"/>
              <a:t> </a:t>
            </a:r>
            <a:r>
              <a:rPr lang="en-US" err="1"/>
              <a:t>mollis</a:t>
            </a:r>
            <a:r>
              <a:rPr lang="en-US"/>
              <a:t>. </a:t>
            </a:r>
            <a:r>
              <a:rPr lang="en-US" err="1"/>
              <a:t>Sed</a:t>
            </a:r>
            <a:r>
              <a:rPr lang="en-US"/>
              <a:t> convallis id </a:t>
            </a:r>
            <a:r>
              <a:rPr lang="en-US" err="1"/>
              <a:t>sapien</a:t>
            </a:r>
            <a:r>
              <a:rPr lang="en-US"/>
              <a:t> in </a:t>
            </a:r>
            <a:r>
              <a:rPr lang="en-US" err="1"/>
              <a:t>mollis</a:t>
            </a:r>
            <a:r>
              <a:rPr lang="en-US"/>
              <a:t>. </a:t>
            </a:r>
            <a:r>
              <a:rPr lang="en-US" err="1"/>
              <a:t>Fusce</a:t>
            </a:r>
            <a:r>
              <a:rPr lang="en-US"/>
              <a:t> </a:t>
            </a:r>
            <a:r>
              <a:rPr lang="en-US" err="1"/>
              <a:t>massa</a:t>
            </a:r>
            <a:r>
              <a:rPr lang="en-US"/>
              <a:t> mi, pulvinar </a:t>
            </a:r>
            <a:r>
              <a:rPr lang="en-US" err="1"/>
              <a:t>ut</a:t>
            </a:r>
            <a:r>
              <a:rPr lang="en-US"/>
              <a:t> </a:t>
            </a:r>
            <a:r>
              <a:rPr lang="en-US" err="1"/>
              <a:t>tincidunt</a:t>
            </a:r>
            <a:r>
              <a:rPr lang="en-US"/>
              <a:t> non, </a:t>
            </a:r>
            <a:r>
              <a:rPr lang="en-US" err="1"/>
              <a:t>tempor</a:t>
            </a:r>
            <a:r>
              <a:rPr lang="en-US"/>
              <a:t> a </a:t>
            </a:r>
            <a:r>
              <a:rPr lang="en-US" err="1"/>
              <a:t>nibh</a:t>
            </a:r>
            <a:r>
              <a:rPr lang="en-US"/>
              <a:t>. Nunc </a:t>
            </a:r>
            <a:r>
              <a:rPr lang="en-US" err="1"/>
              <a:t>tincidunt</a:t>
            </a:r>
            <a:r>
              <a:rPr lang="en-US"/>
              <a:t> </a:t>
            </a:r>
            <a:r>
              <a:rPr lang="en-US" err="1"/>
              <a:t>elit</a:t>
            </a:r>
            <a:r>
              <a:rPr lang="en-US"/>
              <a:t> </a:t>
            </a:r>
            <a:r>
              <a:rPr lang="en-US" err="1"/>
              <a:t>eget</a:t>
            </a:r>
            <a:r>
              <a:rPr lang="en-US"/>
              <a:t> </a:t>
            </a:r>
            <a:r>
              <a:rPr lang="en-US" err="1"/>
              <a:t>nisl</a:t>
            </a:r>
            <a:r>
              <a:rPr lang="en-US"/>
              <a:t> </a:t>
            </a:r>
            <a:r>
              <a:rPr lang="en-US" err="1"/>
              <a:t>feugiat</a:t>
            </a:r>
            <a:r>
              <a:rPr lang="en-US"/>
              <a:t>, </a:t>
            </a:r>
            <a:r>
              <a:rPr lang="en-US" err="1"/>
              <a:t>nec</a:t>
            </a:r>
            <a:r>
              <a:rPr lang="en-US"/>
              <a:t> </a:t>
            </a:r>
            <a:r>
              <a:rPr lang="en-US" err="1"/>
              <a:t>feugiat</a:t>
            </a:r>
            <a:r>
              <a:rPr lang="en-US"/>
              <a:t> </a:t>
            </a:r>
            <a:r>
              <a:rPr lang="en-US" err="1"/>
              <a:t>urna</a:t>
            </a:r>
            <a:r>
              <a:rPr lang="en-US"/>
              <a:t> </a:t>
            </a:r>
            <a:r>
              <a:rPr lang="en-US" err="1"/>
              <a:t>dapibus</a:t>
            </a:r>
            <a:r>
              <a:rPr lang="en-US"/>
              <a:t>. </a:t>
            </a:r>
            <a:r>
              <a:rPr lang="en-US" err="1"/>
              <a:t>Aenean</a:t>
            </a:r>
            <a:r>
              <a:rPr lang="en-US"/>
              <a:t> </a:t>
            </a:r>
            <a:r>
              <a:rPr lang="en-US" err="1"/>
              <a:t>arcu</a:t>
            </a:r>
            <a:r>
              <a:rPr lang="en-US"/>
              <a:t> </a:t>
            </a:r>
            <a:r>
              <a:rPr lang="en-US" err="1"/>
              <a:t>mauris</a:t>
            </a:r>
            <a:r>
              <a:rPr lang="en-US"/>
              <a:t>, </a:t>
            </a:r>
            <a:r>
              <a:rPr lang="en-US" err="1"/>
              <a:t>egestas</a:t>
            </a:r>
            <a:r>
              <a:rPr lang="en-US"/>
              <a:t> </a:t>
            </a:r>
            <a:r>
              <a:rPr lang="en-US" err="1"/>
              <a:t>aliquam</a:t>
            </a:r>
            <a:r>
              <a:rPr lang="en-US"/>
              <a:t> </a:t>
            </a:r>
            <a:r>
              <a:rPr lang="en-US" err="1"/>
              <a:t>ultricies</a:t>
            </a:r>
            <a:r>
              <a:rPr lang="en-US"/>
              <a:t> </a:t>
            </a:r>
            <a:r>
              <a:rPr lang="en-US" err="1"/>
              <a:t>ut</a:t>
            </a:r>
            <a:r>
              <a:rPr lang="en-US"/>
              <a:t>, pharetra </a:t>
            </a:r>
            <a:r>
              <a:rPr lang="en-US" err="1"/>
              <a:t>luctus</a:t>
            </a:r>
            <a:r>
              <a:rPr lang="en-US"/>
              <a:t> </a:t>
            </a:r>
            <a:r>
              <a:rPr lang="en-US" err="1"/>
              <a:t>neque</a:t>
            </a:r>
            <a:r>
              <a:rPr lang="en-US"/>
              <a:t>. Integer </a:t>
            </a:r>
            <a:r>
              <a:rPr lang="en-US" err="1"/>
              <a:t>ut</a:t>
            </a:r>
            <a:r>
              <a:rPr lang="en-US"/>
              <a:t> </a:t>
            </a:r>
            <a:r>
              <a:rPr lang="en-US" err="1"/>
              <a:t>viverra</a:t>
            </a:r>
            <a:r>
              <a:rPr lang="en-US"/>
              <a:t> </a:t>
            </a:r>
            <a:r>
              <a:rPr lang="en-US" err="1"/>
              <a:t>lacus</a:t>
            </a:r>
            <a:r>
              <a:rPr lang="en-US"/>
              <a:t>. Integer </a:t>
            </a:r>
            <a:r>
              <a:rPr lang="en-US" err="1"/>
              <a:t>tortor</a:t>
            </a:r>
            <a:r>
              <a:rPr lang="en-US"/>
              <a:t> libero, </a:t>
            </a:r>
            <a:r>
              <a:rPr lang="en-US" err="1"/>
              <a:t>euismod</a:t>
            </a:r>
            <a:r>
              <a:rPr lang="en-US"/>
              <a:t> </a:t>
            </a:r>
            <a:r>
              <a:rPr lang="en-US" err="1"/>
              <a:t>nec</a:t>
            </a:r>
            <a:r>
              <a:rPr lang="en-US"/>
              <a:t> </a:t>
            </a:r>
            <a:r>
              <a:rPr lang="en-US" err="1"/>
              <a:t>euismod</a:t>
            </a:r>
            <a:r>
              <a:rPr lang="en-US"/>
              <a:t> </a:t>
            </a:r>
            <a:r>
              <a:rPr lang="en-US" err="1"/>
              <a:t>eu</a:t>
            </a:r>
            <a:r>
              <a:rPr lang="en-US"/>
              <a:t>, </a:t>
            </a:r>
            <a:r>
              <a:rPr lang="en-US" err="1"/>
              <a:t>efficitur</a:t>
            </a:r>
            <a:r>
              <a:rPr lang="en-US"/>
              <a:t> </a:t>
            </a:r>
            <a:r>
              <a:rPr lang="en-US" err="1"/>
              <a:t>eget</a:t>
            </a:r>
            <a:r>
              <a:rPr lang="en-US"/>
              <a:t> lorem. </a:t>
            </a:r>
            <a:r>
              <a:rPr lang="en-US" err="1"/>
              <a:t>Mauris</a:t>
            </a:r>
            <a:r>
              <a:rPr lang="en-US"/>
              <a:t> </a:t>
            </a:r>
            <a:r>
              <a:rPr lang="en-US" err="1"/>
              <a:t>feugiat</a:t>
            </a:r>
            <a:r>
              <a:rPr lang="en-US"/>
              <a:t> </a:t>
            </a:r>
            <a:r>
              <a:rPr lang="en-US" err="1"/>
              <a:t>justo</a:t>
            </a:r>
            <a:r>
              <a:rPr lang="en-US"/>
              <a:t> in </a:t>
            </a:r>
            <a:r>
              <a:rPr lang="en-US" err="1"/>
              <a:t>nulla</a:t>
            </a:r>
            <a:r>
              <a:rPr lang="en-US"/>
              <a:t> </a:t>
            </a:r>
            <a:r>
              <a:rPr lang="en-US" err="1"/>
              <a:t>laoreet</a:t>
            </a:r>
            <a:r>
              <a:rPr lang="en-US"/>
              <a:t>, a </a:t>
            </a:r>
            <a:r>
              <a:rPr lang="en-US" err="1"/>
              <a:t>mollis</a:t>
            </a:r>
            <a:r>
              <a:rPr lang="en-US"/>
              <a:t> magna </a:t>
            </a:r>
            <a:r>
              <a:rPr lang="en-US" err="1"/>
              <a:t>consequat</a:t>
            </a:r>
            <a:r>
              <a:rPr lang="en-US"/>
              <a:t>. </a:t>
            </a:r>
            <a:r>
              <a:rPr lang="en-US" err="1"/>
              <a:t>Proin</a:t>
            </a:r>
            <a:r>
              <a:rPr lang="en-US"/>
              <a:t> lacinia ipsum sit </a:t>
            </a:r>
            <a:r>
              <a:rPr lang="en-US" err="1"/>
              <a:t>amet</a:t>
            </a:r>
            <a:r>
              <a:rPr lang="en-US"/>
              <a:t> </a:t>
            </a:r>
            <a:r>
              <a:rPr lang="en-US" err="1"/>
              <a:t>accumsan</a:t>
            </a:r>
            <a:r>
              <a:rPr lang="en-US"/>
              <a:t> </a:t>
            </a:r>
            <a:r>
              <a:rPr lang="en-US" err="1"/>
              <a:t>feugiat</a:t>
            </a:r>
            <a:r>
              <a:rPr lang="en-US"/>
              <a:t>. </a:t>
            </a:r>
            <a:r>
              <a:rPr lang="en-US" err="1"/>
              <a:t>Nulla</a:t>
            </a:r>
            <a:r>
              <a:rPr lang="en-US"/>
              <a:t> </a:t>
            </a:r>
            <a:r>
              <a:rPr lang="en-US" err="1"/>
              <a:t>venenatis</a:t>
            </a:r>
            <a:r>
              <a:rPr lang="en-US"/>
              <a:t> </a:t>
            </a:r>
            <a:r>
              <a:rPr lang="en-US" err="1"/>
              <a:t>urna</a:t>
            </a:r>
            <a:r>
              <a:rPr lang="en-US"/>
              <a:t> in </a:t>
            </a:r>
            <a:r>
              <a:rPr lang="en-US" err="1"/>
              <a:t>congue</a:t>
            </a:r>
            <a:r>
              <a:rPr lang="en-US"/>
              <a:t> </a:t>
            </a:r>
            <a:r>
              <a:rPr lang="en-US" err="1"/>
              <a:t>bibendum</a:t>
            </a:r>
            <a:r>
              <a:rPr lang="en-US"/>
              <a:t>.</a:t>
            </a:r>
          </a:p>
          <a:p>
            <a:pPr lvl="0"/>
            <a:r>
              <a:rPr lang="en-US"/>
              <a:t>Nunc </a:t>
            </a:r>
            <a:r>
              <a:rPr lang="en-US" err="1"/>
              <a:t>neque</a:t>
            </a:r>
            <a:r>
              <a:rPr lang="en-US"/>
              <a:t> </a:t>
            </a:r>
            <a:r>
              <a:rPr lang="en-US" err="1"/>
              <a:t>massa</a:t>
            </a:r>
            <a:r>
              <a:rPr lang="en-US"/>
              <a:t>, </a:t>
            </a:r>
            <a:r>
              <a:rPr lang="en-US" err="1"/>
              <a:t>posuere</a:t>
            </a:r>
            <a:r>
              <a:rPr lang="en-US"/>
              <a:t> sit </a:t>
            </a:r>
            <a:r>
              <a:rPr lang="en-US" err="1"/>
              <a:t>amet</a:t>
            </a:r>
            <a:r>
              <a:rPr lang="en-US"/>
              <a:t> </a:t>
            </a:r>
            <a:r>
              <a:rPr lang="en-US" err="1"/>
              <a:t>accumsan</a:t>
            </a:r>
            <a:r>
              <a:rPr lang="en-US"/>
              <a:t> </a:t>
            </a:r>
            <a:r>
              <a:rPr lang="en-US" err="1"/>
              <a:t>ut</a:t>
            </a:r>
            <a:r>
              <a:rPr lang="en-US"/>
              <a:t>, lacinia at </a:t>
            </a:r>
            <a:r>
              <a:rPr lang="en-US" err="1"/>
              <a:t>odio</a:t>
            </a:r>
            <a:r>
              <a:rPr lang="en-US"/>
              <a:t>. </a:t>
            </a:r>
            <a:r>
              <a:rPr lang="en-US" err="1"/>
              <a:t>Nullam</a:t>
            </a:r>
            <a:r>
              <a:rPr lang="en-US"/>
              <a:t> ac </a:t>
            </a:r>
            <a:r>
              <a:rPr lang="en-US" err="1"/>
              <a:t>turpis</a:t>
            </a:r>
            <a:r>
              <a:rPr lang="en-US"/>
              <a:t> id dui </a:t>
            </a:r>
            <a:r>
              <a:rPr lang="en-US" err="1"/>
              <a:t>elementum</a:t>
            </a:r>
            <a:r>
              <a:rPr lang="en-US"/>
              <a:t> </a:t>
            </a:r>
            <a:r>
              <a:rPr lang="en-US" err="1"/>
              <a:t>tincidunt</a:t>
            </a:r>
            <a:r>
              <a:rPr lang="en-US"/>
              <a:t> at id ex. Ut </a:t>
            </a:r>
            <a:r>
              <a:rPr lang="en-US" err="1"/>
              <a:t>pellentesque</a:t>
            </a:r>
            <a:r>
              <a:rPr lang="en-US"/>
              <a:t> </a:t>
            </a:r>
            <a:r>
              <a:rPr lang="en-US" err="1"/>
              <a:t>blandit</a:t>
            </a:r>
            <a:r>
              <a:rPr lang="en-US"/>
              <a:t> ipsum, </a:t>
            </a:r>
            <a:r>
              <a:rPr lang="en-US" err="1"/>
              <a:t>vel</a:t>
            </a:r>
            <a:r>
              <a:rPr lang="en-US"/>
              <a:t> </a:t>
            </a:r>
            <a:r>
              <a:rPr lang="en-US" err="1"/>
              <a:t>egestas</a:t>
            </a:r>
            <a:r>
              <a:rPr lang="en-US"/>
              <a:t> </a:t>
            </a:r>
            <a:r>
              <a:rPr lang="en-US" err="1"/>
              <a:t>diam</a:t>
            </a:r>
            <a:r>
              <a:rPr lang="en-US"/>
              <a:t> </a:t>
            </a:r>
            <a:r>
              <a:rPr lang="en-US" err="1"/>
              <a:t>efficitur</a:t>
            </a:r>
            <a:r>
              <a:rPr lang="en-US"/>
              <a:t> sit </a:t>
            </a:r>
            <a:r>
              <a:rPr lang="en-US" err="1"/>
              <a:t>amet</a:t>
            </a:r>
            <a:r>
              <a:rPr lang="en-US"/>
              <a:t>. Maecenas </a:t>
            </a:r>
            <a:r>
              <a:rPr lang="en-US" err="1"/>
              <a:t>commodo</a:t>
            </a:r>
            <a:r>
              <a:rPr lang="en-US"/>
              <a:t> </a:t>
            </a:r>
            <a:r>
              <a:rPr lang="en-US" err="1"/>
              <a:t>fringilla</a:t>
            </a:r>
            <a:r>
              <a:rPr lang="en-US"/>
              <a:t> nisi, non maximus </a:t>
            </a:r>
            <a:r>
              <a:rPr lang="en-US" err="1"/>
              <a:t>massa</a:t>
            </a:r>
            <a:r>
              <a:rPr lang="en-US"/>
              <a:t> </a:t>
            </a:r>
            <a:r>
              <a:rPr lang="en-US" err="1"/>
              <a:t>iaculis</a:t>
            </a:r>
            <a:r>
              <a:rPr lang="en-US"/>
              <a:t> </a:t>
            </a:r>
            <a:r>
              <a:rPr lang="en-US" err="1"/>
              <a:t>nec</a:t>
            </a:r>
            <a:r>
              <a:rPr lang="en-US"/>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219972665"/>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preserve="1" userDrawn="1">
  <p:cSld name="2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3352800" cy="4495800"/>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5" name="Text Placeholder 8">
            <a:extLst>
              <a:ext uri="{FF2B5EF4-FFF2-40B4-BE49-F238E27FC236}">
                <a16:creationId xmlns:a16="http://schemas.microsoft.com/office/drawing/2014/main" id="{C42A7F23-3FC1-4549-ACE1-E3CC88156D8E}"/>
              </a:ext>
            </a:extLst>
          </p:cNvPr>
          <p:cNvSpPr>
            <a:spLocks noGrp="1"/>
          </p:cNvSpPr>
          <p:nvPr>
            <p:ph type="body" sz="quarter" idx="13" hasCustomPrompt="1"/>
          </p:nvPr>
        </p:nvSpPr>
        <p:spPr>
          <a:xfrm>
            <a:off x="4419600" y="1676400"/>
            <a:ext cx="7083552" cy="4495800"/>
          </a:xfrm>
        </p:spPr>
        <p:txBody>
          <a:bodyPr numCol="2"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Tree>
    <p:extLst>
      <p:ext uri="{BB962C8B-B14F-4D97-AF65-F5344CB8AC3E}">
        <p14:creationId xmlns:p14="http://schemas.microsoft.com/office/powerpoint/2010/main" val="4061124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86855"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tx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bg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Tree>
    <p:extLst>
      <p:ext uri="{BB962C8B-B14F-4D97-AF65-F5344CB8AC3E}">
        <p14:creationId xmlns:p14="http://schemas.microsoft.com/office/powerpoint/2010/main" val="49584272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140242"/>
            <a:ext cx="2400300" cy="749808"/>
          </a:xfrm>
        </p:spPr>
        <p:txBody>
          <a:bodyPr anchor="b"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283242"/>
            <a:ext cx="2400300" cy="1879333"/>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6" name="Picture Placeholder 5">
            <a:extLst>
              <a:ext uri="{FF2B5EF4-FFF2-40B4-BE49-F238E27FC236}">
                <a16:creationId xmlns:a16="http://schemas.microsoft.com/office/drawing/2014/main" id="{21B6214D-C75B-3147-A031-D19C96BAECC0}"/>
              </a:ext>
            </a:extLst>
          </p:cNvPr>
          <p:cNvSpPr>
            <a:spLocks noGrp="1"/>
          </p:cNvSpPr>
          <p:nvPr>
            <p:ph type="pic" sz="quarter" idx="13"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2218655452"/>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userDrawn="1">
  <p:cSld name="1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4">
            <a:extLst>
              <a:ext uri="{FF2B5EF4-FFF2-40B4-BE49-F238E27FC236}">
                <a16:creationId xmlns:a16="http://schemas.microsoft.com/office/drawing/2014/main" id="{6A845AD4-8C66-B943-9585-01EB931465AC}"/>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1665568190"/>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userDrawn="1">
  <p:cSld name="2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3771900" y="0"/>
            <a:ext cx="84201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1005071438"/>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userDrawn="1">
  <p:cSld name="3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121920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4151402961"/>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preserve="1" userDrawn="1">
  <p:cSld name="4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1297075086"/>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userDrawn="1">
  <p:cSld name="5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628650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3284727168"/>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userDrawn="1">
  <p:cSld name="6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14">
            <a:extLst>
              <a:ext uri="{FF2B5EF4-FFF2-40B4-BE49-F238E27FC236}">
                <a16:creationId xmlns:a16="http://schemas.microsoft.com/office/drawing/2014/main" id="{C26824F8-B9A0-0D4D-AA24-61903E927A40}"/>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137886451"/>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preserve="1" userDrawn="1">
  <p:cSld name="7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12">
            <a:extLst>
              <a:ext uri="{FF2B5EF4-FFF2-40B4-BE49-F238E27FC236}">
                <a16:creationId xmlns:a16="http://schemas.microsoft.com/office/drawing/2014/main" id="{52B8BC59-4F84-0F47-9B06-6AFA5A7F5780}"/>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tx2"/>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a:t>Drag and drop image or click icon to add</a:t>
            </a:r>
          </a:p>
        </p:txBody>
      </p:sp>
    </p:spTree>
    <p:extLst>
      <p:ext uri="{BB962C8B-B14F-4D97-AF65-F5344CB8AC3E}">
        <p14:creationId xmlns:p14="http://schemas.microsoft.com/office/powerpoint/2010/main" val="765948227"/>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preserve="1" userDrawn="1">
  <p:cSld name="Two Column Layout w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6" name="Text Placeholder 8">
            <a:extLst>
              <a:ext uri="{FF2B5EF4-FFF2-40B4-BE49-F238E27FC236}">
                <a16:creationId xmlns:a16="http://schemas.microsoft.com/office/drawing/2014/main" id="{867EB5DF-642D-B74F-9747-A9AD2C5F38DB}"/>
              </a:ext>
            </a:extLst>
          </p:cNvPr>
          <p:cNvSpPr>
            <a:spLocks noGrp="1"/>
          </p:cNvSpPr>
          <p:nvPr>
            <p:ph type="body" sz="quarter" idx="10" hasCustomPrompt="1"/>
          </p:nvPr>
        </p:nvSpPr>
        <p:spPr>
          <a:xfrm>
            <a:off x="685800" y="2057400"/>
            <a:ext cx="10817352" cy="4114800"/>
          </a:xfrm>
        </p:spPr>
        <p:txBody>
          <a:bodyPr numCol="2" spcCol="384048"/>
          <a:lstStyle>
            <a:lvl1pPr marL="0" marR="0" indent="0" algn="l" defTabSz="914400" rtl="0" eaLnBrk="1" fontAlgn="auto" latinLnBrk="0" hangingPunct="1">
              <a:lnSpc>
                <a:spcPct val="140000"/>
              </a:lnSpc>
              <a:spcBef>
                <a:spcPts val="800"/>
              </a:spcBef>
              <a:spcAft>
                <a:spcPts val="0"/>
              </a:spcAft>
              <a:buClrTx/>
              <a:buSzTx/>
              <a:buFontTx/>
              <a:buNone/>
              <a:tabLs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2083517741"/>
      </p:ext>
    </p:extLst>
  </p:cSld>
  <p:clrMapOvr>
    <a:masterClrMapping/>
  </p:clrMapOvr>
  <p:extLst>
    <p:ext uri="{DCECCB84-F9BA-43D5-87BE-67443E8EF086}">
      <p15:sldGuideLst xmlns:p15="http://schemas.microsoft.com/office/powerpoint/2012/main"/>
    </p:ext>
  </p:extLst>
</p:sldLayout>
</file>

<file path=ppt/slideLayouts/slideLayout379.xml><?xml version="1.0" encoding="utf-8"?>
<p:sldLayout xmlns:a="http://schemas.openxmlformats.org/drawingml/2006/main" xmlns:r="http://schemas.openxmlformats.org/officeDocument/2006/relationships" xmlns:p="http://schemas.openxmlformats.org/presentationml/2006/main" preserve="1"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2733385847"/>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Quote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9" name="Freeform 8">
            <a:extLst>
              <a:ext uri="{FF2B5EF4-FFF2-40B4-BE49-F238E27FC236}">
                <a16:creationId xmlns:a16="http://schemas.microsoft.com/office/drawing/2014/main" id="{145B1CA3-7815-E143-A41B-06475BD1EDF4}"/>
              </a:ext>
            </a:extLst>
          </p:cNvPr>
          <p:cNvSpPr/>
          <p:nvPr userDrawn="1"/>
        </p:nvSpPr>
        <p:spPr>
          <a:xfrm>
            <a:off x="7040881"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7040881"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600"/>
              </a:spcBef>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 </a:t>
            </a:r>
          </a:p>
        </p:txBody>
      </p:sp>
    </p:spTree>
    <p:extLst>
      <p:ext uri="{BB962C8B-B14F-4D97-AF65-F5344CB8AC3E}">
        <p14:creationId xmlns:p14="http://schemas.microsoft.com/office/powerpoint/2010/main" val="365593714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Text Placeholder 8">
            <a:extLst>
              <a:ext uri="{FF2B5EF4-FFF2-40B4-BE49-F238E27FC236}">
                <a16:creationId xmlns:a16="http://schemas.microsoft.com/office/drawing/2014/main" id="{6262C365-26B7-874D-A7C0-4936E085568B}"/>
              </a:ext>
            </a:extLst>
          </p:cNvPr>
          <p:cNvSpPr>
            <a:spLocks noGrp="1"/>
          </p:cNvSpPr>
          <p:nvPr>
            <p:ph type="body" sz="quarter" idx="13" hasCustomPrompt="1"/>
          </p:nvPr>
        </p:nvSpPr>
        <p:spPr>
          <a:xfrm>
            <a:off x="5334000" y="533400"/>
            <a:ext cx="6169152" cy="5638800"/>
          </a:xfrm>
        </p:spPr>
        <p:txBody>
          <a:bodyPr numCol="1" spcCol="384048" anchor="ctr"/>
          <a:lstStyle>
            <a:lvl1pPr marL="0" marR="0" indent="0" algn="l" defTabSz="914400" rtl="0" eaLnBrk="1" fontAlgn="auto" latinLnBrk="0" hangingPunct="1">
              <a:lnSpc>
                <a:spcPct val="140000"/>
              </a:lnSpc>
              <a:spcBef>
                <a:spcPts val="800"/>
              </a:spcBef>
              <a:spcAft>
                <a:spcPts val="0"/>
              </a:spcAft>
              <a:buClrTx/>
              <a:buSzTx/>
              <a:buFontTx/>
              <a:buNone/>
              <a:tabLs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Tree>
    <p:extLst>
      <p:ext uri="{BB962C8B-B14F-4D97-AF65-F5344CB8AC3E}">
        <p14:creationId xmlns:p14="http://schemas.microsoft.com/office/powerpoint/2010/main" val="2679502747"/>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Chart Placeholder 12">
            <a:extLst>
              <a:ext uri="{FF2B5EF4-FFF2-40B4-BE49-F238E27FC236}">
                <a16:creationId xmlns:a16="http://schemas.microsoft.com/office/drawing/2014/main" id="{8D9CF98F-B503-A147-B91E-66220700AAAA}"/>
              </a:ext>
            </a:extLst>
          </p:cNvPr>
          <p:cNvSpPr>
            <a:spLocks noGrp="1"/>
          </p:cNvSpPr>
          <p:nvPr>
            <p:ph type="chart" sz="quarter" idx="13" hasCustomPrompt="1"/>
          </p:nvPr>
        </p:nvSpPr>
        <p:spPr>
          <a:xfrm>
            <a:off x="685979" y="1676400"/>
            <a:ext cx="10820170" cy="4495800"/>
          </a:xfrm>
          <a:prstGeom prst="rect">
            <a:avLst/>
          </a:prstGeom>
        </p:spPr>
        <p:txBody>
          <a:bodyPr tIns="914400" anchor="ctr" anchorCtr="0"/>
          <a:lstStyle>
            <a:lvl1pPr algn="ctr">
              <a:defRPr b="0" i="0"/>
            </a:lvl1pPr>
          </a:lstStyle>
          <a:p>
            <a:r>
              <a:rPr lang="en-US"/>
              <a:t>Insert or create a chart</a:t>
            </a:r>
          </a:p>
        </p:txBody>
      </p:sp>
    </p:spTree>
    <p:extLst>
      <p:ext uri="{BB962C8B-B14F-4D97-AF65-F5344CB8AC3E}">
        <p14:creationId xmlns:p14="http://schemas.microsoft.com/office/powerpoint/2010/main" val="3438153175"/>
      </p:ext>
    </p:extLst>
  </p:cSld>
  <p:clrMapOvr>
    <a:masterClrMapping/>
  </p:clrMapOvr>
  <p:extLst>
    <p:ext uri="{DCECCB84-F9BA-43D5-87BE-67443E8EF086}">
      <p15:sldGuideLst xmlns:p15="http://schemas.microsoft.com/office/powerpoint/2012/main"/>
    </p:ext>
  </p:extLst>
</p:sldLayout>
</file>

<file path=ppt/slideLayouts/slideLayout38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847131490"/>
      </p:ext>
    </p:extLst>
  </p:cSld>
  <p:clrMapOvr>
    <a:masterClrMapping/>
  </p:clrMapOvr>
  <p:extLst>
    <p:ext uri="{DCECCB84-F9BA-43D5-87BE-67443E8EF086}">
      <p15:sldGuideLst xmlns:p15="http://schemas.microsoft.com/office/powerpoint/2012/main"/>
    </p:ext>
  </p:extLst>
</p:sldLayout>
</file>

<file path=ppt/slideLayouts/slideLayout383.xml><?xml version="1.0" encoding="utf-8"?>
<p:sldLayout xmlns:a="http://schemas.openxmlformats.org/drawingml/2006/main" xmlns:r="http://schemas.openxmlformats.org/officeDocument/2006/relationships" xmlns:p="http://schemas.openxmlformats.org/presentationml/2006/main" preserve="1" userDrawn="1">
  <p:cSld name="Image with Cop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419600" y="0"/>
            <a:ext cx="77724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Text Placeholder 8">
            <a:extLst>
              <a:ext uri="{FF2B5EF4-FFF2-40B4-BE49-F238E27FC236}">
                <a16:creationId xmlns:a16="http://schemas.microsoft.com/office/drawing/2014/main" id="{82EF2B01-6D0A-5446-A0D6-B00462C75229}"/>
              </a:ext>
            </a:extLst>
          </p:cNvPr>
          <p:cNvSpPr>
            <a:spLocks noGrp="1"/>
          </p:cNvSpPr>
          <p:nvPr>
            <p:ph type="body" sz="quarter" idx="13" hasCustomPrompt="1"/>
          </p:nvPr>
        </p:nvSpPr>
        <p:spPr>
          <a:xfrm>
            <a:off x="685800" y="610384"/>
            <a:ext cx="3086100" cy="5561816"/>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2801733834"/>
      </p:ext>
    </p:extLst>
  </p:cSld>
  <p:clrMapOvr>
    <a:masterClrMapping/>
  </p:clrMapOvr>
  <p:extLst>
    <p:ext uri="{DCECCB84-F9BA-43D5-87BE-67443E8EF086}">
      <p15:sldGuideLst xmlns:p15="http://schemas.microsoft.com/office/powerpoint/2012/main"/>
    </p:ext>
  </p:extLst>
</p:sldLayout>
</file>

<file path=ppt/slideLayouts/slideLayout384.xml><?xml version="1.0" encoding="utf-8"?>
<p:sldLayout xmlns:a="http://schemas.openxmlformats.org/drawingml/2006/main" xmlns:r="http://schemas.openxmlformats.org/officeDocument/2006/relationships" xmlns:p="http://schemas.openxmlformats.org/presentationml/2006/main" preserve="1" userDrawn="1">
  <p:cSld name="Image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220065482"/>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845287088"/>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userDrawn="1">
  <p:cSld name="One Column: Logos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14900"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36CCF8E2-5781-544A-83B5-14490F6A7C22}"/>
              </a:ext>
            </a:extLst>
          </p:cNvPr>
          <p:cNvSpPr>
            <a:spLocks noGrp="1"/>
          </p:cNvSpPr>
          <p:nvPr>
            <p:ph type="pic" sz="quarter" idx="24" hasCustomPrompt="1"/>
          </p:nvPr>
        </p:nvSpPr>
        <p:spPr>
          <a:xfrm>
            <a:off x="6284037"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7" name="Picture Placeholder 14">
            <a:extLst>
              <a:ext uri="{FF2B5EF4-FFF2-40B4-BE49-F238E27FC236}">
                <a16:creationId xmlns:a16="http://schemas.microsoft.com/office/drawing/2014/main" id="{98A16178-6100-8E44-87C1-99EC09F688AF}"/>
              </a:ext>
            </a:extLst>
          </p:cNvPr>
          <p:cNvSpPr>
            <a:spLocks noGrp="1"/>
          </p:cNvSpPr>
          <p:nvPr>
            <p:ph type="pic" sz="quarter" idx="25" hasCustomPrompt="1"/>
          </p:nvPr>
        </p:nvSpPr>
        <p:spPr>
          <a:xfrm>
            <a:off x="6285624"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0" name="Picture Placeholder 14">
            <a:extLst>
              <a:ext uri="{FF2B5EF4-FFF2-40B4-BE49-F238E27FC236}">
                <a16:creationId xmlns:a16="http://schemas.microsoft.com/office/drawing/2014/main" id="{B89E3930-FFA7-324A-BBF7-6AEF0E3E1EBA}"/>
              </a:ext>
            </a:extLst>
          </p:cNvPr>
          <p:cNvSpPr>
            <a:spLocks noGrp="1"/>
          </p:cNvSpPr>
          <p:nvPr>
            <p:ph type="pic" sz="quarter" idx="26" hasCustomPrompt="1"/>
          </p:nvPr>
        </p:nvSpPr>
        <p:spPr>
          <a:xfrm>
            <a:off x="6285624"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1" name="Picture Placeholder 14">
            <a:extLst>
              <a:ext uri="{FF2B5EF4-FFF2-40B4-BE49-F238E27FC236}">
                <a16:creationId xmlns:a16="http://schemas.microsoft.com/office/drawing/2014/main" id="{7DE54EB1-4025-454A-8113-AF05922F3515}"/>
              </a:ext>
            </a:extLst>
          </p:cNvPr>
          <p:cNvSpPr>
            <a:spLocks noGrp="1"/>
          </p:cNvSpPr>
          <p:nvPr>
            <p:ph type="pic" sz="quarter" idx="27" hasCustomPrompt="1"/>
          </p:nvPr>
        </p:nvSpPr>
        <p:spPr>
          <a:xfrm>
            <a:off x="6285624"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2" name="Picture Placeholder 14">
            <a:extLst>
              <a:ext uri="{FF2B5EF4-FFF2-40B4-BE49-F238E27FC236}">
                <a16:creationId xmlns:a16="http://schemas.microsoft.com/office/drawing/2014/main" id="{5672584D-25F0-514D-8037-2BDF02A048CE}"/>
              </a:ext>
            </a:extLst>
          </p:cNvPr>
          <p:cNvSpPr>
            <a:spLocks noGrp="1"/>
          </p:cNvSpPr>
          <p:nvPr>
            <p:ph type="pic" sz="quarter" idx="28" hasCustomPrompt="1"/>
          </p:nvPr>
        </p:nvSpPr>
        <p:spPr>
          <a:xfrm>
            <a:off x="8150645"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3" name="Picture Placeholder 14">
            <a:extLst>
              <a:ext uri="{FF2B5EF4-FFF2-40B4-BE49-F238E27FC236}">
                <a16:creationId xmlns:a16="http://schemas.microsoft.com/office/drawing/2014/main" id="{4252D262-7B74-BB4F-88E8-5AF45A3783F6}"/>
              </a:ext>
            </a:extLst>
          </p:cNvPr>
          <p:cNvSpPr>
            <a:spLocks noGrp="1"/>
          </p:cNvSpPr>
          <p:nvPr>
            <p:ph type="pic" sz="quarter" idx="29" hasCustomPrompt="1"/>
          </p:nvPr>
        </p:nvSpPr>
        <p:spPr>
          <a:xfrm>
            <a:off x="8152232"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4" name="Picture Placeholder 14">
            <a:extLst>
              <a:ext uri="{FF2B5EF4-FFF2-40B4-BE49-F238E27FC236}">
                <a16:creationId xmlns:a16="http://schemas.microsoft.com/office/drawing/2014/main" id="{E206A6B2-CD8E-294D-9E42-E81B7A58BF64}"/>
              </a:ext>
            </a:extLst>
          </p:cNvPr>
          <p:cNvSpPr>
            <a:spLocks noGrp="1"/>
          </p:cNvSpPr>
          <p:nvPr>
            <p:ph type="pic" sz="quarter" idx="30" hasCustomPrompt="1"/>
          </p:nvPr>
        </p:nvSpPr>
        <p:spPr>
          <a:xfrm>
            <a:off x="8152232"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5" name="Picture Placeholder 14">
            <a:extLst>
              <a:ext uri="{FF2B5EF4-FFF2-40B4-BE49-F238E27FC236}">
                <a16:creationId xmlns:a16="http://schemas.microsoft.com/office/drawing/2014/main" id="{F2E78003-2ACC-2841-BD25-AF9D5D8A554C}"/>
              </a:ext>
            </a:extLst>
          </p:cNvPr>
          <p:cNvSpPr>
            <a:spLocks noGrp="1"/>
          </p:cNvSpPr>
          <p:nvPr>
            <p:ph type="pic" sz="quarter" idx="31" hasCustomPrompt="1"/>
          </p:nvPr>
        </p:nvSpPr>
        <p:spPr>
          <a:xfrm>
            <a:off x="8152232"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6" name="Picture Placeholder 14">
            <a:extLst>
              <a:ext uri="{FF2B5EF4-FFF2-40B4-BE49-F238E27FC236}">
                <a16:creationId xmlns:a16="http://schemas.microsoft.com/office/drawing/2014/main" id="{6DBA8565-04C4-8743-A1BF-59FFF4930A9E}"/>
              </a:ext>
            </a:extLst>
          </p:cNvPr>
          <p:cNvSpPr>
            <a:spLocks noGrp="1"/>
          </p:cNvSpPr>
          <p:nvPr>
            <p:ph type="pic" sz="quarter" idx="32" hasCustomPrompt="1"/>
          </p:nvPr>
        </p:nvSpPr>
        <p:spPr>
          <a:xfrm>
            <a:off x="10017252"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7" name="Picture Placeholder 14">
            <a:extLst>
              <a:ext uri="{FF2B5EF4-FFF2-40B4-BE49-F238E27FC236}">
                <a16:creationId xmlns:a16="http://schemas.microsoft.com/office/drawing/2014/main" id="{7B30872C-E98F-7146-B873-7B40F5A6A812}"/>
              </a:ext>
            </a:extLst>
          </p:cNvPr>
          <p:cNvSpPr>
            <a:spLocks noGrp="1"/>
          </p:cNvSpPr>
          <p:nvPr>
            <p:ph type="pic" sz="quarter" idx="33" hasCustomPrompt="1"/>
          </p:nvPr>
        </p:nvSpPr>
        <p:spPr>
          <a:xfrm>
            <a:off x="10018839"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8" name="Picture Placeholder 14">
            <a:extLst>
              <a:ext uri="{FF2B5EF4-FFF2-40B4-BE49-F238E27FC236}">
                <a16:creationId xmlns:a16="http://schemas.microsoft.com/office/drawing/2014/main" id="{92FEC79A-1D81-814C-B674-598FE31353E4}"/>
              </a:ext>
            </a:extLst>
          </p:cNvPr>
          <p:cNvSpPr>
            <a:spLocks noGrp="1"/>
          </p:cNvSpPr>
          <p:nvPr>
            <p:ph type="pic" sz="quarter" idx="34" hasCustomPrompt="1"/>
          </p:nvPr>
        </p:nvSpPr>
        <p:spPr>
          <a:xfrm>
            <a:off x="10018839"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9" name="Picture Placeholder 14">
            <a:extLst>
              <a:ext uri="{FF2B5EF4-FFF2-40B4-BE49-F238E27FC236}">
                <a16:creationId xmlns:a16="http://schemas.microsoft.com/office/drawing/2014/main" id="{7A0B2939-5FDD-1D45-A3EF-165325D1DC25}"/>
              </a:ext>
            </a:extLst>
          </p:cNvPr>
          <p:cNvSpPr>
            <a:spLocks noGrp="1"/>
          </p:cNvSpPr>
          <p:nvPr>
            <p:ph type="pic" sz="quarter" idx="35" hasCustomPrompt="1"/>
          </p:nvPr>
        </p:nvSpPr>
        <p:spPr>
          <a:xfrm>
            <a:off x="10018839"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0" name="Picture Placeholder 14">
            <a:extLst>
              <a:ext uri="{FF2B5EF4-FFF2-40B4-BE49-F238E27FC236}">
                <a16:creationId xmlns:a16="http://schemas.microsoft.com/office/drawing/2014/main" id="{455113BA-34DA-C141-839F-F026F783E409}"/>
              </a:ext>
            </a:extLst>
          </p:cNvPr>
          <p:cNvSpPr>
            <a:spLocks noGrp="1"/>
          </p:cNvSpPr>
          <p:nvPr>
            <p:ph type="pic" sz="quarter" idx="36" hasCustomPrompt="1"/>
          </p:nvPr>
        </p:nvSpPr>
        <p:spPr>
          <a:xfrm>
            <a:off x="6284037"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1" name="Picture Placeholder 14">
            <a:extLst>
              <a:ext uri="{FF2B5EF4-FFF2-40B4-BE49-F238E27FC236}">
                <a16:creationId xmlns:a16="http://schemas.microsoft.com/office/drawing/2014/main" id="{AAEE4A68-BC93-B54A-A573-E6134A01262E}"/>
              </a:ext>
            </a:extLst>
          </p:cNvPr>
          <p:cNvSpPr>
            <a:spLocks noGrp="1"/>
          </p:cNvSpPr>
          <p:nvPr>
            <p:ph type="pic" sz="quarter" idx="37" hasCustomPrompt="1"/>
          </p:nvPr>
        </p:nvSpPr>
        <p:spPr>
          <a:xfrm>
            <a:off x="8150645"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2" name="Picture Placeholder 14">
            <a:extLst>
              <a:ext uri="{FF2B5EF4-FFF2-40B4-BE49-F238E27FC236}">
                <a16:creationId xmlns:a16="http://schemas.microsoft.com/office/drawing/2014/main" id="{E1845ADF-9E77-FB49-8875-210585E8FD1F}"/>
              </a:ext>
            </a:extLst>
          </p:cNvPr>
          <p:cNvSpPr>
            <a:spLocks noGrp="1"/>
          </p:cNvSpPr>
          <p:nvPr>
            <p:ph type="pic" sz="quarter" idx="38" hasCustomPrompt="1"/>
          </p:nvPr>
        </p:nvSpPr>
        <p:spPr>
          <a:xfrm>
            <a:off x="10017252"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3" name="Text Placeholder 8">
            <a:extLst>
              <a:ext uri="{FF2B5EF4-FFF2-40B4-BE49-F238E27FC236}">
                <a16:creationId xmlns:a16="http://schemas.microsoft.com/office/drawing/2014/main" id="{E694DB2D-0661-B64E-8B14-1B9165844E93}"/>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7826894"/>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userDrawn="1">
  <p:cSld name="Logos 3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5" name="Picture Placeholder 14">
            <a:extLst>
              <a:ext uri="{FF2B5EF4-FFF2-40B4-BE49-F238E27FC236}">
                <a16:creationId xmlns:a16="http://schemas.microsoft.com/office/drawing/2014/main" id="{A1B95540-4711-964B-A6F3-2064A7DA698B}"/>
              </a:ext>
            </a:extLst>
          </p:cNvPr>
          <p:cNvSpPr>
            <a:spLocks noGrp="1"/>
          </p:cNvSpPr>
          <p:nvPr>
            <p:ph type="pic" sz="quarter" idx="24" hasCustomPrompt="1"/>
          </p:nvPr>
        </p:nvSpPr>
        <p:spPr>
          <a:xfrm>
            <a:off x="5357733"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 name="Picture Placeholder 14">
            <a:extLst>
              <a:ext uri="{FF2B5EF4-FFF2-40B4-BE49-F238E27FC236}">
                <a16:creationId xmlns:a16="http://schemas.microsoft.com/office/drawing/2014/main" id="{3494E7A4-7E4E-E44B-9203-AD6D8C19D309}"/>
              </a:ext>
            </a:extLst>
          </p:cNvPr>
          <p:cNvSpPr>
            <a:spLocks noGrp="1"/>
          </p:cNvSpPr>
          <p:nvPr>
            <p:ph type="pic" sz="quarter" idx="25" hasCustomPrompt="1"/>
          </p:nvPr>
        </p:nvSpPr>
        <p:spPr>
          <a:xfrm>
            <a:off x="5359320"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7" name="Picture Placeholder 14">
            <a:extLst>
              <a:ext uri="{FF2B5EF4-FFF2-40B4-BE49-F238E27FC236}">
                <a16:creationId xmlns:a16="http://schemas.microsoft.com/office/drawing/2014/main" id="{2CD4A298-CED5-0E49-8C4A-872427DF09DE}"/>
              </a:ext>
            </a:extLst>
          </p:cNvPr>
          <p:cNvSpPr>
            <a:spLocks noGrp="1"/>
          </p:cNvSpPr>
          <p:nvPr>
            <p:ph type="pic" sz="quarter" idx="26" hasCustomPrompt="1"/>
          </p:nvPr>
        </p:nvSpPr>
        <p:spPr>
          <a:xfrm>
            <a:off x="5359320"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8" name="Picture Placeholder 14">
            <a:extLst>
              <a:ext uri="{FF2B5EF4-FFF2-40B4-BE49-F238E27FC236}">
                <a16:creationId xmlns:a16="http://schemas.microsoft.com/office/drawing/2014/main" id="{52E628B4-54B2-0C42-ABFD-DEF148DF7404}"/>
              </a:ext>
            </a:extLst>
          </p:cNvPr>
          <p:cNvSpPr>
            <a:spLocks noGrp="1"/>
          </p:cNvSpPr>
          <p:nvPr>
            <p:ph type="pic" sz="quarter" idx="27" hasCustomPrompt="1"/>
          </p:nvPr>
        </p:nvSpPr>
        <p:spPr>
          <a:xfrm>
            <a:off x="5359320"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0" name="Picture Placeholder 14">
            <a:extLst>
              <a:ext uri="{FF2B5EF4-FFF2-40B4-BE49-F238E27FC236}">
                <a16:creationId xmlns:a16="http://schemas.microsoft.com/office/drawing/2014/main" id="{EB669B09-4947-2148-9A7A-9FE4D320ACF0}"/>
              </a:ext>
            </a:extLst>
          </p:cNvPr>
          <p:cNvSpPr>
            <a:spLocks noGrp="1"/>
          </p:cNvSpPr>
          <p:nvPr>
            <p:ph type="pic" sz="quarter" idx="28" hasCustomPrompt="1"/>
          </p:nvPr>
        </p:nvSpPr>
        <p:spPr>
          <a:xfrm>
            <a:off x="7535172"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1" name="Picture Placeholder 14">
            <a:extLst>
              <a:ext uri="{FF2B5EF4-FFF2-40B4-BE49-F238E27FC236}">
                <a16:creationId xmlns:a16="http://schemas.microsoft.com/office/drawing/2014/main" id="{F02F9C82-4DC1-8947-9816-0BAA722E7665}"/>
              </a:ext>
            </a:extLst>
          </p:cNvPr>
          <p:cNvSpPr>
            <a:spLocks noGrp="1"/>
          </p:cNvSpPr>
          <p:nvPr>
            <p:ph type="pic" sz="quarter" idx="29" hasCustomPrompt="1"/>
          </p:nvPr>
        </p:nvSpPr>
        <p:spPr>
          <a:xfrm>
            <a:off x="7536759"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2" name="Picture Placeholder 14">
            <a:extLst>
              <a:ext uri="{FF2B5EF4-FFF2-40B4-BE49-F238E27FC236}">
                <a16:creationId xmlns:a16="http://schemas.microsoft.com/office/drawing/2014/main" id="{5DEE8005-6CB9-5A46-AAE4-31A81E19B217}"/>
              </a:ext>
            </a:extLst>
          </p:cNvPr>
          <p:cNvSpPr>
            <a:spLocks noGrp="1"/>
          </p:cNvSpPr>
          <p:nvPr>
            <p:ph type="pic" sz="quarter" idx="30" hasCustomPrompt="1"/>
          </p:nvPr>
        </p:nvSpPr>
        <p:spPr>
          <a:xfrm>
            <a:off x="7536759"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3" name="Picture Placeholder 14">
            <a:extLst>
              <a:ext uri="{FF2B5EF4-FFF2-40B4-BE49-F238E27FC236}">
                <a16:creationId xmlns:a16="http://schemas.microsoft.com/office/drawing/2014/main" id="{FB53A751-D85A-7D40-B268-76A03C8EC755}"/>
              </a:ext>
            </a:extLst>
          </p:cNvPr>
          <p:cNvSpPr>
            <a:spLocks noGrp="1"/>
          </p:cNvSpPr>
          <p:nvPr>
            <p:ph type="pic" sz="quarter" idx="31" hasCustomPrompt="1"/>
          </p:nvPr>
        </p:nvSpPr>
        <p:spPr>
          <a:xfrm>
            <a:off x="7536759"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4" name="Picture Placeholder 14">
            <a:extLst>
              <a:ext uri="{FF2B5EF4-FFF2-40B4-BE49-F238E27FC236}">
                <a16:creationId xmlns:a16="http://schemas.microsoft.com/office/drawing/2014/main" id="{39AC1074-EA41-3749-9572-987EA0B240FA}"/>
              </a:ext>
            </a:extLst>
          </p:cNvPr>
          <p:cNvSpPr>
            <a:spLocks noGrp="1"/>
          </p:cNvSpPr>
          <p:nvPr>
            <p:ph type="pic" sz="quarter" idx="32" hasCustomPrompt="1"/>
          </p:nvPr>
        </p:nvSpPr>
        <p:spPr>
          <a:xfrm>
            <a:off x="9712611"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5" name="Picture Placeholder 14">
            <a:extLst>
              <a:ext uri="{FF2B5EF4-FFF2-40B4-BE49-F238E27FC236}">
                <a16:creationId xmlns:a16="http://schemas.microsoft.com/office/drawing/2014/main" id="{20099722-EEF4-5047-827E-2365785BCD49}"/>
              </a:ext>
            </a:extLst>
          </p:cNvPr>
          <p:cNvSpPr>
            <a:spLocks noGrp="1"/>
          </p:cNvSpPr>
          <p:nvPr>
            <p:ph type="pic" sz="quarter" idx="33" hasCustomPrompt="1"/>
          </p:nvPr>
        </p:nvSpPr>
        <p:spPr>
          <a:xfrm>
            <a:off x="9714198"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6" name="Picture Placeholder 14">
            <a:extLst>
              <a:ext uri="{FF2B5EF4-FFF2-40B4-BE49-F238E27FC236}">
                <a16:creationId xmlns:a16="http://schemas.microsoft.com/office/drawing/2014/main" id="{9C0AD912-89DD-E545-83C7-6AF4517F9ABA}"/>
              </a:ext>
            </a:extLst>
          </p:cNvPr>
          <p:cNvSpPr>
            <a:spLocks noGrp="1"/>
          </p:cNvSpPr>
          <p:nvPr>
            <p:ph type="pic" sz="quarter" idx="34" hasCustomPrompt="1"/>
          </p:nvPr>
        </p:nvSpPr>
        <p:spPr>
          <a:xfrm>
            <a:off x="9714198"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7" name="Picture Placeholder 14">
            <a:extLst>
              <a:ext uri="{FF2B5EF4-FFF2-40B4-BE49-F238E27FC236}">
                <a16:creationId xmlns:a16="http://schemas.microsoft.com/office/drawing/2014/main" id="{3A281FD5-8400-6A4C-87E9-0640AF5E0A54}"/>
              </a:ext>
            </a:extLst>
          </p:cNvPr>
          <p:cNvSpPr>
            <a:spLocks noGrp="1"/>
          </p:cNvSpPr>
          <p:nvPr>
            <p:ph type="pic" sz="quarter" idx="35" hasCustomPrompt="1"/>
          </p:nvPr>
        </p:nvSpPr>
        <p:spPr>
          <a:xfrm>
            <a:off x="9714198"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Tree>
    <p:extLst>
      <p:ext uri="{BB962C8B-B14F-4D97-AF65-F5344CB8AC3E}">
        <p14:creationId xmlns:p14="http://schemas.microsoft.com/office/powerpoint/2010/main" val="2589471251"/>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userDrawn="1">
  <p:cSld name="Logos 6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4" name="Picture Placeholder 14">
            <a:extLst>
              <a:ext uri="{FF2B5EF4-FFF2-40B4-BE49-F238E27FC236}">
                <a16:creationId xmlns:a16="http://schemas.microsoft.com/office/drawing/2014/main" id="{E2C43AFA-AE17-234F-BCA6-1673B0560EBD}"/>
              </a:ext>
            </a:extLst>
          </p:cNvPr>
          <p:cNvSpPr>
            <a:spLocks noGrp="1"/>
          </p:cNvSpPr>
          <p:nvPr>
            <p:ph type="pic" sz="quarter" idx="11" hasCustomPrompt="1"/>
          </p:nvPr>
        </p:nvSpPr>
        <p:spPr>
          <a:xfrm>
            <a:off x="684213"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 name="Picture Placeholder 14">
            <a:extLst>
              <a:ext uri="{FF2B5EF4-FFF2-40B4-BE49-F238E27FC236}">
                <a16:creationId xmlns:a16="http://schemas.microsoft.com/office/drawing/2014/main" id="{C5EB6FDB-1BE9-8F46-8925-06E3EB76A928}"/>
              </a:ext>
            </a:extLst>
          </p:cNvPr>
          <p:cNvSpPr>
            <a:spLocks noGrp="1"/>
          </p:cNvSpPr>
          <p:nvPr>
            <p:ph type="pic" sz="quarter" idx="13" hasCustomPrompt="1"/>
          </p:nvPr>
        </p:nvSpPr>
        <p:spPr>
          <a:xfrm>
            <a:off x="685800"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 name="Picture Placeholder 14">
            <a:extLst>
              <a:ext uri="{FF2B5EF4-FFF2-40B4-BE49-F238E27FC236}">
                <a16:creationId xmlns:a16="http://schemas.microsoft.com/office/drawing/2014/main" id="{E10AA068-AB3A-1B4C-A2A0-1288D51E96AB}"/>
              </a:ext>
            </a:extLst>
          </p:cNvPr>
          <p:cNvSpPr>
            <a:spLocks noGrp="1"/>
          </p:cNvSpPr>
          <p:nvPr>
            <p:ph type="pic" sz="quarter" idx="14" hasCustomPrompt="1"/>
          </p:nvPr>
        </p:nvSpPr>
        <p:spPr>
          <a:xfrm>
            <a:off x="685800"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7" name="Picture Placeholder 14">
            <a:extLst>
              <a:ext uri="{FF2B5EF4-FFF2-40B4-BE49-F238E27FC236}">
                <a16:creationId xmlns:a16="http://schemas.microsoft.com/office/drawing/2014/main" id="{5DF034AE-ADA6-4F43-B424-1C6A3B253376}"/>
              </a:ext>
            </a:extLst>
          </p:cNvPr>
          <p:cNvSpPr>
            <a:spLocks noGrp="1"/>
          </p:cNvSpPr>
          <p:nvPr>
            <p:ph type="pic" sz="quarter" idx="15" hasCustomPrompt="1"/>
          </p:nvPr>
        </p:nvSpPr>
        <p:spPr>
          <a:xfrm>
            <a:off x="685800"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8" name="Picture Placeholder 14">
            <a:extLst>
              <a:ext uri="{FF2B5EF4-FFF2-40B4-BE49-F238E27FC236}">
                <a16:creationId xmlns:a16="http://schemas.microsoft.com/office/drawing/2014/main" id="{BDDEC251-12AF-2B46-9011-C196ED0D61BE}"/>
              </a:ext>
            </a:extLst>
          </p:cNvPr>
          <p:cNvSpPr>
            <a:spLocks noGrp="1"/>
          </p:cNvSpPr>
          <p:nvPr>
            <p:ph type="pic" sz="quarter" idx="16" hasCustomPrompt="1"/>
          </p:nvPr>
        </p:nvSpPr>
        <p:spPr>
          <a:xfrm>
            <a:off x="2550821"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9" name="Picture Placeholder 14">
            <a:extLst>
              <a:ext uri="{FF2B5EF4-FFF2-40B4-BE49-F238E27FC236}">
                <a16:creationId xmlns:a16="http://schemas.microsoft.com/office/drawing/2014/main" id="{7F8942FC-1D61-5146-BA7D-5337C5655D3A}"/>
              </a:ext>
            </a:extLst>
          </p:cNvPr>
          <p:cNvSpPr>
            <a:spLocks noGrp="1"/>
          </p:cNvSpPr>
          <p:nvPr>
            <p:ph type="pic" sz="quarter" idx="17" hasCustomPrompt="1"/>
          </p:nvPr>
        </p:nvSpPr>
        <p:spPr>
          <a:xfrm>
            <a:off x="2552408"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0" name="Picture Placeholder 14">
            <a:extLst>
              <a:ext uri="{FF2B5EF4-FFF2-40B4-BE49-F238E27FC236}">
                <a16:creationId xmlns:a16="http://schemas.microsoft.com/office/drawing/2014/main" id="{3D857F5F-5F9D-0944-A976-160336C824CA}"/>
              </a:ext>
            </a:extLst>
          </p:cNvPr>
          <p:cNvSpPr>
            <a:spLocks noGrp="1"/>
          </p:cNvSpPr>
          <p:nvPr>
            <p:ph type="pic" sz="quarter" idx="18" hasCustomPrompt="1"/>
          </p:nvPr>
        </p:nvSpPr>
        <p:spPr>
          <a:xfrm>
            <a:off x="2552408"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1" name="Picture Placeholder 14">
            <a:extLst>
              <a:ext uri="{FF2B5EF4-FFF2-40B4-BE49-F238E27FC236}">
                <a16:creationId xmlns:a16="http://schemas.microsoft.com/office/drawing/2014/main" id="{BBBA099A-BB19-5E4A-87AB-97A586BE59B3}"/>
              </a:ext>
            </a:extLst>
          </p:cNvPr>
          <p:cNvSpPr>
            <a:spLocks noGrp="1"/>
          </p:cNvSpPr>
          <p:nvPr>
            <p:ph type="pic" sz="quarter" idx="19" hasCustomPrompt="1"/>
          </p:nvPr>
        </p:nvSpPr>
        <p:spPr>
          <a:xfrm>
            <a:off x="2552408"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2" name="Picture Placeholder 14">
            <a:extLst>
              <a:ext uri="{FF2B5EF4-FFF2-40B4-BE49-F238E27FC236}">
                <a16:creationId xmlns:a16="http://schemas.microsoft.com/office/drawing/2014/main" id="{A82ABCBD-661E-4943-8150-92E4195827BE}"/>
              </a:ext>
            </a:extLst>
          </p:cNvPr>
          <p:cNvSpPr>
            <a:spLocks noGrp="1"/>
          </p:cNvSpPr>
          <p:nvPr>
            <p:ph type="pic" sz="quarter" idx="20" hasCustomPrompt="1"/>
          </p:nvPr>
        </p:nvSpPr>
        <p:spPr>
          <a:xfrm>
            <a:off x="4417429"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3" name="Picture Placeholder 14">
            <a:extLst>
              <a:ext uri="{FF2B5EF4-FFF2-40B4-BE49-F238E27FC236}">
                <a16:creationId xmlns:a16="http://schemas.microsoft.com/office/drawing/2014/main" id="{C83622F5-20F9-694A-81C8-66B28B0F9F3B}"/>
              </a:ext>
            </a:extLst>
          </p:cNvPr>
          <p:cNvSpPr>
            <a:spLocks noGrp="1"/>
          </p:cNvSpPr>
          <p:nvPr>
            <p:ph type="pic" sz="quarter" idx="21" hasCustomPrompt="1"/>
          </p:nvPr>
        </p:nvSpPr>
        <p:spPr>
          <a:xfrm>
            <a:off x="4419016"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4" name="Picture Placeholder 14">
            <a:extLst>
              <a:ext uri="{FF2B5EF4-FFF2-40B4-BE49-F238E27FC236}">
                <a16:creationId xmlns:a16="http://schemas.microsoft.com/office/drawing/2014/main" id="{1787673F-2380-E24A-BC51-049E640F8271}"/>
              </a:ext>
            </a:extLst>
          </p:cNvPr>
          <p:cNvSpPr>
            <a:spLocks noGrp="1"/>
          </p:cNvSpPr>
          <p:nvPr>
            <p:ph type="pic" sz="quarter" idx="22" hasCustomPrompt="1"/>
          </p:nvPr>
        </p:nvSpPr>
        <p:spPr>
          <a:xfrm>
            <a:off x="4419016"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5" name="Picture Placeholder 14">
            <a:extLst>
              <a:ext uri="{FF2B5EF4-FFF2-40B4-BE49-F238E27FC236}">
                <a16:creationId xmlns:a16="http://schemas.microsoft.com/office/drawing/2014/main" id="{1F9EAD99-AF9B-9440-9704-697A2A218A95}"/>
              </a:ext>
            </a:extLst>
          </p:cNvPr>
          <p:cNvSpPr>
            <a:spLocks noGrp="1"/>
          </p:cNvSpPr>
          <p:nvPr>
            <p:ph type="pic" sz="quarter" idx="23" hasCustomPrompt="1"/>
          </p:nvPr>
        </p:nvSpPr>
        <p:spPr>
          <a:xfrm>
            <a:off x="4419016"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6" name="Picture Placeholder 14">
            <a:extLst>
              <a:ext uri="{FF2B5EF4-FFF2-40B4-BE49-F238E27FC236}">
                <a16:creationId xmlns:a16="http://schemas.microsoft.com/office/drawing/2014/main" id="{59DF9B27-F286-DA40-B77A-FB1C5631E4A7}"/>
              </a:ext>
            </a:extLst>
          </p:cNvPr>
          <p:cNvSpPr>
            <a:spLocks noGrp="1"/>
          </p:cNvSpPr>
          <p:nvPr>
            <p:ph type="pic" sz="quarter" idx="24" hasCustomPrompt="1"/>
          </p:nvPr>
        </p:nvSpPr>
        <p:spPr>
          <a:xfrm>
            <a:off x="6284037"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7" name="Picture Placeholder 14">
            <a:extLst>
              <a:ext uri="{FF2B5EF4-FFF2-40B4-BE49-F238E27FC236}">
                <a16:creationId xmlns:a16="http://schemas.microsoft.com/office/drawing/2014/main" id="{54984336-41C3-734D-8C1A-4342B642F8BE}"/>
              </a:ext>
            </a:extLst>
          </p:cNvPr>
          <p:cNvSpPr>
            <a:spLocks noGrp="1"/>
          </p:cNvSpPr>
          <p:nvPr>
            <p:ph type="pic" sz="quarter" idx="25" hasCustomPrompt="1"/>
          </p:nvPr>
        </p:nvSpPr>
        <p:spPr>
          <a:xfrm>
            <a:off x="6285624"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8" name="Picture Placeholder 14">
            <a:extLst>
              <a:ext uri="{FF2B5EF4-FFF2-40B4-BE49-F238E27FC236}">
                <a16:creationId xmlns:a16="http://schemas.microsoft.com/office/drawing/2014/main" id="{A4E6C88F-0C90-E34D-A155-6F81920C1FEB}"/>
              </a:ext>
            </a:extLst>
          </p:cNvPr>
          <p:cNvSpPr>
            <a:spLocks noGrp="1"/>
          </p:cNvSpPr>
          <p:nvPr>
            <p:ph type="pic" sz="quarter" idx="26" hasCustomPrompt="1"/>
          </p:nvPr>
        </p:nvSpPr>
        <p:spPr>
          <a:xfrm>
            <a:off x="6285624"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9" name="Picture Placeholder 14">
            <a:extLst>
              <a:ext uri="{FF2B5EF4-FFF2-40B4-BE49-F238E27FC236}">
                <a16:creationId xmlns:a16="http://schemas.microsoft.com/office/drawing/2014/main" id="{2ECCC594-AF8B-FF41-BA5D-3C706F11AB6E}"/>
              </a:ext>
            </a:extLst>
          </p:cNvPr>
          <p:cNvSpPr>
            <a:spLocks noGrp="1"/>
          </p:cNvSpPr>
          <p:nvPr>
            <p:ph type="pic" sz="quarter" idx="27" hasCustomPrompt="1"/>
          </p:nvPr>
        </p:nvSpPr>
        <p:spPr>
          <a:xfrm>
            <a:off x="6285624"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0" name="Picture Placeholder 14">
            <a:extLst>
              <a:ext uri="{FF2B5EF4-FFF2-40B4-BE49-F238E27FC236}">
                <a16:creationId xmlns:a16="http://schemas.microsoft.com/office/drawing/2014/main" id="{BFE6A77E-1E67-A545-9A1C-FCCF568BC897}"/>
              </a:ext>
            </a:extLst>
          </p:cNvPr>
          <p:cNvSpPr>
            <a:spLocks noGrp="1"/>
          </p:cNvSpPr>
          <p:nvPr>
            <p:ph type="pic" sz="quarter" idx="28" hasCustomPrompt="1"/>
          </p:nvPr>
        </p:nvSpPr>
        <p:spPr>
          <a:xfrm>
            <a:off x="8150645"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1" name="Picture Placeholder 14">
            <a:extLst>
              <a:ext uri="{FF2B5EF4-FFF2-40B4-BE49-F238E27FC236}">
                <a16:creationId xmlns:a16="http://schemas.microsoft.com/office/drawing/2014/main" id="{7D4323A9-9345-694E-904D-6AC09CD6ABEB}"/>
              </a:ext>
            </a:extLst>
          </p:cNvPr>
          <p:cNvSpPr>
            <a:spLocks noGrp="1"/>
          </p:cNvSpPr>
          <p:nvPr>
            <p:ph type="pic" sz="quarter" idx="29" hasCustomPrompt="1"/>
          </p:nvPr>
        </p:nvSpPr>
        <p:spPr>
          <a:xfrm>
            <a:off x="8152232"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2" name="Picture Placeholder 14">
            <a:extLst>
              <a:ext uri="{FF2B5EF4-FFF2-40B4-BE49-F238E27FC236}">
                <a16:creationId xmlns:a16="http://schemas.microsoft.com/office/drawing/2014/main" id="{24D40FE6-2F52-DB44-80DF-011C0ADDFDA2}"/>
              </a:ext>
            </a:extLst>
          </p:cNvPr>
          <p:cNvSpPr>
            <a:spLocks noGrp="1"/>
          </p:cNvSpPr>
          <p:nvPr>
            <p:ph type="pic" sz="quarter" idx="30" hasCustomPrompt="1"/>
          </p:nvPr>
        </p:nvSpPr>
        <p:spPr>
          <a:xfrm>
            <a:off x="8152232"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3" name="Picture Placeholder 14">
            <a:extLst>
              <a:ext uri="{FF2B5EF4-FFF2-40B4-BE49-F238E27FC236}">
                <a16:creationId xmlns:a16="http://schemas.microsoft.com/office/drawing/2014/main" id="{527FFE60-8457-9D45-B0DE-F14B8FA0F50E}"/>
              </a:ext>
            </a:extLst>
          </p:cNvPr>
          <p:cNvSpPr>
            <a:spLocks noGrp="1"/>
          </p:cNvSpPr>
          <p:nvPr>
            <p:ph type="pic" sz="quarter" idx="31" hasCustomPrompt="1"/>
          </p:nvPr>
        </p:nvSpPr>
        <p:spPr>
          <a:xfrm>
            <a:off x="8152232"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4" name="Picture Placeholder 14">
            <a:extLst>
              <a:ext uri="{FF2B5EF4-FFF2-40B4-BE49-F238E27FC236}">
                <a16:creationId xmlns:a16="http://schemas.microsoft.com/office/drawing/2014/main" id="{62F07F93-3663-C943-90BC-CFE35548ACF5}"/>
              </a:ext>
            </a:extLst>
          </p:cNvPr>
          <p:cNvSpPr>
            <a:spLocks noGrp="1"/>
          </p:cNvSpPr>
          <p:nvPr>
            <p:ph type="pic" sz="quarter" idx="32" hasCustomPrompt="1"/>
          </p:nvPr>
        </p:nvSpPr>
        <p:spPr>
          <a:xfrm>
            <a:off x="10017252"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5" name="Picture Placeholder 14">
            <a:extLst>
              <a:ext uri="{FF2B5EF4-FFF2-40B4-BE49-F238E27FC236}">
                <a16:creationId xmlns:a16="http://schemas.microsoft.com/office/drawing/2014/main" id="{F1D1FFC6-A086-BE4B-A860-AA2FDDD2B5D4}"/>
              </a:ext>
            </a:extLst>
          </p:cNvPr>
          <p:cNvSpPr>
            <a:spLocks noGrp="1"/>
          </p:cNvSpPr>
          <p:nvPr>
            <p:ph type="pic" sz="quarter" idx="33" hasCustomPrompt="1"/>
          </p:nvPr>
        </p:nvSpPr>
        <p:spPr>
          <a:xfrm>
            <a:off x="10018839"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6" name="Picture Placeholder 14">
            <a:extLst>
              <a:ext uri="{FF2B5EF4-FFF2-40B4-BE49-F238E27FC236}">
                <a16:creationId xmlns:a16="http://schemas.microsoft.com/office/drawing/2014/main" id="{53F0F92C-167C-BB49-AD21-7FD4C8F10587}"/>
              </a:ext>
            </a:extLst>
          </p:cNvPr>
          <p:cNvSpPr>
            <a:spLocks noGrp="1"/>
          </p:cNvSpPr>
          <p:nvPr>
            <p:ph type="pic" sz="quarter" idx="34" hasCustomPrompt="1"/>
          </p:nvPr>
        </p:nvSpPr>
        <p:spPr>
          <a:xfrm>
            <a:off x="10018839"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7" name="Picture Placeholder 14">
            <a:extLst>
              <a:ext uri="{FF2B5EF4-FFF2-40B4-BE49-F238E27FC236}">
                <a16:creationId xmlns:a16="http://schemas.microsoft.com/office/drawing/2014/main" id="{F27E3CCD-F613-134E-9C94-9EDD8069A8AF}"/>
              </a:ext>
            </a:extLst>
          </p:cNvPr>
          <p:cNvSpPr>
            <a:spLocks noGrp="1"/>
          </p:cNvSpPr>
          <p:nvPr>
            <p:ph type="pic" sz="quarter" idx="35" hasCustomPrompt="1"/>
          </p:nvPr>
        </p:nvSpPr>
        <p:spPr>
          <a:xfrm>
            <a:off x="10018839"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Tree>
    <p:extLst>
      <p:ext uri="{BB962C8B-B14F-4D97-AF65-F5344CB8AC3E}">
        <p14:creationId xmlns:p14="http://schemas.microsoft.com/office/powerpoint/2010/main" val="3670639226"/>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preserve="1" userDrawn="1">
  <p:cSld name="1_Logos 7x5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28" name="Picture Placeholder 14">
            <a:extLst>
              <a:ext uri="{FF2B5EF4-FFF2-40B4-BE49-F238E27FC236}">
                <a16:creationId xmlns:a16="http://schemas.microsoft.com/office/drawing/2014/main" id="{A94A9B62-F488-504B-9FB3-4CA5D75D4F85}"/>
              </a:ext>
            </a:extLst>
          </p:cNvPr>
          <p:cNvSpPr>
            <a:spLocks noGrp="1"/>
          </p:cNvSpPr>
          <p:nvPr>
            <p:ph type="pic" sz="quarter" idx="11" hasCustomPrompt="1"/>
          </p:nvPr>
        </p:nvSpPr>
        <p:spPr>
          <a:xfrm>
            <a:off x="684213"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9" name="Picture Placeholder 14">
            <a:extLst>
              <a:ext uri="{FF2B5EF4-FFF2-40B4-BE49-F238E27FC236}">
                <a16:creationId xmlns:a16="http://schemas.microsoft.com/office/drawing/2014/main" id="{F0E105C2-063B-184A-828D-EC68F482412E}"/>
              </a:ext>
            </a:extLst>
          </p:cNvPr>
          <p:cNvSpPr>
            <a:spLocks noGrp="1"/>
          </p:cNvSpPr>
          <p:nvPr>
            <p:ph type="pic" sz="quarter" idx="12" hasCustomPrompt="1"/>
          </p:nvPr>
        </p:nvSpPr>
        <p:spPr>
          <a:xfrm>
            <a:off x="684213"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0" name="Picture Placeholder 14">
            <a:extLst>
              <a:ext uri="{FF2B5EF4-FFF2-40B4-BE49-F238E27FC236}">
                <a16:creationId xmlns:a16="http://schemas.microsoft.com/office/drawing/2014/main" id="{4AEA8EDC-6FE4-8A47-B001-677D6F391652}"/>
              </a:ext>
            </a:extLst>
          </p:cNvPr>
          <p:cNvSpPr>
            <a:spLocks noGrp="1"/>
          </p:cNvSpPr>
          <p:nvPr>
            <p:ph type="pic" sz="quarter" idx="13" hasCustomPrompt="1"/>
          </p:nvPr>
        </p:nvSpPr>
        <p:spPr>
          <a:xfrm>
            <a:off x="684213"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1" name="Picture Placeholder 14">
            <a:extLst>
              <a:ext uri="{FF2B5EF4-FFF2-40B4-BE49-F238E27FC236}">
                <a16:creationId xmlns:a16="http://schemas.microsoft.com/office/drawing/2014/main" id="{3988D73C-9CA7-B14D-B39C-2510E0DD7B55}"/>
              </a:ext>
            </a:extLst>
          </p:cNvPr>
          <p:cNvSpPr>
            <a:spLocks noGrp="1"/>
          </p:cNvSpPr>
          <p:nvPr>
            <p:ph type="pic" sz="quarter" idx="14" hasCustomPrompt="1"/>
          </p:nvPr>
        </p:nvSpPr>
        <p:spPr>
          <a:xfrm>
            <a:off x="684213"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2" name="Picture Placeholder 14">
            <a:extLst>
              <a:ext uri="{FF2B5EF4-FFF2-40B4-BE49-F238E27FC236}">
                <a16:creationId xmlns:a16="http://schemas.microsoft.com/office/drawing/2014/main" id="{1563AE8D-E59D-F146-8523-97AEF0C0BD1F}"/>
              </a:ext>
            </a:extLst>
          </p:cNvPr>
          <p:cNvSpPr>
            <a:spLocks noGrp="1"/>
          </p:cNvSpPr>
          <p:nvPr>
            <p:ph type="pic" sz="quarter" idx="15" hasCustomPrompt="1"/>
          </p:nvPr>
        </p:nvSpPr>
        <p:spPr>
          <a:xfrm>
            <a:off x="684213"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3" name="Picture Placeholder 14">
            <a:extLst>
              <a:ext uri="{FF2B5EF4-FFF2-40B4-BE49-F238E27FC236}">
                <a16:creationId xmlns:a16="http://schemas.microsoft.com/office/drawing/2014/main" id="{1DAF0308-2380-B84E-95BA-B57F71AEC5A8}"/>
              </a:ext>
            </a:extLst>
          </p:cNvPr>
          <p:cNvSpPr>
            <a:spLocks noGrp="1"/>
          </p:cNvSpPr>
          <p:nvPr>
            <p:ph type="pic" sz="quarter" idx="16" hasCustomPrompt="1"/>
          </p:nvPr>
        </p:nvSpPr>
        <p:spPr>
          <a:xfrm>
            <a:off x="2271364"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4" name="Picture Placeholder 14">
            <a:extLst>
              <a:ext uri="{FF2B5EF4-FFF2-40B4-BE49-F238E27FC236}">
                <a16:creationId xmlns:a16="http://schemas.microsoft.com/office/drawing/2014/main" id="{01E7831B-8839-304D-B279-38C91471F0A2}"/>
              </a:ext>
            </a:extLst>
          </p:cNvPr>
          <p:cNvSpPr>
            <a:spLocks noGrp="1"/>
          </p:cNvSpPr>
          <p:nvPr>
            <p:ph type="pic" sz="quarter" idx="17" hasCustomPrompt="1"/>
          </p:nvPr>
        </p:nvSpPr>
        <p:spPr>
          <a:xfrm>
            <a:off x="2271364"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5" name="Picture Placeholder 14">
            <a:extLst>
              <a:ext uri="{FF2B5EF4-FFF2-40B4-BE49-F238E27FC236}">
                <a16:creationId xmlns:a16="http://schemas.microsoft.com/office/drawing/2014/main" id="{5185A345-9EE8-184A-9F78-C1009AF0E0C2}"/>
              </a:ext>
            </a:extLst>
          </p:cNvPr>
          <p:cNvSpPr>
            <a:spLocks noGrp="1"/>
          </p:cNvSpPr>
          <p:nvPr>
            <p:ph type="pic" sz="quarter" idx="18" hasCustomPrompt="1"/>
          </p:nvPr>
        </p:nvSpPr>
        <p:spPr>
          <a:xfrm>
            <a:off x="2271364"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6" name="Picture Placeholder 14">
            <a:extLst>
              <a:ext uri="{FF2B5EF4-FFF2-40B4-BE49-F238E27FC236}">
                <a16:creationId xmlns:a16="http://schemas.microsoft.com/office/drawing/2014/main" id="{5C26D500-5056-2E43-A119-4052F2FA1039}"/>
              </a:ext>
            </a:extLst>
          </p:cNvPr>
          <p:cNvSpPr>
            <a:spLocks noGrp="1"/>
          </p:cNvSpPr>
          <p:nvPr>
            <p:ph type="pic" sz="quarter" idx="19" hasCustomPrompt="1"/>
          </p:nvPr>
        </p:nvSpPr>
        <p:spPr>
          <a:xfrm>
            <a:off x="2271364"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7" name="Picture Placeholder 14">
            <a:extLst>
              <a:ext uri="{FF2B5EF4-FFF2-40B4-BE49-F238E27FC236}">
                <a16:creationId xmlns:a16="http://schemas.microsoft.com/office/drawing/2014/main" id="{56BB95D9-FEC5-AE41-8FED-DBAD5304CE29}"/>
              </a:ext>
            </a:extLst>
          </p:cNvPr>
          <p:cNvSpPr>
            <a:spLocks noGrp="1"/>
          </p:cNvSpPr>
          <p:nvPr>
            <p:ph type="pic" sz="quarter" idx="20" hasCustomPrompt="1"/>
          </p:nvPr>
        </p:nvSpPr>
        <p:spPr>
          <a:xfrm>
            <a:off x="2271364"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8" name="Picture Placeholder 14">
            <a:extLst>
              <a:ext uri="{FF2B5EF4-FFF2-40B4-BE49-F238E27FC236}">
                <a16:creationId xmlns:a16="http://schemas.microsoft.com/office/drawing/2014/main" id="{2B795971-BA1E-1B4C-8158-411E17BD0A64}"/>
              </a:ext>
            </a:extLst>
          </p:cNvPr>
          <p:cNvSpPr>
            <a:spLocks noGrp="1"/>
          </p:cNvSpPr>
          <p:nvPr>
            <p:ph type="pic" sz="quarter" idx="21" hasCustomPrompt="1"/>
          </p:nvPr>
        </p:nvSpPr>
        <p:spPr>
          <a:xfrm>
            <a:off x="3858515"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9" name="Picture Placeholder 14">
            <a:extLst>
              <a:ext uri="{FF2B5EF4-FFF2-40B4-BE49-F238E27FC236}">
                <a16:creationId xmlns:a16="http://schemas.microsoft.com/office/drawing/2014/main" id="{57A3C8CC-0581-8E4E-A980-27E137C0A6FB}"/>
              </a:ext>
            </a:extLst>
          </p:cNvPr>
          <p:cNvSpPr>
            <a:spLocks noGrp="1"/>
          </p:cNvSpPr>
          <p:nvPr>
            <p:ph type="pic" sz="quarter" idx="22" hasCustomPrompt="1"/>
          </p:nvPr>
        </p:nvSpPr>
        <p:spPr>
          <a:xfrm>
            <a:off x="3858515"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0" name="Picture Placeholder 14">
            <a:extLst>
              <a:ext uri="{FF2B5EF4-FFF2-40B4-BE49-F238E27FC236}">
                <a16:creationId xmlns:a16="http://schemas.microsoft.com/office/drawing/2014/main" id="{49934B85-D43C-4B4E-867B-7A28CA133590}"/>
              </a:ext>
            </a:extLst>
          </p:cNvPr>
          <p:cNvSpPr>
            <a:spLocks noGrp="1"/>
          </p:cNvSpPr>
          <p:nvPr>
            <p:ph type="pic" sz="quarter" idx="23" hasCustomPrompt="1"/>
          </p:nvPr>
        </p:nvSpPr>
        <p:spPr>
          <a:xfrm>
            <a:off x="3858515"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1" name="Picture Placeholder 14">
            <a:extLst>
              <a:ext uri="{FF2B5EF4-FFF2-40B4-BE49-F238E27FC236}">
                <a16:creationId xmlns:a16="http://schemas.microsoft.com/office/drawing/2014/main" id="{756263B5-0AB7-E641-A339-8E386C9EFA6D}"/>
              </a:ext>
            </a:extLst>
          </p:cNvPr>
          <p:cNvSpPr>
            <a:spLocks noGrp="1"/>
          </p:cNvSpPr>
          <p:nvPr>
            <p:ph type="pic" sz="quarter" idx="24" hasCustomPrompt="1"/>
          </p:nvPr>
        </p:nvSpPr>
        <p:spPr>
          <a:xfrm>
            <a:off x="3858515"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2" name="Picture Placeholder 14">
            <a:extLst>
              <a:ext uri="{FF2B5EF4-FFF2-40B4-BE49-F238E27FC236}">
                <a16:creationId xmlns:a16="http://schemas.microsoft.com/office/drawing/2014/main" id="{C464CA39-B1B3-0E4E-A821-922D4882EF7D}"/>
              </a:ext>
            </a:extLst>
          </p:cNvPr>
          <p:cNvSpPr>
            <a:spLocks noGrp="1"/>
          </p:cNvSpPr>
          <p:nvPr>
            <p:ph type="pic" sz="quarter" idx="25" hasCustomPrompt="1"/>
          </p:nvPr>
        </p:nvSpPr>
        <p:spPr>
          <a:xfrm>
            <a:off x="3858515"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3" name="Picture Placeholder 14">
            <a:extLst>
              <a:ext uri="{FF2B5EF4-FFF2-40B4-BE49-F238E27FC236}">
                <a16:creationId xmlns:a16="http://schemas.microsoft.com/office/drawing/2014/main" id="{FD86F8C4-39A0-3847-9348-38F61610A027}"/>
              </a:ext>
            </a:extLst>
          </p:cNvPr>
          <p:cNvSpPr>
            <a:spLocks noGrp="1"/>
          </p:cNvSpPr>
          <p:nvPr>
            <p:ph type="pic" sz="quarter" idx="26" hasCustomPrompt="1"/>
          </p:nvPr>
        </p:nvSpPr>
        <p:spPr>
          <a:xfrm>
            <a:off x="5445666"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4" name="Picture Placeholder 14">
            <a:extLst>
              <a:ext uri="{FF2B5EF4-FFF2-40B4-BE49-F238E27FC236}">
                <a16:creationId xmlns:a16="http://schemas.microsoft.com/office/drawing/2014/main" id="{DB9F01EC-85B2-7948-9120-D96F37D210AA}"/>
              </a:ext>
            </a:extLst>
          </p:cNvPr>
          <p:cNvSpPr>
            <a:spLocks noGrp="1"/>
          </p:cNvSpPr>
          <p:nvPr>
            <p:ph type="pic" sz="quarter" idx="27" hasCustomPrompt="1"/>
          </p:nvPr>
        </p:nvSpPr>
        <p:spPr>
          <a:xfrm>
            <a:off x="5445666"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5" name="Picture Placeholder 14">
            <a:extLst>
              <a:ext uri="{FF2B5EF4-FFF2-40B4-BE49-F238E27FC236}">
                <a16:creationId xmlns:a16="http://schemas.microsoft.com/office/drawing/2014/main" id="{AB2D5AFE-974F-9542-9E0C-982A86D16E80}"/>
              </a:ext>
            </a:extLst>
          </p:cNvPr>
          <p:cNvSpPr>
            <a:spLocks noGrp="1"/>
          </p:cNvSpPr>
          <p:nvPr>
            <p:ph type="pic" sz="quarter" idx="28" hasCustomPrompt="1"/>
          </p:nvPr>
        </p:nvSpPr>
        <p:spPr>
          <a:xfrm>
            <a:off x="5445666"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6" name="Picture Placeholder 14">
            <a:extLst>
              <a:ext uri="{FF2B5EF4-FFF2-40B4-BE49-F238E27FC236}">
                <a16:creationId xmlns:a16="http://schemas.microsoft.com/office/drawing/2014/main" id="{0874CE3C-9CD0-F445-814F-11A5DB66BABD}"/>
              </a:ext>
            </a:extLst>
          </p:cNvPr>
          <p:cNvSpPr>
            <a:spLocks noGrp="1"/>
          </p:cNvSpPr>
          <p:nvPr>
            <p:ph type="pic" sz="quarter" idx="29" hasCustomPrompt="1"/>
          </p:nvPr>
        </p:nvSpPr>
        <p:spPr>
          <a:xfrm>
            <a:off x="5445666"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7" name="Picture Placeholder 14">
            <a:extLst>
              <a:ext uri="{FF2B5EF4-FFF2-40B4-BE49-F238E27FC236}">
                <a16:creationId xmlns:a16="http://schemas.microsoft.com/office/drawing/2014/main" id="{71BB2AD2-5BF7-C348-8465-DAF1139EE884}"/>
              </a:ext>
            </a:extLst>
          </p:cNvPr>
          <p:cNvSpPr>
            <a:spLocks noGrp="1"/>
          </p:cNvSpPr>
          <p:nvPr>
            <p:ph type="pic" sz="quarter" idx="30" hasCustomPrompt="1"/>
          </p:nvPr>
        </p:nvSpPr>
        <p:spPr>
          <a:xfrm>
            <a:off x="5445666"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8" name="Picture Placeholder 14">
            <a:extLst>
              <a:ext uri="{FF2B5EF4-FFF2-40B4-BE49-F238E27FC236}">
                <a16:creationId xmlns:a16="http://schemas.microsoft.com/office/drawing/2014/main" id="{9E85EC57-17CE-2444-8D5D-2DCD0FBE5143}"/>
              </a:ext>
            </a:extLst>
          </p:cNvPr>
          <p:cNvSpPr>
            <a:spLocks noGrp="1"/>
          </p:cNvSpPr>
          <p:nvPr>
            <p:ph type="pic" sz="quarter" idx="31" hasCustomPrompt="1"/>
          </p:nvPr>
        </p:nvSpPr>
        <p:spPr>
          <a:xfrm>
            <a:off x="7032817"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9" name="Picture Placeholder 14">
            <a:extLst>
              <a:ext uri="{FF2B5EF4-FFF2-40B4-BE49-F238E27FC236}">
                <a16:creationId xmlns:a16="http://schemas.microsoft.com/office/drawing/2014/main" id="{833645A0-031A-AB4C-A4E7-BF5331ED7E2E}"/>
              </a:ext>
            </a:extLst>
          </p:cNvPr>
          <p:cNvSpPr>
            <a:spLocks noGrp="1"/>
          </p:cNvSpPr>
          <p:nvPr>
            <p:ph type="pic" sz="quarter" idx="32" hasCustomPrompt="1"/>
          </p:nvPr>
        </p:nvSpPr>
        <p:spPr>
          <a:xfrm>
            <a:off x="7032817"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0" name="Picture Placeholder 14">
            <a:extLst>
              <a:ext uri="{FF2B5EF4-FFF2-40B4-BE49-F238E27FC236}">
                <a16:creationId xmlns:a16="http://schemas.microsoft.com/office/drawing/2014/main" id="{434595A1-C413-3243-9EBC-DC15AB70036F}"/>
              </a:ext>
            </a:extLst>
          </p:cNvPr>
          <p:cNvSpPr>
            <a:spLocks noGrp="1"/>
          </p:cNvSpPr>
          <p:nvPr>
            <p:ph type="pic" sz="quarter" idx="33" hasCustomPrompt="1"/>
          </p:nvPr>
        </p:nvSpPr>
        <p:spPr>
          <a:xfrm>
            <a:off x="7032817"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1" name="Picture Placeholder 14">
            <a:extLst>
              <a:ext uri="{FF2B5EF4-FFF2-40B4-BE49-F238E27FC236}">
                <a16:creationId xmlns:a16="http://schemas.microsoft.com/office/drawing/2014/main" id="{5531A636-FB0A-254B-966C-77313AB8F9A2}"/>
              </a:ext>
            </a:extLst>
          </p:cNvPr>
          <p:cNvSpPr>
            <a:spLocks noGrp="1"/>
          </p:cNvSpPr>
          <p:nvPr>
            <p:ph type="pic" sz="quarter" idx="34" hasCustomPrompt="1"/>
          </p:nvPr>
        </p:nvSpPr>
        <p:spPr>
          <a:xfrm>
            <a:off x="7032817"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2" name="Picture Placeholder 14">
            <a:extLst>
              <a:ext uri="{FF2B5EF4-FFF2-40B4-BE49-F238E27FC236}">
                <a16:creationId xmlns:a16="http://schemas.microsoft.com/office/drawing/2014/main" id="{10C0B093-EB1F-6044-B88A-3B9EB17CBF09}"/>
              </a:ext>
            </a:extLst>
          </p:cNvPr>
          <p:cNvSpPr>
            <a:spLocks noGrp="1"/>
          </p:cNvSpPr>
          <p:nvPr>
            <p:ph type="pic" sz="quarter" idx="35" hasCustomPrompt="1"/>
          </p:nvPr>
        </p:nvSpPr>
        <p:spPr>
          <a:xfrm>
            <a:off x="7032817"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3" name="Picture Placeholder 14">
            <a:extLst>
              <a:ext uri="{FF2B5EF4-FFF2-40B4-BE49-F238E27FC236}">
                <a16:creationId xmlns:a16="http://schemas.microsoft.com/office/drawing/2014/main" id="{E9742775-9EF5-3949-91AE-B60B59AB3FB7}"/>
              </a:ext>
            </a:extLst>
          </p:cNvPr>
          <p:cNvSpPr>
            <a:spLocks noGrp="1"/>
          </p:cNvSpPr>
          <p:nvPr>
            <p:ph type="pic" sz="quarter" idx="36" hasCustomPrompt="1"/>
          </p:nvPr>
        </p:nvSpPr>
        <p:spPr>
          <a:xfrm>
            <a:off x="861996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4" name="Picture Placeholder 14">
            <a:extLst>
              <a:ext uri="{FF2B5EF4-FFF2-40B4-BE49-F238E27FC236}">
                <a16:creationId xmlns:a16="http://schemas.microsoft.com/office/drawing/2014/main" id="{4D7D5A4B-B88F-7242-98F3-ABA991B2D375}"/>
              </a:ext>
            </a:extLst>
          </p:cNvPr>
          <p:cNvSpPr>
            <a:spLocks noGrp="1"/>
          </p:cNvSpPr>
          <p:nvPr>
            <p:ph type="pic" sz="quarter" idx="37" hasCustomPrompt="1"/>
          </p:nvPr>
        </p:nvSpPr>
        <p:spPr>
          <a:xfrm>
            <a:off x="861996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5" name="Picture Placeholder 14">
            <a:extLst>
              <a:ext uri="{FF2B5EF4-FFF2-40B4-BE49-F238E27FC236}">
                <a16:creationId xmlns:a16="http://schemas.microsoft.com/office/drawing/2014/main" id="{9EABCF14-4A95-9D4A-8511-1923F66BA9EA}"/>
              </a:ext>
            </a:extLst>
          </p:cNvPr>
          <p:cNvSpPr>
            <a:spLocks noGrp="1"/>
          </p:cNvSpPr>
          <p:nvPr>
            <p:ph type="pic" sz="quarter" idx="38" hasCustomPrompt="1"/>
          </p:nvPr>
        </p:nvSpPr>
        <p:spPr>
          <a:xfrm>
            <a:off x="861996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6" name="Picture Placeholder 14">
            <a:extLst>
              <a:ext uri="{FF2B5EF4-FFF2-40B4-BE49-F238E27FC236}">
                <a16:creationId xmlns:a16="http://schemas.microsoft.com/office/drawing/2014/main" id="{0C2E792B-F7B4-E742-BAAA-08F64E378C96}"/>
              </a:ext>
            </a:extLst>
          </p:cNvPr>
          <p:cNvSpPr>
            <a:spLocks noGrp="1"/>
          </p:cNvSpPr>
          <p:nvPr>
            <p:ph type="pic" sz="quarter" idx="39" hasCustomPrompt="1"/>
          </p:nvPr>
        </p:nvSpPr>
        <p:spPr>
          <a:xfrm>
            <a:off x="861996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7" name="Picture Placeholder 14">
            <a:extLst>
              <a:ext uri="{FF2B5EF4-FFF2-40B4-BE49-F238E27FC236}">
                <a16:creationId xmlns:a16="http://schemas.microsoft.com/office/drawing/2014/main" id="{150A90F3-D590-5F42-A424-5DECC3B88CC8}"/>
              </a:ext>
            </a:extLst>
          </p:cNvPr>
          <p:cNvSpPr>
            <a:spLocks noGrp="1"/>
          </p:cNvSpPr>
          <p:nvPr>
            <p:ph type="pic" sz="quarter" idx="40" hasCustomPrompt="1"/>
          </p:nvPr>
        </p:nvSpPr>
        <p:spPr>
          <a:xfrm>
            <a:off x="861996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8" name="Picture Placeholder 14">
            <a:extLst>
              <a:ext uri="{FF2B5EF4-FFF2-40B4-BE49-F238E27FC236}">
                <a16:creationId xmlns:a16="http://schemas.microsoft.com/office/drawing/2014/main" id="{C89BDEC2-3072-1F40-9996-F6D4CA784344}"/>
              </a:ext>
            </a:extLst>
          </p:cNvPr>
          <p:cNvSpPr>
            <a:spLocks noGrp="1"/>
          </p:cNvSpPr>
          <p:nvPr>
            <p:ph type="pic" sz="quarter" idx="41" hasCustomPrompt="1"/>
          </p:nvPr>
        </p:nvSpPr>
        <p:spPr>
          <a:xfrm>
            <a:off x="1020711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9" name="Picture Placeholder 14">
            <a:extLst>
              <a:ext uri="{FF2B5EF4-FFF2-40B4-BE49-F238E27FC236}">
                <a16:creationId xmlns:a16="http://schemas.microsoft.com/office/drawing/2014/main" id="{EA6D6685-CAFC-D54E-92E1-98EE6E4738B5}"/>
              </a:ext>
            </a:extLst>
          </p:cNvPr>
          <p:cNvSpPr>
            <a:spLocks noGrp="1"/>
          </p:cNvSpPr>
          <p:nvPr>
            <p:ph type="pic" sz="quarter" idx="42" hasCustomPrompt="1"/>
          </p:nvPr>
        </p:nvSpPr>
        <p:spPr>
          <a:xfrm>
            <a:off x="1020711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0" name="Picture Placeholder 14">
            <a:extLst>
              <a:ext uri="{FF2B5EF4-FFF2-40B4-BE49-F238E27FC236}">
                <a16:creationId xmlns:a16="http://schemas.microsoft.com/office/drawing/2014/main" id="{AB12A5E8-C479-E54D-A92F-9242E7899FC5}"/>
              </a:ext>
            </a:extLst>
          </p:cNvPr>
          <p:cNvSpPr>
            <a:spLocks noGrp="1"/>
          </p:cNvSpPr>
          <p:nvPr>
            <p:ph type="pic" sz="quarter" idx="43" hasCustomPrompt="1"/>
          </p:nvPr>
        </p:nvSpPr>
        <p:spPr>
          <a:xfrm>
            <a:off x="1020711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1" name="Picture Placeholder 14">
            <a:extLst>
              <a:ext uri="{FF2B5EF4-FFF2-40B4-BE49-F238E27FC236}">
                <a16:creationId xmlns:a16="http://schemas.microsoft.com/office/drawing/2014/main" id="{9FD8D3B9-758A-844D-AC2F-63FB2C2FA7C8}"/>
              </a:ext>
            </a:extLst>
          </p:cNvPr>
          <p:cNvSpPr>
            <a:spLocks noGrp="1"/>
          </p:cNvSpPr>
          <p:nvPr>
            <p:ph type="pic" sz="quarter" idx="44" hasCustomPrompt="1"/>
          </p:nvPr>
        </p:nvSpPr>
        <p:spPr>
          <a:xfrm>
            <a:off x="1020711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2" name="Picture Placeholder 14">
            <a:extLst>
              <a:ext uri="{FF2B5EF4-FFF2-40B4-BE49-F238E27FC236}">
                <a16:creationId xmlns:a16="http://schemas.microsoft.com/office/drawing/2014/main" id="{BEBB594B-D65B-0947-ACC8-126895D79FE5}"/>
              </a:ext>
            </a:extLst>
          </p:cNvPr>
          <p:cNvSpPr>
            <a:spLocks noGrp="1"/>
          </p:cNvSpPr>
          <p:nvPr>
            <p:ph type="pic" sz="quarter" idx="45" hasCustomPrompt="1"/>
          </p:nvPr>
        </p:nvSpPr>
        <p:spPr>
          <a:xfrm>
            <a:off x="1020711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Tree>
    <p:extLst>
      <p:ext uri="{BB962C8B-B14F-4D97-AF65-F5344CB8AC3E}">
        <p14:creationId xmlns:p14="http://schemas.microsoft.com/office/powerpoint/2010/main" val="12391368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wo Quotes 0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95999"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9" name="Freeform 8">
            <a:extLst>
              <a:ext uri="{FF2B5EF4-FFF2-40B4-BE49-F238E27FC236}">
                <a16:creationId xmlns:a16="http://schemas.microsoft.com/office/drawing/2014/main" id="{145B1CA3-7815-E143-A41B-06475BD1EDF4}"/>
              </a:ext>
            </a:extLst>
          </p:cNvPr>
          <p:cNvSpPr/>
          <p:nvPr userDrawn="1"/>
        </p:nvSpPr>
        <p:spPr>
          <a:xfrm>
            <a:off x="951166"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951166"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000"/>
              </a:spcBef>
              <a:spcAft>
                <a:spcPts val="200"/>
              </a:spcAft>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 </a:t>
            </a:r>
          </a:p>
        </p:txBody>
      </p:sp>
    </p:spTree>
    <p:extLst>
      <p:ext uri="{BB962C8B-B14F-4D97-AF65-F5344CB8AC3E}">
        <p14:creationId xmlns:p14="http://schemas.microsoft.com/office/powerpoint/2010/main" val="342892477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userDrawn="1">
  <p:cSld name="Bio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400300" cy="2403746"/>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0" name="Text Placeholder 8">
            <a:extLst>
              <a:ext uri="{FF2B5EF4-FFF2-40B4-BE49-F238E27FC236}">
                <a16:creationId xmlns:a16="http://schemas.microsoft.com/office/drawing/2014/main" id="{50EAC983-3852-6D47-AC60-A9190A309196}"/>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2" name="Text Placeholder 8">
            <a:extLst>
              <a:ext uri="{FF2B5EF4-FFF2-40B4-BE49-F238E27FC236}">
                <a16:creationId xmlns:a16="http://schemas.microsoft.com/office/drawing/2014/main" id="{A4C5163C-22FE-194E-AA59-82366731B08B}"/>
              </a:ext>
            </a:extLst>
          </p:cNvPr>
          <p:cNvSpPr>
            <a:spLocks noGrp="1"/>
          </p:cNvSpPr>
          <p:nvPr>
            <p:ph type="body" sz="quarter" idx="18" hasCustomPrompt="1"/>
          </p:nvPr>
        </p:nvSpPr>
        <p:spPr>
          <a:xfrm>
            <a:off x="685800" y="4398744"/>
            <a:ext cx="2400300" cy="1773455"/>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119127390"/>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preserve="1" userDrawn="1">
  <p:cSld name="1_Bio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1104900" y="1676400"/>
            <a:ext cx="1562100" cy="1564344"/>
          </a:xfrm>
          <a:prstGeom prst="ellipse">
            <a:avLst/>
          </a:prstGeom>
          <a:solidFill>
            <a:schemeClr val="tx2"/>
          </a:solidFill>
          <a:ln w="76200">
            <a:solidFill>
              <a:schemeClr val="accent1"/>
            </a:solidFill>
          </a:ln>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0" name="Text Placeholder 8">
            <a:extLst>
              <a:ext uri="{FF2B5EF4-FFF2-40B4-BE49-F238E27FC236}">
                <a16:creationId xmlns:a16="http://schemas.microsoft.com/office/drawing/2014/main" id="{50EAC983-3852-6D47-AC60-A9190A309196}"/>
              </a:ext>
            </a:extLst>
          </p:cNvPr>
          <p:cNvSpPr>
            <a:spLocks noGrp="1"/>
          </p:cNvSpPr>
          <p:nvPr>
            <p:ph type="body" sz="quarter" idx="16" hasCustomPrompt="1"/>
          </p:nvPr>
        </p:nvSpPr>
        <p:spPr>
          <a:xfrm>
            <a:off x="4106675" y="1676400"/>
            <a:ext cx="3978649" cy="4495800"/>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a:t>
            </a:r>
          </a:p>
        </p:txBody>
      </p:sp>
      <p:sp>
        <p:nvSpPr>
          <p:cNvPr id="22" name="Text Placeholder 8">
            <a:extLst>
              <a:ext uri="{FF2B5EF4-FFF2-40B4-BE49-F238E27FC236}">
                <a16:creationId xmlns:a16="http://schemas.microsoft.com/office/drawing/2014/main" id="{A4C5163C-22FE-194E-AA59-82366731B08B}"/>
              </a:ext>
            </a:extLst>
          </p:cNvPr>
          <p:cNvSpPr>
            <a:spLocks noGrp="1"/>
          </p:cNvSpPr>
          <p:nvPr>
            <p:ph type="body" sz="quarter" idx="18" hasCustomPrompt="1"/>
          </p:nvPr>
        </p:nvSpPr>
        <p:spPr>
          <a:xfrm>
            <a:off x="685800" y="3429000"/>
            <a:ext cx="2781300" cy="274319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7" name="Text Placeholder 8">
            <a:extLst>
              <a:ext uri="{FF2B5EF4-FFF2-40B4-BE49-F238E27FC236}">
                <a16:creationId xmlns:a16="http://schemas.microsoft.com/office/drawing/2014/main" id="{50EAC983-3852-6D47-AC60-A9190A309196}"/>
              </a:ext>
            </a:extLst>
          </p:cNvPr>
          <p:cNvSpPr>
            <a:spLocks noGrp="1"/>
          </p:cNvSpPr>
          <p:nvPr>
            <p:ph type="body" sz="quarter" idx="19" hasCustomPrompt="1"/>
          </p:nvPr>
        </p:nvSpPr>
        <p:spPr>
          <a:xfrm>
            <a:off x="8724900" y="1676400"/>
            <a:ext cx="2778252" cy="4495800"/>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a:t>
            </a:r>
          </a:p>
        </p:txBody>
      </p:sp>
    </p:spTree>
    <p:extLst>
      <p:ext uri="{BB962C8B-B14F-4D97-AF65-F5344CB8AC3E}">
        <p14:creationId xmlns:p14="http://schemas.microsoft.com/office/powerpoint/2010/main" val="1835253802"/>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preserve="1" userDrawn="1">
  <p:cSld name="Bios - Tw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97327"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0" name="Text Placeholder 8">
            <a:extLst>
              <a:ext uri="{FF2B5EF4-FFF2-40B4-BE49-F238E27FC236}">
                <a16:creationId xmlns:a16="http://schemas.microsoft.com/office/drawing/2014/main" id="{2A630031-29BA-4B47-ADA2-5A9B8E7810D0}"/>
              </a:ext>
            </a:extLst>
          </p:cNvPr>
          <p:cNvSpPr>
            <a:spLocks noGrp="1"/>
          </p:cNvSpPr>
          <p:nvPr>
            <p:ph type="body" sz="quarter" idx="18" hasCustomPrompt="1"/>
          </p:nvPr>
        </p:nvSpPr>
        <p:spPr>
          <a:xfrm>
            <a:off x="2562352"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1" name="Text Placeholder 8">
            <a:extLst>
              <a:ext uri="{FF2B5EF4-FFF2-40B4-BE49-F238E27FC236}">
                <a16:creationId xmlns:a16="http://schemas.microsoft.com/office/drawing/2014/main" id="{D8CCB0DD-6B1C-1043-A8B4-BF1E814B1828}"/>
              </a:ext>
            </a:extLst>
          </p:cNvPr>
          <p:cNvSpPr>
            <a:spLocks noGrp="1"/>
          </p:cNvSpPr>
          <p:nvPr>
            <p:ph type="body" sz="quarter" idx="22" hasCustomPrompt="1"/>
          </p:nvPr>
        </p:nvSpPr>
        <p:spPr>
          <a:xfrm>
            <a:off x="8175054"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3" name="Text Placeholder 8">
            <a:extLst>
              <a:ext uri="{FF2B5EF4-FFF2-40B4-BE49-F238E27FC236}">
                <a16:creationId xmlns:a16="http://schemas.microsoft.com/office/drawing/2014/main" id="{6646720B-DD60-674E-BF5F-8860A78154F8}"/>
              </a:ext>
            </a:extLst>
          </p:cNvPr>
          <p:cNvSpPr>
            <a:spLocks noGrp="1"/>
          </p:cNvSpPr>
          <p:nvPr>
            <p:ph type="body" sz="quarter" idx="23" hasCustomPrompt="1"/>
          </p:nvPr>
        </p:nvSpPr>
        <p:spPr>
          <a:xfrm>
            <a:off x="701261" y="3438355"/>
            <a:ext cx="5204239" cy="2733845"/>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4" name="Text Placeholder 8">
            <a:extLst>
              <a:ext uri="{FF2B5EF4-FFF2-40B4-BE49-F238E27FC236}">
                <a16:creationId xmlns:a16="http://schemas.microsoft.com/office/drawing/2014/main" id="{A640A59E-8554-6844-8F7B-7A60F1A46B40}"/>
              </a:ext>
            </a:extLst>
          </p:cNvPr>
          <p:cNvSpPr>
            <a:spLocks noGrp="1"/>
          </p:cNvSpPr>
          <p:nvPr>
            <p:ph type="body" sz="quarter" idx="24" hasCustomPrompt="1"/>
          </p:nvPr>
        </p:nvSpPr>
        <p:spPr>
          <a:xfrm>
            <a:off x="6296991" y="3438355"/>
            <a:ext cx="5204239" cy="2733845"/>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718899989"/>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preserve="1" userDrawn="1">
  <p:cSld name="Bios - Thr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142162" cy="1143802"/>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4419599"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8153818"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7" name="Text Placeholder 8">
            <a:extLst>
              <a:ext uri="{FF2B5EF4-FFF2-40B4-BE49-F238E27FC236}">
                <a16:creationId xmlns:a16="http://schemas.microsoft.com/office/drawing/2014/main" id="{C442BD1F-4F2B-164A-B817-C583AF40A836}"/>
              </a:ext>
            </a:extLst>
          </p:cNvPr>
          <p:cNvSpPr>
            <a:spLocks noGrp="1"/>
          </p:cNvSpPr>
          <p:nvPr>
            <p:ph type="body" sz="quarter" idx="18" hasCustomPrompt="1"/>
          </p:nvPr>
        </p:nvSpPr>
        <p:spPr>
          <a:xfrm>
            <a:off x="21389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9" name="Text Placeholder 8">
            <a:extLst>
              <a:ext uri="{FF2B5EF4-FFF2-40B4-BE49-F238E27FC236}">
                <a16:creationId xmlns:a16="http://schemas.microsoft.com/office/drawing/2014/main" id="{B7946125-1832-884D-ACA4-1FA90E17C5E7}"/>
              </a:ext>
            </a:extLst>
          </p:cNvPr>
          <p:cNvSpPr>
            <a:spLocks noGrp="1"/>
          </p:cNvSpPr>
          <p:nvPr>
            <p:ph type="body" sz="quarter" idx="28" hasCustomPrompt="1"/>
          </p:nvPr>
        </p:nvSpPr>
        <p:spPr>
          <a:xfrm>
            <a:off x="58727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0" name="Text Placeholder 8">
            <a:extLst>
              <a:ext uri="{FF2B5EF4-FFF2-40B4-BE49-F238E27FC236}">
                <a16:creationId xmlns:a16="http://schemas.microsoft.com/office/drawing/2014/main" id="{D1F26D82-C1EE-AF48-9401-A926C793A190}"/>
              </a:ext>
            </a:extLst>
          </p:cNvPr>
          <p:cNvSpPr>
            <a:spLocks noGrp="1"/>
          </p:cNvSpPr>
          <p:nvPr>
            <p:ph type="body" sz="quarter" idx="29" hasCustomPrompt="1"/>
          </p:nvPr>
        </p:nvSpPr>
        <p:spPr>
          <a:xfrm>
            <a:off x="9606967"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7" name="Text Placeholder 8">
            <a:extLst>
              <a:ext uri="{FF2B5EF4-FFF2-40B4-BE49-F238E27FC236}">
                <a16:creationId xmlns:a16="http://schemas.microsoft.com/office/drawing/2014/main" id="{859D51BE-948A-C542-9318-3F192122FEF6}"/>
              </a:ext>
            </a:extLst>
          </p:cNvPr>
          <p:cNvSpPr>
            <a:spLocks noGrp="1"/>
          </p:cNvSpPr>
          <p:nvPr>
            <p:ph type="body" sz="quarter" idx="23" hasCustomPrompt="1"/>
          </p:nvPr>
        </p:nvSpPr>
        <p:spPr>
          <a:xfrm>
            <a:off x="701262" y="3089709"/>
            <a:ext cx="3333872" cy="3082491"/>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8" name="Text Placeholder 8">
            <a:extLst>
              <a:ext uri="{FF2B5EF4-FFF2-40B4-BE49-F238E27FC236}">
                <a16:creationId xmlns:a16="http://schemas.microsoft.com/office/drawing/2014/main" id="{936469AC-5ED1-8C4A-8D7D-964F73FD336B}"/>
              </a:ext>
            </a:extLst>
          </p:cNvPr>
          <p:cNvSpPr>
            <a:spLocks noGrp="1"/>
          </p:cNvSpPr>
          <p:nvPr>
            <p:ph type="body" sz="quarter" idx="24" hasCustomPrompt="1"/>
          </p:nvPr>
        </p:nvSpPr>
        <p:spPr>
          <a:xfrm>
            <a:off x="4437927" y="3089709"/>
            <a:ext cx="3333872" cy="3082491"/>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9" name="Text Placeholder 8">
            <a:extLst>
              <a:ext uri="{FF2B5EF4-FFF2-40B4-BE49-F238E27FC236}">
                <a16:creationId xmlns:a16="http://schemas.microsoft.com/office/drawing/2014/main" id="{B3822FE9-99AE-094D-AE82-0D4977F4718A}"/>
              </a:ext>
            </a:extLst>
          </p:cNvPr>
          <p:cNvSpPr>
            <a:spLocks noGrp="1"/>
          </p:cNvSpPr>
          <p:nvPr>
            <p:ph type="body" sz="quarter" idx="30" hasCustomPrompt="1"/>
          </p:nvPr>
        </p:nvSpPr>
        <p:spPr>
          <a:xfrm>
            <a:off x="8174592" y="3089709"/>
            <a:ext cx="3333872" cy="3082491"/>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497994346"/>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preserve="1" userDrawn="1">
  <p:cSld name="Bios - Fou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914400" cy="91571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3453384"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6259070"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6" name="Picture Placeholder 14">
            <a:extLst>
              <a:ext uri="{FF2B5EF4-FFF2-40B4-BE49-F238E27FC236}">
                <a16:creationId xmlns:a16="http://schemas.microsoft.com/office/drawing/2014/main" id="{30AEFBD8-E71C-8541-9142-6611DC528D7F}"/>
              </a:ext>
            </a:extLst>
          </p:cNvPr>
          <p:cNvSpPr>
            <a:spLocks noGrp="1"/>
          </p:cNvSpPr>
          <p:nvPr>
            <p:ph type="pic" sz="quarter" idx="22" hasCustomPrompt="1"/>
          </p:nvPr>
        </p:nvSpPr>
        <p:spPr>
          <a:xfrm>
            <a:off x="9064752"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0" name="Text Placeholder 8">
            <a:extLst>
              <a:ext uri="{FF2B5EF4-FFF2-40B4-BE49-F238E27FC236}">
                <a16:creationId xmlns:a16="http://schemas.microsoft.com/office/drawing/2014/main" id="{BEEE02FB-72A4-4E43-96A7-FEB9F1BDBDE1}"/>
              </a:ext>
            </a:extLst>
          </p:cNvPr>
          <p:cNvSpPr>
            <a:spLocks noGrp="1"/>
          </p:cNvSpPr>
          <p:nvPr>
            <p:ph type="body" sz="quarter" idx="18" hasCustomPrompt="1"/>
          </p:nvPr>
        </p:nvSpPr>
        <p:spPr>
          <a:xfrm>
            <a:off x="184444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1" name="Text Placeholder 8">
            <a:extLst>
              <a:ext uri="{FF2B5EF4-FFF2-40B4-BE49-F238E27FC236}">
                <a16:creationId xmlns:a16="http://schemas.microsoft.com/office/drawing/2014/main" id="{6893C662-E60F-D541-B07B-4158AFC0DD1D}"/>
              </a:ext>
            </a:extLst>
          </p:cNvPr>
          <p:cNvSpPr>
            <a:spLocks noGrp="1"/>
          </p:cNvSpPr>
          <p:nvPr>
            <p:ph type="body" sz="quarter" idx="31" hasCustomPrompt="1"/>
          </p:nvPr>
        </p:nvSpPr>
        <p:spPr>
          <a:xfrm>
            <a:off x="4608620"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2" name="Text Placeholder 8">
            <a:extLst>
              <a:ext uri="{FF2B5EF4-FFF2-40B4-BE49-F238E27FC236}">
                <a16:creationId xmlns:a16="http://schemas.microsoft.com/office/drawing/2014/main" id="{81165C96-338C-6C4D-B9A7-069AFC305193}"/>
              </a:ext>
            </a:extLst>
          </p:cNvPr>
          <p:cNvSpPr>
            <a:spLocks noGrp="1"/>
          </p:cNvSpPr>
          <p:nvPr>
            <p:ph type="body" sz="quarter" idx="32" hasCustomPrompt="1"/>
          </p:nvPr>
        </p:nvSpPr>
        <p:spPr>
          <a:xfrm>
            <a:off x="741771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3" name="Text Placeholder 8">
            <a:extLst>
              <a:ext uri="{FF2B5EF4-FFF2-40B4-BE49-F238E27FC236}">
                <a16:creationId xmlns:a16="http://schemas.microsoft.com/office/drawing/2014/main" id="{7C9F813F-DAA3-734F-8892-EDAA7A51F0A1}"/>
              </a:ext>
            </a:extLst>
          </p:cNvPr>
          <p:cNvSpPr>
            <a:spLocks noGrp="1"/>
          </p:cNvSpPr>
          <p:nvPr>
            <p:ph type="body" sz="quarter" idx="33" hasCustomPrompt="1"/>
          </p:nvPr>
        </p:nvSpPr>
        <p:spPr>
          <a:xfrm>
            <a:off x="10220347"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1" name="Text Placeholder 8">
            <a:extLst>
              <a:ext uri="{FF2B5EF4-FFF2-40B4-BE49-F238E27FC236}">
                <a16:creationId xmlns:a16="http://schemas.microsoft.com/office/drawing/2014/main" id="{D777C81D-88F3-2A41-8BA9-BB7EE1DB8D89}"/>
              </a:ext>
            </a:extLst>
          </p:cNvPr>
          <p:cNvSpPr>
            <a:spLocks noGrp="1"/>
          </p:cNvSpPr>
          <p:nvPr>
            <p:ph type="body" sz="quarter" idx="23" hasCustomPrompt="1"/>
          </p:nvPr>
        </p:nvSpPr>
        <p:spPr>
          <a:xfrm>
            <a:off x="701262" y="3089709"/>
            <a:ext cx="2384837" cy="3082491"/>
          </a:xfrm>
        </p:spPr>
        <p:txBody>
          <a:bodyPr numCol="1" spcCol="384048"/>
          <a:lstStyle>
            <a:lvl1pPr>
              <a:lnSpc>
                <a:spcPct val="140000"/>
              </a:lnSpc>
              <a:spcBef>
                <a:spcPts val="800"/>
              </a:spcBef>
              <a:defRPr sz="900"/>
            </a:lvl1pPr>
            <a:lvl2pPr marL="6350" indent="0">
              <a:lnSpc>
                <a:spcPct val="140000"/>
              </a:lnSpc>
              <a:spcBef>
                <a:spcPts val="800"/>
              </a:spcBef>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buNone/>
              <a:defRPr sz="11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900"/>
            </a:lvl4pPr>
            <a:lvl5pPr marL="274320" indent="-137160">
              <a:lnSpc>
                <a:spcPct val="140000"/>
              </a:lnSpc>
              <a:spcBef>
                <a:spcPts val="200"/>
              </a:spcBef>
              <a:defRPr sz="900"/>
            </a:lvl5pPr>
            <a:lvl6pPr marL="274320" indent="-274320">
              <a:lnSpc>
                <a:spcPct val="14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2" name="Text Placeholder 8">
            <a:extLst>
              <a:ext uri="{FF2B5EF4-FFF2-40B4-BE49-F238E27FC236}">
                <a16:creationId xmlns:a16="http://schemas.microsoft.com/office/drawing/2014/main" id="{47F9DE6E-97BD-8C4F-A0CD-17AA6D26DAED}"/>
              </a:ext>
            </a:extLst>
          </p:cNvPr>
          <p:cNvSpPr>
            <a:spLocks noGrp="1"/>
          </p:cNvSpPr>
          <p:nvPr>
            <p:ph type="body" sz="quarter" idx="24" hasCustomPrompt="1"/>
          </p:nvPr>
        </p:nvSpPr>
        <p:spPr>
          <a:xfrm>
            <a:off x="3493846" y="3089709"/>
            <a:ext cx="2384837" cy="3082491"/>
          </a:xfrm>
        </p:spPr>
        <p:txBody>
          <a:bodyPr numCol="1" spcCol="384048"/>
          <a:lstStyle>
            <a:lvl1pPr>
              <a:lnSpc>
                <a:spcPct val="140000"/>
              </a:lnSpc>
              <a:spcBef>
                <a:spcPts val="800"/>
              </a:spcBef>
              <a:defRPr sz="900"/>
            </a:lvl1pPr>
            <a:lvl2pPr marL="6350" indent="0">
              <a:lnSpc>
                <a:spcPct val="140000"/>
              </a:lnSpc>
              <a:spcBef>
                <a:spcPts val="800"/>
              </a:spcBef>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buNone/>
              <a:defRPr sz="11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900"/>
            </a:lvl4pPr>
            <a:lvl5pPr marL="274320" indent="-137160">
              <a:lnSpc>
                <a:spcPct val="140000"/>
              </a:lnSpc>
              <a:spcBef>
                <a:spcPts val="200"/>
              </a:spcBef>
              <a:defRPr sz="900"/>
            </a:lvl5pPr>
            <a:lvl6pPr marL="274320" indent="-274320">
              <a:lnSpc>
                <a:spcPct val="14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3" name="Text Placeholder 8">
            <a:extLst>
              <a:ext uri="{FF2B5EF4-FFF2-40B4-BE49-F238E27FC236}">
                <a16:creationId xmlns:a16="http://schemas.microsoft.com/office/drawing/2014/main" id="{32F045AE-6FFB-2B41-B910-233818178BAB}"/>
              </a:ext>
            </a:extLst>
          </p:cNvPr>
          <p:cNvSpPr>
            <a:spLocks noGrp="1"/>
          </p:cNvSpPr>
          <p:nvPr>
            <p:ph type="body" sz="quarter" idx="34" hasCustomPrompt="1"/>
          </p:nvPr>
        </p:nvSpPr>
        <p:spPr>
          <a:xfrm>
            <a:off x="6286430" y="3089709"/>
            <a:ext cx="2384837" cy="3082491"/>
          </a:xfrm>
        </p:spPr>
        <p:txBody>
          <a:bodyPr numCol="1" spcCol="384048"/>
          <a:lstStyle>
            <a:lvl1pPr>
              <a:lnSpc>
                <a:spcPct val="140000"/>
              </a:lnSpc>
              <a:spcBef>
                <a:spcPts val="800"/>
              </a:spcBef>
              <a:defRPr sz="900"/>
            </a:lvl1pPr>
            <a:lvl2pPr marL="6350" indent="0">
              <a:lnSpc>
                <a:spcPct val="140000"/>
              </a:lnSpc>
              <a:spcBef>
                <a:spcPts val="800"/>
              </a:spcBef>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buNone/>
              <a:defRPr sz="11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900"/>
            </a:lvl4pPr>
            <a:lvl5pPr marL="274320" indent="-137160">
              <a:lnSpc>
                <a:spcPct val="140000"/>
              </a:lnSpc>
              <a:spcBef>
                <a:spcPts val="200"/>
              </a:spcBef>
              <a:defRPr sz="900"/>
            </a:lvl5pPr>
            <a:lvl6pPr marL="274320" indent="-274320">
              <a:lnSpc>
                <a:spcPct val="14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4" name="Text Placeholder 8">
            <a:extLst>
              <a:ext uri="{FF2B5EF4-FFF2-40B4-BE49-F238E27FC236}">
                <a16:creationId xmlns:a16="http://schemas.microsoft.com/office/drawing/2014/main" id="{B2EED6BD-B3EA-4D48-9D2A-EB27F03C76E2}"/>
              </a:ext>
            </a:extLst>
          </p:cNvPr>
          <p:cNvSpPr>
            <a:spLocks noGrp="1"/>
          </p:cNvSpPr>
          <p:nvPr>
            <p:ph type="body" sz="quarter" idx="35" hasCustomPrompt="1"/>
          </p:nvPr>
        </p:nvSpPr>
        <p:spPr>
          <a:xfrm>
            <a:off x="9079014" y="3089709"/>
            <a:ext cx="2384837" cy="3082491"/>
          </a:xfrm>
        </p:spPr>
        <p:txBody>
          <a:bodyPr numCol="1" spcCol="384048"/>
          <a:lstStyle>
            <a:lvl1pPr>
              <a:lnSpc>
                <a:spcPct val="140000"/>
              </a:lnSpc>
              <a:spcBef>
                <a:spcPts val="800"/>
              </a:spcBef>
              <a:defRPr sz="900"/>
            </a:lvl1pPr>
            <a:lvl2pPr marL="6350" indent="0">
              <a:lnSpc>
                <a:spcPct val="140000"/>
              </a:lnSpc>
              <a:spcBef>
                <a:spcPts val="800"/>
              </a:spcBef>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buNone/>
              <a:defRPr sz="11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900"/>
            </a:lvl4pPr>
            <a:lvl5pPr marL="274320" indent="-137160">
              <a:lnSpc>
                <a:spcPct val="140000"/>
              </a:lnSpc>
              <a:spcBef>
                <a:spcPts val="200"/>
              </a:spcBef>
              <a:defRPr sz="900"/>
            </a:lvl5pPr>
            <a:lvl6pPr marL="274320" indent="-274320">
              <a:lnSpc>
                <a:spcPct val="14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53078524"/>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1373056" y="2604537"/>
            <a:ext cx="1053059" cy="1054571"/>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975707" y="2607548"/>
            <a:ext cx="1051560" cy="105156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2" name="Picture Placeholder 14">
            <a:extLst>
              <a:ext uri="{FF2B5EF4-FFF2-40B4-BE49-F238E27FC236}">
                <a16:creationId xmlns:a16="http://schemas.microsoft.com/office/drawing/2014/main" id="{6E645E8C-05BC-6548-872B-891C1988923C}"/>
              </a:ext>
            </a:extLst>
          </p:cNvPr>
          <p:cNvSpPr>
            <a:spLocks noGrp="1"/>
          </p:cNvSpPr>
          <p:nvPr>
            <p:ph type="pic" sz="quarter" idx="18" hasCustomPrompt="1"/>
          </p:nvPr>
        </p:nvSpPr>
        <p:spPr>
          <a:xfrm>
            <a:off x="4174756" y="2607548"/>
            <a:ext cx="1051560" cy="105156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4" name="Picture Placeholder 14">
            <a:extLst>
              <a:ext uri="{FF2B5EF4-FFF2-40B4-BE49-F238E27FC236}">
                <a16:creationId xmlns:a16="http://schemas.microsoft.com/office/drawing/2014/main" id="{AC5133CF-A1DF-074A-8781-7F53E58B38DA}"/>
              </a:ext>
            </a:extLst>
          </p:cNvPr>
          <p:cNvSpPr>
            <a:spLocks noGrp="1"/>
          </p:cNvSpPr>
          <p:nvPr>
            <p:ph type="pic" sz="quarter" idx="20" hasCustomPrompt="1"/>
          </p:nvPr>
        </p:nvSpPr>
        <p:spPr>
          <a:xfrm>
            <a:off x="9778318" y="2607548"/>
            <a:ext cx="1051560" cy="105156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8" name="Picture Placeholder 14">
            <a:extLst>
              <a:ext uri="{FF2B5EF4-FFF2-40B4-BE49-F238E27FC236}">
                <a16:creationId xmlns:a16="http://schemas.microsoft.com/office/drawing/2014/main" id="{995C6489-58E1-8246-B12F-4BB7D39BD4B5}"/>
              </a:ext>
            </a:extLst>
          </p:cNvPr>
          <p:cNvSpPr>
            <a:spLocks noGrp="1"/>
          </p:cNvSpPr>
          <p:nvPr>
            <p:ph type="pic" sz="quarter" idx="33" hasCustomPrompt="1"/>
          </p:nvPr>
        </p:nvSpPr>
        <p:spPr>
          <a:xfrm>
            <a:off x="1373805" y="4471590"/>
            <a:ext cx="1051560" cy="105156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9" name="Picture Placeholder 14">
            <a:extLst>
              <a:ext uri="{FF2B5EF4-FFF2-40B4-BE49-F238E27FC236}">
                <a16:creationId xmlns:a16="http://schemas.microsoft.com/office/drawing/2014/main" id="{AB2578B4-B73E-B44A-B8FE-DD33E294E44E}"/>
              </a:ext>
            </a:extLst>
          </p:cNvPr>
          <p:cNvSpPr>
            <a:spLocks noGrp="1"/>
          </p:cNvSpPr>
          <p:nvPr>
            <p:ph type="pic" sz="quarter" idx="34" hasCustomPrompt="1"/>
          </p:nvPr>
        </p:nvSpPr>
        <p:spPr>
          <a:xfrm>
            <a:off x="6975707" y="4471590"/>
            <a:ext cx="1051560" cy="105156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0" name="Picture Placeholder 14">
            <a:extLst>
              <a:ext uri="{FF2B5EF4-FFF2-40B4-BE49-F238E27FC236}">
                <a16:creationId xmlns:a16="http://schemas.microsoft.com/office/drawing/2014/main" id="{342AD1C8-3D24-F143-BC2E-FD8640F959E9}"/>
              </a:ext>
            </a:extLst>
          </p:cNvPr>
          <p:cNvSpPr>
            <a:spLocks noGrp="1"/>
          </p:cNvSpPr>
          <p:nvPr>
            <p:ph type="pic" sz="quarter" idx="35" hasCustomPrompt="1"/>
          </p:nvPr>
        </p:nvSpPr>
        <p:spPr>
          <a:xfrm>
            <a:off x="4174756" y="4471590"/>
            <a:ext cx="1051560" cy="105156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1" name="Picture Placeholder 14">
            <a:extLst>
              <a:ext uri="{FF2B5EF4-FFF2-40B4-BE49-F238E27FC236}">
                <a16:creationId xmlns:a16="http://schemas.microsoft.com/office/drawing/2014/main" id="{CD696151-7FA0-7E4B-BF95-443006F35282}"/>
              </a:ext>
            </a:extLst>
          </p:cNvPr>
          <p:cNvSpPr>
            <a:spLocks noGrp="1"/>
          </p:cNvSpPr>
          <p:nvPr>
            <p:ph type="pic" sz="quarter" idx="36" hasCustomPrompt="1"/>
          </p:nvPr>
        </p:nvSpPr>
        <p:spPr>
          <a:xfrm>
            <a:off x="9778318" y="4471590"/>
            <a:ext cx="1051560" cy="105156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43" name="Text Placeholder 8">
            <a:extLst>
              <a:ext uri="{FF2B5EF4-FFF2-40B4-BE49-F238E27FC236}">
                <a16:creationId xmlns:a16="http://schemas.microsoft.com/office/drawing/2014/main" id="{E275BD01-EC80-7041-9D61-D1B61C005FAE}"/>
              </a:ext>
            </a:extLst>
          </p:cNvPr>
          <p:cNvSpPr>
            <a:spLocks noGrp="1"/>
          </p:cNvSpPr>
          <p:nvPr>
            <p:ph type="body" sz="quarter" idx="49" hasCustomPrompt="1"/>
          </p:nvPr>
        </p:nvSpPr>
        <p:spPr>
          <a:xfrm>
            <a:off x="685800" y="3787723"/>
            <a:ext cx="2427571" cy="383406"/>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900"/>
            </a:lvl1pPr>
            <a:lvl2pPr marL="6350" indent="0" algn="ctr">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
        <p:nvSpPr>
          <p:cNvPr id="44" name="Text Placeholder 8">
            <a:extLst>
              <a:ext uri="{FF2B5EF4-FFF2-40B4-BE49-F238E27FC236}">
                <a16:creationId xmlns:a16="http://schemas.microsoft.com/office/drawing/2014/main" id="{991E8DA0-CEFA-314D-84BC-4A55C992D766}"/>
              </a:ext>
            </a:extLst>
          </p:cNvPr>
          <p:cNvSpPr>
            <a:spLocks noGrp="1"/>
          </p:cNvSpPr>
          <p:nvPr>
            <p:ph type="body" sz="quarter" idx="50" hasCustomPrompt="1"/>
          </p:nvPr>
        </p:nvSpPr>
        <p:spPr>
          <a:xfrm>
            <a:off x="685800" y="5655351"/>
            <a:ext cx="2427571" cy="383406"/>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900"/>
            </a:lvl1pPr>
            <a:lvl2pPr marL="6350" indent="0" algn="ctr">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
        <p:nvSpPr>
          <p:cNvPr id="45" name="Text Placeholder 8">
            <a:extLst>
              <a:ext uri="{FF2B5EF4-FFF2-40B4-BE49-F238E27FC236}">
                <a16:creationId xmlns:a16="http://schemas.microsoft.com/office/drawing/2014/main" id="{A847203A-FD45-9849-AB08-A1B0FC164238}"/>
              </a:ext>
            </a:extLst>
          </p:cNvPr>
          <p:cNvSpPr>
            <a:spLocks noGrp="1"/>
          </p:cNvSpPr>
          <p:nvPr>
            <p:ph type="body" sz="quarter" idx="51" hasCustomPrompt="1"/>
          </p:nvPr>
        </p:nvSpPr>
        <p:spPr>
          <a:xfrm>
            <a:off x="3486751" y="3787723"/>
            <a:ext cx="2427571" cy="383406"/>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900"/>
            </a:lvl1pPr>
            <a:lvl2pPr marL="6350" indent="0" algn="ctr">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
        <p:nvSpPr>
          <p:cNvPr id="46" name="Text Placeholder 8">
            <a:extLst>
              <a:ext uri="{FF2B5EF4-FFF2-40B4-BE49-F238E27FC236}">
                <a16:creationId xmlns:a16="http://schemas.microsoft.com/office/drawing/2014/main" id="{20969B23-739E-3C4E-9705-1FF78301AF99}"/>
              </a:ext>
            </a:extLst>
          </p:cNvPr>
          <p:cNvSpPr>
            <a:spLocks noGrp="1"/>
          </p:cNvSpPr>
          <p:nvPr>
            <p:ph type="body" sz="quarter" idx="52" hasCustomPrompt="1"/>
          </p:nvPr>
        </p:nvSpPr>
        <p:spPr>
          <a:xfrm>
            <a:off x="3486751" y="5655351"/>
            <a:ext cx="2427571" cy="383406"/>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900"/>
            </a:lvl1pPr>
            <a:lvl2pPr marL="6350" indent="0" algn="ctr">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
        <p:nvSpPr>
          <p:cNvPr id="47" name="Text Placeholder 8">
            <a:extLst>
              <a:ext uri="{FF2B5EF4-FFF2-40B4-BE49-F238E27FC236}">
                <a16:creationId xmlns:a16="http://schemas.microsoft.com/office/drawing/2014/main" id="{06274477-0A79-C549-B59D-D078BB636547}"/>
              </a:ext>
            </a:extLst>
          </p:cNvPr>
          <p:cNvSpPr>
            <a:spLocks noGrp="1"/>
          </p:cNvSpPr>
          <p:nvPr>
            <p:ph type="body" sz="quarter" idx="53" hasCustomPrompt="1"/>
          </p:nvPr>
        </p:nvSpPr>
        <p:spPr>
          <a:xfrm>
            <a:off x="6287702" y="3787723"/>
            <a:ext cx="2427571" cy="383406"/>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900"/>
            </a:lvl1pPr>
            <a:lvl2pPr marL="6350" indent="0" algn="ctr">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
        <p:nvSpPr>
          <p:cNvPr id="48" name="Text Placeholder 8">
            <a:extLst>
              <a:ext uri="{FF2B5EF4-FFF2-40B4-BE49-F238E27FC236}">
                <a16:creationId xmlns:a16="http://schemas.microsoft.com/office/drawing/2014/main" id="{05237FAC-D5A6-3B41-97E1-F5CFB6195662}"/>
              </a:ext>
            </a:extLst>
          </p:cNvPr>
          <p:cNvSpPr>
            <a:spLocks noGrp="1"/>
          </p:cNvSpPr>
          <p:nvPr>
            <p:ph type="body" sz="quarter" idx="54" hasCustomPrompt="1"/>
          </p:nvPr>
        </p:nvSpPr>
        <p:spPr>
          <a:xfrm>
            <a:off x="6287702" y="5655351"/>
            <a:ext cx="2427571" cy="383406"/>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900"/>
            </a:lvl1pPr>
            <a:lvl2pPr marL="6350" indent="0" algn="ctr">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
        <p:nvSpPr>
          <p:cNvPr id="49" name="Text Placeholder 8">
            <a:extLst>
              <a:ext uri="{FF2B5EF4-FFF2-40B4-BE49-F238E27FC236}">
                <a16:creationId xmlns:a16="http://schemas.microsoft.com/office/drawing/2014/main" id="{649787C3-33FB-7B42-BF2E-A1AC70E7EE54}"/>
              </a:ext>
            </a:extLst>
          </p:cNvPr>
          <p:cNvSpPr>
            <a:spLocks noGrp="1"/>
          </p:cNvSpPr>
          <p:nvPr>
            <p:ph type="body" sz="quarter" idx="55" hasCustomPrompt="1"/>
          </p:nvPr>
        </p:nvSpPr>
        <p:spPr>
          <a:xfrm>
            <a:off x="9090313" y="3787723"/>
            <a:ext cx="2427571" cy="383406"/>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900"/>
            </a:lvl1pPr>
            <a:lvl2pPr marL="6350" indent="0" algn="ctr">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
        <p:nvSpPr>
          <p:cNvPr id="50" name="Text Placeholder 8">
            <a:extLst>
              <a:ext uri="{FF2B5EF4-FFF2-40B4-BE49-F238E27FC236}">
                <a16:creationId xmlns:a16="http://schemas.microsoft.com/office/drawing/2014/main" id="{07C5DD56-B7C7-FA42-9F93-957D9997C42E}"/>
              </a:ext>
            </a:extLst>
          </p:cNvPr>
          <p:cNvSpPr>
            <a:spLocks noGrp="1"/>
          </p:cNvSpPr>
          <p:nvPr>
            <p:ph type="body" sz="quarter" idx="56" hasCustomPrompt="1"/>
          </p:nvPr>
        </p:nvSpPr>
        <p:spPr>
          <a:xfrm>
            <a:off x="9090313" y="5655351"/>
            <a:ext cx="2427571" cy="383406"/>
          </a:xfrm>
        </p:spPr>
        <p:txBody>
          <a:bodyPr numCol="1" spcCol="384048"/>
          <a:lstStyle>
            <a:lvl1pPr marL="0" marR="0" indent="0" algn="ctr" defTabSz="914400" rtl="0" eaLnBrk="1" fontAlgn="auto" latinLnBrk="0" hangingPunct="1">
              <a:lnSpc>
                <a:spcPct val="130000"/>
              </a:lnSpc>
              <a:spcBef>
                <a:spcPts val="800"/>
              </a:spcBef>
              <a:spcAft>
                <a:spcPts val="0"/>
              </a:spcAft>
              <a:buClrTx/>
              <a:buSzTx/>
              <a:buFontTx/>
              <a:buNone/>
              <a:tabLst/>
              <a:defRPr sz="900"/>
            </a:lvl1pPr>
            <a:lvl2pPr marL="6350" indent="0" algn="ctr">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
        <p:nvSpPr>
          <p:cNvPr id="20" name="Text Placeholder 8">
            <a:extLst>
              <a:ext uri="{FF2B5EF4-FFF2-40B4-BE49-F238E27FC236}">
                <a16:creationId xmlns:a16="http://schemas.microsoft.com/office/drawing/2014/main" id="{E275BD01-EC80-7041-9D61-D1B61C005FAE}"/>
              </a:ext>
            </a:extLst>
          </p:cNvPr>
          <p:cNvSpPr>
            <a:spLocks noGrp="1"/>
          </p:cNvSpPr>
          <p:nvPr>
            <p:ph type="body" sz="quarter" idx="57" hasCustomPrompt="1"/>
          </p:nvPr>
        </p:nvSpPr>
        <p:spPr>
          <a:xfrm>
            <a:off x="685800" y="1868103"/>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
        <p:nvSpPr>
          <p:cNvPr id="21" name="Text Placeholder 8">
            <a:extLst>
              <a:ext uri="{FF2B5EF4-FFF2-40B4-BE49-F238E27FC236}">
                <a16:creationId xmlns:a16="http://schemas.microsoft.com/office/drawing/2014/main" id="{06274477-0A79-C549-B59D-D078BB636547}"/>
              </a:ext>
            </a:extLst>
          </p:cNvPr>
          <p:cNvSpPr>
            <a:spLocks noGrp="1"/>
          </p:cNvSpPr>
          <p:nvPr>
            <p:ph type="body" sz="quarter" idx="58" hasCustomPrompt="1"/>
          </p:nvPr>
        </p:nvSpPr>
        <p:spPr>
          <a:xfrm>
            <a:off x="6287702" y="1868103"/>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p:txBody>
      </p:sp>
    </p:spTree>
    <p:extLst>
      <p:ext uri="{BB962C8B-B14F-4D97-AF65-F5344CB8AC3E}">
        <p14:creationId xmlns:p14="http://schemas.microsoft.com/office/powerpoint/2010/main" val="1530744210"/>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87702"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2" name="Picture Placeholder 14">
            <a:extLst>
              <a:ext uri="{FF2B5EF4-FFF2-40B4-BE49-F238E27FC236}">
                <a16:creationId xmlns:a16="http://schemas.microsoft.com/office/drawing/2014/main" id="{6E645E8C-05BC-6548-872B-891C1988923C}"/>
              </a:ext>
            </a:extLst>
          </p:cNvPr>
          <p:cNvSpPr>
            <a:spLocks noGrp="1"/>
          </p:cNvSpPr>
          <p:nvPr>
            <p:ph type="pic" sz="quarter" idx="18" hasCustomPrompt="1"/>
          </p:nvPr>
        </p:nvSpPr>
        <p:spPr>
          <a:xfrm>
            <a:off x="3486751"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4" name="Picture Placeholder 14">
            <a:extLst>
              <a:ext uri="{FF2B5EF4-FFF2-40B4-BE49-F238E27FC236}">
                <a16:creationId xmlns:a16="http://schemas.microsoft.com/office/drawing/2014/main" id="{AC5133CF-A1DF-074A-8781-7F53E58B38DA}"/>
              </a:ext>
            </a:extLst>
          </p:cNvPr>
          <p:cNvSpPr>
            <a:spLocks noGrp="1"/>
          </p:cNvSpPr>
          <p:nvPr>
            <p:ph type="pic" sz="quarter" idx="20" hasCustomPrompt="1"/>
          </p:nvPr>
        </p:nvSpPr>
        <p:spPr>
          <a:xfrm>
            <a:off x="9088654"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8" name="Picture Placeholder 14">
            <a:extLst>
              <a:ext uri="{FF2B5EF4-FFF2-40B4-BE49-F238E27FC236}">
                <a16:creationId xmlns:a16="http://schemas.microsoft.com/office/drawing/2014/main" id="{995C6489-58E1-8246-B12F-4BB7D39BD4B5}"/>
              </a:ext>
            </a:extLst>
          </p:cNvPr>
          <p:cNvSpPr>
            <a:spLocks noGrp="1"/>
          </p:cNvSpPr>
          <p:nvPr>
            <p:ph type="pic" sz="quarter" idx="33" hasCustomPrompt="1"/>
          </p:nvPr>
        </p:nvSpPr>
        <p:spPr>
          <a:xfrm>
            <a:off x="685800"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9" name="Picture Placeholder 14">
            <a:extLst>
              <a:ext uri="{FF2B5EF4-FFF2-40B4-BE49-F238E27FC236}">
                <a16:creationId xmlns:a16="http://schemas.microsoft.com/office/drawing/2014/main" id="{AB2578B4-B73E-B44A-B8FE-DD33E294E44E}"/>
              </a:ext>
            </a:extLst>
          </p:cNvPr>
          <p:cNvSpPr>
            <a:spLocks noGrp="1"/>
          </p:cNvSpPr>
          <p:nvPr>
            <p:ph type="pic" sz="quarter" idx="34" hasCustomPrompt="1"/>
          </p:nvPr>
        </p:nvSpPr>
        <p:spPr>
          <a:xfrm>
            <a:off x="6287702"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0" name="Picture Placeholder 14">
            <a:extLst>
              <a:ext uri="{FF2B5EF4-FFF2-40B4-BE49-F238E27FC236}">
                <a16:creationId xmlns:a16="http://schemas.microsoft.com/office/drawing/2014/main" id="{342AD1C8-3D24-F143-BC2E-FD8640F959E9}"/>
              </a:ext>
            </a:extLst>
          </p:cNvPr>
          <p:cNvSpPr>
            <a:spLocks noGrp="1"/>
          </p:cNvSpPr>
          <p:nvPr>
            <p:ph type="pic" sz="quarter" idx="35" hasCustomPrompt="1"/>
          </p:nvPr>
        </p:nvSpPr>
        <p:spPr>
          <a:xfrm>
            <a:off x="3486751"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1" name="Picture Placeholder 14">
            <a:extLst>
              <a:ext uri="{FF2B5EF4-FFF2-40B4-BE49-F238E27FC236}">
                <a16:creationId xmlns:a16="http://schemas.microsoft.com/office/drawing/2014/main" id="{CD696151-7FA0-7E4B-BF95-443006F35282}"/>
              </a:ext>
            </a:extLst>
          </p:cNvPr>
          <p:cNvSpPr>
            <a:spLocks noGrp="1"/>
          </p:cNvSpPr>
          <p:nvPr>
            <p:ph type="pic" sz="quarter" idx="36" hasCustomPrompt="1"/>
          </p:nvPr>
        </p:nvSpPr>
        <p:spPr>
          <a:xfrm>
            <a:off x="9088654"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43" name="Text Placeholder 8">
            <a:extLst>
              <a:ext uri="{FF2B5EF4-FFF2-40B4-BE49-F238E27FC236}">
                <a16:creationId xmlns:a16="http://schemas.microsoft.com/office/drawing/2014/main" id="{E275BD01-EC80-7041-9D61-D1B61C005FAE}"/>
              </a:ext>
            </a:extLst>
          </p:cNvPr>
          <p:cNvSpPr>
            <a:spLocks noGrp="1"/>
          </p:cNvSpPr>
          <p:nvPr>
            <p:ph type="body" sz="quarter" idx="49" hasCustomPrompt="1"/>
          </p:nvPr>
        </p:nvSpPr>
        <p:spPr>
          <a:xfrm>
            <a:off x="685800"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4" name="Text Placeholder 8">
            <a:extLst>
              <a:ext uri="{FF2B5EF4-FFF2-40B4-BE49-F238E27FC236}">
                <a16:creationId xmlns:a16="http://schemas.microsoft.com/office/drawing/2014/main" id="{991E8DA0-CEFA-314D-84BC-4A55C992D766}"/>
              </a:ext>
            </a:extLst>
          </p:cNvPr>
          <p:cNvSpPr>
            <a:spLocks noGrp="1"/>
          </p:cNvSpPr>
          <p:nvPr>
            <p:ph type="body" sz="quarter" idx="50" hasCustomPrompt="1"/>
          </p:nvPr>
        </p:nvSpPr>
        <p:spPr>
          <a:xfrm>
            <a:off x="685800"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5" name="Text Placeholder 8">
            <a:extLst>
              <a:ext uri="{FF2B5EF4-FFF2-40B4-BE49-F238E27FC236}">
                <a16:creationId xmlns:a16="http://schemas.microsoft.com/office/drawing/2014/main" id="{A847203A-FD45-9849-AB08-A1B0FC164238}"/>
              </a:ext>
            </a:extLst>
          </p:cNvPr>
          <p:cNvSpPr>
            <a:spLocks noGrp="1"/>
          </p:cNvSpPr>
          <p:nvPr>
            <p:ph type="body" sz="quarter" idx="51" hasCustomPrompt="1"/>
          </p:nvPr>
        </p:nvSpPr>
        <p:spPr>
          <a:xfrm>
            <a:off x="3486751"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6" name="Text Placeholder 8">
            <a:extLst>
              <a:ext uri="{FF2B5EF4-FFF2-40B4-BE49-F238E27FC236}">
                <a16:creationId xmlns:a16="http://schemas.microsoft.com/office/drawing/2014/main" id="{20969B23-739E-3C4E-9705-1FF78301AF99}"/>
              </a:ext>
            </a:extLst>
          </p:cNvPr>
          <p:cNvSpPr>
            <a:spLocks noGrp="1"/>
          </p:cNvSpPr>
          <p:nvPr>
            <p:ph type="body" sz="quarter" idx="52" hasCustomPrompt="1"/>
          </p:nvPr>
        </p:nvSpPr>
        <p:spPr>
          <a:xfrm>
            <a:off x="3486751"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7" name="Text Placeholder 8">
            <a:extLst>
              <a:ext uri="{FF2B5EF4-FFF2-40B4-BE49-F238E27FC236}">
                <a16:creationId xmlns:a16="http://schemas.microsoft.com/office/drawing/2014/main" id="{06274477-0A79-C549-B59D-D078BB636547}"/>
              </a:ext>
            </a:extLst>
          </p:cNvPr>
          <p:cNvSpPr>
            <a:spLocks noGrp="1"/>
          </p:cNvSpPr>
          <p:nvPr>
            <p:ph type="body" sz="quarter" idx="53" hasCustomPrompt="1"/>
          </p:nvPr>
        </p:nvSpPr>
        <p:spPr>
          <a:xfrm>
            <a:off x="6287702"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8" name="Text Placeholder 8">
            <a:extLst>
              <a:ext uri="{FF2B5EF4-FFF2-40B4-BE49-F238E27FC236}">
                <a16:creationId xmlns:a16="http://schemas.microsoft.com/office/drawing/2014/main" id="{05237FAC-D5A6-3B41-97E1-F5CFB6195662}"/>
              </a:ext>
            </a:extLst>
          </p:cNvPr>
          <p:cNvSpPr>
            <a:spLocks noGrp="1"/>
          </p:cNvSpPr>
          <p:nvPr>
            <p:ph type="body" sz="quarter" idx="54" hasCustomPrompt="1"/>
          </p:nvPr>
        </p:nvSpPr>
        <p:spPr>
          <a:xfrm>
            <a:off x="6287702"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9" name="Text Placeholder 8">
            <a:extLst>
              <a:ext uri="{FF2B5EF4-FFF2-40B4-BE49-F238E27FC236}">
                <a16:creationId xmlns:a16="http://schemas.microsoft.com/office/drawing/2014/main" id="{649787C3-33FB-7B42-BF2E-A1AC70E7EE54}"/>
              </a:ext>
            </a:extLst>
          </p:cNvPr>
          <p:cNvSpPr>
            <a:spLocks noGrp="1"/>
          </p:cNvSpPr>
          <p:nvPr>
            <p:ph type="body" sz="quarter" idx="55" hasCustomPrompt="1"/>
          </p:nvPr>
        </p:nvSpPr>
        <p:spPr>
          <a:xfrm>
            <a:off x="9090313"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50" name="Text Placeholder 8">
            <a:extLst>
              <a:ext uri="{FF2B5EF4-FFF2-40B4-BE49-F238E27FC236}">
                <a16:creationId xmlns:a16="http://schemas.microsoft.com/office/drawing/2014/main" id="{07C5DD56-B7C7-FA42-9F93-957D9997C42E}"/>
              </a:ext>
            </a:extLst>
          </p:cNvPr>
          <p:cNvSpPr>
            <a:spLocks noGrp="1"/>
          </p:cNvSpPr>
          <p:nvPr>
            <p:ph type="body" sz="quarter" idx="56" hasCustomPrompt="1"/>
          </p:nvPr>
        </p:nvSpPr>
        <p:spPr>
          <a:xfrm>
            <a:off x="9090313"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785591268"/>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preserve="1" userDrawn="1">
  <p:cSld name="3/3/3 Profi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494995"/>
          </a:xfrm>
        </p:spPr>
        <p:txBody>
          <a:bodyPr anchor="t" anchorCtr="0"/>
          <a:lstStyle>
            <a:lvl1pPr>
              <a:defRPr sz="2300" b="0" i="0">
                <a:latin typeface="FuturaNext-Medium" panose="020B0602020204020303" pitchFamily="34" charset="77"/>
              </a:defRPr>
            </a:lvl1pPr>
          </a:lstStyle>
          <a:p>
            <a:r>
              <a:rPr lang="en-US"/>
              <a:t>3/3/3 Profile Name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019301" cy="202220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8" name="Subtitle 2">
            <a:extLst>
              <a:ext uri="{FF2B5EF4-FFF2-40B4-BE49-F238E27FC236}">
                <a16:creationId xmlns:a16="http://schemas.microsoft.com/office/drawing/2014/main" id="{F40F6EF1-4EAF-EF4C-8721-63E725D99BB1}"/>
              </a:ext>
            </a:extLst>
          </p:cNvPr>
          <p:cNvSpPr>
            <a:spLocks noGrp="1"/>
          </p:cNvSpPr>
          <p:nvPr>
            <p:ph type="subTitle" idx="14" hasCustomPrompt="1"/>
          </p:nvPr>
        </p:nvSpPr>
        <p:spPr>
          <a:xfrm>
            <a:off x="685800" y="1028395"/>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Designation</a:t>
            </a:r>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1676400"/>
            <a:ext cx="0" cy="4495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ext Placeholder 8">
            <a:extLst>
              <a:ext uri="{FF2B5EF4-FFF2-40B4-BE49-F238E27FC236}">
                <a16:creationId xmlns:a16="http://schemas.microsoft.com/office/drawing/2014/main" id="{44F1B326-EA5D-DF4C-9769-DE53133ADC9A}"/>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18" name="Text Placeholder 8">
            <a:extLst>
              <a:ext uri="{FF2B5EF4-FFF2-40B4-BE49-F238E27FC236}">
                <a16:creationId xmlns:a16="http://schemas.microsoft.com/office/drawing/2014/main" id="{5CE0AF91-E47E-1F45-968B-C5DAA8241F68}"/>
              </a:ext>
            </a:extLst>
          </p:cNvPr>
          <p:cNvSpPr>
            <a:spLocks noGrp="1"/>
          </p:cNvSpPr>
          <p:nvPr>
            <p:ph type="body" sz="quarter" idx="18" hasCustomPrompt="1"/>
          </p:nvPr>
        </p:nvSpPr>
        <p:spPr>
          <a:xfrm>
            <a:off x="685800" y="4091792"/>
            <a:ext cx="2019301" cy="2080408"/>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9180784"/>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preserve="1" userDrawn="1">
  <p:cSld name="3/3/3 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019301" cy="1143000"/>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533400"/>
            <a:ext cx="0" cy="5638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Text Placeholder 8">
            <a:extLst>
              <a:ext uri="{FF2B5EF4-FFF2-40B4-BE49-F238E27FC236}">
                <a16:creationId xmlns:a16="http://schemas.microsoft.com/office/drawing/2014/main" id="{0A41AD4B-A747-424A-B9F9-C8308162406C}"/>
              </a:ext>
            </a:extLst>
          </p:cNvPr>
          <p:cNvSpPr>
            <a:spLocks noGrp="1"/>
          </p:cNvSpPr>
          <p:nvPr>
            <p:ph type="body" sz="quarter" idx="16" hasCustomPrompt="1"/>
          </p:nvPr>
        </p:nvSpPr>
        <p:spPr>
          <a:xfrm>
            <a:off x="3467100" y="533400"/>
            <a:ext cx="8036052" cy="5638800"/>
          </a:xfrm>
        </p:spPr>
        <p:txBody>
          <a:bodyPr numCol="2"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0" name="Text Placeholder 8">
            <a:extLst>
              <a:ext uri="{FF2B5EF4-FFF2-40B4-BE49-F238E27FC236}">
                <a16:creationId xmlns:a16="http://schemas.microsoft.com/office/drawing/2014/main" id="{13A95416-90C3-E449-97BC-03BD0D7402E8}"/>
              </a:ext>
            </a:extLst>
          </p:cNvPr>
          <p:cNvSpPr>
            <a:spLocks noGrp="1"/>
          </p:cNvSpPr>
          <p:nvPr>
            <p:ph type="body" sz="quarter" idx="18" hasCustomPrompt="1"/>
          </p:nvPr>
        </p:nvSpPr>
        <p:spPr>
          <a:xfrm>
            <a:off x="685800" y="2057400"/>
            <a:ext cx="2019301"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324583581"/>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preserve="1"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Tree>
    <p:extLst>
      <p:ext uri="{BB962C8B-B14F-4D97-AF65-F5344CB8AC3E}">
        <p14:creationId xmlns:p14="http://schemas.microsoft.com/office/powerpoint/2010/main" val="272871167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dirty="0"/>
              <a:t>Duis </a:t>
            </a:r>
            <a:r>
              <a:rPr lang="en-US" dirty="0" err="1"/>
              <a:t>varius</a:t>
            </a:r>
            <a:r>
              <a:rPr lang="en-US" dirty="0"/>
              <a:t> </a:t>
            </a:r>
            <a:r>
              <a:rPr lang="en-US" dirty="0" err="1"/>
              <a:t>leo</a:t>
            </a:r>
            <a:r>
              <a:rPr lang="en-US" dirty="0"/>
              <a:t> </a:t>
            </a:r>
            <a:r>
              <a:rPr lang="en-US" dirty="0" err="1"/>
              <a:t>sed</a:t>
            </a:r>
            <a:r>
              <a:rPr lang="en-US" dirty="0"/>
              <a:t> </a:t>
            </a:r>
            <a:r>
              <a:rPr lang="en-US" dirty="0" err="1"/>
              <a:t>lectus</a:t>
            </a:r>
            <a:r>
              <a:rPr lang="en-US" dirty="0"/>
              <a:t> </a:t>
            </a:r>
            <a:r>
              <a:rPr lang="en-US" dirty="0" err="1"/>
              <a:t>faucibus</a:t>
            </a:r>
            <a:r>
              <a:rPr lang="en-US" dirty="0"/>
              <a:t>, sit </a:t>
            </a:r>
            <a:r>
              <a:rPr lang="en-US" dirty="0" err="1"/>
              <a:t>amet</a:t>
            </a:r>
            <a:r>
              <a:rPr lang="en-US" dirty="0"/>
              <a:t> </a:t>
            </a:r>
            <a:r>
              <a:rPr lang="en-US" dirty="0" err="1"/>
              <a:t>mollis</a:t>
            </a:r>
            <a:r>
              <a:rPr lang="en-US" dirty="0"/>
              <a:t> </a:t>
            </a:r>
            <a:r>
              <a:rPr lang="en-US" dirty="0" err="1"/>
              <a:t>nisl</a:t>
            </a:r>
            <a:r>
              <a:rPr lang="en-US" dirty="0"/>
              <a:t> </a:t>
            </a:r>
            <a:r>
              <a:rPr lang="en-US" dirty="0" err="1"/>
              <a:t>mollis</a:t>
            </a:r>
            <a:r>
              <a:rPr lang="en-US" dirty="0"/>
              <a:t>. </a:t>
            </a:r>
            <a:r>
              <a:rPr lang="en-US" dirty="0" err="1"/>
              <a:t>Sed</a:t>
            </a:r>
            <a:r>
              <a:rPr lang="en-US" dirty="0"/>
              <a:t> convallis id </a:t>
            </a:r>
            <a:r>
              <a:rPr lang="en-US" dirty="0" err="1"/>
              <a:t>sapien</a:t>
            </a:r>
            <a:r>
              <a:rPr lang="en-US" dirty="0"/>
              <a:t> in </a:t>
            </a:r>
            <a:r>
              <a:rPr lang="en-US" dirty="0" err="1"/>
              <a:t>mollis</a:t>
            </a:r>
            <a:r>
              <a:rPr lang="en-US" dirty="0"/>
              <a:t>. </a:t>
            </a:r>
            <a:r>
              <a:rPr lang="en-US" dirty="0" err="1"/>
              <a:t>Fusce</a:t>
            </a:r>
            <a:r>
              <a:rPr lang="en-US" dirty="0"/>
              <a:t> </a:t>
            </a:r>
            <a:r>
              <a:rPr lang="en-US" dirty="0" err="1"/>
              <a:t>massa</a:t>
            </a:r>
            <a:r>
              <a:rPr lang="en-US" dirty="0"/>
              <a:t> mi, pulvinar </a:t>
            </a:r>
            <a:r>
              <a:rPr lang="en-US" dirty="0" err="1"/>
              <a:t>ut</a:t>
            </a:r>
            <a:r>
              <a:rPr lang="en-US" dirty="0"/>
              <a:t> </a:t>
            </a:r>
            <a:r>
              <a:rPr lang="en-US" dirty="0" err="1"/>
              <a:t>tincidunt</a:t>
            </a:r>
            <a:r>
              <a:rPr lang="en-US" dirty="0"/>
              <a:t> non, </a:t>
            </a:r>
            <a:r>
              <a:rPr lang="en-US" dirty="0" err="1"/>
              <a:t>tempor</a:t>
            </a:r>
            <a:r>
              <a:rPr lang="en-US" dirty="0"/>
              <a:t> a </a:t>
            </a:r>
            <a:r>
              <a:rPr lang="en-US" dirty="0" err="1"/>
              <a:t>nibh</a:t>
            </a:r>
            <a:r>
              <a:rPr lang="en-US" dirty="0"/>
              <a:t>. Nunc </a:t>
            </a:r>
            <a:r>
              <a:rPr lang="en-US" dirty="0" err="1"/>
              <a:t>tincidunt</a:t>
            </a:r>
            <a:r>
              <a:rPr lang="en-US" dirty="0"/>
              <a:t> </a:t>
            </a:r>
            <a:r>
              <a:rPr lang="en-US" dirty="0" err="1"/>
              <a:t>elit</a:t>
            </a:r>
            <a:r>
              <a:rPr lang="en-US" dirty="0"/>
              <a:t> </a:t>
            </a:r>
            <a:r>
              <a:rPr lang="en-US" dirty="0" err="1"/>
              <a:t>eget</a:t>
            </a:r>
            <a:r>
              <a:rPr lang="en-US" dirty="0"/>
              <a:t> </a:t>
            </a:r>
            <a:r>
              <a:rPr lang="en-US" dirty="0" err="1"/>
              <a:t>nisl</a:t>
            </a:r>
            <a:r>
              <a:rPr lang="en-US" dirty="0"/>
              <a:t> </a:t>
            </a:r>
            <a:r>
              <a:rPr lang="en-US" dirty="0" err="1"/>
              <a:t>feugiat</a:t>
            </a:r>
            <a:r>
              <a:rPr lang="en-US" dirty="0"/>
              <a:t>, </a:t>
            </a:r>
            <a:r>
              <a:rPr lang="en-US" dirty="0" err="1"/>
              <a:t>nec</a:t>
            </a:r>
            <a:r>
              <a:rPr lang="en-US" dirty="0"/>
              <a:t> </a:t>
            </a:r>
            <a:r>
              <a:rPr lang="en-US" dirty="0" err="1"/>
              <a:t>feugiat</a:t>
            </a:r>
            <a:r>
              <a:rPr lang="en-US" dirty="0"/>
              <a:t> </a:t>
            </a:r>
            <a:r>
              <a:rPr lang="en-US" dirty="0" err="1"/>
              <a:t>urna</a:t>
            </a:r>
            <a:r>
              <a:rPr lang="en-US" dirty="0"/>
              <a:t> </a:t>
            </a:r>
            <a:r>
              <a:rPr lang="en-US" dirty="0" err="1"/>
              <a:t>dapibus</a:t>
            </a:r>
            <a:r>
              <a:rPr lang="en-US" dirty="0"/>
              <a:t>. </a:t>
            </a:r>
            <a:r>
              <a:rPr lang="en-US" dirty="0" err="1"/>
              <a:t>Aenean</a:t>
            </a:r>
            <a:r>
              <a:rPr lang="en-US" dirty="0"/>
              <a:t> </a:t>
            </a:r>
            <a:r>
              <a:rPr lang="en-US" dirty="0" err="1"/>
              <a:t>arcu</a:t>
            </a:r>
            <a:r>
              <a:rPr lang="en-US" dirty="0"/>
              <a:t> </a:t>
            </a:r>
            <a:r>
              <a:rPr lang="en-US" dirty="0" err="1"/>
              <a:t>mauris</a:t>
            </a:r>
            <a:r>
              <a:rPr lang="en-US" dirty="0"/>
              <a:t>, </a:t>
            </a:r>
            <a:r>
              <a:rPr lang="en-US" dirty="0" err="1"/>
              <a:t>egestas</a:t>
            </a:r>
            <a:r>
              <a:rPr lang="en-US" dirty="0"/>
              <a:t> </a:t>
            </a:r>
            <a:r>
              <a:rPr lang="en-US" dirty="0" err="1"/>
              <a:t>aliquam</a:t>
            </a:r>
            <a:r>
              <a:rPr lang="en-US" dirty="0"/>
              <a:t> </a:t>
            </a:r>
            <a:r>
              <a:rPr lang="en-US" dirty="0" err="1"/>
              <a:t>ultricies</a:t>
            </a:r>
            <a:r>
              <a:rPr lang="en-US" dirty="0"/>
              <a:t> </a:t>
            </a:r>
            <a:r>
              <a:rPr lang="en-US" dirty="0" err="1"/>
              <a:t>ut</a:t>
            </a:r>
            <a:r>
              <a:rPr lang="en-US" dirty="0"/>
              <a:t>, pharetra </a:t>
            </a:r>
            <a:r>
              <a:rPr lang="en-US" dirty="0" err="1"/>
              <a:t>luctus</a:t>
            </a:r>
            <a:r>
              <a:rPr lang="en-US" dirty="0"/>
              <a:t> </a:t>
            </a:r>
            <a:r>
              <a:rPr lang="en-US" dirty="0" err="1"/>
              <a:t>neque</a:t>
            </a:r>
            <a:r>
              <a:rPr lang="en-US" dirty="0"/>
              <a:t>. Integer </a:t>
            </a:r>
            <a:r>
              <a:rPr lang="en-US" dirty="0" err="1"/>
              <a:t>ut</a:t>
            </a:r>
            <a:r>
              <a:rPr lang="en-US" dirty="0"/>
              <a:t> </a:t>
            </a:r>
            <a:r>
              <a:rPr lang="en-US" dirty="0" err="1"/>
              <a:t>viverra</a:t>
            </a:r>
            <a:r>
              <a:rPr lang="en-US" dirty="0"/>
              <a:t> </a:t>
            </a:r>
            <a:r>
              <a:rPr lang="en-US" dirty="0" err="1"/>
              <a:t>lacus</a:t>
            </a:r>
            <a:r>
              <a:rPr lang="en-US" dirty="0"/>
              <a:t>. Integer </a:t>
            </a:r>
            <a:r>
              <a:rPr lang="en-US" dirty="0" err="1"/>
              <a:t>tortor</a:t>
            </a:r>
            <a:r>
              <a:rPr lang="en-US" dirty="0"/>
              <a:t> libero, </a:t>
            </a:r>
            <a:r>
              <a:rPr lang="en-US" dirty="0" err="1"/>
              <a:t>euismod</a:t>
            </a:r>
            <a:r>
              <a:rPr lang="en-US" dirty="0"/>
              <a:t> </a:t>
            </a:r>
            <a:r>
              <a:rPr lang="en-US" dirty="0" err="1"/>
              <a:t>nec</a:t>
            </a:r>
            <a:r>
              <a:rPr lang="en-US" dirty="0"/>
              <a:t> </a:t>
            </a:r>
            <a:r>
              <a:rPr lang="en-US" dirty="0" err="1"/>
              <a:t>euismod</a:t>
            </a:r>
            <a:r>
              <a:rPr lang="en-US" dirty="0"/>
              <a:t> </a:t>
            </a:r>
            <a:r>
              <a:rPr lang="en-US" dirty="0" err="1"/>
              <a:t>eu</a:t>
            </a:r>
            <a:r>
              <a:rPr lang="en-US" dirty="0"/>
              <a:t>, </a:t>
            </a:r>
            <a:r>
              <a:rPr lang="en-US" dirty="0" err="1"/>
              <a:t>efficitur</a:t>
            </a:r>
            <a:r>
              <a:rPr lang="en-US" dirty="0"/>
              <a:t> </a:t>
            </a:r>
            <a:r>
              <a:rPr lang="en-US" dirty="0" err="1"/>
              <a:t>eget</a:t>
            </a:r>
            <a:r>
              <a:rPr lang="en-US" dirty="0"/>
              <a:t> lorem. </a:t>
            </a:r>
            <a:r>
              <a:rPr lang="en-US" dirty="0" err="1"/>
              <a:t>Mauris</a:t>
            </a:r>
            <a:r>
              <a:rPr lang="en-US" dirty="0"/>
              <a:t> </a:t>
            </a:r>
            <a:r>
              <a:rPr lang="en-US" dirty="0" err="1"/>
              <a:t>feugiat</a:t>
            </a:r>
            <a:r>
              <a:rPr lang="en-US" dirty="0"/>
              <a:t> </a:t>
            </a:r>
            <a:r>
              <a:rPr lang="en-US" dirty="0" err="1"/>
              <a:t>justo</a:t>
            </a:r>
            <a:r>
              <a:rPr lang="en-US" dirty="0"/>
              <a:t> in </a:t>
            </a:r>
            <a:r>
              <a:rPr lang="en-US" dirty="0" err="1"/>
              <a:t>nulla</a:t>
            </a:r>
            <a:r>
              <a:rPr lang="en-US" dirty="0"/>
              <a:t> </a:t>
            </a:r>
            <a:r>
              <a:rPr lang="en-US" dirty="0" err="1"/>
              <a:t>laoreet</a:t>
            </a:r>
            <a:r>
              <a:rPr lang="en-US" dirty="0"/>
              <a:t>, a </a:t>
            </a:r>
            <a:r>
              <a:rPr lang="en-US" dirty="0" err="1"/>
              <a:t>mollis</a:t>
            </a:r>
            <a:r>
              <a:rPr lang="en-US" dirty="0"/>
              <a:t> magna </a:t>
            </a:r>
            <a:r>
              <a:rPr lang="en-US" dirty="0" err="1"/>
              <a:t>consequat</a:t>
            </a:r>
            <a:r>
              <a:rPr lang="en-US" dirty="0"/>
              <a:t>. </a:t>
            </a:r>
            <a:r>
              <a:rPr lang="en-US" dirty="0" err="1"/>
              <a:t>Proin</a:t>
            </a:r>
            <a:r>
              <a:rPr lang="en-US" dirty="0"/>
              <a:t> lacinia ipsum sit </a:t>
            </a:r>
            <a:r>
              <a:rPr lang="en-US" dirty="0" err="1"/>
              <a:t>amet</a:t>
            </a:r>
            <a:r>
              <a:rPr lang="en-US" dirty="0"/>
              <a:t> </a:t>
            </a:r>
            <a:r>
              <a:rPr lang="en-US" dirty="0" err="1"/>
              <a:t>accumsan</a:t>
            </a:r>
            <a:r>
              <a:rPr lang="en-US" dirty="0"/>
              <a:t> </a:t>
            </a:r>
            <a:r>
              <a:rPr lang="en-US" dirty="0" err="1"/>
              <a:t>feugiat</a:t>
            </a:r>
            <a:r>
              <a:rPr lang="en-US" dirty="0"/>
              <a:t>. </a:t>
            </a:r>
            <a:r>
              <a:rPr lang="en-US" dirty="0" err="1"/>
              <a:t>Nulla</a:t>
            </a:r>
            <a:r>
              <a:rPr lang="en-US" dirty="0"/>
              <a:t> </a:t>
            </a:r>
            <a:r>
              <a:rPr lang="en-US" dirty="0" err="1"/>
              <a:t>venenatis</a:t>
            </a:r>
            <a:r>
              <a:rPr lang="en-US" dirty="0"/>
              <a:t> </a:t>
            </a:r>
            <a:r>
              <a:rPr lang="en-US" dirty="0" err="1"/>
              <a:t>urna</a:t>
            </a:r>
            <a:r>
              <a:rPr lang="en-US" dirty="0"/>
              <a:t> in </a:t>
            </a:r>
            <a:r>
              <a:rPr lang="en-US" dirty="0" err="1"/>
              <a:t>congue</a:t>
            </a:r>
            <a:r>
              <a:rPr lang="en-US" dirty="0"/>
              <a:t> </a:t>
            </a:r>
            <a:r>
              <a:rPr lang="en-US" dirty="0" err="1"/>
              <a:t>bibendum</a:t>
            </a:r>
            <a:r>
              <a:rPr lang="en-US" dirty="0"/>
              <a:t>.</a:t>
            </a:r>
          </a:p>
          <a:p>
            <a:pPr lvl="0"/>
            <a:r>
              <a:rPr lang="en-US" dirty="0"/>
              <a:t>Nunc </a:t>
            </a:r>
            <a:r>
              <a:rPr lang="en-US" dirty="0" err="1"/>
              <a:t>neque</a:t>
            </a:r>
            <a:r>
              <a:rPr lang="en-US" dirty="0"/>
              <a:t> </a:t>
            </a:r>
            <a:r>
              <a:rPr lang="en-US" dirty="0" err="1"/>
              <a:t>massa</a:t>
            </a:r>
            <a:r>
              <a:rPr lang="en-US" dirty="0"/>
              <a:t>, </a:t>
            </a:r>
            <a:r>
              <a:rPr lang="en-US" dirty="0" err="1"/>
              <a:t>posuere</a:t>
            </a:r>
            <a:r>
              <a:rPr lang="en-US" dirty="0"/>
              <a:t> sit </a:t>
            </a:r>
            <a:r>
              <a:rPr lang="en-US" dirty="0" err="1"/>
              <a:t>amet</a:t>
            </a:r>
            <a:r>
              <a:rPr lang="en-US" dirty="0"/>
              <a:t> </a:t>
            </a:r>
            <a:r>
              <a:rPr lang="en-US" dirty="0" err="1"/>
              <a:t>accumsan</a:t>
            </a:r>
            <a:r>
              <a:rPr lang="en-US" dirty="0"/>
              <a:t> </a:t>
            </a:r>
            <a:r>
              <a:rPr lang="en-US" dirty="0" err="1"/>
              <a:t>ut</a:t>
            </a:r>
            <a:r>
              <a:rPr lang="en-US" dirty="0"/>
              <a:t>, lacinia at </a:t>
            </a:r>
            <a:r>
              <a:rPr lang="en-US" dirty="0" err="1"/>
              <a:t>odio</a:t>
            </a:r>
            <a:r>
              <a:rPr lang="en-US" dirty="0"/>
              <a:t>. </a:t>
            </a:r>
            <a:r>
              <a:rPr lang="en-US" dirty="0" err="1"/>
              <a:t>Nullam</a:t>
            </a:r>
            <a:r>
              <a:rPr lang="en-US" dirty="0"/>
              <a:t> ac </a:t>
            </a:r>
            <a:r>
              <a:rPr lang="en-US" dirty="0" err="1"/>
              <a:t>turpis</a:t>
            </a:r>
            <a:r>
              <a:rPr lang="en-US" dirty="0"/>
              <a:t> id dui </a:t>
            </a:r>
            <a:r>
              <a:rPr lang="en-US" dirty="0" err="1"/>
              <a:t>elementum</a:t>
            </a:r>
            <a:r>
              <a:rPr lang="en-US" dirty="0"/>
              <a:t> </a:t>
            </a:r>
            <a:r>
              <a:rPr lang="en-US" dirty="0" err="1"/>
              <a:t>tincidunt</a:t>
            </a:r>
            <a:r>
              <a:rPr lang="en-US" dirty="0"/>
              <a:t> at id ex. Ut </a:t>
            </a:r>
            <a:r>
              <a:rPr lang="en-US" dirty="0" err="1"/>
              <a:t>pellentesque</a:t>
            </a:r>
            <a:r>
              <a:rPr lang="en-US" dirty="0"/>
              <a:t> </a:t>
            </a:r>
            <a:r>
              <a:rPr lang="en-US" dirty="0" err="1"/>
              <a:t>blandit</a:t>
            </a:r>
            <a:r>
              <a:rPr lang="en-US" dirty="0"/>
              <a:t> ipsum, </a:t>
            </a:r>
            <a:r>
              <a:rPr lang="en-US" dirty="0" err="1"/>
              <a:t>vel</a:t>
            </a:r>
            <a:r>
              <a:rPr lang="en-US" dirty="0"/>
              <a:t> </a:t>
            </a:r>
            <a:r>
              <a:rPr lang="en-US" dirty="0" err="1"/>
              <a:t>egestas</a:t>
            </a:r>
            <a:r>
              <a:rPr lang="en-US" dirty="0"/>
              <a:t> </a:t>
            </a:r>
            <a:r>
              <a:rPr lang="en-US" dirty="0" err="1"/>
              <a:t>diam</a:t>
            </a:r>
            <a:r>
              <a:rPr lang="en-US" dirty="0"/>
              <a:t> </a:t>
            </a:r>
            <a:r>
              <a:rPr lang="en-US" dirty="0" err="1"/>
              <a:t>efficitur</a:t>
            </a:r>
            <a:r>
              <a:rPr lang="en-US" dirty="0"/>
              <a:t> sit </a:t>
            </a:r>
            <a:r>
              <a:rPr lang="en-US" dirty="0" err="1"/>
              <a:t>amet</a:t>
            </a:r>
            <a:r>
              <a:rPr lang="en-US" dirty="0"/>
              <a:t>. Maecenas </a:t>
            </a:r>
            <a:r>
              <a:rPr lang="en-US" dirty="0" err="1"/>
              <a:t>commodo</a:t>
            </a:r>
            <a:r>
              <a:rPr lang="en-US" dirty="0"/>
              <a:t> </a:t>
            </a:r>
            <a:r>
              <a:rPr lang="en-US" dirty="0" err="1"/>
              <a:t>fringilla</a:t>
            </a:r>
            <a:r>
              <a:rPr lang="en-US" dirty="0"/>
              <a:t> nisi, non maximus </a:t>
            </a:r>
            <a:r>
              <a:rPr lang="en-US" dirty="0" err="1"/>
              <a:t>massa</a:t>
            </a:r>
            <a:r>
              <a:rPr lang="en-US" dirty="0"/>
              <a:t> </a:t>
            </a:r>
            <a:r>
              <a:rPr lang="en-US" dirty="0" err="1"/>
              <a:t>iaculis</a:t>
            </a:r>
            <a:r>
              <a:rPr lang="en-US" dirty="0"/>
              <a:t> </a:t>
            </a:r>
            <a:r>
              <a:rPr lang="en-US" dirty="0" err="1"/>
              <a:t>nec</a:t>
            </a:r>
            <a:r>
              <a:rPr lang="en-US" dirty="0"/>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31192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ork Samples">
    <p:spTree>
      <p:nvGrpSpPr>
        <p:cNvPr id="1" name=""/>
        <p:cNvGrpSpPr/>
        <p:nvPr/>
      </p:nvGrpSpPr>
      <p:grpSpPr>
        <a:xfrm>
          <a:off x="0" y="0"/>
          <a:ext cx="0" cy="0"/>
          <a:chOff x="0" y="0"/>
          <a:chExt cx="0" cy="0"/>
        </a:xfrm>
      </p:grpSpPr>
      <p:sp>
        <p:nvSpPr>
          <p:cNvPr id="18" name="Picture Placeholder 14">
            <a:extLst>
              <a:ext uri="{FF2B5EF4-FFF2-40B4-BE49-F238E27FC236}">
                <a16:creationId xmlns:a16="http://schemas.microsoft.com/office/drawing/2014/main" id="{B629A4CB-668F-8341-80A2-0191AF597C2C}"/>
              </a:ext>
            </a:extLst>
          </p:cNvPr>
          <p:cNvSpPr>
            <a:spLocks noGrp="1"/>
          </p:cNvSpPr>
          <p:nvPr>
            <p:ph type="pic" sz="quarter" idx="71" hasCustomPrompt="1"/>
          </p:nvPr>
        </p:nvSpPr>
        <p:spPr>
          <a:xfrm>
            <a:off x="685800"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Artwork</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28" name="Picture Placeholder 14">
            <a:extLst>
              <a:ext uri="{FF2B5EF4-FFF2-40B4-BE49-F238E27FC236}">
                <a16:creationId xmlns:a16="http://schemas.microsoft.com/office/drawing/2014/main" id="{D1F110CD-268F-B848-91D4-2EB975F55BE1}"/>
              </a:ext>
            </a:extLst>
          </p:cNvPr>
          <p:cNvSpPr>
            <a:spLocks noGrp="1"/>
          </p:cNvSpPr>
          <p:nvPr>
            <p:ph type="pic" sz="quarter" idx="73" hasCustomPrompt="1"/>
          </p:nvPr>
        </p:nvSpPr>
        <p:spPr>
          <a:xfrm>
            <a:off x="4421345"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Artwork</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4421345"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2" name="Picture Placeholder 14">
            <a:extLst>
              <a:ext uri="{FF2B5EF4-FFF2-40B4-BE49-F238E27FC236}">
                <a16:creationId xmlns:a16="http://schemas.microsoft.com/office/drawing/2014/main" id="{1B56A297-2C1E-EC42-BF3F-08C2A171A2E3}"/>
              </a:ext>
            </a:extLst>
          </p:cNvPr>
          <p:cNvSpPr>
            <a:spLocks noGrp="1"/>
          </p:cNvSpPr>
          <p:nvPr>
            <p:ph type="pic" sz="quarter" idx="77" hasCustomPrompt="1"/>
          </p:nvPr>
        </p:nvSpPr>
        <p:spPr>
          <a:xfrm>
            <a:off x="8147299"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Artwork</a:t>
            </a:r>
          </a:p>
        </p:txBody>
      </p:sp>
      <p:sp>
        <p:nvSpPr>
          <p:cNvPr id="34" name="Picture Placeholder 14">
            <a:extLst>
              <a:ext uri="{FF2B5EF4-FFF2-40B4-BE49-F238E27FC236}">
                <a16:creationId xmlns:a16="http://schemas.microsoft.com/office/drawing/2014/main" id="{59E55EF3-E367-C447-82BE-1EDBF18B3F15}"/>
              </a:ext>
            </a:extLst>
          </p:cNvPr>
          <p:cNvSpPr>
            <a:spLocks noGrp="1"/>
          </p:cNvSpPr>
          <p:nvPr>
            <p:ph type="pic" sz="quarter" idx="79" hasCustomPrompt="1"/>
          </p:nvPr>
        </p:nvSpPr>
        <p:spPr>
          <a:xfrm>
            <a:off x="814729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8" name="Text Placeholder 8">
            <a:extLst>
              <a:ext uri="{FF2B5EF4-FFF2-40B4-BE49-F238E27FC236}">
                <a16:creationId xmlns:a16="http://schemas.microsoft.com/office/drawing/2014/main" id="{92084505-37BC-1940-B499-649F3055BB44}"/>
              </a:ext>
            </a:extLst>
          </p:cNvPr>
          <p:cNvSpPr>
            <a:spLocks noGrp="1"/>
          </p:cNvSpPr>
          <p:nvPr>
            <p:ph type="body" sz="quarter" idx="84" hasCustomPrompt="1"/>
          </p:nvPr>
        </p:nvSpPr>
        <p:spPr>
          <a:xfrm>
            <a:off x="685800"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6091445"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0" name="Text Placeholder 8">
            <a:extLst>
              <a:ext uri="{FF2B5EF4-FFF2-40B4-BE49-F238E27FC236}">
                <a16:creationId xmlns:a16="http://schemas.microsoft.com/office/drawing/2014/main" id="{200EB703-6DBF-1445-8BFA-A44BEF0C1C22}"/>
              </a:ext>
            </a:extLst>
          </p:cNvPr>
          <p:cNvSpPr>
            <a:spLocks noGrp="1"/>
          </p:cNvSpPr>
          <p:nvPr>
            <p:ph type="body" sz="quarter" idx="86" hasCustomPrompt="1"/>
          </p:nvPr>
        </p:nvSpPr>
        <p:spPr>
          <a:xfrm>
            <a:off x="4421345"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1" name="Text Placeholder 8">
            <a:extLst>
              <a:ext uri="{FF2B5EF4-FFF2-40B4-BE49-F238E27FC236}">
                <a16:creationId xmlns:a16="http://schemas.microsoft.com/office/drawing/2014/main" id="{C25BBC82-71F6-BF4A-934C-676C26306631}"/>
              </a:ext>
            </a:extLst>
          </p:cNvPr>
          <p:cNvSpPr>
            <a:spLocks noGrp="1"/>
          </p:cNvSpPr>
          <p:nvPr>
            <p:ph type="body" sz="quarter" idx="87" hasCustomPrompt="1"/>
          </p:nvPr>
        </p:nvSpPr>
        <p:spPr>
          <a:xfrm>
            <a:off x="9822368"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2" name="Text Placeholder 8">
            <a:extLst>
              <a:ext uri="{FF2B5EF4-FFF2-40B4-BE49-F238E27FC236}">
                <a16:creationId xmlns:a16="http://schemas.microsoft.com/office/drawing/2014/main" id="{8FF6000C-3B9E-D941-AB04-A1162F32F07A}"/>
              </a:ext>
            </a:extLst>
          </p:cNvPr>
          <p:cNvSpPr>
            <a:spLocks noGrp="1"/>
          </p:cNvSpPr>
          <p:nvPr>
            <p:ph type="body" sz="quarter" idx="88" hasCustomPrompt="1"/>
          </p:nvPr>
        </p:nvSpPr>
        <p:spPr>
          <a:xfrm>
            <a:off x="8152268"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474303828"/>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userDrawn="1">
  <p:cSld name="1_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86855"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tx1"/>
                </a:solidFill>
                <a:latin typeface="FuturaNext-Medium" panose="020B0602020204020303" pitchFamily="34" charset="77"/>
              </a:defRPr>
            </a:lvl1pPr>
          </a:lstStyle>
          <a:p>
            <a:r>
              <a:rPr lang="en-US"/>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bg1"/>
                </a:solidFill>
                <a:latin typeface="FuturaNext-Medium" panose="020B0602020204020303" pitchFamily="34" charset="77"/>
                <a:ea typeface="+mj-ea"/>
                <a:cs typeface="+mj-cs"/>
              </a:defRPr>
            </a:lvl1pPr>
          </a:lstStyle>
          <a:p>
            <a:r>
              <a:rPr lang="en-US"/>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Tree>
    <p:extLst>
      <p:ext uri="{BB962C8B-B14F-4D97-AF65-F5344CB8AC3E}">
        <p14:creationId xmlns:p14="http://schemas.microsoft.com/office/powerpoint/2010/main" val="366491217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01.xml><?xml version="1.0" encoding="utf-8"?>
<p:sldLayout xmlns:a="http://schemas.openxmlformats.org/drawingml/2006/main" xmlns:r="http://schemas.openxmlformats.org/officeDocument/2006/relationships" xmlns:p="http://schemas.openxmlformats.org/presentationml/2006/main" preserve="1" userDrawn="1">
  <p:cSld name="Two Quote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9" name="Freeform 8">
            <a:extLst>
              <a:ext uri="{FF2B5EF4-FFF2-40B4-BE49-F238E27FC236}">
                <a16:creationId xmlns:a16="http://schemas.microsoft.com/office/drawing/2014/main" id="{145B1CA3-7815-E143-A41B-06475BD1EDF4}"/>
              </a:ext>
            </a:extLst>
          </p:cNvPr>
          <p:cNvSpPr/>
          <p:nvPr userDrawn="1"/>
        </p:nvSpPr>
        <p:spPr>
          <a:xfrm>
            <a:off x="7040881"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7040881" y="1611517"/>
            <a:ext cx="4187952" cy="4316808"/>
          </a:xfrm>
        </p:spPr>
        <p:txBody>
          <a:bodyPr numCol="1" spcCol="384048" anchor="t"/>
          <a:lstStyle>
            <a:lvl1pPr marL="0" marR="0" indent="0" algn="l" defTabSz="914400" rtl="0" eaLnBrk="1" fontAlgn="auto" latinLnBrk="0" hangingPunct="1">
              <a:lnSpc>
                <a:spcPct val="140000"/>
              </a:lnSpc>
              <a:spcBef>
                <a:spcPts val="800"/>
              </a:spcBef>
              <a:spcAft>
                <a:spcPts val="0"/>
              </a:spcAft>
              <a:buClrTx/>
              <a:buSzTx/>
              <a:buFontTx/>
              <a:buNone/>
              <a:tabLst/>
              <a:defRPr/>
            </a:lvl1pPr>
            <a:lvl2pPr marL="6350" indent="0">
              <a:lnSpc>
                <a:spcPct val="130000"/>
              </a:lnSpc>
              <a:spcBef>
                <a:spcPts val="1600"/>
              </a:spcBef>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 </a:t>
            </a:r>
          </a:p>
        </p:txBody>
      </p:sp>
    </p:spTree>
    <p:extLst>
      <p:ext uri="{BB962C8B-B14F-4D97-AF65-F5344CB8AC3E}">
        <p14:creationId xmlns:p14="http://schemas.microsoft.com/office/powerpoint/2010/main" val="62188188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02.xml><?xml version="1.0" encoding="utf-8"?>
<p:sldLayout xmlns:a="http://schemas.openxmlformats.org/drawingml/2006/main" xmlns:r="http://schemas.openxmlformats.org/officeDocument/2006/relationships" xmlns:p="http://schemas.openxmlformats.org/presentationml/2006/main" preserve="1" userDrawn="1">
  <p:cSld name="1_Two Quotes 0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95999"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9" name="Freeform 8">
            <a:extLst>
              <a:ext uri="{FF2B5EF4-FFF2-40B4-BE49-F238E27FC236}">
                <a16:creationId xmlns:a16="http://schemas.microsoft.com/office/drawing/2014/main" id="{145B1CA3-7815-E143-A41B-06475BD1EDF4}"/>
              </a:ext>
            </a:extLst>
          </p:cNvPr>
          <p:cNvSpPr/>
          <p:nvPr userDrawn="1"/>
        </p:nvSpPr>
        <p:spPr>
          <a:xfrm>
            <a:off x="951166"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951166" y="1611517"/>
            <a:ext cx="4187952" cy="4316808"/>
          </a:xfrm>
        </p:spPr>
        <p:txBody>
          <a:bodyPr numCol="1" spcCol="384048" anchor="t"/>
          <a:lstStyle>
            <a:lvl1pPr marL="0" marR="0" indent="0" algn="l" defTabSz="914400" rtl="0" eaLnBrk="1" fontAlgn="auto" latinLnBrk="0" hangingPunct="1">
              <a:lnSpc>
                <a:spcPct val="140000"/>
              </a:lnSpc>
              <a:spcBef>
                <a:spcPts val="800"/>
              </a:spcBef>
              <a:spcAft>
                <a:spcPts val="0"/>
              </a:spcAft>
              <a:buClrTx/>
              <a:buSzTx/>
              <a:buFontTx/>
              <a:buNone/>
              <a:tabLst/>
              <a:defRPr/>
            </a:lvl1pPr>
            <a:lvl2pPr marL="6350" indent="0">
              <a:lnSpc>
                <a:spcPct val="130000"/>
              </a:lnSpc>
              <a:spcBef>
                <a:spcPts val="1600"/>
              </a:spcBef>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 </a:t>
            </a:r>
          </a:p>
        </p:txBody>
      </p:sp>
    </p:spTree>
    <p:extLst>
      <p:ext uri="{BB962C8B-B14F-4D97-AF65-F5344CB8AC3E}">
        <p14:creationId xmlns:p14="http://schemas.microsoft.com/office/powerpoint/2010/main" val="264505152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03.xml><?xml version="1.0" encoding="utf-8"?>
<p:sldLayout xmlns:a="http://schemas.openxmlformats.org/drawingml/2006/main" xmlns:r="http://schemas.openxmlformats.org/officeDocument/2006/relationships" xmlns:p="http://schemas.openxmlformats.org/presentationml/2006/main" preserve="1" userDrawn="1">
  <p:cSld name="Work Samples">
    <p:spTree>
      <p:nvGrpSpPr>
        <p:cNvPr id="1" name=""/>
        <p:cNvGrpSpPr/>
        <p:nvPr/>
      </p:nvGrpSpPr>
      <p:grpSpPr>
        <a:xfrm>
          <a:off x="0" y="0"/>
          <a:ext cx="0" cy="0"/>
          <a:chOff x="0" y="0"/>
          <a:chExt cx="0" cy="0"/>
        </a:xfrm>
      </p:grpSpPr>
      <p:sp>
        <p:nvSpPr>
          <p:cNvPr id="18" name="Picture Placeholder 14">
            <a:extLst>
              <a:ext uri="{FF2B5EF4-FFF2-40B4-BE49-F238E27FC236}">
                <a16:creationId xmlns:a16="http://schemas.microsoft.com/office/drawing/2014/main" id="{B629A4CB-668F-8341-80A2-0191AF597C2C}"/>
              </a:ext>
            </a:extLst>
          </p:cNvPr>
          <p:cNvSpPr>
            <a:spLocks noGrp="1"/>
          </p:cNvSpPr>
          <p:nvPr>
            <p:ph type="pic" sz="quarter" idx="71" hasCustomPrompt="1"/>
          </p:nvPr>
        </p:nvSpPr>
        <p:spPr>
          <a:xfrm>
            <a:off x="685800"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28" name="Picture Placeholder 14">
            <a:extLst>
              <a:ext uri="{FF2B5EF4-FFF2-40B4-BE49-F238E27FC236}">
                <a16:creationId xmlns:a16="http://schemas.microsoft.com/office/drawing/2014/main" id="{D1F110CD-268F-B848-91D4-2EB975F55BE1}"/>
              </a:ext>
            </a:extLst>
          </p:cNvPr>
          <p:cNvSpPr>
            <a:spLocks noGrp="1"/>
          </p:cNvSpPr>
          <p:nvPr>
            <p:ph type="pic" sz="quarter" idx="73" hasCustomPrompt="1"/>
          </p:nvPr>
        </p:nvSpPr>
        <p:spPr>
          <a:xfrm>
            <a:off x="4421345"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4421345"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2" name="Picture Placeholder 14">
            <a:extLst>
              <a:ext uri="{FF2B5EF4-FFF2-40B4-BE49-F238E27FC236}">
                <a16:creationId xmlns:a16="http://schemas.microsoft.com/office/drawing/2014/main" id="{1B56A297-2C1E-EC42-BF3F-08C2A171A2E3}"/>
              </a:ext>
            </a:extLst>
          </p:cNvPr>
          <p:cNvSpPr>
            <a:spLocks noGrp="1"/>
          </p:cNvSpPr>
          <p:nvPr>
            <p:ph type="pic" sz="quarter" idx="77" hasCustomPrompt="1"/>
          </p:nvPr>
        </p:nvSpPr>
        <p:spPr>
          <a:xfrm>
            <a:off x="8147299"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34" name="Picture Placeholder 14">
            <a:extLst>
              <a:ext uri="{FF2B5EF4-FFF2-40B4-BE49-F238E27FC236}">
                <a16:creationId xmlns:a16="http://schemas.microsoft.com/office/drawing/2014/main" id="{59E55EF3-E367-C447-82BE-1EDBF18B3F15}"/>
              </a:ext>
            </a:extLst>
          </p:cNvPr>
          <p:cNvSpPr>
            <a:spLocks noGrp="1"/>
          </p:cNvSpPr>
          <p:nvPr>
            <p:ph type="pic" sz="quarter" idx="79" hasCustomPrompt="1"/>
          </p:nvPr>
        </p:nvSpPr>
        <p:spPr>
          <a:xfrm>
            <a:off x="814729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1701884" cy="4495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8" name="Text Placeholder 8">
            <a:extLst>
              <a:ext uri="{FF2B5EF4-FFF2-40B4-BE49-F238E27FC236}">
                <a16:creationId xmlns:a16="http://schemas.microsoft.com/office/drawing/2014/main" id="{92084505-37BC-1940-B499-649F3055BB44}"/>
              </a:ext>
            </a:extLst>
          </p:cNvPr>
          <p:cNvSpPr>
            <a:spLocks noGrp="1"/>
          </p:cNvSpPr>
          <p:nvPr>
            <p:ph type="body" sz="quarter" idx="84" hasCustomPrompt="1"/>
          </p:nvPr>
        </p:nvSpPr>
        <p:spPr>
          <a:xfrm>
            <a:off x="685800" y="4422506"/>
            <a:ext cx="1485900" cy="868538"/>
          </a:xfrm>
        </p:spPr>
        <p:txBody>
          <a:bodyPr numCol="1" spcCol="384048" anchor="ctr"/>
          <a:lstStyle>
            <a:lvl1pPr marL="0" marR="0" indent="0" algn="l" defTabSz="914400" rtl="0" eaLnBrk="1" fontAlgn="auto" latinLnBrk="0" hangingPunct="1">
              <a:lnSpc>
                <a:spcPct val="140000"/>
              </a:lnSpc>
              <a:spcBef>
                <a:spcPts val="0"/>
              </a:spcBef>
              <a:spcAft>
                <a:spcPts val="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6091445" y="1676400"/>
            <a:ext cx="1701884" cy="4495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0" name="Text Placeholder 8">
            <a:extLst>
              <a:ext uri="{FF2B5EF4-FFF2-40B4-BE49-F238E27FC236}">
                <a16:creationId xmlns:a16="http://schemas.microsoft.com/office/drawing/2014/main" id="{200EB703-6DBF-1445-8BFA-A44BEF0C1C22}"/>
              </a:ext>
            </a:extLst>
          </p:cNvPr>
          <p:cNvSpPr>
            <a:spLocks noGrp="1"/>
          </p:cNvSpPr>
          <p:nvPr>
            <p:ph type="body" sz="quarter" idx="86" hasCustomPrompt="1"/>
          </p:nvPr>
        </p:nvSpPr>
        <p:spPr>
          <a:xfrm>
            <a:off x="4421345" y="4422506"/>
            <a:ext cx="1485900" cy="868538"/>
          </a:xfrm>
        </p:spPr>
        <p:txBody>
          <a:bodyPr numCol="1" spcCol="384048" anchor="ctr"/>
          <a:lstStyle>
            <a:lvl1pPr marL="0" marR="0" indent="0" algn="l" defTabSz="914400" rtl="0" eaLnBrk="1" fontAlgn="auto" latinLnBrk="0" hangingPunct="1">
              <a:lnSpc>
                <a:spcPct val="140000"/>
              </a:lnSpc>
              <a:spcBef>
                <a:spcPts val="0"/>
              </a:spcBef>
              <a:spcAft>
                <a:spcPts val="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1" name="Text Placeholder 8">
            <a:extLst>
              <a:ext uri="{FF2B5EF4-FFF2-40B4-BE49-F238E27FC236}">
                <a16:creationId xmlns:a16="http://schemas.microsoft.com/office/drawing/2014/main" id="{C25BBC82-71F6-BF4A-934C-676C26306631}"/>
              </a:ext>
            </a:extLst>
          </p:cNvPr>
          <p:cNvSpPr>
            <a:spLocks noGrp="1"/>
          </p:cNvSpPr>
          <p:nvPr>
            <p:ph type="body" sz="quarter" idx="87" hasCustomPrompt="1"/>
          </p:nvPr>
        </p:nvSpPr>
        <p:spPr>
          <a:xfrm>
            <a:off x="9822368" y="1676400"/>
            <a:ext cx="1701884" cy="4495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2" name="Text Placeholder 8">
            <a:extLst>
              <a:ext uri="{FF2B5EF4-FFF2-40B4-BE49-F238E27FC236}">
                <a16:creationId xmlns:a16="http://schemas.microsoft.com/office/drawing/2014/main" id="{8FF6000C-3B9E-D941-AB04-A1162F32F07A}"/>
              </a:ext>
            </a:extLst>
          </p:cNvPr>
          <p:cNvSpPr>
            <a:spLocks noGrp="1"/>
          </p:cNvSpPr>
          <p:nvPr>
            <p:ph type="body" sz="quarter" idx="88" hasCustomPrompt="1"/>
          </p:nvPr>
        </p:nvSpPr>
        <p:spPr>
          <a:xfrm>
            <a:off x="8152268" y="4422506"/>
            <a:ext cx="1485900" cy="868538"/>
          </a:xfrm>
        </p:spPr>
        <p:txBody>
          <a:bodyPr numCol="1" spcCol="384048" anchor="ctr"/>
          <a:lstStyle>
            <a:lvl1pPr marL="0" marR="0" indent="0" algn="l" defTabSz="914400" rtl="0" eaLnBrk="1" fontAlgn="auto" latinLnBrk="0" hangingPunct="1">
              <a:lnSpc>
                <a:spcPct val="140000"/>
              </a:lnSpc>
              <a:spcBef>
                <a:spcPts val="0"/>
              </a:spcBef>
              <a:spcAft>
                <a:spcPts val="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802192792"/>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preserve="1" userDrawn="1">
  <p:cSld name="Case Study - Intro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287043"/>
            <a:ext cx="4913376" cy="749808"/>
          </a:xfrm>
        </p:spPr>
        <p:txBody>
          <a:bodyPr anchor="b" anchorCtr="0"/>
          <a:lstStyle>
            <a:lvl1pPr>
              <a:defRPr sz="2300" b="0" i="0">
                <a:latin typeface="FuturaNext-Medium" panose="020B0602020204020303" pitchFamily="34" charset="77"/>
              </a:defRPr>
            </a:lvl1pPr>
          </a:lstStyle>
          <a:p>
            <a:r>
              <a:rPr lang="en-US"/>
              <a:t>Client’s Name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Text Placeholder 8">
            <a:extLst>
              <a:ext uri="{FF2B5EF4-FFF2-40B4-BE49-F238E27FC236}">
                <a16:creationId xmlns:a16="http://schemas.microsoft.com/office/drawing/2014/main" id="{36EA249A-A152-C145-B8C1-40368DCF5883}"/>
              </a:ext>
            </a:extLst>
          </p:cNvPr>
          <p:cNvSpPr>
            <a:spLocks noGrp="1"/>
          </p:cNvSpPr>
          <p:nvPr>
            <p:ph type="body" sz="quarter" idx="16" hasCustomPrompt="1"/>
          </p:nvPr>
        </p:nvSpPr>
        <p:spPr>
          <a:xfrm>
            <a:off x="685800" y="3416968"/>
            <a:ext cx="4913376" cy="2755232"/>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86515406"/>
      </p:ext>
    </p:extLst>
  </p:cSld>
  <p:clrMapOvr>
    <a:masterClrMapping/>
  </p:clrMapOvr>
  <p:extLst>
    <p:ext uri="{DCECCB84-F9BA-43D5-87BE-67443E8EF086}">
      <p15:sldGuideLst xmlns:p15="http://schemas.microsoft.com/office/powerpoint/2012/main"/>
    </p:ext>
  </p:extLst>
</p:sldLayout>
</file>

<file path=ppt/slideLayouts/slideLayout405.xml><?xml version="1.0" encoding="utf-8"?>
<p:sldLayout xmlns:a="http://schemas.openxmlformats.org/drawingml/2006/main" xmlns:r="http://schemas.openxmlformats.org/officeDocument/2006/relationships" xmlns:p="http://schemas.openxmlformats.org/presentationml/2006/main" preserve="1" userDrawn="1">
  <p:cSld name="Case Study - Intro 0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9" name="Picture Placeholder 14">
            <a:extLst>
              <a:ext uri="{FF2B5EF4-FFF2-40B4-BE49-F238E27FC236}">
                <a16:creationId xmlns:a16="http://schemas.microsoft.com/office/drawing/2014/main" id="{880EBE60-4F79-1146-82D6-4D808D8AFCD3}"/>
              </a:ext>
            </a:extLst>
          </p:cNvPr>
          <p:cNvSpPr>
            <a:spLocks noGrp="1"/>
          </p:cNvSpPr>
          <p:nvPr>
            <p:ph type="pic" sz="quarter" idx="14" hasCustomPrompt="1"/>
          </p:nvPr>
        </p:nvSpPr>
        <p:spPr>
          <a:xfrm>
            <a:off x="685800" y="1676399"/>
            <a:ext cx="2781300" cy="1279039"/>
          </a:xfrm>
          <a:prstGeom prst="rect">
            <a:avLst/>
          </a:prstGeom>
          <a:no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Client’s Logo</a:t>
            </a:r>
          </a:p>
        </p:txBody>
      </p:sp>
      <p:sp>
        <p:nvSpPr>
          <p:cNvPr id="12" name="Text Placeholder 8">
            <a:extLst>
              <a:ext uri="{FF2B5EF4-FFF2-40B4-BE49-F238E27FC236}">
                <a16:creationId xmlns:a16="http://schemas.microsoft.com/office/drawing/2014/main" id="{7D71F96A-38DF-DB43-BD37-B58030455C07}"/>
              </a:ext>
            </a:extLst>
          </p:cNvPr>
          <p:cNvSpPr>
            <a:spLocks noGrp="1"/>
          </p:cNvSpPr>
          <p:nvPr>
            <p:ph type="body" sz="quarter" idx="16" hasCustomPrompt="1"/>
          </p:nvPr>
        </p:nvSpPr>
        <p:spPr>
          <a:xfrm>
            <a:off x="685800" y="3416968"/>
            <a:ext cx="4913376" cy="2755232"/>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28254013"/>
      </p:ext>
    </p:extLst>
  </p:cSld>
  <p:clrMapOvr>
    <a:masterClrMapping/>
  </p:clrMapOvr>
  <p:extLst>
    <p:ext uri="{DCECCB84-F9BA-43D5-87BE-67443E8EF086}">
      <p15:sldGuideLst xmlns:p15="http://schemas.microsoft.com/office/powerpoint/2012/main"/>
    </p:ext>
  </p:extLst>
</p:sldLayout>
</file>

<file path=ppt/slideLayouts/slideLayout406.xml><?xml version="1.0" encoding="utf-8"?>
<p:sldLayout xmlns:a="http://schemas.openxmlformats.org/drawingml/2006/main" xmlns:r="http://schemas.openxmlformats.org/officeDocument/2006/relationships" xmlns:p="http://schemas.openxmlformats.org/presentationml/2006/main" preserve="1" userDrawn="1">
  <p:cSld name="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33528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724400" y="0"/>
            <a:ext cx="74675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3509618841"/>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preserve="1" userDrawn="1">
  <p:cSld name="1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4935071"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6286500" y="0"/>
            <a:ext cx="59054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493507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0" name="Text Placeholder 8">
            <a:extLst>
              <a:ext uri="{FF2B5EF4-FFF2-40B4-BE49-F238E27FC236}">
                <a16:creationId xmlns:a16="http://schemas.microsoft.com/office/drawing/2014/main" id="{FF9005E0-A0B3-0A48-BE0D-BDC8291335CB}"/>
              </a:ext>
            </a:extLst>
          </p:cNvPr>
          <p:cNvSpPr>
            <a:spLocks noGrp="1"/>
          </p:cNvSpPr>
          <p:nvPr>
            <p:ph type="body" sz="quarter" idx="16" hasCustomPrompt="1"/>
          </p:nvPr>
        </p:nvSpPr>
        <p:spPr>
          <a:xfrm>
            <a:off x="685800" y="2057400"/>
            <a:ext cx="493507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3904024846"/>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preserve="1"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1132557814"/>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preserve="1" userDrawn="1">
  <p:cSld name="3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1" name="Text Placeholder 8">
            <a:extLst>
              <a:ext uri="{FF2B5EF4-FFF2-40B4-BE49-F238E27FC236}">
                <a16:creationId xmlns:a16="http://schemas.microsoft.com/office/drawing/2014/main" id="{6047BD24-6DC8-4A40-9E57-6013ECAAC2D6}"/>
              </a:ext>
            </a:extLst>
          </p:cNvPr>
          <p:cNvSpPr>
            <a:spLocks noGrp="1"/>
          </p:cNvSpPr>
          <p:nvPr>
            <p:ph type="body" sz="quarter" idx="16" hasCustomPrompt="1"/>
          </p:nvPr>
        </p:nvSpPr>
        <p:spPr>
          <a:xfrm>
            <a:off x="685800" y="2057400"/>
            <a:ext cx="52197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2" name="Text Placeholder 8">
            <a:extLst>
              <a:ext uri="{FF2B5EF4-FFF2-40B4-BE49-F238E27FC236}">
                <a16:creationId xmlns:a16="http://schemas.microsoft.com/office/drawing/2014/main" id="{3E119FBC-1340-CC4D-B48F-BEC63F8397AD}"/>
              </a:ext>
            </a:extLst>
          </p:cNvPr>
          <p:cNvSpPr>
            <a:spLocks noGrp="1"/>
          </p:cNvSpPr>
          <p:nvPr>
            <p:ph type="body" sz="quarter" idx="17" hasCustomPrompt="1"/>
          </p:nvPr>
        </p:nvSpPr>
        <p:spPr>
          <a:xfrm>
            <a:off x="6286500" y="2057400"/>
            <a:ext cx="52197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20870310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Work Samp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629643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7966539"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3739516396"/>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userDrawn="1">
  <p:cSld name="4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3" name="Text Placeholder 8">
            <a:extLst>
              <a:ext uri="{FF2B5EF4-FFF2-40B4-BE49-F238E27FC236}">
                <a16:creationId xmlns:a16="http://schemas.microsoft.com/office/drawing/2014/main" id="{6D17640F-B0EC-8546-92BF-262CBF7216C4}"/>
              </a:ext>
            </a:extLst>
          </p:cNvPr>
          <p:cNvSpPr>
            <a:spLocks noGrp="1"/>
          </p:cNvSpPr>
          <p:nvPr>
            <p:ph type="body" sz="quarter" idx="17"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4" name="Text Placeholder 8">
            <a:extLst>
              <a:ext uri="{FF2B5EF4-FFF2-40B4-BE49-F238E27FC236}">
                <a16:creationId xmlns:a16="http://schemas.microsoft.com/office/drawing/2014/main" id="{C3DBA832-F974-8945-A1DE-FA87C969C77D}"/>
              </a:ext>
            </a:extLst>
          </p:cNvPr>
          <p:cNvSpPr>
            <a:spLocks noGrp="1"/>
          </p:cNvSpPr>
          <p:nvPr>
            <p:ph type="body" sz="quarter" idx="18" hasCustomPrompt="1"/>
          </p:nvPr>
        </p:nvSpPr>
        <p:spPr>
          <a:xfrm>
            <a:off x="4419600"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5" name="Text Placeholder 8">
            <a:extLst>
              <a:ext uri="{FF2B5EF4-FFF2-40B4-BE49-F238E27FC236}">
                <a16:creationId xmlns:a16="http://schemas.microsoft.com/office/drawing/2014/main" id="{3FF8D2A5-42B1-C847-A8E5-C2109F6E6E21}"/>
              </a:ext>
            </a:extLst>
          </p:cNvPr>
          <p:cNvSpPr>
            <a:spLocks noGrp="1"/>
          </p:cNvSpPr>
          <p:nvPr>
            <p:ph type="body" sz="quarter" idx="19" hasCustomPrompt="1"/>
          </p:nvPr>
        </p:nvSpPr>
        <p:spPr>
          <a:xfrm>
            <a:off x="8153399"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3087767699"/>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preserve="1" userDrawn="1">
  <p:cSld name="5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5" name="Text Placeholder 8">
            <a:extLst>
              <a:ext uri="{FF2B5EF4-FFF2-40B4-BE49-F238E27FC236}">
                <a16:creationId xmlns:a16="http://schemas.microsoft.com/office/drawing/2014/main" id="{1AB97CAC-4E8E-0D47-8F2E-E81012C12547}"/>
              </a:ext>
            </a:extLst>
          </p:cNvPr>
          <p:cNvSpPr>
            <a:spLocks noGrp="1"/>
          </p:cNvSpPr>
          <p:nvPr>
            <p:ph type="body" sz="quarter" idx="18" hasCustomPrompt="1"/>
          </p:nvPr>
        </p:nvSpPr>
        <p:spPr>
          <a:xfrm>
            <a:off x="685800" y="2057400"/>
            <a:ext cx="2400299"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6" name="Text Placeholder 8">
            <a:extLst>
              <a:ext uri="{FF2B5EF4-FFF2-40B4-BE49-F238E27FC236}">
                <a16:creationId xmlns:a16="http://schemas.microsoft.com/office/drawing/2014/main" id="{5BE2BE4C-9ED2-CC4B-A17A-1F15E9961726}"/>
              </a:ext>
            </a:extLst>
          </p:cNvPr>
          <p:cNvSpPr>
            <a:spLocks noGrp="1"/>
          </p:cNvSpPr>
          <p:nvPr>
            <p:ph type="body" sz="quarter" idx="19" hasCustomPrompt="1"/>
          </p:nvPr>
        </p:nvSpPr>
        <p:spPr>
          <a:xfrm>
            <a:off x="3492499" y="2057400"/>
            <a:ext cx="2400299"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7" name="Text Placeholder 8">
            <a:extLst>
              <a:ext uri="{FF2B5EF4-FFF2-40B4-BE49-F238E27FC236}">
                <a16:creationId xmlns:a16="http://schemas.microsoft.com/office/drawing/2014/main" id="{B0189A1A-C20A-FA43-B44A-28FEBD16CEBF}"/>
              </a:ext>
            </a:extLst>
          </p:cNvPr>
          <p:cNvSpPr>
            <a:spLocks noGrp="1"/>
          </p:cNvSpPr>
          <p:nvPr>
            <p:ph type="body" sz="quarter" idx="20" hasCustomPrompt="1"/>
          </p:nvPr>
        </p:nvSpPr>
        <p:spPr>
          <a:xfrm>
            <a:off x="6299198" y="2057400"/>
            <a:ext cx="2400299"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8" name="Text Placeholder 8">
            <a:extLst>
              <a:ext uri="{FF2B5EF4-FFF2-40B4-BE49-F238E27FC236}">
                <a16:creationId xmlns:a16="http://schemas.microsoft.com/office/drawing/2014/main" id="{DDD766CF-788D-2B49-8AD5-F58C2640287E}"/>
              </a:ext>
            </a:extLst>
          </p:cNvPr>
          <p:cNvSpPr>
            <a:spLocks noGrp="1"/>
          </p:cNvSpPr>
          <p:nvPr>
            <p:ph type="body" sz="quarter" idx="21" hasCustomPrompt="1"/>
          </p:nvPr>
        </p:nvSpPr>
        <p:spPr>
          <a:xfrm>
            <a:off x="9105897" y="2057400"/>
            <a:ext cx="2400299"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225361248"/>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userDrawn="1">
  <p:cSld name="6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3054096"/>
            <a:ext cx="4267201" cy="749808"/>
          </a:xfrm>
        </p:spPr>
        <p:txBody>
          <a:bodyPr anchor="ctr"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8" name="Text Placeholder 8">
            <a:extLst>
              <a:ext uri="{FF2B5EF4-FFF2-40B4-BE49-F238E27FC236}">
                <a16:creationId xmlns:a16="http://schemas.microsoft.com/office/drawing/2014/main" id="{AA8F961E-FA33-7640-99EA-4C7FE4A3DDF1}"/>
              </a:ext>
            </a:extLst>
          </p:cNvPr>
          <p:cNvSpPr>
            <a:spLocks noGrp="1"/>
          </p:cNvSpPr>
          <p:nvPr>
            <p:ph type="body" sz="quarter" idx="16" hasCustomPrompt="1"/>
          </p:nvPr>
        </p:nvSpPr>
        <p:spPr>
          <a:xfrm>
            <a:off x="6283452" y="533400"/>
            <a:ext cx="5219700" cy="5638800"/>
          </a:xfrm>
        </p:spPr>
        <p:txBody>
          <a:bodyPr numCol="1" spcCol="384048" anchor="ctr"/>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2205186572"/>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preserve="1" userDrawn="1">
  <p:cSld name="Case Study -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Tree>
    <p:extLst>
      <p:ext uri="{BB962C8B-B14F-4D97-AF65-F5344CB8AC3E}">
        <p14:creationId xmlns:p14="http://schemas.microsoft.com/office/powerpoint/2010/main" val="4144060722"/>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preserve="1" userDrawn="1">
  <p:cSld name="Case Study - Breadcrumb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Tree>
    <p:extLst>
      <p:ext uri="{BB962C8B-B14F-4D97-AF65-F5344CB8AC3E}">
        <p14:creationId xmlns:p14="http://schemas.microsoft.com/office/powerpoint/2010/main" val="2039150791"/>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525925"/>
            <a:ext cx="2400300" cy="2629382"/>
          </a:xfrm>
        </p:spPr>
        <p:txBody>
          <a:bodyPr anchor="t" anchorCtr="0"/>
          <a:lstStyle>
            <a:lvl1pPr>
              <a:defRPr sz="1800" b="0" i="0">
                <a:latin typeface="FuturaNext-Medium" panose="020B0602020204020303" pitchFamily="34" charset="77"/>
              </a:defRPr>
            </a:lvl1pPr>
          </a:lstStyle>
          <a:p>
            <a:r>
              <a:rPr lang="en-US"/>
              <a:t>Long title sentence case, the standard chunk of Lorem Ipsum used since the 1500s.</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Name of RFP / Section name</a:t>
            </a:r>
          </a:p>
        </p:txBody>
      </p:sp>
      <p:sp>
        <p:nvSpPr>
          <p:cNvPr id="5" name="Text Placeholder 4">
            <a:extLst>
              <a:ext uri="{FF2B5EF4-FFF2-40B4-BE49-F238E27FC236}">
                <a16:creationId xmlns:a16="http://schemas.microsoft.com/office/drawing/2014/main" id="{0EC86D83-3D5C-1F4C-A8DE-27F93A34C6E3}"/>
              </a:ext>
            </a:extLst>
          </p:cNvPr>
          <p:cNvSpPr>
            <a:spLocks noGrp="1"/>
          </p:cNvSpPr>
          <p:nvPr>
            <p:ph type="body" sz="quarter" idx="14" hasCustomPrompt="1"/>
          </p:nvPr>
        </p:nvSpPr>
        <p:spPr>
          <a:xfrm>
            <a:off x="685800" y="994031"/>
            <a:ext cx="4913313" cy="256032"/>
          </a:xfrm>
        </p:spPr>
        <p:txBody>
          <a:bodyPr/>
          <a:lstStyle>
            <a:lvl1pPr>
              <a:defRPr lang="en-US" sz="1000" b="0" i="0" kern="0" cap="none" spc="50" baseline="0" dirty="0">
                <a:solidFill>
                  <a:schemeClr val="accent1"/>
                </a:solidFill>
                <a:latin typeface="Futura Next DemiBold" panose="020B0602020204020303" pitchFamily="34" charset="77"/>
                <a:ea typeface="+mn-ea"/>
                <a:cs typeface="+mn-cs"/>
              </a:defRPr>
            </a:lvl1pPr>
            <a:lvl2pPr>
              <a:defRPr lang="en-US" sz="1000" b="1" i="0" kern="1200" dirty="0" smtClean="0">
                <a:solidFill>
                  <a:schemeClr val="accent1"/>
                </a:solidFill>
                <a:latin typeface="Futura Next DemiBold" panose="020B0502020204020303" pitchFamily="34" charset="77"/>
                <a:ea typeface="+mn-ea"/>
                <a:cs typeface="+mn-cs"/>
              </a:defRPr>
            </a:lvl2pPr>
          </a:lstStyle>
          <a:p>
            <a:pPr marL="0" lvl="0" indent="0" algn="l" defTabSz="914400" rtl="0" eaLnBrk="1" latinLnBrk="0" hangingPunct="1">
              <a:lnSpc>
                <a:spcPct val="130000"/>
              </a:lnSpc>
              <a:spcBef>
                <a:spcPts val="1600"/>
              </a:spcBef>
              <a:spcAft>
                <a:spcPts val="0"/>
              </a:spcAft>
              <a:buFont typeface="Arial" panose="020B0604020202020204" pitchFamily="34" charset="0"/>
              <a:buNone/>
              <a:tabLst/>
            </a:pPr>
            <a:r>
              <a:rPr lang="en-US"/>
              <a:t>Question 01</a:t>
            </a:r>
          </a:p>
        </p:txBody>
      </p:sp>
      <p:sp>
        <p:nvSpPr>
          <p:cNvPr id="16" name="Text Placeholder 8">
            <a:extLst>
              <a:ext uri="{FF2B5EF4-FFF2-40B4-BE49-F238E27FC236}">
                <a16:creationId xmlns:a16="http://schemas.microsoft.com/office/drawing/2014/main" id="{382424CC-84F8-0D44-B8A8-2D07A42EF7A8}"/>
              </a:ext>
            </a:extLst>
          </p:cNvPr>
          <p:cNvSpPr>
            <a:spLocks noGrp="1"/>
          </p:cNvSpPr>
          <p:nvPr>
            <p:ph type="body" sz="quarter" idx="10" hasCustomPrompt="1"/>
          </p:nvPr>
        </p:nvSpPr>
        <p:spPr>
          <a:xfrm>
            <a:off x="3467100" y="1525924"/>
            <a:ext cx="8036052" cy="4646276"/>
          </a:xfrm>
        </p:spPr>
        <p:txBody>
          <a:bodyPr numCol="3"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a:t>Duis </a:t>
            </a:r>
            <a:r>
              <a:rPr lang="en-US" err="1"/>
              <a:t>varius</a:t>
            </a:r>
            <a:r>
              <a:rPr lang="en-US"/>
              <a:t> </a:t>
            </a:r>
            <a:r>
              <a:rPr lang="en-US" err="1"/>
              <a:t>leo</a:t>
            </a:r>
            <a:r>
              <a:rPr lang="en-US"/>
              <a:t> </a:t>
            </a:r>
            <a:r>
              <a:rPr lang="en-US" err="1"/>
              <a:t>sed</a:t>
            </a:r>
            <a:r>
              <a:rPr lang="en-US"/>
              <a:t> </a:t>
            </a:r>
            <a:r>
              <a:rPr lang="en-US" err="1"/>
              <a:t>lectus</a:t>
            </a:r>
            <a:r>
              <a:rPr lang="en-US"/>
              <a:t> </a:t>
            </a:r>
            <a:r>
              <a:rPr lang="en-US" err="1"/>
              <a:t>faucibus</a:t>
            </a:r>
            <a:r>
              <a:rPr lang="en-US"/>
              <a:t>, sit </a:t>
            </a:r>
            <a:r>
              <a:rPr lang="en-US" err="1"/>
              <a:t>amet</a:t>
            </a:r>
            <a:r>
              <a:rPr lang="en-US"/>
              <a:t> </a:t>
            </a:r>
            <a:r>
              <a:rPr lang="en-US" err="1"/>
              <a:t>mollis</a:t>
            </a:r>
            <a:r>
              <a:rPr lang="en-US"/>
              <a:t> </a:t>
            </a:r>
            <a:r>
              <a:rPr lang="en-US" err="1"/>
              <a:t>nisl</a:t>
            </a:r>
            <a:r>
              <a:rPr lang="en-US"/>
              <a:t> </a:t>
            </a:r>
            <a:r>
              <a:rPr lang="en-US" err="1"/>
              <a:t>mollis</a:t>
            </a:r>
            <a:r>
              <a:rPr lang="en-US"/>
              <a:t>. </a:t>
            </a:r>
            <a:r>
              <a:rPr lang="en-US" err="1"/>
              <a:t>Sed</a:t>
            </a:r>
            <a:r>
              <a:rPr lang="en-US"/>
              <a:t> convallis id </a:t>
            </a:r>
            <a:r>
              <a:rPr lang="en-US" err="1"/>
              <a:t>sapien</a:t>
            </a:r>
            <a:r>
              <a:rPr lang="en-US"/>
              <a:t> in </a:t>
            </a:r>
            <a:r>
              <a:rPr lang="en-US" err="1"/>
              <a:t>mollis</a:t>
            </a:r>
            <a:r>
              <a:rPr lang="en-US"/>
              <a:t>. </a:t>
            </a:r>
            <a:r>
              <a:rPr lang="en-US" err="1"/>
              <a:t>Fusce</a:t>
            </a:r>
            <a:r>
              <a:rPr lang="en-US"/>
              <a:t> </a:t>
            </a:r>
            <a:r>
              <a:rPr lang="en-US" err="1"/>
              <a:t>massa</a:t>
            </a:r>
            <a:r>
              <a:rPr lang="en-US"/>
              <a:t> mi, pulvinar </a:t>
            </a:r>
            <a:r>
              <a:rPr lang="en-US" err="1"/>
              <a:t>ut</a:t>
            </a:r>
            <a:r>
              <a:rPr lang="en-US"/>
              <a:t> </a:t>
            </a:r>
            <a:r>
              <a:rPr lang="en-US" err="1"/>
              <a:t>tincidunt</a:t>
            </a:r>
            <a:r>
              <a:rPr lang="en-US"/>
              <a:t> non, </a:t>
            </a:r>
            <a:r>
              <a:rPr lang="en-US" err="1"/>
              <a:t>tempor</a:t>
            </a:r>
            <a:r>
              <a:rPr lang="en-US"/>
              <a:t> a </a:t>
            </a:r>
            <a:r>
              <a:rPr lang="en-US" err="1"/>
              <a:t>nibh</a:t>
            </a:r>
            <a:r>
              <a:rPr lang="en-US"/>
              <a:t>. Nunc </a:t>
            </a:r>
            <a:r>
              <a:rPr lang="en-US" err="1"/>
              <a:t>tincidunt</a:t>
            </a:r>
            <a:r>
              <a:rPr lang="en-US"/>
              <a:t> </a:t>
            </a:r>
            <a:r>
              <a:rPr lang="en-US" err="1"/>
              <a:t>elit</a:t>
            </a:r>
            <a:r>
              <a:rPr lang="en-US"/>
              <a:t> </a:t>
            </a:r>
            <a:r>
              <a:rPr lang="en-US" err="1"/>
              <a:t>eget</a:t>
            </a:r>
            <a:r>
              <a:rPr lang="en-US"/>
              <a:t> </a:t>
            </a:r>
            <a:r>
              <a:rPr lang="en-US" err="1"/>
              <a:t>nisl</a:t>
            </a:r>
            <a:r>
              <a:rPr lang="en-US"/>
              <a:t> </a:t>
            </a:r>
            <a:r>
              <a:rPr lang="en-US" err="1"/>
              <a:t>feugiat</a:t>
            </a:r>
            <a:r>
              <a:rPr lang="en-US"/>
              <a:t>, </a:t>
            </a:r>
            <a:r>
              <a:rPr lang="en-US" err="1"/>
              <a:t>nec</a:t>
            </a:r>
            <a:r>
              <a:rPr lang="en-US"/>
              <a:t> </a:t>
            </a:r>
            <a:r>
              <a:rPr lang="en-US" err="1"/>
              <a:t>feugiat</a:t>
            </a:r>
            <a:r>
              <a:rPr lang="en-US"/>
              <a:t> </a:t>
            </a:r>
            <a:r>
              <a:rPr lang="en-US" err="1"/>
              <a:t>urna</a:t>
            </a:r>
            <a:r>
              <a:rPr lang="en-US"/>
              <a:t> </a:t>
            </a:r>
            <a:r>
              <a:rPr lang="en-US" err="1"/>
              <a:t>dapibus</a:t>
            </a:r>
            <a:r>
              <a:rPr lang="en-US"/>
              <a:t>. </a:t>
            </a:r>
            <a:r>
              <a:rPr lang="en-US" err="1"/>
              <a:t>Aenean</a:t>
            </a:r>
            <a:r>
              <a:rPr lang="en-US"/>
              <a:t> </a:t>
            </a:r>
            <a:r>
              <a:rPr lang="en-US" err="1"/>
              <a:t>arcu</a:t>
            </a:r>
            <a:r>
              <a:rPr lang="en-US"/>
              <a:t> </a:t>
            </a:r>
            <a:r>
              <a:rPr lang="en-US" err="1"/>
              <a:t>mauris</a:t>
            </a:r>
            <a:r>
              <a:rPr lang="en-US"/>
              <a:t>, </a:t>
            </a:r>
            <a:r>
              <a:rPr lang="en-US" err="1"/>
              <a:t>egestas</a:t>
            </a:r>
            <a:r>
              <a:rPr lang="en-US"/>
              <a:t> </a:t>
            </a:r>
            <a:r>
              <a:rPr lang="en-US" err="1"/>
              <a:t>aliquam</a:t>
            </a:r>
            <a:r>
              <a:rPr lang="en-US"/>
              <a:t> </a:t>
            </a:r>
            <a:r>
              <a:rPr lang="en-US" err="1"/>
              <a:t>ultricies</a:t>
            </a:r>
            <a:r>
              <a:rPr lang="en-US"/>
              <a:t> </a:t>
            </a:r>
            <a:r>
              <a:rPr lang="en-US" err="1"/>
              <a:t>ut</a:t>
            </a:r>
            <a:r>
              <a:rPr lang="en-US"/>
              <a:t>, pharetra </a:t>
            </a:r>
            <a:r>
              <a:rPr lang="en-US" err="1"/>
              <a:t>luctus</a:t>
            </a:r>
            <a:r>
              <a:rPr lang="en-US"/>
              <a:t> </a:t>
            </a:r>
            <a:r>
              <a:rPr lang="en-US" err="1"/>
              <a:t>neque</a:t>
            </a:r>
            <a:r>
              <a:rPr lang="en-US"/>
              <a:t>. Integer </a:t>
            </a:r>
            <a:r>
              <a:rPr lang="en-US" err="1"/>
              <a:t>ut</a:t>
            </a:r>
            <a:r>
              <a:rPr lang="en-US"/>
              <a:t> </a:t>
            </a:r>
            <a:r>
              <a:rPr lang="en-US" err="1"/>
              <a:t>viverra</a:t>
            </a:r>
            <a:r>
              <a:rPr lang="en-US"/>
              <a:t> </a:t>
            </a:r>
            <a:r>
              <a:rPr lang="en-US" err="1"/>
              <a:t>lacus</a:t>
            </a:r>
            <a:r>
              <a:rPr lang="en-US"/>
              <a:t>. Integer </a:t>
            </a:r>
            <a:r>
              <a:rPr lang="en-US" err="1"/>
              <a:t>tortor</a:t>
            </a:r>
            <a:r>
              <a:rPr lang="en-US"/>
              <a:t> libero, </a:t>
            </a:r>
            <a:r>
              <a:rPr lang="en-US" err="1"/>
              <a:t>euismod</a:t>
            </a:r>
            <a:r>
              <a:rPr lang="en-US"/>
              <a:t> </a:t>
            </a:r>
            <a:r>
              <a:rPr lang="en-US" err="1"/>
              <a:t>nec</a:t>
            </a:r>
            <a:r>
              <a:rPr lang="en-US"/>
              <a:t> </a:t>
            </a:r>
            <a:r>
              <a:rPr lang="en-US" err="1"/>
              <a:t>euismod</a:t>
            </a:r>
            <a:r>
              <a:rPr lang="en-US"/>
              <a:t> </a:t>
            </a:r>
            <a:r>
              <a:rPr lang="en-US" err="1"/>
              <a:t>eu</a:t>
            </a:r>
            <a:r>
              <a:rPr lang="en-US"/>
              <a:t>, </a:t>
            </a:r>
            <a:r>
              <a:rPr lang="en-US" err="1"/>
              <a:t>efficitur</a:t>
            </a:r>
            <a:r>
              <a:rPr lang="en-US"/>
              <a:t> </a:t>
            </a:r>
            <a:r>
              <a:rPr lang="en-US" err="1"/>
              <a:t>eget</a:t>
            </a:r>
            <a:r>
              <a:rPr lang="en-US"/>
              <a:t> lorem. </a:t>
            </a:r>
            <a:r>
              <a:rPr lang="en-US" err="1"/>
              <a:t>Mauris</a:t>
            </a:r>
            <a:r>
              <a:rPr lang="en-US"/>
              <a:t> </a:t>
            </a:r>
            <a:r>
              <a:rPr lang="en-US" err="1"/>
              <a:t>feugiat</a:t>
            </a:r>
            <a:r>
              <a:rPr lang="en-US"/>
              <a:t> </a:t>
            </a:r>
            <a:r>
              <a:rPr lang="en-US" err="1"/>
              <a:t>justo</a:t>
            </a:r>
            <a:r>
              <a:rPr lang="en-US"/>
              <a:t> in </a:t>
            </a:r>
            <a:r>
              <a:rPr lang="en-US" err="1"/>
              <a:t>nulla</a:t>
            </a:r>
            <a:r>
              <a:rPr lang="en-US"/>
              <a:t> </a:t>
            </a:r>
            <a:r>
              <a:rPr lang="en-US" err="1"/>
              <a:t>laoreet</a:t>
            </a:r>
            <a:r>
              <a:rPr lang="en-US"/>
              <a:t>, a </a:t>
            </a:r>
            <a:r>
              <a:rPr lang="en-US" err="1"/>
              <a:t>mollis</a:t>
            </a:r>
            <a:r>
              <a:rPr lang="en-US"/>
              <a:t> magna </a:t>
            </a:r>
            <a:r>
              <a:rPr lang="en-US" err="1"/>
              <a:t>consequat</a:t>
            </a:r>
            <a:r>
              <a:rPr lang="en-US"/>
              <a:t>. </a:t>
            </a:r>
            <a:r>
              <a:rPr lang="en-US" err="1"/>
              <a:t>Proin</a:t>
            </a:r>
            <a:r>
              <a:rPr lang="en-US"/>
              <a:t> lacinia ipsum sit </a:t>
            </a:r>
            <a:r>
              <a:rPr lang="en-US" err="1"/>
              <a:t>amet</a:t>
            </a:r>
            <a:r>
              <a:rPr lang="en-US"/>
              <a:t> </a:t>
            </a:r>
            <a:r>
              <a:rPr lang="en-US" err="1"/>
              <a:t>accumsan</a:t>
            </a:r>
            <a:r>
              <a:rPr lang="en-US"/>
              <a:t> </a:t>
            </a:r>
            <a:r>
              <a:rPr lang="en-US" err="1"/>
              <a:t>feugiat</a:t>
            </a:r>
            <a:r>
              <a:rPr lang="en-US"/>
              <a:t>. </a:t>
            </a:r>
            <a:r>
              <a:rPr lang="en-US" err="1"/>
              <a:t>Nulla</a:t>
            </a:r>
            <a:r>
              <a:rPr lang="en-US"/>
              <a:t> </a:t>
            </a:r>
            <a:r>
              <a:rPr lang="en-US" err="1"/>
              <a:t>venenatis</a:t>
            </a:r>
            <a:r>
              <a:rPr lang="en-US"/>
              <a:t> </a:t>
            </a:r>
            <a:r>
              <a:rPr lang="en-US" err="1"/>
              <a:t>urna</a:t>
            </a:r>
            <a:r>
              <a:rPr lang="en-US"/>
              <a:t> in </a:t>
            </a:r>
            <a:r>
              <a:rPr lang="en-US" err="1"/>
              <a:t>congue</a:t>
            </a:r>
            <a:r>
              <a:rPr lang="en-US"/>
              <a:t> </a:t>
            </a:r>
            <a:r>
              <a:rPr lang="en-US" err="1"/>
              <a:t>bibendum</a:t>
            </a:r>
            <a:r>
              <a:rPr lang="en-US"/>
              <a:t>.</a:t>
            </a:r>
          </a:p>
          <a:p>
            <a:pPr lvl="0"/>
            <a:r>
              <a:rPr lang="en-US"/>
              <a:t>Nunc </a:t>
            </a:r>
            <a:r>
              <a:rPr lang="en-US" err="1"/>
              <a:t>neque</a:t>
            </a:r>
            <a:r>
              <a:rPr lang="en-US"/>
              <a:t> </a:t>
            </a:r>
            <a:r>
              <a:rPr lang="en-US" err="1"/>
              <a:t>massa</a:t>
            </a:r>
            <a:r>
              <a:rPr lang="en-US"/>
              <a:t>, </a:t>
            </a:r>
            <a:r>
              <a:rPr lang="en-US" err="1"/>
              <a:t>posuere</a:t>
            </a:r>
            <a:r>
              <a:rPr lang="en-US"/>
              <a:t> sit </a:t>
            </a:r>
            <a:r>
              <a:rPr lang="en-US" err="1"/>
              <a:t>amet</a:t>
            </a:r>
            <a:r>
              <a:rPr lang="en-US"/>
              <a:t> </a:t>
            </a:r>
            <a:r>
              <a:rPr lang="en-US" err="1"/>
              <a:t>accumsan</a:t>
            </a:r>
            <a:r>
              <a:rPr lang="en-US"/>
              <a:t> </a:t>
            </a:r>
            <a:r>
              <a:rPr lang="en-US" err="1"/>
              <a:t>ut</a:t>
            </a:r>
            <a:r>
              <a:rPr lang="en-US"/>
              <a:t>, lacinia at </a:t>
            </a:r>
            <a:r>
              <a:rPr lang="en-US" err="1"/>
              <a:t>odio</a:t>
            </a:r>
            <a:r>
              <a:rPr lang="en-US"/>
              <a:t>. </a:t>
            </a:r>
            <a:r>
              <a:rPr lang="en-US" err="1"/>
              <a:t>Nullam</a:t>
            </a:r>
            <a:r>
              <a:rPr lang="en-US"/>
              <a:t> ac </a:t>
            </a:r>
            <a:r>
              <a:rPr lang="en-US" err="1"/>
              <a:t>turpis</a:t>
            </a:r>
            <a:r>
              <a:rPr lang="en-US"/>
              <a:t> id dui </a:t>
            </a:r>
            <a:r>
              <a:rPr lang="en-US" err="1"/>
              <a:t>elementum</a:t>
            </a:r>
            <a:r>
              <a:rPr lang="en-US"/>
              <a:t> </a:t>
            </a:r>
            <a:r>
              <a:rPr lang="en-US" err="1"/>
              <a:t>tincidunt</a:t>
            </a:r>
            <a:r>
              <a:rPr lang="en-US"/>
              <a:t> at id ex. Ut </a:t>
            </a:r>
            <a:r>
              <a:rPr lang="en-US" err="1"/>
              <a:t>pellentesque</a:t>
            </a:r>
            <a:r>
              <a:rPr lang="en-US"/>
              <a:t> </a:t>
            </a:r>
            <a:r>
              <a:rPr lang="en-US" err="1"/>
              <a:t>blandit</a:t>
            </a:r>
            <a:r>
              <a:rPr lang="en-US"/>
              <a:t> ipsum, </a:t>
            </a:r>
            <a:r>
              <a:rPr lang="en-US" err="1"/>
              <a:t>vel</a:t>
            </a:r>
            <a:r>
              <a:rPr lang="en-US"/>
              <a:t> </a:t>
            </a:r>
            <a:r>
              <a:rPr lang="en-US" err="1"/>
              <a:t>egestas</a:t>
            </a:r>
            <a:r>
              <a:rPr lang="en-US"/>
              <a:t> </a:t>
            </a:r>
            <a:r>
              <a:rPr lang="en-US" err="1"/>
              <a:t>diam</a:t>
            </a:r>
            <a:r>
              <a:rPr lang="en-US"/>
              <a:t> </a:t>
            </a:r>
            <a:r>
              <a:rPr lang="en-US" err="1"/>
              <a:t>efficitur</a:t>
            </a:r>
            <a:r>
              <a:rPr lang="en-US"/>
              <a:t> sit </a:t>
            </a:r>
            <a:r>
              <a:rPr lang="en-US" err="1"/>
              <a:t>amet</a:t>
            </a:r>
            <a:r>
              <a:rPr lang="en-US"/>
              <a:t>. Maecenas </a:t>
            </a:r>
            <a:r>
              <a:rPr lang="en-US" err="1"/>
              <a:t>commodo</a:t>
            </a:r>
            <a:r>
              <a:rPr lang="en-US"/>
              <a:t> </a:t>
            </a:r>
            <a:r>
              <a:rPr lang="en-US" err="1"/>
              <a:t>fringilla</a:t>
            </a:r>
            <a:r>
              <a:rPr lang="en-US"/>
              <a:t> nisi, non maximus </a:t>
            </a:r>
            <a:r>
              <a:rPr lang="en-US" err="1"/>
              <a:t>massa</a:t>
            </a:r>
            <a:r>
              <a:rPr lang="en-US"/>
              <a:t> </a:t>
            </a:r>
            <a:r>
              <a:rPr lang="en-US" err="1"/>
              <a:t>iaculis</a:t>
            </a:r>
            <a:r>
              <a:rPr lang="en-US"/>
              <a:t> </a:t>
            </a:r>
            <a:r>
              <a:rPr lang="en-US" err="1"/>
              <a:t>nec</a:t>
            </a:r>
            <a:r>
              <a:rPr lang="en-US"/>
              <a:t>. </a:t>
            </a:r>
          </a:p>
        </p:txBody>
      </p:sp>
    </p:spTree>
    <p:extLst>
      <p:ext uri="{BB962C8B-B14F-4D97-AF65-F5344CB8AC3E}">
        <p14:creationId xmlns:p14="http://schemas.microsoft.com/office/powerpoint/2010/main" val="3314611025"/>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148523601"/>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tx1"/>
          </a:solidFill>
        </p:spPr>
        <p:txBody>
          <a:bodyPr tIns="0" bIns="64008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
        <p:nvSpPr>
          <p:cNvPr id="10" name="Picture Placeholder 14">
            <a:extLst>
              <a:ext uri="{FF2B5EF4-FFF2-40B4-BE49-F238E27FC236}">
                <a16:creationId xmlns:a16="http://schemas.microsoft.com/office/drawing/2014/main" id="{6AAAE114-58A5-A841-9D60-33A4874266F9}"/>
              </a:ext>
            </a:extLst>
          </p:cNvPr>
          <p:cNvSpPr>
            <a:spLocks noGrp="1"/>
          </p:cNvSpPr>
          <p:nvPr>
            <p:ph type="pic" sz="quarter" idx="13" hasCustomPrompt="1"/>
          </p:nvPr>
        </p:nvSpPr>
        <p:spPr>
          <a:xfrm>
            <a:off x="4934132" y="5733288"/>
            <a:ext cx="2326783" cy="495300"/>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a:t>Drag and drop Client’s logo or click icon to add</a:t>
            </a:r>
          </a:p>
        </p:txBody>
      </p:sp>
    </p:spTree>
    <p:extLst>
      <p:ext uri="{BB962C8B-B14F-4D97-AF65-F5344CB8AC3E}">
        <p14:creationId xmlns:p14="http://schemas.microsoft.com/office/powerpoint/2010/main" val="2830392543"/>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2702-8492-43BC-8787-8AD1F0021E4E}"/>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0B8F2B6F-EFA0-4B41-9E99-682A7D849380}"/>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126195212"/>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329668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ase Study - Intro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dirty="0"/>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913376" cy="749808"/>
          </a:xfrm>
        </p:spPr>
        <p:txBody>
          <a:bodyPr anchor="b" anchorCtr="0"/>
          <a:lstStyle>
            <a:lvl1pPr>
              <a:defRPr sz="2300" b="0" i="0">
                <a:latin typeface="FuturaNext-Medium" panose="020B0602020204020303" pitchFamily="34" charset="77"/>
              </a:defRPr>
            </a:lvl1pPr>
          </a:lstStyle>
          <a:p>
            <a:r>
              <a:rPr lang="en-US" dirty="0"/>
              <a:t>Client’s Name</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Tree>
    <p:extLst>
      <p:ext uri="{BB962C8B-B14F-4D97-AF65-F5344CB8AC3E}">
        <p14:creationId xmlns:p14="http://schemas.microsoft.com/office/powerpoint/2010/main" val="2992947936"/>
      </p:ext>
    </p:extLst>
  </p:cSld>
  <p:clrMapOvr>
    <a:masterClrMapping/>
  </p:clrMapOvr>
  <p:extLst>
    <p:ext uri="{DCECCB84-F9BA-43D5-87BE-67443E8EF086}">
      <p15:sldGuideLst xmlns:p15="http://schemas.microsoft.com/office/powerpoint/2012/main"/>
    </p:ext>
  </p:extLst>
</p:sldLayout>
</file>

<file path=ppt/slideLayouts/slideLayout420.xml><?xml version="1.0" encoding="utf-8"?>
<p:sldLayout xmlns:a="http://schemas.openxmlformats.org/drawingml/2006/main" xmlns:r="http://schemas.openxmlformats.org/officeDocument/2006/relationships" xmlns:p="http://schemas.openxmlformats.org/presentationml/2006/main" type="title" preserve="1">
  <p:cSld name="1_Divider — Black 1 lin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573085973"/>
      </p:ext>
    </p:extLst>
  </p:cSld>
  <p:clrMapOvr>
    <a:overrideClrMapping bg1="lt1" tx1="dk1" bg2="lt2" tx2="dk2" accent1="accent1" accent2="accent2" accent3="accent3" accent4="accent4" accent5="accent5" accent6="accent6" hlink="hlink" folHlink="folHlink"/>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834086382"/>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715210400"/>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073142160"/>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082487580"/>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preserve="1" userDrawn="1">
  <p:cSld name="1_Divider — Image 1 lin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accent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92470"/>
          </a:xfrm>
        </p:spPr>
        <p:txBody>
          <a:bodyPr anchor="t" anchorCtr="0">
            <a:spAutoFit/>
          </a:bodyPr>
          <a:lstStyle>
            <a:lvl1pPr marL="0" indent="0" algn="l">
              <a:lnSpc>
                <a:spcPct val="110000"/>
              </a:lnSpc>
              <a:spcBef>
                <a:spcPts val="0"/>
              </a:spcBef>
              <a:spcAft>
                <a:spcPts val="0"/>
              </a:spcAft>
              <a:buNone/>
              <a:defRPr sz="3500" b="0" i="0" baseline="0">
                <a:solidFill>
                  <a:schemeClr val="tx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06647328"/>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637039544"/>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133737186"/>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846057538"/>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978727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ase Study - Intro 0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dirty="0"/>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3" name="Picture Placeholder 14">
            <a:extLst>
              <a:ext uri="{FF2B5EF4-FFF2-40B4-BE49-F238E27FC236}">
                <a16:creationId xmlns:a16="http://schemas.microsoft.com/office/drawing/2014/main" id="{15A11BC8-D361-A94F-9490-272323F2E5A6}"/>
              </a:ext>
            </a:extLst>
          </p:cNvPr>
          <p:cNvSpPr>
            <a:spLocks noGrp="1"/>
          </p:cNvSpPr>
          <p:nvPr>
            <p:ph type="pic" sz="quarter" idx="14" hasCustomPrompt="1"/>
          </p:nvPr>
        </p:nvSpPr>
        <p:spPr>
          <a:xfrm>
            <a:off x="685800" y="2149961"/>
            <a:ext cx="2781300" cy="1279039"/>
          </a:xfrm>
          <a:prstGeom prst="rect">
            <a:avLst/>
          </a:prstGeom>
          <a:no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Client’s Logo</a:t>
            </a:r>
          </a:p>
        </p:txBody>
      </p:sp>
      <p:sp>
        <p:nvSpPr>
          <p:cNvPr id="14" name="Text Placeholder 8">
            <a:extLst>
              <a:ext uri="{FF2B5EF4-FFF2-40B4-BE49-F238E27FC236}">
                <a16:creationId xmlns:a16="http://schemas.microsoft.com/office/drawing/2014/main" id="{A98A3640-C04D-B54C-8BCF-724CCFA61639}"/>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Tree>
    <p:extLst>
      <p:ext uri="{BB962C8B-B14F-4D97-AF65-F5344CB8AC3E}">
        <p14:creationId xmlns:p14="http://schemas.microsoft.com/office/powerpoint/2010/main" val="4107316729"/>
      </p:ext>
    </p:extLst>
  </p:cSld>
  <p:clrMapOvr>
    <a:masterClrMapping/>
  </p:clrMapOvr>
  <p:extLst>
    <p:ext uri="{DCECCB84-F9BA-43D5-87BE-67443E8EF086}">
      <p15:sldGuideLst xmlns:p15="http://schemas.microsoft.com/office/powerpoint/2012/main"/>
    </p:ext>
  </p:extLst>
</p:sldLayout>
</file>

<file path=ppt/slideLayouts/slideLayout43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876839393"/>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1926805585"/>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857029165"/>
      </p:ext>
    </p:extLst>
  </p:cSld>
  <p:clrMapOvr>
    <a:masterClrMapping/>
  </p:clrMapOvr>
  <p:extLst>
    <p:ext uri="{DCECCB84-F9BA-43D5-87BE-67443E8EF086}">
      <p15:sldGuideLst xmlns:p15="http://schemas.microsoft.com/office/powerpoint/2012/main"/>
    </p:ext>
  </p:extLst>
</p:sldLayout>
</file>

<file path=ppt/slideLayouts/slideLayout433.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060246536"/>
      </p:ext>
    </p:extLst>
  </p:cSld>
  <p:clrMapOvr>
    <a:masterClrMapping/>
  </p:clrMapOvr>
  <p:extLst>
    <p:ext uri="{DCECCB84-F9BA-43D5-87BE-67443E8EF086}">
      <p15:sldGuideLst xmlns:p15="http://schemas.microsoft.com/office/powerpoint/2012/main"/>
    </p:ext>
  </p:extLst>
</p:sldLayout>
</file>

<file path=ppt/slideLayouts/slideLayout434.xml><?xml version="1.0" encoding="utf-8"?>
<p:sldLayout xmlns:a="http://schemas.openxmlformats.org/drawingml/2006/main" xmlns:r="http://schemas.openxmlformats.org/officeDocument/2006/relationships" xmlns:p="http://schemas.openxmlformats.org/presentationml/2006/main" preserve="1" userDrawn="1">
  <p:cSld name="2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3352800" cy="2895600"/>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4419600" y="533400"/>
            <a:ext cx="7083552" cy="5638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842967069"/>
      </p:ext>
    </p:extLst>
  </p:cSld>
  <p:clrMapOvr>
    <a:masterClrMapping/>
  </p:clrMapOvr>
  <p:extLst>
    <p:ext uri="{DCECCB84-F9BA-43D5-87BE-67443E8EF086}">
      <p15:sldGuideLst xmlns:p15="http://schemas.microsoft.com/office/powerpoint/2012/main"/>
    </p:ext>
  </p:extLst>
</p:sldLayout>
</file>

<file path=ppt/slideLayouts/slideLayout435.xml><?xml version="1.0" encoding="utf-8"?>
<p:sldLayout xmlns:a="http://schemas.openxmlformats.org/drawingml/2006/main" xmlns:r="http://schemas.openxmlformats.org/officeDocument/2006/relationships" xmlns:p="http://schemas.openxmlformats.org/presentationml/2006/main" preserve="1"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a:t>Duis </a:t>
            </a:r>
            <a:r>
              <a:rPr lang="en-US" err="1"/>
              <a:t>varius</a:t>
            </a:r>
            <a:r>
              <a:rPr lang="en-US"/>
              <a:t> </a:t>
            </a:r>
            <a:r>
              <a:rPr lang="en-US" err="1"/>
              <a:t>leo</a:t>
            </a:r>
            <a:r>
              <a:rPr lang="en-US"/>
              <a:t> </a:t>
            </a:r>
            <a:r>
              <a:rPr lang="en-US" err="1"/>
              <a:t>sed</a:t>
            </a:r>
            <a:r>
              <a:rPr lang="en-US"/>
              <a:t> </a:t>
            </a:r>
            <a:r>
              <a:rPr lang="en-US" err="1"/>
              <a:t>lectus</a:t>
            </a:r>
            <a:r>
              <a:rPr lang="en-US"/>
              <a:t> </a:t>
            </a:r>
            <a:r>
              <a:rPr lang="en-US" err="1"/>
              <a:t>faucibus</a:t>
            </a:r>
            <a:r>
              <a:rPr lang="en-US"/>
              <a:t>, sit </a:t>
            </a:r>
            <a:r>
              <a:rPr lang="en-US" err="1"/>
              <a:t>amet</a:t>
            </a:r>
            <a:r>
              <a:rPr lang="en-US"/>
              <a:t> </a:t>
            </a:r>
            <a:r>
              <a:rPr lang="en-US" err="1"/>
              <a:t>mollis</a:t>
            </a:r>
            <a:r>
              <a:rPr lang="en-US"/>
              <a:t> </a:t>
            </a:r>
            <a:r>
              <a:rPr lang="en-US" err="1"/>
              <a:t>nisl</a:t>
            </a:r>
            <a:r>
              <a:rPr lang="en-US"/>
              <a:t> </a:t>
            </a:r>
            <a:r>
              <a:rPr lang="en-US" err="1"/>
              <a:t>mollis</a:t>
            </a:r>
            <a:r>
              <a:rPr lang="en-US"/>
              <a:t>. </a:t>
            </a:r>
            <a:r>
              <a:rPr lang="en-US" err="1"/>
              <a:t>Sed</a:t>
            </a:r>
            <a:r>
              <a:rPr lang="en-US"/>
              <a:t> convallis id </a:t>
            </a:r>
            <a:r>
              <a:rPr lang="en-US" err="1"/>
              <a:t>sapien</a:t>
            </a:r>
            <a:r>
              <a:rPr lang="en-US"/>
              <a:t> in </a:t>
            </a:r>
            <a:r>
              <a:rPr lang="en-US" err="1"/>
              <a:t>mollis</a:t>
            </a:r>
            <a:r>
              <a:rPr lang="en-US"/>
              <a:t>. </a:t>
            </a:r>
            <a:r>
              <a:rPr lang="en-US" err="1"/>
              <a:t>Fusce</a:t>
            </a:r>
            <a:r>
              <a:rPr lang="en-US"/>
              <a:t> </a:t>
            </a:r>
            <a:r>
              <a:rPr lang="en-US" err="1"/>
              <a:t>massa</a:t>
            </a:r>
            <a:r>
              <a:rPr lang="en-US"/>
              <a:t> mi, pulvinar </a:t>
            </a:r>
            <a:r>
              <a:rPr lang="en-US" err="1"/>
              <a:t>ut</a:t>
            </a:r>
            <a:r>
              <a:rPr lang="en-US"/>
              <a:t> </a:t>
            </a:r>
            <a:r>
              <a:rPr lang="en-US" err="1"/>
              <a:t>tincidunt</a:t>
            </a:r>
            <a:r>
              <a:rPr lang="en-US"/>
              <a:t> non, </a:t>
            </a:r>
            <a:r>
              <a:rPr lang="en-US" err="1"/>
              <a:t>tempor</a:t>
            </a:r>
            <a:r>
              <a:rPr lang="en-US"/>
              <a:t> a </a:t>
            </a:r>
            <a:r>
              <a:rPr lang="en-US" err="1"/>
              <a:t>nibh</a:t>
            </a:r>
            <a:r>
              <a:rPr lang="en-US"/>
              <a:t>. Nunc </a:t>
            </a:r>
            <a:r>
              <a:rPr lang="en-US" err="1"/>
              <a:t>tincidunt</a:t>
            </a:r>
            <a:r>
              <a:rPr lang="en-US"/>
              <a:t> </a:t>
            </a:r>
            <a:r>
              <a:rPr lang="en-US" err="1"/>
              <a:t>elit</a:t>
            </a:r>
            <a:r>
              <a:rPr lang="en-US"/>
              <a:t> </a:t>
            </a:r>
            <a:r>
              <a:rPr lang="en-US" err="1"/>
              <a:t>eget</a:t>
            </a:r>
            <a:r>
              <a:rPr lang="en-US"/>
              <a:t> </a:t>
            </a:r>
            <a:r>
              <a:rPr lang="en-US" err="1"/>
              <a:t>nisl</a:t>
            </a:r>
            <a:r>
              <a:rPr lang="en-US"/>
              <a:t> </a:t>
            </a:r>
            <a:r>
              <a:rPr lang="en-US" err="1"/>
              <a:t>feugiat</a:t>
            </a:r>
            <a:r>
              <a:rPr lang="en-US"/>
              <a:t>, </a:t>
            </a:r>
            <a:r>
              <a:rPr lang="en-US" err="1"/>
              <a:t>nec</a:t>
            </a:r>
            <a:r>
              <a:rPr lang="en-US"/>
              <a:t> </a:t>
            </a:r>
            <a:r>
              <a:rPr lang="en-US" err="1"/>
              <a:t>feugiat</a:t>
            </a:r>
            <a:r>
              <a:rPr lang="en-US"/>
              <a:t> </a:t>
            </a:r>
            <a:r>
              <a:rPr lang="en-US" err="1"/>
              <a:t>urna</a:t>
            </a:r>
            <a:r>
              <a:rPr lang="en-US"/>
              <a:t> </a:t>
            </a:r>
            <a:r>
              <a:rPr lang="en-US" err="1"/>
              <a:t>dapibus</a:t>
            </a:r>
            <a:r>
              <a:rPr lang="en-US"/>
              <a:t>. </a:t>
            </a:r>
            <a:r>
              <a:rPr lang="en-US" err="1"/>
              <a:t>Aenean</a:t>
            </a:r>
            <a:r>
              <a:rPr lang="en-US"/>
              <a:t> </a:t>
            </a:r>
            <a:r>
              <a:rPr lang="en-US" err="1"/>
              <a:t>arcu</a:t>
            </a:r>
            <a:r>
              <a:rPr lang="en-US"/>
              <a:t> </a:t>
            </a:r>
            <a:r>
              <a:rPr lang="en-US" err="1"/>
              <a:t>mauris</a:t>
            </a:r>
            <a:r>
              <a:rPr lang="en-US"/>
              <a:t>, </a:t>
            </a:r>
            <a:r>
              <a:rPr lang="en-US" err="1"/>
              <a:t>egestas</a:t>
            </a:r>
            <a:r>
              <a:rPr lang="en-US"/>
              <a:t> </a:t>
            </a:r>
            <a:r>
              <a:rPr lang="en-US" err="1"/>
              <a:t>aliquam</a:t>
            </a:r>
            <a:r>
              <a:rPr lang="en-US"/>
              <a:t> </a:t>
            </a:r>
            <a:r>
              <a:rPr lang="en-US" err="1"/>
              <a:t>ultricies</a:t>
            </a:r>
            <a:r>
              <a:rPr lang="en-US"/>
              <a:t> </a:t>
            </a:r>
            <a:r>
              <a:rPr lang="en-US" err="1"/>
              <a:t>ut</a:t>
            </a:r>
            <a:r>
              <a:rPr lang="en-US"/>
              <a:t>, pharetra </a:t>
            </a:r>
            <a:r>
              <a:rPr lang="en-US" err="1"/>
              <a:t>luctus</a:t>
            </a:r>
            <a:r>
              <a:rPr lang="en-US"/>
              <a:t> </a:t>
            </a:r>
            <a:r>
              <a:rPr lang="en-US" err="1"/>
              <a:t>neque</a:t>
            </a:r>
            <a:r>
              <a:rPr lang="en-US"/>
              <a:t>. Integer </a:t>
            </a:r>
            <a:r>
              <a:rPr lang="en-US" err="1"/>
              <a:t>ut</a:t>
            </a:r>
            <a:r>
              <a:rPr lang="en-US"/>
              <a:t> </a:t>
            </a:r>
            <a:r>
              <a:rPr lang="en-US" err="1"/>
              <a:t>viverra</a:t>
            </a:r>
            <a:r>
              <a:rPr lang="en-US"/>
              <a:t> </a:t>
            </a:r>
            <a:r>
              <a:rPr lang="en-US" err="1"/>
              <a:t>lacus</a:t>
            </a:r>
            <a:r>
              <a:rPr lang="en-US"/>
              <a:t>. Integer </a:t>
            </a:r>
            <a:r>
              <a:rPr lang="en-US" err="1"/>
              <a:t>tortor</a:t>
            </a:r>
            <a:r>
              <a:rPr lang="en-US"/>
              <a:t> libero, </a:t>
            </a:r>
            <a:r>
              <a:rPr lang="en-US" err="1"/>
              <a:t>euismod</a:t>
            </a:r>
            <a:r>
              <a:rPr lang="en-US"/>
              <a:t> </a:t>
            </a:r>
            <a:r>
              <a:rPr lang="en-US" err="1"/>
              <a:t>nec</a:t>
            </a:r>
            <a:r>
              <a:rPr lang="en-US"/>
              <a:t> </a:t>
            </a:r>
            <a:r>
              <a:rPr lang="en-US" err="1"/>
              <a:t>euismod</a:t>
            </a:r>
            <a:r>
              <a:rPr lang="en-US"/>
              <a:t> </a:t>
            </a:r>
            <a:r>
              <a:rPr lang="en-US" err="1"/>
              <a:t>eu</a:t>
            </a:r>
            <a:r>
              <a:rPr lang="en-US"/>
              <a:t>, </a:t>
            </a:r>
            <a:r>
              <a:rPr lang="en-US" err="1"/>
              <a:t>efficitur</a:t>
            </a:r>
            <a:r>
              <a:rPr lang="en-US"/>
              <a:t> </a:t>
            </a:r>
            <a:r>
              <a:rPr lang="en-US" err="1"/>
              <a:t>eget</a:t>
            </a:r>
            <a:r>
              <a:rPr lang="en-US"/>
              <a:t> lorem. </a:t>
            </a:r>
            <a:r>
              <a:rPr lang="en-US" err="1"/>
              <a:t>Mauris</a:t>
            </a:r>
            <a:r>
              <a:rPr lang="en-US"/>
              <a:t> </a:t>
            </a:r>
            <a:r>
              <a:rPr lang="en-US" err="1"/>
              <a:t>feugiat</a:t>
            </a:r>
            <a:r>
              <a:rPr lang="en-US"/>
              <a:t> </a:t>
            </a:r>
            <a:r>
              <a:rPr lang="en-US" err="1"/>
              <a:t>justo</a:t>
            </a:r>
            <a:r>
              <a:rPr lang="en-US"/>
              <a:t> in </a:t>
            </a:r>
            <a:r>
              <a:rPr lang="en-US" err="1"/>
              <a:t>nulla</a:t>
            </a:r>
            <a:r>
              <a:rPr lang="en-US"/>
              <a:t> </a:t>
            </a:r>
            <a:r>
              <a:rPr lang="en-US" err="1"/>
              <a:t>laoreet</a:t>
            </a:r>
            <a:r>
              <a:rPr lang="en-US"/>
              <a:t>, a </a:t>
            </a:r>
            <a:r>
              <a:rPr lang="en-US" err="1"/>
              <a:t>mollis</a:t>
            </a:r>
            <a:r>
              <a:rPr lang="en-US"/>
              <a:t> magna </a:t>
            </a:r>
            <a:r>
              <a:rPr lang="en-US" err="1"/>
              <a:t>consequat</a:t>
            </a:r>
            <a:r>
              <a:rPr lang="en-US"/>
              <a:t>. </a:t>
            </a:r>
            <a:r>
              <a:rPr lang="en-US" err="1"/>
              <a:t>Proin</a:t>
            </a:r>
            <a:r>
              <a:rPr lang="en-US"/>
              <a:t> lacinia ipsum sit </a:t>
            </a:r>
            <a:r>
              <a:rPr lang="en-US" err="1"/>
              <a:t>amet</a:t>
            </a:r>
            <a:r>
              <a:rPr lang="en-US"/>
              <a:t> </a:t>
            </a:r>
            <a:r>
              <a:rPr lang="en-US" err="1"/>
              <a:t>accumsan</a:t>
            </a:r>
            <a:r>
              <a:rPr lang="en-US"/>
              <a:t> </a:t>
            </a:r>
            <a:r>
              <a:rPr lang="en-US" err="1"/>
              <a:t>feugiat</a:t>
            </a:r>
            <a:r>
              <a:rPr lang="en-US"/>
              <a:t>. </a:t>
            </a:r>
            <a:r>
              <a:rPr lang="en-US" err="1"/>
              <a:t>Nulla</a:t>
            </a:r>
            <a:r>
              <a:rPr lang="en-US"/>
              <a:t> </a:t>
            </a:r>
            <a:r>
              <a:rPr lang="en-US" err="1"/>
              <a:t>venenatis</a:t>
            </a:r>
            <a:r>
              <a:rPr lang="en-US"/>
              <a:t> </a:t>
            </a:r>
            <a:r>
              <a:rPr lang="en-US" err="1"/>
              <a:t>urna</a:t>
            </a:r>
            <a:r>
              <a:rPr lang="en-US"/>
              <a:t> in </a:t>
            </a:r>
            <a:r>
              <a:rPr lang="en-US" err="1"/>
              <a:t>congue</a:t>
            </a:r>
            <a:r>
              <a:rPr lang="en-US"/>
              <a:t> </a:t>
            </a:r>
            <a:r>
              <a:rPr lang="en-US" err="1"/>
              <a:t>bibendum</a:t>
            </a:r>
            <a:r>
              <a:rPr lang="en-US"/>
              <a:t>.</a:t>
            </a:r>
          </a:p>
          <a:p>
            <a:pPr lvl="0"/>
            <a:r>
              <a:rPr lang="en-US"/>
              <a:t>Nunc </a:t>
            </a:r>
            <a:r>
              <a:rPr lang="en-US" err="1"/>
              <a:t>neque</a:t>
            </a:r>
            <a:r>
              <a:rPr lang="en-US"/>
              <a:t> </a:t>
            </a:r>
            <a:r>
              <a:rPr lang="en-US" err="1"/>
              <a:t>massa</a:t>
            </a:r>
            <a:r>
              <a:rPr lang="en-US"/>
              <a:t>, </a:t>
            </a:r>
            <a:r>
              <a:rPr lang="en-US" err="1"/>
              <a:t>posuere</a:t>
            </a:r>
            <a:r>
              <a:rPr lang="en-US"/>
              <a:t> sit </a:t>
            </a:r>
            <a:r>
              <a:rPr lang="en-US" err="1"/>
              <a:t>amet</a:t>
            </a:r>
            <a:r>
              <a:rPr lang="en-US"/>
              <a:t> </a:t>
            </a:r>
            <a:r>
              <a:rPr lang="en-US" err="1"/>
              <a:t>accumsan</a:t>
            </a:r>
            <a:r>
              <a:rPr lang="en-US"/>
              <a:t> </a:t>
            </a:r>
            <a:r>
              <a:rPr lang="en-US" err="1"/>
              <a:t>ut</a:t>
            </a:r>
            <a:r>
              <a:rPr lang="en-US"/>
              <a:t>, lacinia at </a:t>
            </a:r>
            <a:r>
              <a:rPr lang="en-US" err="1"/>
              <a:t>odio</a:t>
            </a:r>
            <a:r>
              <a:rPr lang="en-US"/>
              <a:t>. </a:t>
            </a:r>
            <a:r>
              <a:rPr lang="en-US" err="1"/>
              <a:t>Nullam</a:t>
            </a:r>
            <a:r>
              <a:rPr lang="en-US"/>
              <a:t> ac </a:t>
            </a:r>
            <a:r>
              <a:rPr lang="en-US" err="1"/>
              <a:t>turpis</a:t>
            </a:r>
            <a:r>
              <a:rPr lang="en-US"/>
              <a:t> id dui </a:t>
            </a:r>
            <a:r>
              <a:rPr lang="en-US" err="1"/>
              <a:t>elementum</a:t>
            </a:r>
            <a:r>
              <a:rPr lang="en-US"/>
              <a:t> </a:t>
            </a:r>
            <a:r>
              <a:rPr lang="en-US" err="1"/>
              <a:t>tincidunt</a:t>
            </a:r>
            <a:r>
              <a:rPr lang="en-US"/>
              <a:t> at id ex. Ut </a:t>
            </a:r>
            <a:r>
              <a:rPr lang="en-US" err="1"/>
              <a:t>pellentesque</a:t>
            </a:r>
            <a:r>
              <a:rPr lang="en-US"/>
              <a:t> </a:t>
            </a:r>
            <a:r>
              <a:rPr lang="en-US" err="1"/>
              <a:t>blandit</a:t>
            </a:r>
            <a:r>
              <a:rPr lang="en-US"/>
              <a:t> ipsum, </a:t>
            </a:r>
            <a:r>
              <a:rPr lang="en-US" err="1"/>
              <a:t>vel</a:t>
            </a:r>
            <a:r>
              <a:rPr lang="en-US"/>
              <a:t> </a:t>
            </a:r>
            <a:r>
              <a:rPr lang="en-US" err="1"/>
              <a:t>egestas</a:t>
            </a:r>
            <a:r>
              <a:rPr lang="en-US"/>
              <a:t> </a:t>
            </a:r>
            <a:r>
              <a:rPr lang="en-US" err="1"/>
              <a:t>diam</a:t>
            </a:r>
            <a:r>
              <a:rPr lang="en-US"/>
              <a:t> </a:t>
            </a:r>
            <a:r>
              <a:rPr lang="en-US" err="1"/>
              <a:t>efficitur</a:t>
            </a:r>
            <a:r>
              <a:rPr lang="en-US"/>
              <a:t> sit </a:t>
            </a:r>
            <a:r>
              <a:rPr lang="en-US" err="1"/>
              <a:t>amet</a:t>
            </a:r>
            <a:r>
              <a:rPr lang="en-US"/>
              <a:t>. Maecenas </a:t>
            </a:r>
            <a:r>
              <a:rPr lang="en-US" err="1"/>
              <a:t>commodo</a:t>
            </a:r>
            <a:r>
              <a:rPr lang="en-US"/>
              <a:t> </a:t>
            </a:r>
            <a:r>
              <a:rPr lang="en-US" err="1"/>
              <a:t>fringilla</a:t>
            </a:r>
            <a:r>
              <a:rPr lang="en-US"/>
              <a:t> nisi, non maximus </a:t>
            </a:r>
            <a:r>
              <a:rPr lang="en-US" err="1"/>
              <a:t>massa</a:t>
            </a:r>
            <a:r>
              <a:rPr lang="en-US"/>
              <a:t> </a:t>
            </a:r>
            <a:r>
              <a:rPr lang="en-US" err="1"/>
              <a:t>iaculis</a:t>
            </a:r>
            <a:r>
              <a:rPr lang="en-US"/>
              <a:t> </a:t>
            </a:r>
            <a:r>
              <a:rPr lang="en-US" err="1"/>
              <a:t>nec</a:t>
            </a:r>
            <a:r>
              <a:rPr lang="en-US"/>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160858340"/>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preserve="1" userDrawn="1">
  <p:cSld name="2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33528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5" name="Text Placeholder 8">
            <a:extLst>
              <a:ext uri="{FF2B5EF4-FFF2-40B4-BE49-F238E27FC236}">
                <a16:creationId xmlns:a16="http://schemas.microsoft.com/office/drawing/2014/main" id="{C42A7F23-3FC1-4549-ACE1-E3CC88156D8E}"/>
              </a:ext>
            </a:extLst>
          </p:cNvPr>
          <p:cNvSpPr>
            <a:spLocks noGrp="1"/>
          </p:cNvSpPr>
          <p:nvPr>
            <p:ph type="body" sz="quarter" idx="13" hasCustomPrompt="1"/>
          </p:nvPr>
        </p:nvSpPr>
        <p:spPr>
          <a:xfrm>
            <a:off x="4419600" y="1676400"/>
            <a:ext cx="70835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Tree>
    <p:extLst>
      <p:ext uri="{BB962C8B-B14F-4D97-AF65-F5344CB8AC3E}">
        <p14:creationId xmlns:p14="http://schemas.microsoft.com/office/powerpoint/2010/main" val="2995713760"/>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preserve="1" userDrawn="1">
  <p:cSld name="3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52197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737249255"/>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140242"/>
            <a:ext cx="2400300" cy="749808"/>
          </a:xfrm>
        </p:spPr>
        <p:txBody>
          <a:bodyPr anchor="b"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283242"/>
            <a:ext cx="2400300" cy="1879333"/>
          </a:xfrm>
        </p:spPr>
        <p:txBody>
          <a:bodyPr numCol="1" spcCol="384048"/>
          <a:lstStyle>
            <a:lvl1pPr>
              <a:lnSpc>
                <a:spcPct val="140000"/>
              </a:lnSpc>
              <a:spcBef>
                <a:spcPts val="400"/>
              </a:spcBef>
              <a:spcAft>
                <a:spcPts val="400"/>
              </a:spcAf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6" name="Picture Placeholder 5">
            <a:extLst>
              <a:ext uri="{FF2B5EF4-FFF2-40B4-BE49-F238E27FC236}">
                <a16:creationId xmlns:a16="http://schemas.microsoft.com/office/drawing/2014/main" id="{21B6214D-C75B-3147-A031-D19C96BAECC0}"/>
              </a:ext>
            </a:extLst>
          </p:cNvPr>
          <p:cNvSpPr>
            <a:spLocks noGrp="1"/>
          </p:cNvSpPr>
          <p:nvPr>
            <p:ph type="pic" sz="quarter" idx="13"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1039438762"/>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preserve="1" userDrawn="1">
  <p:cSld name="1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4">
            <a:extLst>
              <a:ext uri="{FF2B5EF4-FFF2-40B4-BE49-F238E27FC236}">
                <a16:creationId xmlns:a16="http://schemas.microsoft.com/office/drawing/2014/main" id="{6A845AD4-8C66-B943-9585-01EB931465AC}"/>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22196004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3352800"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724400" y="0"/>
            <a:ext cx="74675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4137599912"/>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preserve="1" userDrawn="1">
  <p:cSld name="2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3771900" y="0"/>
            <a:ext cx="84201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2001303092"/>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preserve="1" userDrawn="1">
  <p:cSld name="3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121920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4252447400"/>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preserve="1" userDrawn="1">
  <p:cSld name="4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2911948049"/>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preserve="1" userDrawn="1">
  <p:cSld name="5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628650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1986529584"/>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preserve="1" userDrawn="1">
  <p:cSld name="6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14">
            <a:extLst>
              <a:ext uri="{FF2B5EF4-FFF2-40B4-BE49-F238E27FC236}">
                <a16:creationId xmlns:a16="http://schemas.microsoft.com/office/drawing/2014/main" id="{C26824F8-B9A0-0D4D-AA24-61903E927A40}"/>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935686018"/>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preserve="1" userDrawn="1">
  <p:cSld name="7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12">
            <a:extLst>
              <a:ext uri="{FF2B5EF4-FFF2-40B4-BE49-F238E27FC236}">
                <a16:creationId xmlns:a16="http://schemas.microsoft.com/office/drawing/2014/main" id="{52B8BC59-4F84-0F47-9B06-6AFA5A7F5780}"/>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tx2"/>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a:t>Drag and drop image or click icon to add</a:t>
            </a:r>
          </a:p>
        </p:txBody>
      </p:sp>
    </p:spTree>
    <p:extLst>
      <p:ext uri="{BB962C8B-B14F-4D97-AF65-F5344CB8AC3E}">
        <p14:creationId xmlns:p14="http://schemas.microsoft.com/office/powerpoint/2010/main" val="3428209234"/>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preserve="1" userDrawn="1">
  <p:cSld name="Two Column Layout w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6" name="Text Placeholder 8">
            <a:extLst>
              <a:ext uri="{FF2B5EF4-FFF2-40B4-BE49-F238E27FC236}">
                <a16:creationId xmlns:a16="http://schemas.microsoft.com/office/drawing/2014/main" id="{867EB5DF-642D-B74F-9747-A9AD2C5F38DB}"/>
              </a:ext>
            </a:extLst>
          </p:cNvPr>
          <p:cNvSpPr>
            <a:spLocks noGrp="1"/>
          </p:cNvSpPr>
          <p:nvPr>
            <p:ph type="body" sz="quarter" idx="10" hasCustomPrompt="1"/>
          </p:nvPr>
        </p:nvSpPr>
        <p:spPr>
          <a:xfrm>
            <a:off x="685800" y="2057400"/>
            <a:ext cx="10817352" cy="4114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774098377"/>
      </p:ext>
    </p:extLst>
  </p:cSld>
  <p:clrMapOvr>
    <a:masterClrMapping/>
  </p:clrMapOvr>
  <p:extLst>
    <p:ext uri="{DCECCB84-F9BA-43D5-87BE-67443E8EF086}">
      <p15:sldGuideLst xmlns:p15="http://schemas.microsoft.com/office/powerpoint/2012/main"/>
    </p:ext>
  </p:extLst>
</p:sldLayout>
</file>

<file path=ppt/slideLayouts/slideLayout447.xml><?xml version="1.0" encoding="utf-8"?>
<p:sldLayout xmlns:a="http://schemas.openxmlformats.org/drawingml/2006/main" xmlns:r="http://schemas.openxmlformats.org/officeDocument/2006/relationships" xmlns:p="http://schemas.openxmlformats.org/presentationml/2006/main" preserve="1"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1446995556"/>
      </p:ext>
    </p:extLst>
  </p:cSld>
  <p:clrMapOvr>
    <a:masterClrMapping/>
  </p:clrMapOvr>
  <p:extLst>
    <p:ext uri="{DCECCB84-F9BA-43D5-87BE-67443E8EF086}">
      <p15:sldGuideLst xmlns:p15="http://schemas.microsoft.com/office/powerpoint/2012/main"/>
    </p:ext>
  </p:extLst>
</p:sldLayout>
</file>

<file path=ppt/slideLayouts/slideLayout448.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Text Placeholder 8">
            <a:extLst>
              <a:ext uri="{FF2B5EF4-FFF2-40B4-BE49-F238E27FC236}">
                <a16:creationId xmlns:a16="http://schemas.microsoft.com/office/drawing/2014/main" id="{6262C365-26B7-874D-A7C0-4936E085568B}"/>
              </a:ext>
            </a:extLst>
          </p:cNvPr>
          <p:cNvSpPr>
            <a:spLocks noGrp="1"/>
          </p:cNvSpPr>
          <p:nvPr>
            <p:ph type="body" sz="quarter" idx="13" hasCustomPrompt="1"/>
          </p:nvPr>
        </p:nvSpPr>
        <p:spPr>
          <a:xfrm>
            <a:off x="5334000" y="533400"/>
            <a:ext cx="6169152"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Tree>
    <p:extLst>
      <p:ext uri="{BB962C8B-B14F-4D97-AF65-F5344CB8AC3E}">
        <p14:creationId xmlns:p14="http://schemas.microsoft.com/office/powerpoint/2010/main" val="513705788"/>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Chart Placeholder 12">
            <a:extLst>
              <a:ext uri="{FF2B5EF4-FFF2-40B4-BE49-F238E27FC236}">
                <a16:creationId xmlns:a16="http://schemas.microsoft.com/office/drawing/2014/main" id="{8D9CF98F-B503-A147-B91E-66220700AAAA}"/>
              </a:ext>
            </a:extLst>
          </p:cNvPr>
          <p:cNvSpPr>
            <a:spLocks noGrp="1"/>
          </p:cNvSpPr>
          <p:nvPr>
            <p:ph type="chart" sz="quarter" idx="13" hasCustomPrompt="1"/>
          </p:nvPr>
        </p:nvSpPr>
        <p:spPr>
          <a:xfrm>
            <a:off x="685979" y="1676400"/>
            <a:ext cx="10820170" cy="4495800"/>
          </a:xfrm>
          <a:prstGeom prst="rect">
            <a:avLst/>
          </a:prstGeom>
        </p:spPr>
        <p:txBody>
          <a:bodyPr tIns="914400" anchor="ctr" anchorCtr="0"/>
          <a:lstStyle>
            <a:lvl1pPr algn="ctr">
              <a:defRPr b="0" i="0"/>
            </a:lvl1pPr>
          </a:lstStyle>
          <a:p>
            <a:r>
              <a:rPr lang="en-US"/>
              <a:t>Insert or create a chart</a:t>
            </a:r>
          </a:p>
        </p:txBody>
      </p:sp>
    </p:spTree>
    <p:extLst>
      <p:ext uri="{BB962C8B-B14F-4D97-AF65-F5344CB8AC3E}">
        <p14:creationId xmlns:p14="http://schemas.microsoft.com/office/powerpoint/2010/main" val="4179664218"/>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4935071"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6286500" y="0"/>
            <a:ext cx="59054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493507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0" name="Text Placeholder 8">
            <a:extLst>
              <a:ext uri="{FF2B5EF4-FFF2-40B4-BE49-F238E27FC236}">
                <a16:creationId xmlns:a16="http://schemas.microsoft.com/office/drawing/2014/main" id="{FF9005E0-A0B3-0A48-BE0D-BDC8291335CB}"/>
              </a:ext>
            </a:extLst>
          </p:cNvPr>
          <p:cNvSpPr>
            <a:spLocks noGrp="1"/>
          </p:cNvSpPr>
          <p:nvPr>
            <p:ph type="body" sz="quarter" idx="16" hasCustomPrompt="1"/>
          </p:nvPr>
        </p:nvSpPr>
        <p:spPr>
          <a:xfrm>
            <a:off x="685800" y="2057400"/>
            <a:ext cx="493507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2329776553"/>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388031151"/>
      </p:ext>
    </p:extLst>
  </p:cSld>
  <p:clrMapOvr>
    <a:masterClrMapping/>
  </p:clrMapOvr>
  <p:extLst>
    <p:ext uri="{DCECCB84-F9BA-43D5-87BE-67443E8EF086}">
      <p15:sldGuideLst xmlns:p15="http://schemas.microsoft.com/office/powerpoint/2012/main"/>
    </p:ext>
  </p:extLst>
</p:sldLayout>
</file>

<file path=ppt/slideLayouts/slideLayout4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4" name="Picture Placeholder 14">
            <a:extLst>
              <a:ext uri="{FF2B5EF4-FFF2-40B4-BE49-F238E27FC236}">
                <a16:creationId xmlns:a16="http://schemas.microsoft.com/office/drawing/2014/main" id="{F477EEF1-FBA6-DA4B-B359-8378F6046C36}"/>
              </a:ext>
            </a:extLst>
          </p:cNvPr>
          <p:cNvSpPr>
            <a:spLocks noGrp="1"/>
          </p:cNvSpPr>
          <p:nvPr>
            <p:ph type="pic" sz="quarter" idx="11" hasCustomPrompt="1"/>
          </p:nvPr>
        </p:nvSpPr>
        <p:spPr>
          <a:xfrm>
            <a:off x="685980" y="1338323"/>
            <a:ext cx="3356722" cy="1892808"/>
          </a:xfrm>
          <a:solidFill>
            <a:schemeClr val="bg2">
              <a:lumMod val="95000"/>
            </a:schemeClr>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a:t>Drag and drop image or click icon to add</a:t>
            </a:r>
          </a:p>
        </p:txBody>
      </p:sp>
      <p:sp>
        <p:nvSpPr>
          <p:cNvPr id="5" name="Text Placeholder 2">
            <a:extLst>
              <a:ext uri="{FF2B5EF4-FFF2-40B4-BE49-F238E27FC236}">
                <a16:creationId xmlns:a16="http://schemas.microsoft.com/office/drawing/2014/main" id="{E2E82A71-6138-3E4C-84AE-AC3EE6FF5627}"/>
              </a:ext>
            </a:extLst>
          </p:cNvPr>
          <p:cNvSpPr>
            <a:spLocks noGrp="1"/>
          </p:cNvSpPr>
          <p:nvPr>
            <p:ph type="body" sz="quarter" idx="56"/>
          </p:nvPr>
        </p:nvSpPr>
        <p:spPr>
          <a:xfrm>
            <a:off x="4419164" y="1338263"/>
            <a:ext cx="7096130" cy="1892300"/>
          </a:xfrm>
        </p:spPr>
        <p:txBody>
          <a:bodyPr/>
          <a:lstStyle>
            <a:lvl1pPr marL="0" indent="0">
              <a:lnSpc>
                <a:spcPct val="110000"/>
              </a:lnSpc>
              <a:spcAft>
                <a:spcPts val="600"/>
              </a:spcAft>
              <a:buNone/>
              <a:defRPr lang="en-US" sz="1600" b="0" i="0" kern="1200" dirty="0">
                <a:solidFill>
                  <a:schemeClr val="accent1"/>
                </a:solidFill>
                <a:latin typeface="Minion Pro" panose="02040503050306020203" pitchFamily="18" charset="0"/>
                <a:ea typeface="+mn-ea"/>
                <a:cs typeface="+mn-cs"/>
              </a:defRPr>
            </a:lvl1pPr>
            <a:lvl2pPr marL="0" indent="0">
              <a:lnSpc>
                <a:spcPct val="120000"/>
              </a:lnSpc>
              <a:spcBef>
                <a:spcPts val="800"/>
              </a:spcBef>
              <a:spcAft>
                <a:spcPts val="400"/>
              </a:spcAft>
              <a:buNone/>
              <a:defRPr lang="en-US" sz="1200" b="1" i="0" kern="1200" spc="50" baseline="0" dirty="0">
                <a:solidFill>
                  <a:schemeClr val="tx1"/>
                </a:solidFill>
                <a:latin typeface="Futura Next DemiBold" panose="020B0502020204020303" pitchFamily="34" charset="77"/>
                <a:ea typeface="+mn-ea"/>
                <a:cs typeface="+mn-cs"/>
              </a:defRPr>
            </a:lvl2pPr>
            <a:lvl3pPr marL="342900" indent="0">
              <a:buNone/>
              <a:defRPr/>
            </a:lvl3pPr>
          </a:lstStyle>
          <a:p>
            <a:pPr lvl="0"/>
            <a:r>
              <a:rPr lang="en-US"/>
              <a:t>Edit Master text styles</a:t>
            </a:r>
          </a:p>
          <a:p>
            <a:pPr marL="6350" lvl="1" indent="0" algn="l" defTabSz="914400" rtl="0" eaLnBrk="1" latinLnBrk="0" hangingPunct="1">
              <a:lnSpc>
                <a:spcPct val="140000"/>
              </a:lnSpc>
              <a:spcBef>
                <a:spcPts val="1000"/>
              </a:spcBef>
              <a:spcAft>
                <a:spcPts val="200"/>
              </a:spcAft>
              <a:buFont typeface="Arial" panose="020B0604020202020204" pitchFamily="34" charset="0"/>
              <a:buNone/>
              <a:tabLst/>
            </a:pPr>
            <a:r>
              <a:rPr lang="en-US"/>
              <a:t>Second level</a:t>
            </a:r>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3446082"/>
            <a:ext cx="3356902" cy="2610201"/>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100"/>
            </a:lvl1pPr>
            <a:lvl2pPr marL="6350"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100"/>
            </a:lvl4pPr>
            <a:lvl5pPr marL="274320" indent="-137160">
              <a:lnSpc>
                <a:spcPct val="130000"/>
              </a:lnSpc>
              <a:spcBef>
                <a:spcPts val="200"/>
              </a:spcBef>
              <a:defRPr sz="1100"/>
            </a:lvl5pPr>
            <a:lvl6pPr marL="274320" indent="-274320">
              <a:lnSpc>
                <a:spcPct val="13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9" name="Text Placeholder 8">
            <a:extLst>
              <a:ext uri="{FF2B5EF4-FFF2-40B4-BE49-F238E27FC236}">
                <a16:creationId xmlns:a16="http://schemas.microsoft.com/office/drawing/2014/main" id="{6019F1BA-9C75-1341-9BCA-4D7B89262D39}"/>
              </a:ext>
            </a:extLst>
          </p:cNvPr>
          <p:cNvSpPr>
            <a:spLocks noGrp="1"/>
          </p:cNvSpPr>
          <p:nvPr>
            <p:ph type="body" sz="quarter" idx="58" hasCustomPrompt="1"/>
          </p:nvPr>
        </p:nvSpPr>
        <p:spPr>
          <a:xfrm>
            <a:off x="4425964" y="3446082"/>
            <a:ext cx="7089330" cy="2610201"/>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100"/>
            </a:lvl1pPr>
            <a:lvl2pPr marL="6350"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100"/>
            </a:lvl4pPr>
            <a:lvl5pPr marL="274320" indent="-137160">
              <a:lnSpc>
                <a:spcPct val="130000"/>
              </a:lnSpc>
              <a:spcBef>
                <a:spcPts val="200"/>
              </a:spcBef>
              <a:defRPr sz="1100"/>
            </a:lvl5pPr>
            <a:lvl6pPr marL="274320" indent="-274320">
              <a:lnSpc>
                <a:spcPct val="13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750338273"/>
      </p:ext>
    </p:extLst>
  </p:cSld>
  <p:clrMapOvr>
    <a:masterClrMapping/>
  </p:clrMapOvr>
  <p:extLst>
    <p:ext uri="{DCECCB84-F9BA-43D5-87BE-67443E8EF086}">
      <p15:sldGuideLst xmlns:p15="http://schemas.microsoft.com/office/powerpoint/2012/main"/>
    </p:ext>
  </p:extLst>
</p:sldLayout>
</file>

<file path=ppt/slideLayouts/slideLayout45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2233914"/>
            <a:ext cx="5219700" cy="382236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0" name="Text Placeholder 6">
            <a:extLst>
              <a:ext uri="{FF2B5EF4-FFF2-40B4-BE49-F238E27FC236}">
                <a16:creationId xmlns:a16="http://schemas.microsoft.com/office/drawing/2014/main" id="{0AAA56A1-F67A-1B45-BCB9-53664FEE006C}"/>
              </a:ext>
            </a:extLst>
          </p:cNvPr>
          <p:cNvSpPr>
            <a:spLocks noGrp="1"/>
          </p:cNvSpPr>
          <p:nvPr>
            <p:ph type="body" sz="quarter" idx="27"/>
          </p:nvPr>
        </p:nvSpPr>
        <p:spPr>
          <a:xfrm>
            <a:off x="2488258"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1" name="Text Placeholder 6">
            <a:extLst>
              <a:ext uri="{FF2B5EF4-FFF2-40B4-BE49-F238E27FC236}">
                <a16:creationId xmlns:a16="http://schemas.microsoft.com/office/drawing/2014/main" id="{2F5CAF60-7A93-F64D-9A5E-1CB34979F5E4}"/>
              </a:ext>
            </a:extLst>
          </p:cNvPr>
          <p:cNvSpPr>
            <a:spLocks noGrp="1"/>
          </p:cNvSpPr>
          <p:nvPr>
            <p:ph type="body" sz="quarter" idx="28" hasCustomPrompt="1"/>
          </p:nvPr>
        </p:nvSpPr>
        <p:spPr>
          <a:xfrm>
            <a:off x="2488258"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2" name="Text Placeholder 6">
            <a:extLst>
              <a:ext uri="{FF2B5EF4-FFF2-40B4-BE49-F238E27FC236}">
                <a16:creationId xmlns:a16="http://schemas.microsoft.com/office/drawing/2014/main" id="{796FB614-3C7C-9446-B0C8-5FB2121C3FB3}"/>
              </a:ext>
            </a:extLst>
          </p:cNvPr>
          <p:cNvSpPr>
            <a:spLocks noGrp="1"/>
          </p:cNvSpPr>
          <p:nvPr>
            <p:ph type="body" sz="quarter" idx="30"/>
          </p:nvPr>
        </p:nvSpPr>
        <p:spPr>
          <a:xfrm>
            <a:off x="609281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3" name="Text Placeholder 6">
            <a:extLst>
              <a:ext uri="{FF2B5EF4-FFF2-40B4-BE49-F238E27FC236}">
                <a16:creationId xmlns:a16="http://schemas.microsoft.com/office/drawing/2014/main" id="{4AD58504-0028-C546-B99A-1DFDD34E81A8}"/>
              </a:ext>
            </a:extLst>
          </p:cNvPr>
          <p:cNvSpPr>
            <a:spLocks noGrp="1"/>
          </p:cNvSpPr>
          <p:nvPr>
            <p:ph type="body" sz="quarter" idx="31" hasCustomPrompt="1"/>
          </p:nvPr>
        </p:nvSpPr>
        <p:spPr>
          <a:xfrm>
            <a:off x="609281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4" name="Text Placeholder 6">
            <a:extLst>
              <a:ext uri="{FF2B5EF4-FFF2-40B4-BE49-F238E27FC236}">
                <a16:creationId xmlns:a16="http://schemas.microsoft.com/office/drawing/2014/main" id="{CC3F1D89-CFF1-B24D-AF7C-A1C9999C3B0C}"/>
              </a:ext>
            </a:extLst>
          </p:cNvPr>
          <p:cNvSpPr>
            <a:spLocks noGrp="1"/>
          </p:cNvSpPr>
          <p:nvPr>
            <p:ph type="body" sz="quarter" idx="32"/>
          </p:nvPr>
        </p:nvSpPr>
        <p:spPr>
          <a:xfrm>
            <a:off x="429053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5" name="Text Placeholder 6">
            <a:extLst>
              <a:ext uri="{FF2B5EF4-FFF2-40B4-BE49-F238E27FC236}">
                <a16:creationId xmlns:a16="http://schemas.microsoft.com/office/drawing/2014/main" id="{7EBD1C67-8D77-AD48-8532-79C06E36C7E1}"/>
              </a:ext>
            </a:extLst>
          </p:cNvPr>
          <p:cNvSpPr>
            <a:spLocks noGrp="1"/>
          </p:cNvSpPr>
          <p:nvPr>
            <p:ph type="body" sz="quarter" idx="33" hasCustomPrompt="1"/>
          </p:nvPr>
        </p:nvSpPr>
        <p:spPr>
          <a:xfrm>
            <a:off x="429053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6" name="Text Placeholder 6">
            <a:extLst>
              <a:ext uri="{FF2B5EF4-FFF2-40B4-BE49-F238E27FC236}">
                <a16:creationId xmlns:a16="http://schemas.microsoft.com/office/drawing/2014/main" id="{5D1FA2DE-32C0-4841-BF0E-C7FB6220F0FD}"/>
              </a:ext>
            </a:extLst>
          </p:cNvPr>
          <p:cNvSpPr>
            <a:spLocks noGrp="1"/>
          </p:cNvSpPr>
          <p:nvPr>
            <p:ph type="body" sz="quarter" idx="34"/>
          </p:nvPr>
        </p:nvSpPr>
        <p:spPr>
          <a:xfrm>
            <a:off x="685979"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7" name="Text Placeholder 6">
            <a:extLst>
              <a:ext uri="{FF2B5EF4-FFF2-40B4-BE49-F238E27FC236}">
                <a16:creationId xmlns:a16="http://schemas.microsoft.com/office/drawing/2014/main" id="{49E20B74-F9FC-F343-9A24-00016D258FEA}"/>
              </a:ext>
            </a:extLst>
          </p:cNvPr>
          <p:cNvSpPr>
            <a:spLocks noGrp="1"/>
          </p:cNvSpPr>
          <p:nvPr>
            <p:ph type="body" sz="quarter" idx="35" hasCustomPrompt="1"/>
          </p:nvPr>
        </p:nvSpPr>
        <p:spPr>
          <a:xfrm>
            <a:off x="685979"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8" name="Text Placeholder 6">
            <a:extLst>
              <a:ext uri="{FF2B5EF4-FFF2-40B4-BE49-F238E27FC236}">
                <a16:creationId xmlns:a16="http://schemas.microsoft.com/office/drawing/2014/main" id="{EDAB4AD5-0E2F-4749-8B41-C184D6D0A379}"/>
              </a:ext>
            </a:extLst>
          </p:cNvPr>
          <p:cNvSpPr>
            <a:spLocks noGrp="1"/>
          </p:cNvSpPr>
          <p:nvPr>
            <p:ph type="body" sz="quarter" idx="36"/>
          </p:nvPr>
        </p:nvSpPr>
        <p:spPr>
          <a:xfrm>
            <a:off x="970386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9" name="Text Placeholder 6">
            <a:extLst>
              <a:ext uri="{FF2B5EF4-FFF2-40B4-BE49-F238E27FC236}">
                <a16:creationId xmlns:a16="http://schemas.microsoft.com/office/drawing/2014/main" id="{E80CF567-DA7F-7545-834F-0451919662C9}"/>
              </a:ext>
            </a:extLst>
          </p:cNvPr>
          <p:cNvSpPr>
            <a:spLocks noGrp="1"/>
          </p:cNvSpPr>
          <p:nvPr>
            <p:ph type="body" sz="quarter" idx="37" hasCustomPrompt="1"/>
          </p:nvPr>
        </p:nvSpPr>
        <p:spPr>
          <a:xfrm>
            <a:off x="970386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20" name="Text Placeholder 6">
            <a:extLst>
              <a:ext uri="{FF2B5EF4-FFF2-40B4-BE49-F238E27FC236}">
                <a16:creationId xmlns:a16="http://schemas.microsoft.com/office/drawing/2014/main" id="{6ED376C1-5EE9-D840-A92E-9B730CFC5547}"/>
              </a:ext>
            </a:extLst>
          </p:cNvPr>
          <p:cNvSpPr>
            <a:spLocks noGrp="1"/>
          </p:cNvSpPr>
          <p:nvPr>
            <p:ph type="body" sz="quarter" idx="38"/>
          </p:nvPr>
        </p:nvSpPr>
        <p:spPr>
          <a:xfrm>
            <a:off x="7901588"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21" name="Text Placeholder 6">
            <a:extLst>
              <a:ext uri="{FF2B5EF4-FFF2-40B4-BE49-F238E27FC236}">
                <a16:creationId xmlns:a16="http://schemas.microsoft.com/office/drawing/2014/main" id="{F3510A2E-737A-8C40-88B1-E2FEF0982699}"/>
              </a:ext>
            </a:extLst>
          </p:cNvPr>
          <p:cNvSpPr>
            <a:spLocks noGrp="1"/>
          </p:cNvSpPr>
          <p:nvPr>
            <p:ph type="body" sz="quarter" idx="39" hasCustomPrompt="1"/>
          </p:nvPr>
        </p:nvSpPr>
        <p:spPr>
          <a:xfrm>
            <a:off x="7901588"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23" name="Text Placeholder 8">
            <a:extLst>
              <a:ext uri="{FF2B5EF4-FFF2-40B4-BE49-F238E27FC236}">
                <a16:creationId xmlns:a16="http://schemas.microsoft.com/office/drawing/2014/main" id="{1F0BF0FC-181A-AB4D-925E-1D5337BDD0B4}"/>
              </a:ext>
            </a:extLst>
          </p:cNvPr>
          <p:cNvSpPr>
            <a:spLocks noGrp="1"/>
          </p:cNvSpPr>
          <p:nvPr>
            <p:ph type="body" sz="quarter" idx="40" hasCustomPrompt="1"/>
          </p:nvPr>
        </p:nvSpPr>
        <p:spPr>
          <a:xfrm>
            <a:off x="6291469" y="2233914"/>
            <a:ext cx="5219700" cy="382236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50067994"/>
      </p:ext>
    </p:extLst>
  </p:cSld>
  <p:clrMapOvr>
    <a:masterClrMapping/>
  </p:clrMapOvr>
  <p:extLst>
    <p:ext uri="{DCECCB84-F9BA-43D5-87BE-67443E8EF086}">
      <p15:sldGuideLst xmlns:p15="http://schemas.microsoft.com/office/powerpoint/2012/main"/>
    </p:ext>
  </p:extLst>
</p:sldLayout>
</file>

<file path=ppt/slideLayouts/slideLayout453.xml><?xml version="1.0" encoding="utf-8"?>
<p:sldLayout xmlns:a="http://schemas.openxmlformats.org/drawingml/2006/main" xmlns:r="http://schemas.openxmlformats.org/officeDocument/2006/relationships" xmlns:p="http://schemas.openxmlformats.org/presentationml/2006/main" preserve="1" userDrawn="1">
  <p:cSld name="Image with Cop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419600" y="0"/>
            <a:ext cx="77724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Text Placeholder 8">
            <a:extLst>
              <a:ext uri="{FF2B5EF4-FFF2-40B4-BE49-F238E27FC236}">
                <a16:creationId xmlns:a16="http://schemas.microsoft.com/office/drawing/2014/main" id="{82EF2B01-6D0A-5446-A0D6-B00462C75229}"/>
              </a:ext>
            </a:extLst>
          </p:cNvPr>
          <p:cNvSpPr>
            <a:spLocks noGrp="1"/>
          </p:cNvSpPr>
          <p:nvPr>
            <p:ph type="body" sz="quarter" idx="13" hasCustomPrompt="1"/>
          </p:nvPr>
        </p:nvSpPr>
        <p:spPr>
          <a:xfrm>
            <a:off x="685800" y="610384"/>
            <a:ext cx="3086100" cy="5561816"/>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3083867635"/>
      </p:ext>
    </p:extLst>
  </p:cSld>
  <p:clrMapOvr>
    <a:masterClrMapping/>
  </p:clrMapOvr>
  <p:extLst>
    <p:ext uri="{DCECCB84-F9BA-43D5-87BE-67443E8EF086}">
      <p15:sldGuideLst xmlns:p15="http://schemas.microsoft.com/office/powerpoint/2012/main"/>
    </p:ext>
  </p:extLst>
</p:sldLayout>
</file>

<file path=ppt/slideLayouts/slideLayout454.xml><?xml version="1.0" encoding="utf-8"?>
<p:sldLayout xmlns:a="http://schemas.openxmlformats.org/drawingml/2006/main" xmlns:r="http://schemas.openxmlformats.org/officeDocument/2006/relationships" xmlns:p="http://schemas.openxmlformats.org/presentationml/2006/main" preserve="1" userDrawn="1">
  <p:cSld name="Image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709990179"/>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009974534"/>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preserve="1" userDrawn="1">
  <p:cSld name="One Column: Logos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14900"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36CCF8E2-5781-544A-83B5-14490F6A7C22}"/>
              </a:ext>
            </a:extLst>
          </p:cNvPr>
          <p:cNvSpPr>
            <a:spLocks noGrp="1"/>
          </p:cNvSpPr>
          <p:nvPr>
            <p:ph type="pic" sz="quarter" idx="24" hasCustomPrompt="1"/>
          </p:nvPr>
        </p:nvSpPr>
        <p:spPr>
          <a:xfrm>
            <a:off x="6284037"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7" name="Picture Placeholder 14">
            <a:extLst>
              <a:ext uri="{FF2B5EF4-FFF2-40B4-BE49-F238E27FC236}">
                <a16:creationId xmlns:a16="http://schemas.microsoft.com/office/drawing/2014/main" id="{98A16178-6100-8E44-87C1-99EC09F688AF}"/>
              </a:ext>
            </a:extLst>
          </p:cNvPr>
          <p:cNvSpPr>
            <a:spLocks noGrp="1"/>
          </p:cNvSpPr>
          <p:nvPr>
            <p:ph type="pic" sz="quarter" idx="25" hasCustomPrompt="1"/>
          </p:nvPr>
        </p:nvSpPr>
        <p:spPr>
          <a:xfrm>
            <a:off x="6285624"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0" name="Picture Placeholder 14">
            <a:extLst>
              <a:ext uri="{FF2B5EF4-FFF2-40B4-BE49-F238E27FC236}">
                <a16:creationId xmlns:a16="http://schemas.microsoft.com/office/drawing/2014/main" id="{B89E3930-FFA7-324A-BBF7-6AEF0E3E1EBA}"/>
              </a:ext>
            </a:extLst>
          </p:cNvPr>
          <p:cNvSpPr>
            <a:spLocks noGrp="1"/>
          </p:cNvSpPr>
          <p:nvPr>
            <p:ph type="pic" sz="quarter" idx="26" hasCustomPrompt="1"/>
          </p:nvPr>
        </p:nvSpPr>
        <p:spPr>
          <a:xfrm>
            <a:off x="6285624"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1" name="Picture Placeholder 14">
            <a:extLst>
              <a:ext uri="{FF2B5EF4-FFF2-40B4-BE49-F238E27FC236}">
                <a16:creationId xmlns:a16="http://schemas.microsoft.com/office/drawing/2014/main" id="{7DE54EB1-4025-454A-8113-AF05922F3515}"/>
              </a:ext>
            </a:extLst>
          </p:cNvPr>
          <p:cNvSpPr>
            <a:spLocks noGrp="1"/>
          </p:cNvSpPr>
          <p:nvPr>
            <p:ph type="pic" sz="quarter" idx="27" hasCustomPrompt="1"/>
          </p:nvPr>
        </p:nvSpPr>
        <p:spPr>
          <a:xfrm>
            <a:off x="6285624"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2" name="Picture Placeholder 14">
            <a:extLst>
              <a:ext uri="{FF2B5EF4-FFF2-40B4-BE49-F238E27FC236}">
                <a16:creationId xmlns:a16="http://schemas.microsoft.com/office/drawing/2014/main" id="{5672584D-25F0-514D-8037-2BDF02A048CE}"/>
              </a:ext>
            </a:extLst>
          </p:cNvPr>
          <p:cNvSpPr>
            <a:spLocks noGrp="1"/>
          </p:cNvSpPr>
          <p:nvPr>
            <p:ph type="pic" sz="quarter" idx="28" hasCustomPrompt="1"/>
          </p:nvPr>
        </p:nvSpPr>
        <p:spPr>
          <a:xfrm>
            <a:off x="8150645"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3" name="Picture Placeholder 14">
            <a:extLst>
              <a:ext uri="{FF2B5EF4-FFF2-40B4-BE49-F238E27FC236}">
                <a16:creationId xmlns:a16="http://schemas.microsoft.com/office/drawing/2014/main" id="{4252D262-7B74-BB4F-88E8-5AF45A3783F6}"/>
              </a:ext>
            </a:extLst>
          </p:cNvPr>
          <p:cNvSpPr>
            <a:spLocks noGrp="1"/>
          </p:cNvSpPr>
          <p:nvPr>
            <p:ph type="pic" sz="quarter" idx="29" hasCustomPrompt="1"/>
          </p:nvPr>
        </p:nvSpPr>
        <p:spPr>
          <a:xfrm>
            <a:off x="8152232"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4" name="Picture Placeholder 14">
            <a:extLst>
              <a:ext uri="{FF2B5EF4-FFF2-40B4-BE49-F238E27FC236}">
                <a16:creationId xmlns:a16="http://schemas.microsoft.com/office/drawing/2014/main" id="{E206A6B2-CD8E-294D-9E42-E81B7A58BF64}"/>
              </a:ext>
            </a:extLst>
          </p:cNvPr>
          <p:cNvSpPr>
            <a:spLocks noGrp="1"/>
          </p:cNvSpPr>
          <p:nvPr>
            <p:ph type="pic" sz="quarter" idx="30" hasCustomPrompt="1"/>
          </p:nvPr>
        </p:nvSpPr>
        <p:spPr>
          <a:xfrm>
            <a:off x="8152232"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5" name="Picture Placeholder 14">
            <a:extLst>
              <a:ext uri="{FF2B5EF4-FFF2-40B4-BE49-F238E27FC236}">
                <a16:creationId xmlns:a16="http://schemas.microsoft.com/office/drawing/2014/main" id="{F2E78003-2ACC-2841-BD25-AF9D5D8A554C}"/>
              </a:ext>
            </a:extLst>
          </p:cNvPr>
          <p:cNvSpPr>
            <a:spLocks noGrp="1"/>
          </p:cNvSpPr>
          <p:nvPr>
            <p:ph type="pic" sz="quarter" idx="31" hasCustomPrompt="1"/>
          </p:nvPr>
        </p:nvSpPr>
        <p:spPr>
          <a:xfrm>
            <a:off x="8152232"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6" name="Picture Placeholder 14">
            <a:extLst>
              <a:ext uri="{FF2B5EF4-FFF2-40B4-BE49-F238E27FC236}">
                <a16:creationId xmlns:a16="http://schemas.microsoft.com/office/drawing/2014/main" id="{6DBA8565-04C4-8743-A1BF-59FFF4930A9E}"/>
              </a:ext>
            </a:extLst>
          </p:cNvPr>
          <p:cNvSpPr>
            <a:spLocks noGrp="1"/>
          </p:cNvSpPr>
          <p:nvPr>
            <p:ph type="pic" sz="quarter" idx="32" hasCustomPrompt="1"/>
          </p:nvPr>
        </p:nvSpPr>
        <p:spPr>
          <a:xfrm>
            <a:off x="10017252"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7" name="Picture Placeholder 14">
            <a:extLst>
              <a:ext uri="{FF2B5EF4-FFF2-40B4-BE49-F238E27FC236}">
                <a16:creationId xmlns:a16="http://schemas.microsoft.com/office/drawing/2014/main" id="{7B30872C-E98F-7146-B873-7B40F5A6A812}"/>
              </a:ext>
            </a:extLst>
          </p:cNvPr>
          <p:cNvSpPr>
            <a:spLocks noGrp="1"/>
          </p:cNvSpPr>
          <p:nvPr>
            <p:ph type="pic" sz="quarter" idx="33" hasCustomPrompt="1"/>
          </p:nvPr>
        </p:nvSpPr>
        <p:spPr>
          <a:xfrm>
            <a:off x="10018839"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8" name="Picture Placeholder 14">
            <a:extLst>
              <a:ext uri="{FF2B5EF4-FFF2-40B4-BE49-F238E27FC236}">
                <a16:creationId xmlns:a16="http://schemas.microsoft.com/office/drawing/2014/main" id="{92FEC79A-1D81-814C-B674-598FE31353E4}"/>
              </a:ext>
            </a:extLst>
          </p:cNvPr>
          <p:cNvSpPr>
            <a:spLocks noGrp="1"/>
          </p:cNvSpPr>
          <p:nvPr>
            <p:ph type="pic" sz="quarter" idx="34" hasCustomPrompt="1"/>
          </p:nvPr>
        </p:nvSpPr>
        <p:spPr>
          <a:xfrm>
            <a:off x="10018839"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9" name="Picture Placeholder 14">
            <a:extLst>
              <a:ext uri="{FF2B5EF4-FFF2-40B4-BE49-F238E27FC236}">
                <a16:creationId xmlns:a16="http://schemas.microsoft.com/office/drawing/2014/main" id="{7A0B2939-5FDD-1D45-A3EF-165325D1DC25}"/>
              </a:ext>
            </a:extLst>
          </p:cNvPr>
          <p:cNvSpPr>
            <a:spLocks noGrp="1"/>
          </p:cNvSpPr>
          <p:nvPr>
            <p:ph type="pic" sz="quarter" idx="35" hasCustomPrompt="1"/>
          </p:nvPr>
        </p:nvSpPr>
        <p:spPr>
          <a:xfrm>
            <a:off x="10018839"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0" name="Picture Placeholder 14">
            <a:extLst>
              <a:ext uri="{FF2B5EF4-FFF2-40B4-BE49-F238E27FC236}">
                <a16:creationId xmlns:a16="http://schemas.microsoft.com/office/drawing/2014/main" id="{455113BA-34DA-C141-839F-F026F783E409}"/>
              </a:ext>
            </a:extLst>
          </p:cNvPr>
          <p:cNvSpPr>
            <a:spLocks noGrp="1"/>
          </p:cNvSpPr>
          <p:nvPr>
            <p:ph type="pic" sz="quarter" idx="36" hasCustomPrompt="1"/>
          </p:nvPr>
        </p:nvSpPr>
        <p:spPr>
          <a:xfrm>
            <a:off x="6284037"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1" name="Picture Placeholder 14">
            <a:extLst>
              <a:ext uri="{FF2B5EF4-FFF2-40B4-BE49-F238E27FC236}">
                <a16:creationId xmlns:a16="http://schemas.microsoft.com/office/drawing/2014/main" id="{AAEE4A68-BC93-B54A-A573-E6134A01262E}"/>
              </a:ext>
            </a:extLst>
          </p:cNvPr>
          <p:cNvSpPr>
            <a:spLocks noGrp="1"/>
          </p:cNvSpPr>
          <p:nvPr>
            <p:ph type="pic" sz="quarter" idx="37" hasCustomPrompt="1"/>
          </p:nvPr>
        </p:nvSpPr>
        <p:spPr>
          <a:xfrm>
            <a:off x="8150645"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2" name="Picture Placeholder 14">
            <a:extLst>
              <a:ext uri="{FF2B5EF4-FFF2-40B4-BE49-F238E27FC236}">
                <a16:creationId xmlns:a16="http://schemas.microsoft.com/office/drawing/2014/main" id="{E1845ADF-9E77-FB49-8875-210585E8FD1F}"/>
              </a:ext>
            </a:extLst>
          </p:cNvPr>
          <p:cNvSpPr>
            <a:spLocks noGrp="1"/>
          </p:cNvSpPr>
          <p:nvPr>
            <p:ph type="pic" sz="quarter" idx="38" hasCustomPrompt="1"/>
          </p:nvPr>
        </p:nvSpPr>
        <p:spPr>
          <a:xfrm>
            <a:off x="10017252"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3" name="Text Placeholder 8">
            <a:extLst>
              <a:ext uri="{FF2B5EF4-FFF2-40B4-BE49-F238E27FC236}">
                <a16:creationId xmlns:a16="http://schemas.microsoft.com/office/drawing/2014/main" id="{E694DB2D-0661-B64E-8B14-1B9165844E93}"/>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630165421"/>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preserve="1" userDrawn="1">
  <p:cSld name="Logos 3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5" name="Picture Placeholder 14">
            <a:extLst>
              <a:ext uri="{FF2B5EF4-FFF2-40B4-BE49-F238E27FC236}">
                <a16:creationId xmlns:a16="http://schemas.microsoft.com/office/drawing/2014/main" id="{A1B95540-4711-964B-A6F3-2064A7DA698B}"/>
              </a:ext>
            </a:extLst>
          </p:cNvPr>
          <p:cNvSpPr>
            <a:spLocks noGrp="1"/>
          </p:cNvSpPr>
          <p:nvPr>
            <p:ph type="pic" sz="quarter" idx="24" hasCustomPrompt="1"/>
          </p:nvPr>
        </p:nvSpPr>
        <p:spPr>
          <a:xfrm>
            <a:off x="5357733"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6" name="Picture Placeholder 14">
            <a:extLst>
              <a:ext uri="{FF2B5EF4-FFF2-40B4-BE49-F238E27FC236}">
                <a16:creationId xmlns:a16="http://schemas.microsoft.com/office/drawing/2014/main" id="{3494E7A4-7E4E-E44B-9203-AD6D8C19D309}"/>
              </a:ext>
            </a:extLst>
          </p:cNvPr>
          <p:cNvSpPr>
            <a:spLocks noGrp="1"/>
          </p:cNvSpPr>
          <p:nvPr>
            <p:ph type="pic" sz="quarter" idx="25" hasCustomPrompt="1"/>
          </p:nvPr>
        </p:nvSpPr>
        <p:spPr>
          <a:xfrm>
            <a:off x="5359320"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7" name="Picture Placeholder 14">
            <a:extLst>
              <a:ext uri="{FF2B5EF4-FFF2-40B4-BE49-F238E27FC236}">
                <a16:creationId xmlns:a16="http://schemas.microsoft.com/office/drawing/2014/main" id="{2CD4A298-CED5-0E49-8C4A-872427DF09DE}"/>
              </a:ext>
            </a:extLst>
          </p:cNvPr>
          <p:cNvSpPr>
            <a:spLocks noGrp="1"/>
          </p:cNvSpPr>
          <p:nvPr>
            <p:ph type="pic" sz="quarter" idx="26" hasCustomPrompt="1"/>
          </p:nvPr>
        </p:nvSpPr>
        <p:spPr>
          <a:xfrm>
            <a:off x="5359320"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8" name="Picture Placeholder 14">
            <a:extLst>
              <a:ext uri="{FF2B5EF4-FFF2-40B4-BE49-F238E27FC236}">
                <a16:creationId xmlns:a16="http://schemas.microsoft.com/office/drawing/2014/main" id="{52E628B4-54B2-0C42-ABFD-DEF148DF7404}"/>
              </a:ext>
            </a:extLst>
          </p:cNvPr>
          <p:cNvSpPr>
            <a:spLocks noGrp="1"/>
          </p:cNvSpPr>
          <p:nvPr>
            <p:ph type="pic" sz="quarter" idx="27" hasCustomPrompt="1"/>
          </p:nvPr>
        </p:nvSpPr>
        <p:spPr>
          <a:xfrm>
            <a:off x="5359320"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0" name="Picture Placeholder 14">
            <a:extLst>
              <a:ext uri="{FF2B5EF4-FFF2-40B4-BE49-F238E27FC236}">
                <a16:creationId xmlns:a16="http://schemas.microsoft.com/office/drawing/2014/main" id="{EB669B09-4947-2148-9A7A-9FE4D320ACF0}"/>
              </a:ext>
            </a:extLst>
          </p:cNvPr>
          <p:cNvSpPr>
            <a:spLocks noGrp="1"/>
          </p:cNvSpPr>
          <p:nvPr>
            <p:ph type="pic" sz="quarter" idx="28" hasCustomPrompt="1"/>
          </p:nvPr>
        </p:nvSpPr>
        <p:spPr>
          <a:xfrm>
            <a:off x="7535172"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1" name="Picture Placeholder 14">
            <a:extLst>
              <a:ext uri="{FF2B5EF4-FFF2-40B4-BE49-F238E27FC236}">
                <a16:creationId xmlns:a16="http://schemas.microsoft.com/office/drawing/2014/main" id="{F02F9C82-4DC1-8947-9816-0BAA722E7665}"/>
              </a:ext>
            </a:extLst>
          </p:cNvPr>
          <p:cNvSpPr>
            <a:spLocks noGrp="1"/>
          </p:cNvSpPr>
          <p:nvPr>
            <p:ph type="pic" sz="quarter" idx="29" hasCustomPrompt="1"/>
          </p:nvPr>
        </p:nvSpPr>
        <p:spPr>
          <a:xfrm>
            <a:off x="7536759"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2" name="Picture Placeholder 14">
            <a:extLst>
              <a:ext uri="{FF2B5EF4-FFF2-40B4-BE49-F238E27FC236}">
                <a16:creationId xmlns:a16="http://schemas.microsoft.com/office/drawing/2014/main" id="{5DEE8005-6CB9-5A46-AAE4-31A81E19B217}"/>
              </a:ext>
            </a:extLst>
          </p:cNvPr>
          <p:cNvSpPr>
            <a:spLocks noGrp="1"/>
          </p:cNvSpPr>
          <p:nvPr>
            <p:ph type="pic" sz="quarter" idx="30" hasCustomPrompt="1"/>
          </p:nvPr>
        </p:nvSpPr>
        <p:spPr>
          <a:xfrm>
            <a:off x="7536759"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3" name="Picture Placeholder 14">
            <a:extLst>
              <a:ext uri="{FF2B5EF4-FFF2-40B4-BE49-F238E27FC236}">
                <a16:creationId xmlns:a16="http://schemas.microsoft.com/office/drawing/2014/main" id="{FB53A751-D85A-7D40-B268-76A03C8EC755}"/>
              </a:ext>
            </a:extLst>
          </p:cNvPr>
          <p:cNvSpPr>
            <a:spLocks noGrp="1"/>
          </p:cNvSpPr>
          <p:nvPr>
            <p:ph type="pic" sz="quarter" idx="31" hasCustomPrompt="1"/>
          </p:nvPr>
        </p:nvSpPr>
        <p:spPr>
          <a:xfrm>
            <a:off x="7536759"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4" name="Picture Placeholder 14">
            <a:extLst>
              <a:ext uri="{FF2B5EF4-FFF2-40B4-BE49-F238E27FC236}">
                <a16:creationId xmlns:a16="http://schemas.microsoft.com/office/drawing/2014/main" id="{39AC1074-EA41-3749-9572-987EA0B240FA}"/>
              </a:ext>
            </a:extLst>
          </p:cNvPr>
          <p:cNvSpPr>
            <a:spLocks noGrp="1"/>
          </p:cNvSpPr>
          <p:nvPr>
            <p:ph type="pic" sz="quarter" idx="32" hasCustomPrompt="1"/>
          </p:nvPr>
        </p:nvSpPr>
        <p:spPr>
          <a:xfrm>
            <a:off x="9712611"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5" name="Picture Placeholder 14">
            <a:extLst>
              <a:ext uri="{FF2B5EF4-FFF2-40B4-BE49-F238E27FC236}">
                <a16:creationId xmlns:a16="http://schemas.microsoft.com/office/drawing/2014/main" id="{20099722-EEF4-5047-827E-2365785BCD49}"/>
              </a:ext>
            </a:extLst>
          </p:cNvPr>
          <p:cNvSpPr>
            <a:spLocks noGrp="1"/>
          </p:cNvSpPr>
          <p:nvPr>
            <p:ph type="pic" sz="quarter" idx="33" hasCustomPrompt="1"/>
          </p:nvPr>
        </p:nvSpPr>
        <p:spPr>
          <a:xfrm>
            <a:off x="9714198"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6" name="Picture Placeholder 14">
            <a:extLst>
              <a:ext uri="{FF2B5EF4-FFF2-40B4-BE49-F238E27FC236}">
                <a16:creationId xmlns:a16="http://schemas.microsoft.com/office/drawing/2014/main" id="{9C0AD912-89DD-E545-83C7-6AF4517F9ABA}"/>
              </a:ext>
            </a:extLst>
          </p:cNvPr>
          <p:cNvSpPr>
            <a:spLocks noGrp="1"/>
          </p:cNvSpPr>
          <p:nvPr>
            <p:ph type="pic" sz="quarter" idx="34" hasCustomPrompt="1"/>
          </p:nvPr>
        </p:nvSpPr>
        <p:spPr>
          <a:xfrm>
            <a:off x="9714198"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7" name="Picture Placeholder 14">
            <a:extLst>
              <a:ext uri="{FF2B5EF4-FFF2-40B4-BE49-F238E27FC236}">
                <a16:creationId xmlns:a16="http://schemas.microsoft.com/office/drawing/2014/main" id="{3A281FD5-8400-6A4C-87E9-0640AF5E0A54}"/>
              </a:ext>
            </a:extLst>
          </p:cNvPr>
          <p:cNvSpPr>
            <a:spLocks noGrp="1"/>
          </p:cNvSpPr>
          <p:nvPr>
            <p:ph type="pic" sz="quarter" idx="35" hasCustomPrompt="1"/>
          </p:nvPr>
        </p:nvSpPr>
        <p:spPr>
          <a:xfrm>
            <a:off x="9714198"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Tree>
    <p:extLst>
      <p:ext uri="{BB962C8B-B14F-4D97-AF65-F5344CB8AC3E}">
        <p14:creationId xmlns:p14="http://schemas.microsoft.com/office/powerpoint/2010/main" val="2538442932"/>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preserve="1" userDrawn="1">
  <p:cSld name="Logos 6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4" name="Picture Placeholder 14">
            <a:extLst>
              <a:ext uri="{FF2B5EF4-FFF2-40B4-BE49-F238E27FC236}">
                <a16:creationId xmlns:a16="http://schemas.microsoft.com/office/drawing/2014/main" id="{E2C43AFA-AE17-234F-BCA6-1673B0560EBD}"/>
              </a:ext>
            </a:extLst>
          </p:cNvPr>
          <p:cNvSpPr>
            <a:spLocks noGrp="1"/>
          </p:cNvSpPr>
          <p:nvPr>
            <p:ph type="pic" sz="quarter" idx="11" hasCustomPrompt="1"/>
          </p:nvPr>
        </p:nvSpPr>
        <p:spPr>
          <a:xfrm>
            <a:off x="684213"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 name="Picture Placeholder 14">
            <a:extLst>
              <a:ext uri="{FF2B5EF4-FFF2-40B4-BE49-F238E27FC236}">
                <a16:creationId xmlns:a16="http://schemas.microsoft.com/office/drawing/2014/main" id="{C5EB6FDB-1BE9-8F46-8925-06E3EB76A928}"/>
              </a:ext>
            </a:extLst>
          </p:cNvPr>
          <p:cNvSpPr>
            <a:spLocks noGrp="1"/>
          </p:cNvSpPr>
          <p:nvPr>
            <p:ph type="pic" sz="quarter" idx="13" hasCustomPrompt="1"/>
          </p:nvPr>
        </p:nvSpPr>
        <p:spPr>
          <a:xfrm>
            <a:off x="685800"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6" name="Picture Placeholder 14">
            <a:extLst>
              <a:ext uri="{FF2B5EF4-FFF2-40B4-BE49-F238E27FC236}">
                <a16:creationId xmlns:a16="http://schemas.microsoft.com/office/drawing/2014/main" id="{E10AA068-AB3A-1B4C-A2A0-1288D51E96AB}"/>
              </a:ext>
            </a:extLst>
          </p:cNvPr>
          <p:cNvSpPr>
            <a:spLocks noGrp="1"/>
          </p:cNvSpPr>
          <p:nvPr>
            <p:ph type="pic" sz="quarter" idx="14" hasCustomPrompt="1"/>
          </p:nvPr>
        </p:nvSpPr>
        <p:spPr>
          <a:xfrm>
            <a:off x="685800"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7" name="Picture Placeholder 14">
            <a:extLst>
              <a:ext uri="{FF2B5EF4-FFF2-40B4-BE49-F238E27FC236}">
                <a16:creationId xmlns:a16="http://schemas.microsoft.com/office/drawing/2014/main" id="{5DF034AE-ADA6-4F43-B424-1C6A3B253376}"/>
              </a:ext>
            </a:extLst>
          </p:cNvPr>
          <p:cNvSpPr>
            <a:spLocks noGrp="1"/>
          </p:cNvSpPr>
          <p:nvPr>
            <p:ph type="pic" sz="quarter" idx="15" hasCustomPrompt="1"/>
          </p:nvPr>
        </p:nvSpPr>
        <p:spPr>
          <a:xfrm>
            <a:off x="685800"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8" name="Picture Placeholder 14">
            <a:extLst>
              <a:ext uri="{FF2B5EF4-FFF2-40B4-BE49-F238E27FC236}">
                <a16:creationId xmlns:a16="http://schemas.microsoft.com/office/drawing/2014/main" id="{BDDEC251-12AF-2B46-9011-C196ED0D61BE}"/>
              </a:ext>
            </a:extLst>
          </p:cNvPr>
          <p:cNvSpPr>
            <a:spLocks noGrp="1"/>
          </p:cNvSpPr>
          <p:nvPr>
            <p:ph type="pic" sz="quarter" idx="16" hasCustomPrompt="1"/>
          </p:nvPr>
        </p:nvSpPr>
        <p:spPr>
          <a:xfrm>
            <a:off x="2550821"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9" name="Picture Placeholder 14">
            <a:extLst>
              <a:ext uri="{FF2B5EF4-FFF2-40B4-BE49-F238E27FC236}">
                <a16:creationId xmlns:a16="http://schemas.microsoft.com/office/drawing/2014/main" id="{7F8942FC-1D61-5146-BA7D-5337C5655D3A}"/>
              </a:ext>
            </a:extLst>
          </p:cNvPr>
          <p:cNvSpPr>
            <a:spLocks noGrp="1"/>
          </p:cNvSpPr>
          <p:nvPr>
            <p:ph type="pic" sz="quarter" idx="17" hasCustomPrompt="1"/>
          </p:nvPr>
        </p:nvSpPr>
        <p:spPr>
          <a:xfrm>
            <a:off x="2552408"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0" name="Picture Placeholder 14">
            <a:extLst>
              <a:ext uri="{FF2B5EF4-FFF2-40B4-BE49-F238E27FC236}">
                <a16:creationId xmlns:a16="http://schemas.microsoft.com/office/drawing/2014/main" id="{3D857F5F-5F9D-0944-A976-160336C824CA}"/>
              </a:ext>
            </a:extLst>
          </p:cNvPr>
          <p:cNvSpPr>
            <a:spLocks noGrp="1"/>
          </p:cNvSpPr>
          <p:nvPr>
            <p:ph type="pic" sz="quarter" idx="18" hasCustomPrompt="1"/>
          </p:nvPr>
        </p:nvSpPr>
        <p:spPr>
          <a:xfrm>
            <a:off x="2552408"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1" name="Picture Placeholder 14">
            <a:extLst>
              <a:ext uri="{FF2B5EF4-FFF2-40B4-BE49-F238E27FC236}">
                <a16:creationId xmlns:a16="http://schemas.microsoft.com/office/drawing/2014/main" id="{BBBA099A-BB19-5E4A-87AB-97A586BE59B3}"/>
              </a:ext>
            </a:extLst>
          </p:cNvPr>
          <p:cNvSpPr>
            <a:spLocks noGrp="1"/>
          </p:cNvSpPr>
          <p:nvPr>
            <p:ph type="pic" sz="quarter" idx="19" hasCustomPrompt="1"/>
          </p:nvPr>
        </p:nvSpPr>
        <p:spPr>
          <a:xfrm>
            <a:off x="2552408"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2" name="Picture Placeholder 14">
            <a:extLst>
              <a:ext uri="{FF2B5EF4-FFF2-40B4-BE49-F238E27FC236}">
                <a16:creationId xmlns:a16="http://schemas.microsoft.com/office/drawing/2014/main" id="{A82ABCBD-661E-4943-8150-92E4195827BE}"/>
              </a:ext>
            </a:extLst>
          </p:cNvPr>
          <p:cNvSpPr>
            <a:spLocks noGrp="1"/>
          </p:cNvSpPr>
          <p:nvPr>
            <p:ph type="pic" sz="quarter" idx="20" hasCustomPrompt="1"/>
          </p:nvPr>
        </p:nvSpPr>
        <p:spPr>
          <a:xfrm>
            <a:off x="4417429"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3" name="Picture Placeholder 14">
            <a:extLst>
              <a:ext uri="{FF2B5EF4-FFF2-40B4-BE49-F238E27FC236}">
                <a16:creationId xmlns:a16="http://schemas.microsoft.com/office/drawing/2014/main" id="{C83622F5-20F9-694A-81C8-66B28B0F9F3B}"/>
              </a:ext>
            </a:extLst>
          </p:cNvPr>
          <p:cNvSpPr>
            <a:spLocks noGrp="1"/>
          </p:cNvSpPr>
          <p:nvPr>
            <p:ph type="pic" sz="quarter" idx="21" hasCustomPrompt="1"/>
          </p:nvPr>
        </p:nvSpPr>
        <p:spPr>
          <a:xfrm>
            <a:off x="4419016"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4" name="Picture Placeholder 14">
            <a:extLst>
              <a:ext uri="{FF2B5EF4-FFF2-40B4-BE49-F238E27FC236}">
                <a16:creationId xmlns:a16="http://schemas.microsoft.com/office/drawing/2014/main" id="{1787673F-2380-E24A-BC51-049E640F8271}"/>
              </a:ext>
            </a:extLst>
          </p:cNvPr>
          <p:cNvSpPr>
            <a:spLocks noGrp="1"/>
          </p:cNvSpPr>
          <p:nvPr>
            <p:ph type="pic" sz="quarter" idx="22" hasCustomPrompt="1"/>
          </p:nvPr>
        </p:nvSpPr>
        <p:spPr>
          <a:xfrm>
            <a:off x="4419016"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5" name="Picture Placeholder 14">
            <a:extLst>
              <a:ext uri="{FF2B5EF4-FFF2-40B4-BE49-F238E27FC236}">
                <a16:creationId xmlns:a16="http://schemas.microsoft.com/office/drawing/2014/main" id="{1F9EAD99-AF9B-9440-9704-697A2A218A95}"/>
              </a:ext>
            </a:extLst>
          </p:cNvPr>
          <p:cNvSpPr>
            <a:spLocks noGrp="1"/>
          </p:cNvSpPr>
          <p:nvPr>
            <p:ph type="pic" sz="quarter" idx="23" hasCustomPrompt="1"/>
          </p:nvPr>
        </p:nvSpPr>
        <p:spPr>
          <a:xfrm>
            <a:off x="4419016"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6" name="Picture Placeholder 14">
            <a:extLst>
              <a:ext uri="{FF2B5EF4-FFF2-40B4-BE49-F238E27FC236}">
                <a16:creationId xmlns:a16="http://schemas.microsoft.com/office/drawing/2014/main" id="{59DF9B27-F286-DA40-B77A-FB1C5631E4A7}"/>
              </a:ext>
            </a:extLst>
          </p:cNvPr>
          <p:cNvSpPr>
            <a:spLocks noGrp="1"/>
          </p:cNvSpPr>
          <p:nvPr>
            <p:ph type="pic" sz="quarter" idx="24" hasCustomPrompt="1"/>
          </p:nvPr>
        </p:nvSpPr>
        <p:spPr>
          <a:xfrm>
            <a:off x="6284037"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7" name="Picture Placeholder 14">
            <a:extLst>
              <a:ext uri="{FF2B5EF4-FFF2-40B4-BE49-F238E27FC236}">
                <a16:creationId xmlns:a16="http://schemas.microsoft.com/office/drawing/2014/main" id="{54984336-41C3-734D-8C1A-4342B642F8BE}"/>
              </a:ext>
            </a:extLst>
          </p:cNvPr>
          <p:cNvSpPr>
            <a:spLocks noGrp="1"/>
          </p:cNvSpPr>
          <p:nvPr>
            <p:ph type="pic" sz="quarter" idx="25" hasCustomPrompt="1"/>
          </p:nvPr>
        </p:nvSpPr>
        <p:spPr>
          <a:xfrm>
            <a:off x="6285624"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8" name="Picture Placeholder 14">
            <a:extLst>
              <a:ext uri="{FF2B5EF4-FFF2-40B4-BE49-F238E27FC236}">
                <a16:creationId xmlns:a16="http://schemas.microsoft.com/office/drawing/2014/main" id="{A4E6C88F-0C90-E34D-A155-6F81920C1FEB}"/>
              </a:ext>
            </a:extLst>
          </p:cNvPr>
          <p:cNvSpPr>
            <a:spLocks noGrp="1"/>
          </p:cNvSpPr>
          <p:nvPr>
            <p:ph type="pic" sz="quarter" idx="26" hasCustomPrompt="1"/>
          </p:nvPr>
        </p:nvSpPr>
        <p:spPr>
          <a:xfrm>
            <a:off x="6285624"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9" name="Picture Placeholder 14">
            <a:extLst>
              <a:ext uri="{FF2B5EF4-FFF2-40B4-BE49-F238E27FC236}">
                <a16:creationId xmlns:a16="http://schemas.microsoft.com/office/drawing/2014/main" id="{2ECCC594-AF8B-FF41-BA5D-3C706F11AB6E}"/>
              </a:ext>
            </a:extLst>
          </p:cNvPr>
          <p:cNvSpPr>
            <a:spLocks noGrp="1"/>
          </p:cNvSpPr>
          <p:nvPr>
            <p:ph type="pic" sz="quarter" idx="27" hasCustomPrompt="1"/>
          </p:nvPr>
        </p:nvSpPr>
        <p:spPr>
          <a:xfrm>
            <a:off x="6285624"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0" name="Picture Placeholder 14">
            <a:extLst>
              <a:ext uri="{FF2B5EF4-FFF2-40B4-BE49-F238E27FC236}">
                <a16:creationId xmlns:a16="http://schemas.microsoft.com/office/drawing/2014/main" id="{BFE6A77E-1E67-A545-9A1C-FCCF568BC897}"/>
              </a:ext>
            </a:extLst>
          </p:cNvPr>
          <p:cNvSpPr>
            <a:spLocks noGrp="1"/>
          </p:cNvSpPr>
          <p:nvPr>
            <p:ph type="pic" sz="quarter" idx="28" hasCustomPrompt="1"/>
          </p:nvPr>
        </p:nvSpPr>
        <p:spPr>
          <a:xfrm>
            <a:off x="8150645"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1" name="Picture Placeholder 14">
            <a:extLst>
              <a:ext uri="{FF2B5EF4-FFF2-40B4-BE49-F238E27FC236}">
                <a16:creationId xmlns:a16="http://schemas.microsoft.com/office/drawing/2014/main" id="{7D4323A9-9345-694E-904D-6AC09CD6ABEB}"/>
              </a:ext>
            </a:extLst>
          </p:cNvPr>
          <p:cNvSpPr>
            <a:spLocks noGrp="1"/>
          </p:cNvSpPr>
          <p:nvPr>
            <p:ph type="pic" sz="quarter" idx="29" hasCustomPrompt="1"/>
          </p:nvPr>
        </p:nvSpPr>
        <p:spPr>
          <a:xfrm>
            <a:off x="8152232"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2" name="Picture Placeholder 14">
            <a:extLst>
              <a:ext uri="{FF2B5EF4-FFF2-40B4-BE49-F238E27FC236}">
                <a16:creationId xmlns:a16="http://schemas.microsoft.com/office/drawing/2014/main" id="{24D40FE6-2F52-DB44-80DF-011C0ADDFDA2}"/>
              </a:ext>
            </a:extLst>
          </p:cNvPr>
          <p:cNvSpPr>
            <a:spLocks noGrp="1"/>
          </p:cNvSpPr>
          <p:nvPr>
            <p:ph type="pic" sz="quarter" idx="30" hasCustomPrompt="1"/>
          </p:nvPr>
        </p:nvSpPr>
        <p:spPr>
          <a:xfrm>
            <a:off x="8152232"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3" name="Picture Placeholder 14">
            <a:extLst>
              <a:ext uri="{FF2B5EF4-FFF2-40B4-BE49-F238E27FC236}">
                <a16:creationId xmlns:a16="http://schemas.microsoft.com/office/drawing/2014/main" id="{527FFE60-8457-9D45-B0DE-F14B8FA0F50E}"/>
              </a:ext>
            </a:extLst>
          </p:cNvPr>
          <p:cNvSpPr>
            <a:spLocks noGrp="1"/>
          </p:cNvSpPr>
          <p:nvPr>
            <p:ph type="pic" sz="quarter" idx="31" hasCustomPrompt="1"/>
          </p:nvPr>
        </p:nvSpPr>
        <p:spPr>
          <a:xfrm>
            <a:off x="8152232"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4" name="Picture Placeholder 14">
            <a:extLst>
              <a:ext uri="{FF2B5EF4-FFF2-40B4-BE49-F238E27FC236}">
                <a16:creationId xmlns:a16="http://schemas.microsoft.com/office/drawing/2014/main" id="{62F07F93-3663-C943-90BC-CFE35548ACF5}"/>
              </a:ext>
            </a:extLst>
          </p:cNvPr>
          <p:cNvSpPr>
            <a:spLocks noGrp="1"/>
          </p:cNvSpPr>
          <p:nvPr>
            <p:ph type="pic" sz="quarter" idx="32" hasCustomPrompt="1"/>
          </p:nvPr>
        </p:nvSpPr>
        <p:spPr>
          <a:xfrm>
            <a:off x="10017252"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5" name="Picture Placeholder 14">
            <a:extLst>
              <a:ext uri="{FF2B5EF4-FFF2-40B4-BE49-F238E27FC236}">
                <a16:creationId xmlns:a16="http://schemas.microsoft.com/office/drawing/2014/main" id="{F1D1FFC6-A086-BE4B-A860-AA2FDDD2B5D4}"/>
              </a:ext>
            </a:extLst>
          </p:cNvPr>
          <p:cNvSpPr>
            <a:spLocks noGrp="1"/>
          </p:cNvSpPr>
          <p:nvPr>
            <p:ph type="pic" sz="quarter" idx="33" hasCustomPrompt="1"/>
          </p:nvPr>
        </p:nvSpPr>
        <p:spPr>
          <a:xfrm>
            <a:off x="10018839"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6" name="Picture Placeholder 14">
            <a:extLst>
              <a:ext uri="{FF2B5EF4-FFF2-40B4-BE49-F238E27FC236}">
                <a16:creationId xmlns:a16="http://schemas.microsoft.com/office/drawing/2014/main" id="{53F0F92C-167C-BB49-AD21-7FD4C8F10587}"/>
              </a:ext>
            </a:extLst>
          </p:cNvPr>
          <p:cNvSpPr>
            <a:spLocks noGrp="1"/>
          </p:cNvSpPr>
          <p:nvPr>
            <p:ph type="pic" sz="quarter" idx="34" hasCustomPrompt="1"/>
          </p:nvPr>
        </p:nvSpPr>
        <p:spPr>
          <a:xfrm>
            <a:off x="10018839"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7" name="Picture Placeholder 14">
            <a:extLst>
              <a:ext uri="{FF2B5EF4-FFF2-40B4-BE49-F238E27FC236}">
                <a16:creationId xmlns:a16="http://schemas.microsoft.com/office/drawing/2014/main" id="{F27E3CCD-F613-134E-9C94-9EDD8069A8AF}"/>
              </a:ext>
            </a:extLst>
          </p:cNvPr>
          <p:cNvSpPr>
            <a:spLocks noGrp="1"/>
          </p:cNvSpPr>
          <p:nvPr>
            <p:ph type="pic" sz="quarter" idx="35" hasCustomPrompt="1"/>
          </p:nvPr>
        </p:nvSpPr>
        <p:spPr>
          <a:xfrm>
            <a:off x="10018839"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Tree>
    <p:extLst>
      <p:ext uri="{BB962C8B-B14F-4D97-AF65-F5344CB8AC3E}">
        <p14:creationId xmlns:p14="http://schemas.microsoft.com/office/powerpoint/2010/main" val="197853065"/>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preserve="1" userDrawn="1">
  <p:cSld name="1_Logos 7x5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28" name="Picture Placeholder 14">
            <a:extLst>
              <a:ext uri="{FF2B5EF4-FFF2-40B4-BE49-F238E27FC236}">
                <a16:creationId xmlns:a16="http://schemas.microsoft.com/office/drawing/2014/main" id="{A94A9B62-F488-504B-9FB3-4CA5D75D4F85}"/>
              </a:ext>
            </a:extLst>
          </p:cNvPr>
          <p:cNvSpPr>
            <a:spLocks noGrp="1"/>
          </p:cNvSpPr>
          <p:nvPr>
            <p:ph type="pic" sz="quarter" idx="11" hasCustomPrompt="1"/>
          </p:nvPr>
        </p:nvSpPr>
        <p:spPr>
          <a:xfrm>
            <a:off x="684213"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9" name="Picture Placeholder 14">
            <a:extLst>
              <a:ext uri="{FF2B5EF4-FFF2-40B4-BE49-F238E27FC236}">
                <a16:creationId xmlns:a16="http://schemas.microsoft.com/office/drawing/2014/main" id="{F0E105C2-063B-184A-828D-EC68F482412E}"/>
              </a:ext>
            </a:extLst>
          </p:cNvPr>
          <p:cNvSpPr>
            <a:spLocks noGrp="1"/>
          </p:cNvSpPr>
          <p:nvPr>
            <p:ph type="pic" sz="quarter" idx="12" hasCustomPrompt="1"/>
          </p:nvPr>
        </p:nvSpPr>
        <p:spPr>
          <a:xfrm>
            <a:off x="684213"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0" name="Picture Placeholder 14">
            <a:extLst>
              <a:ext uri="{FF2B5EF4-FFF2-40B4-BE49-F238E27FC236}">
                <a16:creationId xmlns:a16="http://schemas.microsoft.com/office/drawing/2014/main" id="{4AEA8EDC-6FE4-8A47-B001-677D6F391652}"/>
              </a:ext>
            </a:extLst>
          </p:cNvPr>
          <p:cNvSpPr>
            <a:spLocks noGrp="1"/>
          </p:cNvSpPr>
          <p:nvPr>
            <p:ph type="pic" sz="quarter" idx="13" hasCustomPrompt="1"/>
          </p:nvPr>
        </p:nvSpPr>
        <p:spPr>
          <a:xfrm>
            <a:off x="684213"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1" name="Picture Placeholder 14">
            <a:extLst>
              <a:ext uri="{FF2B5EF4-FFF2-40B4-BE49-F238E27FC236}">
                <a16:creationId xmlns:a16="http://schemas.microsoft.com/office/drawing/2014/main" id="{3988D73C-9CA7-B14D-B39C-2510E0DD7B55}"/>
              </a:ext>
            </a:extLst>
          </p:cNvPr>
          <p:cNvSpPr>
            <a:spLocks noGrp="1"/>
          </p:cNvSpPr>
          <p:nvPr>
            <p:ph type="pic" sz="quarter" idx="14" hasCustomPrompt="1"/>
          </p:nvPr>
        </p:nvSpPr>
        <p:spPr>
          <a:xfrm>
            <a:off x="684213"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2" name="Picture Placeholder 14">
            <a:extLst>
              <a:ext uri="{FF2B5EF4-FFF2-40B4-BE49-F238E27FC236}">
                <a16:creationId xmlns:a16="http://schemas.microsoft.com/office/drawing/2014/main" id="{1563AE8D-E59D-F146-8523-97AEF0C0BD1F}"/>
              </a:ext>
            </a:extLst>
          </p:cNvPr>
          <p:cNvSpPr>
            <a:spLocks noGrp="1"/>
          </p:cNvSpPr>
          <p:nvPr>
            <p:ph type="pic" sz="quarter" idx="15" hasCustomPrompt="1"/>
          </p:nvPr>
        </p:nvSpPr>
        <p:spPr>
          <a:xfrm>
            <a:off x="684213"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3" name="Picture Placeholder 14">
            <a:extLst>
              <a:ext uri="{FF2B5EF4-FFF2-40B4-BE49-F238E27FC236}">
                <a16:creationId xmlns:a16="http://schemas.microsoft.com/office/drawing/2014/main" id="{1DAF0308-2380-B84E-95BA-B57F71AEC5A8}"/>
              </a:ext>
            </a:extLst>
          </p:cNvPr>
          <p:cNvSpPr>
            <a:spLocks noGrp="1"/>
          </p:cNvSpPr>
          <p:nvPr>
            <p:ph type="pic" sz="quarter" idx="16" hasCustomPrompt="1"/>
          </p:nvPr>
        </p:nvSpPr>
        <p:spPr>
          <a:xfrm>
            <a:off x="2271364"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4" name="Picture Placeholder 14">
            <a:extLst>
              <a:ext uri="{FF2B5EF4-FFF2-40B4-BE49-F238E27FC236}">
                <a16:creationId xmlns:a16="http://schemas.microsoft.com/office/drawing/2014/main" id="{01E7831B-8839-304D-B279-38C91471F0A2}"/>
              </a:ext>
            </a:extLst>
          </p:cNvPr>
          <p:cNvSpPr>
            <a:spLocks noGrp="1"/>
          </p:cNvSpPr>
          <p:nvPr>
            <p:ph type="pic" sz="quarter" idx="17" hasCustomPrompt="1"/>
          </p:nvPr>
        </p:nvSpPr>
        <p:spPr>
          <a:xfrm>
            <a:off x="2271364"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5" name="Picture Placeholder 14">
            <a:extLst>
              <a:ext uri="{FF2B5EF4-FFF2-40B4-BE49-F238E27FC236}">
                <a16:creationId xmlns:a16="http://schemas.microsoft.com/office/drawing/2014/main" id="{5185A345-9EE8-184A-9F78-C1009AF0E0C2}"/>
              </a:ext>
            </a:extLst>
          </p:cNvPr>
          <p:cNvSpPr>
            <a:spLocks noGrp="1"/>
          </p:cNvSpPr>
          <p:nvPr>
            <p:ph type="pic" sz="quarter" idx="18" hasCustomPrompt="1"/>
          </p:nvPr>
        </p:nvSpPr>
        <p:spPr>
          <a:xfrm>
            <a:off x="2271364"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6" name="Picture Placeholder 14">
            <a:extLst>
              <a:ext uri="{FF2B5EF4-FFF2-40B4-BE49-F238E27FC236}">
                <a16:creationId xmlns:a16="http://schemas.microsoft.com/office/drawing/2014/main" id="{5C26D500-5056-2E43-A119-4052F2FA1039}"/>
              </a:ext>
            </a:extLst>
          </p:cNvPr>
          <p:cNvSpPr>
            <a:spLocks noGrp="1"/>
          </p:cNvSpPr>
          <p:nvPr>
            <p:ph type="pic" sz="quarter" idx="19" hasCustomPrompt="1"/>
          </p:nvPr>
        </p:nvSpPr>
        <p:spPr>
          <a:xfrm>
            <a:off x="2271364"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7" name="Picture Placeholder 14">
            <a:extLst>
              <a:ext uri="{FF2B5EF4-FFF2-40B4-BE49-F238E27FC236}">
                <a16:creationId xmlns:a16="http://schemas.microsoft.com/office/drawing/2014/main" id="{56BB95D9-FEC5-AE41-8FED-DBAD5304CE29}"/>
              </a:ext>
            </a:extLst>
          </p:cNvPr>
          <p:cNvSpPr>
            <a:spLocks noGrp="1"/>
          </p:cNvSpPr>
          <p:nvPr>
            <p:ph type="pic" sz="quarter" idx="20" hasCustomPrompt="1"/>
          </p:nvPr>
        </p:nvSpPr>
        <p:spPr>
          <a:xfrm>
            <a:off x="2271364"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8" name="Picture Placeholder 14">
            <a:extLst>
              <a:ext uri="{FF2B5EF4-FFF2-40B4-BE49-F238E27FC236}">
                <a16:creationId xmlns:a16="http://schemas.microsoft.com/office/drawing/2014/main" id="{2B795971-BA1E-1B4C-8158-411E17BD0A64}"/>
              </a:ext>
            </a:extLst>
          </p:cNvPr>
          <p:cNvSpPr>
            <a:spLocks noGrp="1"/>
          </p:cNvSpPr>
          <p:nvPr>
            <p:ph type="pic" sz="quarter" idx="21" hasCustomPrompt="1"/>
          </p:nvPr>
        </p:nvSpPr>
        <p:spPr>
          <a:xfrm>
            <a:off x="3858515"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9" name="Picture Placeholder 14">
            <a:extLst>
              <a:ext uri="{FF2B5EF4-FFF2-40B4-BE49-F238E27FC236}">
                <a16:creationId xmlns:a16="http://schemas.microsoft.com/office/drawing/2014/main" id="{57A3C8CC-0581-8E4E-A980-27E137C0A6FB}"/>
              </a:ext>
            </a:extLst>
          </p:cNvPr>
          <p:cNvSpPr>
            <a:spLocks noGrp="1"/>
          </p:cNvSpPr>
          <p:nvPr>
            <p:ph type="pic" sz="quarter" idx="22" hasCustomPrompt="1"/>
          </p:nvPr>
        </p:nvSpPr>
        <p:spPr>
          <a:xfrm>
            <a:off x="3858515"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0" name="Picture Placeholder 14">
            <a:extLst>
              <a:ext uri="{FF2B5EF4-FFF2-40B4-BE49-F238E27FC236}">
                <a16:creationId xmlns:a16="http://schemas.microsoft.com/office/drawing/2014/main" id="{49934B85-D43C-4B4E-867B-7A28CA133590}"/>
              </a:ext>
            </a:extLst>
          </p:cNvPr>
          <p:cNvSpPr>
            <a:spLocks noGrp="1"/>
          </p:cNvSpPr>
          <p:nvPr>
            <p:ph type="pic" sz="quarter" idx="23" hasCustomPrompt="1"/>
          </p:nvPr>
        </p:nvSpPr>
        <p:spPr>
          <a:xfrm>
            <a:off x="3858515"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1" name="Picture Placeholder 14">
            <a:extLst>
              <a:ext uri="{FF2B5EF4-FFF2-40B4-BE49-F238E27FC236}">
                <a16:creationId xmlns:a16="http://schemas.microsoft.com/office/drawing/2014/main" id="{756263B5-0AB7-E641-A339-8E386C9EFA6D}"/>
              </a:ext>
            </a:extLst>
          </p:cNvPr>
          <p:cNvSpPr>
            <a:spLocks noGrp="1"/>
          </p:cNvSpPr>
          <p:nvPr>
            <p:ph type="pic" sz="quarter" idx="24" hasCustomPrompt="1"/>
          </p:nvPr>
        </p:nvSpPr>
        <p:spPr>
          <a:xfrm>
            <a:off x="3858515"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2" name="Picture Placeholder 14">
            <a:extLst>
              <a:ext uri="{FF2B5EF4-FFF2-40B4-BE49-F238E27FC236}">
                <a16:creationId xmlns:a16="http://schemas.microsoft.com/office/drawing/2014/main" id="{C464CA39-B1B3-0E4E-A821-922D4882EF7D}"/>
              </a:ext>
            </a:extLst>
          </p:cNvPr>
          <p:cNvSpPr>
            <a:spLocks noGrp="1"/>
          </p:cNvSpPr>
          <p:nvPr>
            <p:ph type="pic" sz="quarter" idx="25" hasCustomPrompt="1"/>
          </p:nvPr>
        </p:nvSpPr>
        <p:spPr>
          <a:xfrm>
            <a:off x="3858515"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3" name="Picture Placeholder 14">
            <a:extLst>
              <a:ext uri="{FF2B5EF4-FFF2-40B4-BE49-F238E27FC236}">
                <a16:creationId xmlns:a16="http://schemas.microsoft.com/office/drawing/2014/main" id="{FD86F8C4-39A0-3847-9348-38F61610A027}"/>
              </a:ext>
            </a:extLst>
          </p:cNvPr>
          <p:cNvSpPr>
            <a:spLocks noGrp="1"/>
          </p:cNvSpPr>
          <p:nvPr>
            <p:ph type="pic" sz="quarter" idx="26" hasCustomPrompt="1"/>
          </p:nvPr>
        </p:nvSpPr>
        <p:spPr>
          <a:xfrm>
            <a:off x="5445666"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4" name="Picture Placeholder 14">
            <a:extLst>
              <a:ext uri="{FF2B5EF4-FFF2-40B4-BE49-F238E27FC236}">
                <a16:creationId xmlns:a16="http://schemas.microsoft.com/office/drawing/2014/main" id="{DB9F01EC-85B2-7948-9120-D96F37D210AA}"/>
              </a:ext>
            </a:extLst>
          </p:cNvPr>
          <p:cNvSpPr>
            <a:spLocks noGrp="1"/>
          </p:cNvSpPr>
          <p:nvPr>
            <p:ph type="pic" sz="quarter" idx="27" hasCustomPrompt="1"/>
          </p:nvPr>
        </p:nvSpPr>
        <p:spPr>
          <a:xfrm>
            <a:off x="5445666"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5" name="Picture Placeholder 14">
            <a:extLst>
              <a:ext uri="{FF2B5EF4-FFF2-40B4-BE49-F238E27FC236}">
                <a16:creationId xmlns:a16="http://schemas.microsoft.com/office/drawing/2014/main" id="{AB2D5AFE-974F-9542-9E0C-982A86D16E80}"/>
              </a:ext>
            </a:extLst>
          </p:cNvPr>
          <p:cNvSpPr>
            <a:spLocks noGrp="1"/>
          </p:cNvSpPr>
          <p:nvPr>
            <p:ph type="pic" sz="quarter" idx="28" hasCustomPrompt="1"/>
          </p:nvPr>
        </p:nvSpPr>
        <p:spPr>
          <a:xfrm>
            <a:off x="5445666"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6" name="Picture Placeholder 14">
            <a:extLst>
              <a:ext uri="{FF2B5EF4-FFF2-40B4-BE49-F238E27FC236}">
                <a16:creationId xmlns:a16="http://schemas.microsoft.com/office/drawing/2014/main" id="{0874CE3C-9CD0-F445-814F-11A5DB66BABD}"/>
              </a:ext>
            </a:extLst>
          </p:cNvPr>
          <p:cNvSpPr>
            <a:spLocks noGrp="1"/>
          </p:cNvSpPr>
          <p:nvPr>
            <p:ph type="pic" sz="quarter" idx="29" hasCustomPrompt="1"/>
          </p:nvPr>
        </p:nvSpPr>
        <p:spPr>
          <a:xfrm>
            <a:off x="5445666"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7" name="Picture Placeholder 14">
            <a:extLst>
              <a:ext uri="{FF2B5EF4-FFF2-40B4-BE49-F238E27FC236}">
                <a16:creationId xmlns:a16="http://schemas.microsoft.com/office/drawing/2014/main" id="{71BB2AD2-5BF7-C348-8465-DAF1139EE884}"/>
              </a:ext>
            </a:extLst>
          </p:cNvPr>
          <p:cNvSpPr>
            <a:spLocks noGrp="1"/>
          </p:cNvSpPr>
          <p:nvPr>
            <p:ph type="pic" sz="quarter" idx="30" hasCustomPrompt="1"/>
          </p:nvPr>
        </p:nvSpPr>
        <p:spPr>
          <a:xfrm>
            <a:off x="5445666"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8" name="Picture Placeholder 14">
            <a:extLst>
              <a:ext uri="{FF2B5EF4-FFF2-40B4-BE49-F238E27FC236}">
                <a16:creationId xmlns:a16="http://schemas.microsoft.com/office/drawing/2014/main" id="{9E85EC57-17CE-2444-8D5D-2DCD0FBE5143}"/>
              </a:ext>
            </a:extLst>
          </p:cNvPr>
          <p:cNvSpPr>
            <a:spLocks noGrp="1"/>
          </p:cNvSpPr>
          <p:nvPr>
            <p:ph type="pic" sz="quarter" idx="31" hasCustomPrompt="1"/>
          </p:nvPr>
        </p:nvSpPr>
        <p:spPr>
          <a:xfrm>
            <a:off x="7032817"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9" name="Picture Placeholder 14">
            <a:extLst>
              <a:ext uri="{FF2B5EF4-FFF2-40B4-BE49-F238E27FC236}">
                <a16:creationId xmlns:a16="http://schemas.microsoft.com/office/drawing/2014/main" id="{833645A0-031A-AB4C-A4E7-BF5331ED7E2E}"/>
              </a:ext>
            </a:extLst>
          </p:cNvPr>
          <p:cNvSpPr>
            <a:spLocks noGrp="1"/>
          </p:cNvSpPr>
          <p:nvPr>
            <p:ph type="pic" sz="quarter" idx="32" hasCustomPrompt="1"/>
          </p:nvPr>
        </p:nvSpPr>
        <p:spPr>
          <a:xfrm>
            <a:off x="7032817"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0" name="Picture Placeholder 14">
            <a:extLst>
              <a:ext uri="{FF2B5EF4-FFF2-40B4-BE49-F238E27FC236}">
                <a16:creationId xmlns:a16="http://schemas.microsoft.com/office/drawing/2014/main" id="{434595A1-C413-3243-9EBC-DC15AB70036F}"/>
              </a:ext>
            </a:extLst>
          </p:cNvPr>
          <p:cNvSpPr>
            <a:spLocks noGrp="1"/>
          </p:cNvSpPr>
          <p:nvPr>
            <p:ph type="pic" sz="quarter" idx="33" hasCustomPrompt="1"/>
          </p:nvPr>
        </p:nvSpPr>
        <p:spPr>
          <a:xfrm>
            <a:off x="7032817"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1" name="Picture Placeholder 14">
            <a:extLst>
              <a:ext uri="{FF2B5EF4-FFF2-40B4-BE49-F238E27FC236}">
                <a16:creationId xmlns:a16="http://schemas.microsoft.com/office/drawing/2014/main" id="{5531A636-FB0A-254B-966C-77313AB8F9A2}"/>
              </a:ext>
            </a:extLst>
          </p:cNvPr>
          <p:cNvSpPr>
            <a:spLocks noGrp="1"/>
          </p:cNvSpPr>
          <p:nvPr>
            <p:ph type="pic" sz="quarter" idx="34" hasCustomPrompt="1"/>
          </p:nvPr>
        </p:nvSpPr>
        <p:spPr>
          <a:xfrm>
            <a:off x="7032817"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2" name="Picture Placeholder 14">
            <a:extLst>
              <a:ext uri="{FF2B5EF4-FFF2-40B4-BE49-F238E27FC236}">
                <a16:creationId xmlns:a16="http://schemas.microsoft.com/office/drawing/2014/main" id="{10C0B093-EB1F-6044-B88A-3B9EB17CBF09}"/>
              </a:ext>
            </a:extLst>
          </p:cNvPr>
          <p:cNvSpPr>
            <a:spLocks noGrp="1"/>
          </p:cNvSpPr>
          <p:nvPr>
            <p:ph type="pic" sz="quarter" idx="35" hasCustomPrompt="1"/>
          </p:nvPr>
        </p:nvSpPr>
        <p:spPr>
          <a:xfrm>
            <a:off x="7032817"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3" name="Picture Placeholder 14">
            <a:extLst>
              <a:ext uri="{FF2B5EF4-FFF2-40B4-BE49-F238E27FC236}">
                <a16:creationId xmlns:a16="http://schemas.microsoft.com/office/drawing/2014/main" id="{E9742775-9EF5-3949-91AE-B60B59AB3FB7}"/>
              </a:ext>
            </a:extLst>
          </p:cNvPr>
          <p:cNvSpPr>
            <a:spLocks noGrp="1"/>
          </p:cNvSpPr>
          <p:nvPr>
            <p:ph type="pic" sz="quarter" idx="36" hasCustomPrompt="1"/>
          </p:nvPr>
        </p:nvSpPr>
        <p:spPr>
          <a:xfrm>
            <a:off x="861996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4" name="Picture Placeholder 14">
            <a:extLst>
              <a:ext uri="{FF2B5EF4-FFF2-40B4-BE49-F238E27FC236}">
                <a16:creationId xmlns:a16="http://schemas.microsoft.com/office/drawing/2014/main" id="{4D7D5A4B-B88F-7242-98F3-ABA991B2D375}"/>
              </a:ext>
            </a:extLst>
          </p:cNvPr>
          <p:cNvSpPr>
            <a:spLocks noGrp="1"/>
          </p:cNvSpPr>
          <p:nvPr>
            <p:ph type="pic" sz="quarter" idx="37" hasCustomPrompt="1"/>
          </p:nvPr>
        </p:nvSpPr>
        <p:spPr>
          <a:xfrm>
            <a:off x="861996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5" name="Picture Placeholder 14">
            <a:extLst>
              <a:ext uri="{FF2B5EF4-FFF2-40B4-BE49-F238E27FC236}">
                <a16:creationId xmlns:a16="http://schemas.microsoft.com/office/drawing/2014/main" id="{9EABCF14-4A95-9D4A-8511-1923F66BA9EA}"/>
              </a:ext>
            </a:extLst>
          </p:cNvPr>
          <p:cNvSpPr>
            <a:spLocks noGrp="1"/>
          </p:cNvSpPr>
          <p:nvPr>
            <p:ph type="pic" sz="quarter" idx="38" hasCustomPrompt="1"/>
          </p:nvPr>
        </p:nvSpPr>
        <p:spPr>
          <a:xfrm>
            <a:off x="861996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6" name="Picture Placeholder 14">
            <a:extLst>
              <a:ext uri="{FF2B5EF4-FFF2-40B4-BE49-F238E27FC236}">
                <a16:creationId xmlns:a16="http://schemas.microsoft.com/office/drawing/2014/main" id="{0C2E792B-F7B4-E742-BAAA-08F64E378C96}"/>
              </a:ext>
            </a:extLst>
          </p:cNvPr>
          <p:cNvSpPr>
            <a:spLocks noGrp="1"/>
          </p:cNvSpPr>
          <p:nvPr>
            <p:ph type="pic" sz="quarter" idx="39" hasCustomPrompt="1"/>
          </p:nvPr>
        </p:nvSpPr>
        <p:spPr>
          <a:xfrm>
            <a:off x="861996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7" name="Picture Placeholder 14">
            <a:extLst>
              <a:ext uri="{FF2B5EF4-FFF2-40B4-BE49-F238E27FC236}">
                <a16:creationId xmlns:a16="http://schemas.microsoft.com/office/drawing/2014/main" id="{150A90F3-D590-5F42-A424-5DECC3B88CC8}"/>
              </a:ext>
            </a:extLst>
          </p:cNvPr>
          <p:cNvSpPr>
            <a:spLocks noGrp="1"/>
          </p:cNvSpPr>
          <p:nvPr>
            <p:ph type="pic" sz="quarter" idx="40" hasCustomPrompt="1"/>
          </p:nvPr>
        </p:nvSpPr>
        <p:spPr>
          <a:xfrm>
            <a:off x="861996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8" name="Picture Placeholder 14">
            <a:extLst>
              <a:ext uri="{FF2B5EF4-FFF2-40B4-BE49-F238E27FC236}">
                <a16:creationId xmlns:a16="http://schemas.microsoft.com/office/drawing/2014/main" id="{C89BDEC2-3072-1F40-9996-F6D4CA784344}"/>
              </a:ext>
            </a:extLst>
          </p:cNvPr>
          <p:cNvSpPr>
            <a:spLocks noGrp="1"/>
          </p:cNvSpPr>
          <p:nvPr>
            <p:ph type="pic" sz="quarter" idx="41" hasCustomPrompt="1"/>
          </p:nvPr>
        </p:nvSpPr>
        <p:spPr>
          <a:xfrm>
            <a:off x="1020711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9" name="Picture Placeholder 14">
            <a:extLst>
              <a:ext uri="{FF2B5EF4-FFF2-40B4-BE49-F238E27FC236}">
                <a16:creationId xmlns:a16="http://schemas.microsoft.com/office/drawing/2014/main" id="{EA6D6685-CAFC-D54E-92E1-98EE6E4738B5}"/>
              </a:ext>
            </a:extLst>
          </p:cNvPr>
          <p:cNvSpPr>
            <a:spLocks noGrp="1"/>
          </p:cNvSpPr>
          <p:nvPr>
            <p:ph type="pic" sz="quarter" idx="42" hasCustomPrompt="1"/>
          </p:nvPr>
        </p:nvSpPr>
        <p:spPr>
          <a:xfrm>
            <a:off x="1020711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60" name="Picture Placeholder 14">
            <a:extLst>
              <a:ext uri="{FF2B5EF4-FFF2-40B4-BE49-F238E27FC236}">
                <a16:creationId xmlns:a16="http://schemas.microsoft.com/office/drawing/2014/main" id="{AB12A5E8-C479-E54D-A92F-9242E7899FC5}"/>
              </a:ext>
            </a:extLst>
          </p:cNvPr>
          <p:cNvSpPr>
            <a:spLocks noGrp="1"/>
          </p:cNvSpPr>
          <p:nvPr>
            <p:ph type="pic" sz="quarter" idx="43" hasCustomPrompt="1"/>
          </p:nvPr>
        </p:nvSpPr>
        <p:spPr>
          <a:xfrm>
            <a:off x="1020711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61" name="Picture Placeholder 14">
            <a:extLst>
              <a:ext uri="{FF2B5EF4-FFF2-40B4-BE49-F238E27FC236}">
                <a16:creationId xmlns:a16="http://schemas.microsoft.com/office/drawing/2014/main" id="{9FD8D3B9-758A-844D-AC2F-63FB2C2FA7C8}"/>
              </a:ext>
            </a:extLst>
          </p:cNvPr>
          <p:cNvSpPr>
            <a:spLocks noGrp="1"/>
          </p:cNvSpPr>
          <p:nvPr>
            <p:ph type="pic" sz="quarter" idx="44" hasCustomPrompt="1"/>
          </p:nvPr>
        </p:nvSpPr>
        <p:spPr>
          <a:xfrm>
            <a:off x="1020711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62" name="Picture Placeholder 14">
            <a:extLst>
              <a:ext uri="{FF2B5EF4-FFF2-40B4-BE49-F238E27FC236}">
                <a16:creationId xmlns:a16="http://schemas.microsoft.com/office/drawing/2014/main" id="{BEBB594B-D65B-0947-ACC8-126895D79FE5}"/>
              </a:ext>
            </a:extLst>
          </p:cNvPr>
          <p:cNvSpPr>
            <a:spLocks noGrp="1"/>
          </p:cNvSpPr>
          <p:nvPr>
            <p:ph type="pic" sz="quarter" idx="45" hasCustomPrompt="1"/>
          </p:nvPr>
        </p:nvSpPr>
        <p:spPr>
          <a:xfrm>
            <a:off x="1020711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Tree>
    <p:extLst>
      <p:ext uri="{BB962C8B-B14F-4D97-AF65-F5344CB8AC3E}">
        <p14:creationId xmlns:p14="http://schemas.microsoft.com/office/powerpoint/2010/main" val="38771533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2312412781"/>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preserve="1" userDrawn="1">
  <p:cSld name="Bio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400300" cy="2403746"/>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0" name="Text Placeholder 8">
            <a:extLst>
              <a:ext uri="{FF2B5EF4-FFF2-40B4-BE49-F238E27FC236}">
                <a16:creationId xmlns:a16="http://schemas.microsoft.com/office/drawing/2014/main" id="{50EAC983-3852-6D47-AC60-A9190A309196}"/>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2" name="Text Placeholder 8">
            <a:extLst>
              <a:ext uri="{FF2B5EF4-FFF2-40B4-BE49-F238E27FC236}">
                <a16:creationId xmlns:a16="http://schemas.microsoft.com/office/drawing/2014/main" id="{A4C5163C-22FE-194E-AA59-82366731B08B}"/>
              </a:ext>
            </a:extLst>
          </p:cNvPr>
          <p:cNvSpPr>
            <a:spLocks noGrp="1"/>
          </p:cNvSpPr>
          <p:nvPr>
            <p:ph type="body" sz="quarter" idx="18" hasCustomPrompt="1"/>
          </p:nvPr>
        </p:nvSpPr>
        <p:spPr>
          <a:xfrm>
            <a:off x="685800" y="4398744"/>
            <a:ext cx="2400300" cy="1773455"/>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859813008"/>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preserve="1" userDrawn="1">
  <p:cSld name="Bios - Tw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97327"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0" name="Text Placeholder 8">
            <a:extLst>
              <a:ext uri="{FF2B5EF4-FFF2-40B4-BE49-F238E27FC236}">
                <a16:creationId xmlns:a16="http://schemas.microsoft.com/office/drawing/2014/main" id="{2A630031-29BA-4B47-ADA2-5A9B8E7810D0}"/>
              </a:ext>
            </a:extLst>
          </p:cNvPr>
          <p:cNvSpPr>
            <a:spLocks noGrp="1"/>
          </p:cNvSpPr>
          <p:nvPr>
            <p:ph type="body" sz="quarter" idx="18" hasCustomPrompt="1"/>
          </p:nvPr>
        </p:nvSpPr>
        <p:spPr>
          <a:xfrm>
            <a:off x="2562352"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1" name="Text Placeholder 8">
            <a:extLst>
              <a:ext uri="{FF2B5EF4-FFF2-40B4-BE49-F238E27FC236}">
                <a16:creationId xmlns:a16="http://schemas.microsoft.com/office/drawing/2014/main" id="{D8CCB0DD-6B1C-1043-A8B4-BF1E814B1828}"/>
              </a:ext>
            </a:extLst>
          </p:cNvPr>
          <p:cNvSpPr>
            <a:spLocks noGrp="1"/>
          </p:cNvSpPr>
          <p:nvPr>
            <p:ph type="body" sz="quarter" idx="22" hasCustomPrompt="1"/>
          </p:nvPr>
        </p:nvSpPr>
        <p:spPr>
          <a:xfrm>
            <a:off x="8175054"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3" name="Text Placeholder 8">
            <a:extLst>
              <a:ext uri="{FF2B5EF4-FFF2-40B4-BE49-F238E27FC236}">
                <a16:creationId xmlns:a16="http://schemas.microsoft.com/office/drawing/2014/main" id="{6646720B-DD60-674E-BF5F-8860A78154F8}"/>
              </a:ext>
            </a:extLst>
          </p:cNvPr>
          <p:cNvSpPr>
            <a:spLocks noGrp="1"/>
          </p:cNvSpPr>
          <p:nvPr>
            <p:ph type="body" sz="quarter" idx="23" hasCustomPrompt="1"/>
          </p:nvPr>
        </p:nvSpPr>
        <p:spPr>
          <a:xfrm>
            <a:off x="70126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4" name="Text Placeholder 8">
            <a:extLst>
              <a:ext uri="{FF2B5EF4-FFF2-40B4-BE49-F238E27FC236}">
                <a16:creationId xmlns:a16="http://schemas.microsoft.com/office/drawing/2014/main" id="{A640A59E-8554-6844-8F7B-7A60F1A46B40}"/>
              </a:ext>
            </a:extLst>
          </p:cNvPr>
          <p:cNvSpPr>
            <a:spLocks noGrp="1"/>
          </p:cNvSpPr>
          <p:nvPr>
            <p:ph type="body" sz="quarter" idx="24" hasCustomPrompt="1"/>
          </p:nvPr>
        </p:nvSpPr>
        <p:spPr>
          <a:xfrm>
            <a:off x="629699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113165651"/>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preserve="1" userDrawn="1">
  <p:cSld name="Bios - Thr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142162" cy="1143802"/>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4419599"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8153818"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7" name="Text Placeholder 8">
            <a:extLst>
              <a:ext uri="{FF2B5EF4-FFF2-40B4-BE49-F238E27FC236}">
                <a16:creationId xmlns:a16="http://schemas.microsoft.com/office/drawing/2014/main" id="{C442BD1F-4F2B-164A-B817-C583AF40A836}"/>
              </a:ext>
            </a:extLst>
          </p:cNvPr>
          <p:cNvSpPr>
            <a:spLocks noGrp="1"/>
          </p:cNvSpPr>
          <p:nvPr>
            <p:ph type="body" sz="quarter" idx="18" hasCustomPrompt="1"/>
          </p:nvPr>
        </p:nvSpPr>
        <p:spPr>
          <a:xfrm>
            <a:off x="21389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9" name="Text Placeholder 8">
            <a:extLst>
              <a:ext uri="{FF2B5EF4-FFF2-40B4-BE49-F238E27FC236}">
                <a16:creationId xmlns:a16="http://schemas.microsoft.com/office/drawing/2014/main" id="{B7946125-1832-884D-ACA4-1FA90E17C5E7}"/>
              </a:ext>
            </a:extLst>
          </p:cNvPr>
          <p:cNvSpPr>
            <a:spLocks noGrp="1"/>
          </p:cNvSpPr>
          <p:nvPr>
            <p:ph type="body" sz="quarter" idx="28" hasCustomPrompt="1"/>
          </p:nvPr>
        </p:nvSpPr>
        <p:spPr>
          <a:xfrm>
            <a:off x="58727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0" name="Text Placeholder 8">
            <a:extLst>
              <a:ext uri="{FF2B5EF4-FFF2-40B4-BE49-F238E27FC236}">
                <a16:creationId xmlns:a16="http://schemas.microsoft.com/office/drawing/2014/main" id="{D1F26D82-C1EE-AF48-9401-A926C793A190}"/>
              </a:ext>
            </a:extLst>
          </p:cNvPr>
          <p:cNvSpPr>
            <a:spLocks noGrp="1"/>
          </p:cNvSpPr>
          <p:nvPr>
            <p:ph type="body" sz="quarter" idx="29" hasCustomPrompt="1"/>
          </p:nvPr>
        </p:nvSpPr>
        <p:spPr>
          <a:xfrm>
            <a:off x="9606967"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7" name="Text Placeholder 8">
            <a:extLst>
              <a:ext uri="{FF2B5EF4-FFF2-40B4-BE49-F238E27FC236}">
                <a16:creationId xmlns:a16="http://schemas.microsoft.com/office/drawing/2014/main" id="{859D51BE-948A-C542-9318-3F192122FEF6}"/>
              </a:ext>
            </a:extLst>
          </p:cNvPr>
          <p:cNvSpPr>
            <a:spLocks noGrp="1"/>
          </p:cNvSpPr>
          <p:nvPr>
            <p:ph type="body" sz="quarter" idx="23" hasCustomPrompt="1"/>
          </p:nvPr>
        </p:nvSpPr>
        <p:spPr>
          <a:xfrm>
            <a:off x="70126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8" name="Text Placeholder 8">
            <a:extLst>
              <a:ext uri="{FF2B5EF4-FFF2-40B4-BE49-F238E27FC236}">
                <a16:creationId xmlns:a16="http://schemas.microsoft.com/office/drawing/2014/main" id="{936469AC-5ED1-8C4A-8D7D-964F73FD336B}"/>
              </a:ext>
            </a:extLst>
          </p:cNvPr>
          <p:cNvSpPr>
            <a:spLocks noGrp="1"/>
          </p:cNvSpPr>
          <p:nvPr>
            <p:ph type="body" sz="quarter" idx="24" hasCustomPrompt="1"/>
          </p:nvPr>
        </p:nvSpPr>
        <p:spPr>
          <a:xfrm>
            <a:off x="4437927"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9" name="Text Placeholder 8">
            <a:extLst>
              <a:ext uri="{FF2B5EF4-FFF2-40B4-BE49-F238E27FC236}">
                <a16:creationId xmlns:a16="http://schemas.microsoft.com/office/drawing/2014/main" id="{B3822FE9-99AE-094D-AE82-0D4977F4718A}"/>
              </a:ext>
            </a:extLst>
          </p:cNvPr>
          <p:cNvSpPr>
            <a:spLocks noGrp="1"/>
          </p:cNvSpPr>
          <p:nvPr>
            <p:ph type="body" sz="quarter" idx="30" hasCustomPrompt="1"/>
          </p:nvPr>
        </p:nvSpPr>
        <p:spPr>
          <a:xfrm>
            <a:off x="817459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591361489"/>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preserve="1" userDrawn="1">
  <p:cSld name="Bios - Fou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914400" cy="91571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3453384"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6259070"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6" name="Picture Placeholder 14">
            <a:extLst>
              <a:ext uri="{FF2B5EF4-FFF2-40B4-BE49-F238E27FC236}">
                <a16:creationId xmlns:a16="http://schemas.microsoft.com/office/drawing/2014/main" id="{30AEFBD8-E71C-8541-9142-6611DC528D7F}"/>
              </a:ext>
            </a:extLst>
          </p:cNvPr>
          <p:cNvSpPr>
            <a:spLocks noGrp="1"/>
          </p:cNvSpPr>
          <p:nvPr>
            <p:ph type="pic" sz="quarter" idx="22" hasCustomPrompt="1"/>
          </p:nvPr>
        </p:nvSpPr>
        <p:spPr>
          <a:xfrm>
            <a:off x="9064752"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0" name="Text Placeholder 8">
            <a:extLst>
              <a:ext uri="{FF2B5EF4-FFF2-40B4-BE49-F238E27FC236}">
                <a16:creationId xmlns:a16="http://schemas.microsoft.com/office/drawing/2014/main" id="{BEEE02FB-72A4-4E43-96A7-FEB9F1BDBDE1}"/>
              </a:ext>
            </a:extLst>
          </p:cNvPr>
          <p:cNvSpPr>
            <a:spLocks noGrp="1"/>
          </p:cNvSpPr>
          <p:nvPr>
            <p:ph type="body" sz="quarter" idx="18" hasCustomPrompt="1"/>
          </p:nvPr>
        </p:nvSpPr>
        <p:spPr>
          <a:xfrm>
            <a:off x="184444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1" name="Text Placeholder 8">
            <a:extLst>
              <a:ext uri="{FF2B5EF4-FFF2-40B4-BE49-F238E27FC236}">
                <a16:creationId xmlns:a16="http://schemas.microsoft.com/office/drawing/2014/main" id="{6893C662-E60F-D541-B07B-4158AFC0DD1D}"/>
              </a:ext>
            </a:extLst>
          </p:cNvPr>
          <p:cNvSpPr>
            <a:spLocks noGrp="1"/>
          </p:cNvSpPr>
          <p:nvPr>
            <p:ph type="body" sz="quarter" idx="31" hasCustomPrompt="1"/>
          </p:nvPr>
        </p:nvSpPr>
        <p:spPr>
          <a:xfrm>
            <a:off x="4608620"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2" name="Text Placeholder 8">
            <a:extLst>
              <a:ext uri="{FF2B5EF4-FFF2-40B4-BE49-F238E27FC236}">
                <a16:creationId xmlns:a16="http://schemas.microsoft.com/office/drawing/2014/main" id="{81165C96-338C-6C4D-B9A7-069AFC305193}"/>
              </a:ext>
            </a:extLst>
          </p:cNvPr>
          <p:cNvSpPr>
            <a:spLocks noGrp="1"/>
          </p:cNvSpPr>
          <p:nvPr>
            <p:ph type="body" sz="quarter" idx="32" hasCustomPrompt="1"/>
          </p:nvPr>
        </p:nvSpPr>
        <p:spPr>
          <a:xfrm>
            <a:off x="741771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3" name="Text Placeholder 8">
            <a:extLst>
              <a:ext uri="{FF2B5EF4-FFF2-40B4-BE49-F238E27FC236}">
                <a16:creationId xmlns:a16="http://schemas.microsoft.com/office/drawing/2014/main" id="{7C9F813F-DAA3-734F-8892-EDAA7A51F0A1}"/>
              </a:ext>
            </a:extLst>
          </p:cNvPr>
          <p:cNvSpPr>
            <a:spLocks noGrp="1"/>
          </p:cNvSpPr>
          <p:nvPr>
            <p:ph type="body" sz="quarter" idx="33" hasCustomPrompt="1"/>
          </p:nvPr>
        </p:nvSpPr>
        <p:spPr>
          <a:xfrm>
            <a:off x="10220347"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1" name="Text Placeholder 8">
            <a:extLst>
              <a:ext uri="{FF2B5EF4-FFF2-40B4-BE49-F238E27FC236}">
                <a16:creationId xmlns:a16="http://schemas.microsoft.com/office/drawing/2014/main" id="{D777C81D-88F3-2A41-8BA9-BB7EE1DB8D89}"/>
              </a:ext>
            </a:extLst>
          </p:cNvPr>
          <p:cNvSpPr>
            <a:spLocks noGrp="1"/>
          </p:cNvSpPr>
          <p:nvPr>
            <p:ph type="body" sz="quarter" idx="23" hasCustomPrompt="1"/>
          </p:nvPr>
        </p:nvSpPr>
        <p:spPr>
          <a:xfrm>
            <a:off x="701262"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2" name="Text Placeholder 8">
            <a:extLst>
              <a:ext uri="{FF2B5EF4-FFF2-40B4-BE49-F238E27FC236}">
                <a16:creationId xmlns:a16="http://schemas.microsoft.com/office/drawing/2014/main" id="{47F9DE6E-97BD-8C4F-A0CD-17AA6D26DAED}"/>
              </a:ext>
            </a:extLst>
          </p:cNvPr>
          <p:cNvSpPr>
            <a:spLocks noGrp="1"/>
          </p:cNvSpPr>
          <p:nvPr>
            <p:ph type="body" sz="quarter" idx="24" hasCustomPrompt="1"/>
          </p:nvPr>
        </p:nvSpPr>
        <p:spPr>
          <a:xfrm>
            <a:off x="3493846"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3" name="Text Placeholder 8">
            <a:extLst>
              <a:ext uri="{FF2B5EF4-FFF2-40B4-BE49-F238E27FC236}">
                <a16:creationId xmlns:a16="http://schemas.microsoft.com/office/drawing/2014/main" id="{32F045AE-6FFB-2B41-B910-233818178BAB}"/>
              </a:ext>
            </a:extLst>
          </p:cNvPr>
          <p:cNvSpPr>
            <a:spLocks noGrp="1"/>
          </p:cNvSpPr>
          <p:nvPr>
            <p:ph type="body" sz="quarter" idx="34" hasCustomPrompt="1"/>
          </p:nvPr>
        </p:nvSpPr>
        <p:spPr>
          <a:xfrm>
            <a:off x="6286430"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4" name="Text Placeholder 8">
            <a:extLst>
              <a:ext uri="{FF2B5EF4-FFF2-40B4-BE49-F238E27FC236}">
                <a16:creationId xmlns:a16="http://schemas.microsoft.com/office/drawing/2014/main" id="{B2EED6BD-B3EA-4D48-9D2A-EB27F03C76E2}"/>
              </a:ext>
            </a:extLst>
          </p:cNvPr>
          <p:cNvSpPr>
            <a:spLocks noGrp="1"/>
          </p:cNvSpPr>
          <p:nvPr>
            <p:ph type="body" sz="quarter" idx="35" hasCustomPrompt="1"/>
          </p:nvPr>
        </p:nvSpPr>
        <p:spPr>
          <a:xfrm>
            <a:off x="9079014"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353147712"/>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87702"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2" name="Picture Placeholder 14">
            <a:extLst>
              <a:ext uri="{FF2B5EF4-FFF2-40B4-BE49-F238E27FC236}">
                <a16:creationId xmlns:a16="http://schemas.microsoft.com/office/drawing/2014/main" id="{6E645E8C-05BC-6548-872B-891C1988923C}"/>
              </a:ext>
            </a:extLst>
          </p:cNvPr>
          <p:cNvSpPr>
            <a:spLocks noGrp="1"/>
          </p:cNvSpPr>
          <p:nvPr>
            <p:ph type="pic" sz="quarter" idx="18" hasCustomPrompt="1"/>
          </p:nvPr>
        </p:nvSpPr>
        <p:spPr>
          <a:xfrm>
            <a:off x="3486751"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4" name="Picture Placeholder 14">
            <a:extLst>
              <a:ext uri="{FF2B5EF4-FFF2-40B4-BE49-F238E27FC236}">
                <a16:creationId xmlns:a16="http://schemas.microsoft.com/office/drawing/2014/main" id="{AC5133CF-A1DF-074A-8781-7F53E58B38DA}"/>
              </a:ext>
            </a:extLst>
          </p:cNvPr>
          <p:cNvSpPr>
            <a:spLocks noGrp="1"/>
          </p:cNvSpPr>
          <p:nvPr>
            <p:ph type="pic" sz="quarter" idx="20" hasCustomPrompt="1"/>
          </p:nvPr>
        </p:nvSpPr>
        <p:spPr>
          <a:xfrm>
            <a:off x="9088654"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8" name="Picture Placeholder 14">
            <a:extLst>
              <a:ext uri="{FF2B5EF4-FFF2-40B4-BE49-F238E27FC236}">
                <a16:creationId xmlns:a16="http://schemas.microsoft.com/office/drawing/2014/main" id="{995C6489-58E1-8246-B12F-4BB7D39BD4B5}"/>
              </a:ext>
            </a:extLst>
          </p:cNvPr>
          <p:cNvSpPr>
            <a:spLocks noGrp="1"/>
          </p:cNvSpPr>
          <p:nvPr>
            <p:ph type="pic" sz="quarter" idx="33" hasCustomPrompt="1"/>
          </p:nvPr>
        </p:nvSpPr>
        <p:spPr>
          <a:xfrm>
            <a:off x="685800"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9" name="Picture Placeholder 14">
            <a:extLst>
              <a:ext uri="{FF2B5EF4-FFF2-40B4-BE49-F238E27FC236}">
                <a16:creationId xmlns:a16="http://schemas.microsoft.com/office/drawing/2014/main" id="{AB2578B4-B73E-B44A-B8FE-DD33E294E44E}"/>
              </a:ext>
            </a:extLst>
          </p:cNvPr>
          <p:cNvSpPr>
            <a:spLocks noGrp="1"/>
          </p:cNvSpPr>
          <p:nvPr>
            <p:ph type="pic" sz="quarter" idx="34" hasCustomPrompt="1"/>
          </p:nvPr>
        </p:nvSpPr>
        <p:spPr>
          <a:xfrm>
            <a:off x="6287702"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0" name="Picture Placeholder 14">
            <a:extLst>
              <a:ext uri="{FF2B5EF4-FFF2-40B4-BE49-F238E27FC236}">
                <a16:creationId xmlns:a16="http://schemas.microsoft.com/office/drawing/2014/main" id="{342AD1C8-3D24-F143-BC2E-FD8640F959E9}"/>
              </a:ext>
            </a:extLst>
          </p:cNvPr>
          <p:cNvSpPr>
            <a:spLocks noGrp="1"/>
          </p:cNvSpPr>
          <p:nvPr>
            <p:ph type="pic" sz="quarter" idx="35" hasCustomPrompt="1"/>
          </p:nvPr>
        </p:nvSpPr>
        <p:spPr>
          <a:xfrm>
            <a:off x="3486751"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1" name="Picture Placeholder 14">
            <a:extLst>
              <a:ext uri="{FF2B5EF4-FFF2-40B4-BE49-F238E27FC236}">
                <a16:creationId xmlns:a16="http://schemas.microsoft.com/office/drawing/2014/main" id="{CD696151-7FA0-7E4B-BF95-443006F35282}"/>
              </a:ext>
            </a:extLst>
          </p:cNvPr>
          <p:cNvSpPr>
            <a:spLocks noGrp="1"/>
          </p:cNvSpPr>
          <p:nvPr>
            <p:ph type="pic" sz="quarter" idx="36" hasCustomPrompt="1"/>
          </p:nvPr>
        </p:nvSpPr>
        <p:spPr>
          <a:xfrm>
            <a:off x="9088654"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43" name="Text Placeholder 8">
            <a:extLst>
              <a:ext uri="{FF2B5EF4-FFF2-40B4-BE49-F238E27FC236}">
                <a16:creationId xmlns:a16="http://schemas.microsoft.com/office/drawing/2014/main" id="{E275BD01-EC80-7041-9D61-D1B61C005FAE}"/>
              </a:ext>
            </a:extLst>
          </p:cNvPr>
          <p:cNvSpPr>
            <a:spLocks noGrp="1"/>
          </p:cNvSpPr>
          <p:nvPr>
            <p:ph type="body" sz="quarter" idx="49" hasCustomPrompt="1"/>
          </p:nvPr>
        </p:nvSpPr>
        <p:spPr>
          <a:xfrm>
            <a:off x="685800"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4" name="Text Placeholder 8">
            <a:extLst>
              <a:ext uri="{FF2B5EF4-FFF2-40B4-BE49-F238E27FC236}">
                <a16:creationId xmlns:a16="http://schemas.microsoft.com/office/drawing/2014/main" id="{991E8DA0-CEFA-314D-84BC-4A55C992D766}"/>
              </a:ext>
            </a:extLst>
          </p:cNvPr>
          <p:cNvSpPr>
            <a:spLocks noGrp="1"/>
          </p:cNvSpPr>
          <p:nvPr>
            <p:ph type="body" sz="quarter" idx="50" hasCustomPrompt="1"/>
          </p:nvPr>
        </p:nvSpPr>
        <p:spPr>
          <a:xfrm>
            <a:off x="685800"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5" name="Text Placeholder 8">
            <a:extLst>
              <a:ext uri="{FF2B5EF4-FFF2-40B4-BE49-F238E27FC236}">
                <a16:creationId xmlns:a16="http://schemas.microsoft.com/office/drawing/2014/main" id="{A847203A-FD45-9849-AB08-A1B0FC164238}"/>
              </a:ext>
            </a:extLst>
          </p:cNvPr>
          <p:cNvSpPr>
            <a:spLocks noGrp="1"/>
          </p:cNvSpPr>
          <p:nvPr>
            <p:ph type="body" sz="quarter" idx="51" hasCustomPrompt="1"/>
          </p:nvPr>
        </p:nvSpPr>
        <p:spPr>
          <a:xfrm>
            <a:off x="3486751"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6" name="Text Placeholder 8">
            <a:extLst>
              <a:ext uri="{FF2B5EF4-FFF2-40B4-BE49-F238E27FC236}">
                <a16:creationId xmlns:a16="http://schemas.microsoft.com/office/drawing/2014/main" id="{20969B23-739E-3C4E-9705-1FF78301AF99}"/>
              </a:ext>
            </a:extLst>
          </p:cNvPr>
          <p:cNvSpPr>
            <a:spLocks noGrp="1"/>
          </p:cNvSpPr>
          <p:nvPr>
            <p:ph type="body" sz="quarter" idx="52" hasCustomPrompt="1"/>
          </p:nvPr>
        </p:nvSpPr>
        <p:spPr>
          <a:xfrm>
            <a:off x="3486751"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7" name="Text Placeholder 8">
            <a:extLst>
              <a:ext uri="{FF2B5EF4-FFF2-40B4-BE49-F238E27FC236}">
                <a16:creationId xmlns:a16="http://schemas.microsoft.com/office/drawing/2014/main" id="{06274477-0A79-C549-B59D-D078BB636547}"/>
              </a:ext>
            </a:extLst>
          </p:cNvPr>
          <p:cNvSpPr>
            <a:spLocks noGrp="1"/>
          </p:cNvSpPr>
          <p:nvPr>
            <p:ph type="body" sz="quarter" idx="53" hasCustomPrompt="1"/>
          </p:nvPr>
        </p:nvSpPr>
        <p:spPr>
          <a:xfrm>
            <a:off x="6287702"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8" name="Text Placeholder 8">
            <a:extLst>
              <a:ext uri="{FF2B5EF4-FFF2-40B4-BE49-F238E27FC236}">
                <a16:creationId xmlns:a16="http://schemas.microsoft.com/office/drawing/2014/main" id="{05237FAC-D5A6-3B41-97E1-F5CFB6195662}"/>
              </a:ext>
            </a:extLst>
          </p:cNvPr>
          <p:cNvSpPr>
            <a:spLocks noGrp="1"/>
          </p:cNvSpPr>
          <p:nvPr>
            <p:ph type="body" sz="quarter" idx="54" hasCustomPrompt="1"/>
          </p:nvPr>
        </p:nvSpPr>
        <p:spPr>
          <a:xfrm>
            <a:off x="6287702"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9" name="Text Placeholder 8">
            <a:extLst>
              <a:ext uri="{FF2B5EF4-FFF2-40B4-BE49-F238E27FC236}">
                <a16:creationId xmlns:a16="http://schemas.microsoft.com/office/drawing/2014/main" id="{649787C3-33FB-7B42-BF2E-A1AC70E7EE54}"/>
              </a:ext>
            </a:extLst>
          </p:cNvPr>
          <p:cNvSpPr>
            <a:spLocks noGrp="1"/>
          </p:cNvSpPr>
          <p:nvPr>
            <p:ph type="body" sz="quarter" idx="55" hasCustomPrompt="1"/>
          </p:nvPr>
        </p:nvSpPr>
        <p:spPr>
          <a:xfrm>
            <a:off x="9090313"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50" name="Text Placeholder 8">
            <a:extLst>
              <a:ext uri="{FF2B5EF4-FFF2-40B4-BE49-F238E27FC236}">
                <a16:creationId xmlns:a16="http://schemas.microsoft.com/office/drawing/2014/main" id="{07C5DD56-B7C7-FA42-9F93-957D9997C42E}"/>
              </a:ext>
            </a:extLst>
          </p:cNvPr>
          <p:cNvSpPr>
            <a:spLocks noGrp="1"/>
          </p:cNvSpPr>
          <p:nvPr>
            <p:ph type="body" sz="quarter" idx="56" hasCustomPrompt="1"/>
          </p:nvPr>
        </p:nvSpPr>
        <p:spPr>
          <a:xfrm>
            <a:off x="9090313"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20697090"/>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preserve="1" userDrawn="1">
  <p:cSld name="3/3/3 Profi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494995"/>
          </a:xfrm>
        </p:spPr>
        <p:txBody>
          <a:bodyPr anchor="t" anchorCtr="0"/>
          <a:lstStyle>
            <a:lvl1pPr>
              <a:defRPr sz="2300" b="0" i="0">
                <a:latin typeface="FuturaNext-Medium" panose="020B0602020204020303" pitchFamily="34" charset="77"/>
              </a:defRPr>
            </a:lvl1pPr>
          </a:lstStyle>
          <a:p>
            <a:r>
              <a:rPr lang="en-US"/>
              <a:t>3/3/3 Profile Name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019301" cy="202220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8" name="Subtitle 2">
            <a:extLst>
              <a:ext uri="{FF2B5EF4-FFF2-40B4-BE49-F238E27FC236}">
                <a16:creationId xmlns:a16="http://schemas.microsoft.com/office/drawing/2014/main" id="{F40F6EF1-4EAF-EF4C-8721-63E725D99BB1}"/>
              </a:ext>
            </a:extLst>
          </p:cNvPr>
          <p:cNvSpPr>
            <a:spLocks noGrp="1"/>
          </p:cNvSpPr>
          <p:nvPr>
            <p:ph type="subTitle" idx="14" hasCustomPrompt="1"/>
          </p:nvPr>
        </p:nvSpPr>
        <p:spPr>
          <a:xfrm>
            <a:off x="685800" y="1028395"/>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Designation</a:t>
            </a:r>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1676400"/>
            <a:ext cx="0" cy="4495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ext Placeholder 8">
            <a:extLst>
              <a:ext uri="{FF2B5EF4-FFF2-40B4-BE49-F238E27FC236}">
                <a16:creationId xmlns:a16="http://schemas.microsoft.com/office/drawing/2014/main" id="{44F1B326-EA5D-DF4C-9769-DE53133ADC9A}"/>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18" name="Text Placeholder 8">
            <a:extLst>
              <a:ext uri="{FF2B5EF4-FFF2-40B4-BE49-F238E27FC236}">
                <a16:creationId xmlns:a16="http://schemas.microsoft.com/office/drawing/2014/main" id="{5CE0AF91-E47E-1F45-968B-C5DAA8241F68}"/>
              </a:ext>
            </a:extLst>
          </p:cNvPr>
          <p:cNvSpPr>
            <a:spLocks noGrp="1"/>
          </p:cNvSpPr>
          <p:nvPr>
            <p:ph type="body" sz="quarter" idx="18" hasCustomPrompt="1"/>
          </p:nvPr>
        </p:nvSpPr>
        <p:spPr>
          <a:xfrm>
            <a:off x="685800" y="4091792"/>
            <a:ext cx="2019301" cy="2080408"/>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780144902"/>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preserve="1" userDrawn="1">
  <p:cSld name="3/3/3 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019301" cy="1143000"/>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533400"/>
            <a:ext cx="0" cy="5638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Text Placeholder 8">
            <a:extLst>
              <a:ext uri="{FF2B5EF4-FFF2-40B4-BE49-F238E27FC236}">
                <a16:creationId xmlns:a16="http://schemas.microsoft.com/office/drawing/2014/main" id="{0A41AD4B-A747-424A-B9F9-C8308162406C}"/>
              </a:ext>
            </a:extLst>
          </p:cNvPr>
          <p:cNvSpPr>
            <a:spLocks noGrp="1"/>
          </p:cNvSpPr>
          <p:nvPr>
            <p:ph type="body" sz="quarter" idx="16" hasCustomPrompt="1"/>
          </p:nvPr>
        </p:nvSpPr>
        <p:spPr>
          <a:xfrm>
            <a:off x="3467100" y="533400"/>
            <a:ext cx="8036052" cy="5638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0" name="Text Placeholder 8">
            <a:extLst>
              <a:ext uri="{FF2B5EF4-FFF2-40B4-BE49-F238E27FC236}">
                <a16:creationId xmlns:a16="http://schemas.microsoft.com/office/drawing/2014/main" id="{13A95416-90C3-E449-97BC-03BD0D7402E8}"/>
              </a:ext>
            </a:extLst>
          </p:cNvPr>
          <p:cNvSpPr>
            <a:spLocks noGrp="1"/>
          </p:cNvSpPr>
          <p:nvPr>
            <p:ph type="body" sz="quarter" idx="18" hasCustomPrompt="1"/>
          </p:nvPr>
        </p:nvSpPr>
        <p:spPr>
          <a:xfrm>
            <a:off x="685800" y="2057400"/>
            <a:ext cx="2019301"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479978552"/>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preserve="1"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Tree>
    <p:extLst>
      <p:ext uri="{BB962C8B-B14F-4D97-AF65-F5344CB8AC3E}">
        <p14:creationId xmlns:p14="http://schemas.microsoft.com/office/powerpoint/2010/main" val="212668713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68.xml><?xml version="1.0" encoding="utf-8"?>
<p:sldLayout xmlns:a="http://schemas.openxmlformats.org/drawingml/2006/main" xmlns:r="http://schemas.openxmlformats.org/officeDocument/2006/relationships" xmlns:p="http://schemas.openxmlformats.org/presentationml/2006/main" preserve="1" userDrawn="1">
  <p:cSld name="1_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86855"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tx1"/>
                </a:solidFill>
                <a:latin typeface="FuturaNext-Medium" panose="020B0602020204020303" pitchFamily="34" charset="77"/>
              </a:defRPr>
            </a:lvl1pPr>
          </a:lstStyle>
          <a:p>
            <a:r>
              <a:rPr lang="en-US"/>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bg1"/>
                </a:solidFill>
                <a:latin typeface="FuturaNext-Medium" panose="020B0602020204020303" pitchFamily="34" charset="77"/>
                <a:ea typeface="+mj-ea"/>
                <a:cs typeface="+mj-cs"/>
              </a:defRPr>
            </a:lvl1pPr>
          </a:lstStyle>
          <a:p>
            <a:r>
              <a:rPr lang="en-US"/>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Tree>
    <p:extLst>
      <p:ext uri="{BB962C8B-B14F-4D97-AF65-F5344CB8AC3E}">
        <p14:creationId xmlns:p14="http://schemas.microsoft.com/office/powerpoint/2010/main" val="349227632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69.xml><?xml version="1.0" encoding="utf-8"?>
<p:sldLayout xmlns:a="http://schemas.openxmlformats.org/drawingml/2006/main" xmlns:r="http://schemas.openxmlformats.org/officeDocument/2006/relationships" xmlns:p="http://schemas.openxmlformats.org/presentationml/2006/main" preserve="1" userDrawn="1">
  <p:cSld name="Two Quote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9" name="Freeform 8">
            <a:extLst>
              <a:ext uri="{FF2B5EF4-FFF2-40B4-BE49-F238E27FC236}">
                <a16:creationId xmlns:a16="http://schemas.microsoft.com/office/drawing/2014/main" id="{145B1CA3-7815-E143-A41B-06475BD1EDF4}"/>
              </a:ext>
            </a:extLst>
          </p:cNvPr>
          <p:cNvSpPr/>
          <p:nvPr userDrawn="1"/>
        </p:nvSpPr>
        <p:spPr>
          <a:xfrm>
            <a:off x="7040881"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7040881"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600"/>
              </a:spcBef>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 </a:t>
            </a:r>
          </a:p>
        </p:txBody>
      </p:sp>
    </p:spTree>
    <p:extLst>
      <p:ext uri="{BB962C8B-B14F-4D97-AF65-F5344CB8AC3E}">
        <p14:creationId xmlns:p14="http://schemas.microsoft.com/office/powerpoint/2010/main" val="227484792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1" name="Text Placeholder 8">
            <a:extLst>
              <a:ext uri="{FF2B5EF4-FFF2-40B4-BE49-F238E27FC236}">
                <a16:creationId xmlns:a16="http://schemas.microsoft.com/office/drawing/2014/main" id="{6047BD24-6DC8-4A40-9E57-6013ECAAC2D6}"/>
              </a:ext>
            </a:extLst>
          </p:cNvPr>
          <p:cNvSpPr>
            <a:spLocks noGrp="1"/>
          </p:cNvSpPr>
          <p:nvPr>
            <p:ph type="body" sz="quarter" idx="16" hasCustomPrompt="1"/>
          </p:nvPr>
        </p:nvSpPr>
        <p:spPr>
          <a:xfrm>
            <a:off x="6858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2" name="Text Placeholder 8">
            <a:extLst>
              <a:ext uri="{FF2B5EF4-FFF2-40B4-BE49-F238E27FC236}">
                <a16:creationId xmlns:a16="http://schemas.microsoft.com/office/drawing/2014/main" id="{3E119FBC-1340-CC4D-B48F-BEC63F8397AD}"/>
              </a:ext>
            </a:extLst>
          </p:cNvPr>
          <p:cNvSpPr>
            <a:spLocks noGrp="1"/>
          </p:cNvSpPr>
          <p:nvPr>
            <p:ph type="body" sz="quarter" idx="17" hasCustomPrompt="1"/>
          </p:nvPr>
        </p:nvSpPr>
        <p:spPr>
          <a:xfrm>
            <a:off x="62865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3441270532"/>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preserve="1" userDrawn="1">
  <p:cSld name="1_Two Quotes 0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95999"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9" name="Freeform 8">
            <a:extLst>
              <a:ext uri="{FF2B5EF4-FFF2-40B4-BE49-F238E27FC236}">
                <a16:creationId xmlns:a16="http://schemas.microsoft.com/office/drawing/2014/main" id="{145B1CA3-7815-E143-A41B-06475BD1EDF4}"/>
              </a:ext>
            </a:extLst>
          </p:cNvPr>
          <p:cNvSpPr/>
          <p:nvPr userDrawn="1"/>
        </p:nvSpPr>
        <p:spPr>
          <a:xfrm>
            <a:off x="951166"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951166"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000"/>
              </a:spcBef>
              <a:spcAft>
                <a:spcPts val="200"/>
              </a:spcAft>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 </a:t>
            </a:r>
          </a:p>
        </p:txBody>
      </p:sp>
    </p:spTree>
    <p:extLst>
      <p:ext uri="{BB962C8B-B14F-4D97-AF65-F5344CB8AC3E}">
        <p14:creationId xmlns:p14="http://schemas.microsoft.com/office/powerpoint/2010/main" val="172759968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71.xml><?xml version="1.0" encoding="utf-8"?>
<p:sldLayout xmlns:a="http://schemas.openxmlformats.org/drawingml/2006/main" xmlns:r="http://schemas.openxmlformats.org/officeDocument/2006/relationships" xmlns:p="http://schemas.openxmlformats.org/presentationml/2006/main" preserve="1" userDrawn="1">
  <p:cSld name="Work Samples">
    <p:spTree>
      <p:nvGrpSpPr>
        <p:cNvPr id="1" name=""/>
        <p:cNvGrpSpPr/>
        <p:nvPr/>
      </p:nvGrpSpPr>
      <p:grpSpPr>
        <a:xfrm>
          <a:off x="0" y="0"/>
          <a:ext cx="0" cy="0"/>
          <a:chOff x="0" y="0"/>
          <a:chExt cx="0" cy="0"/>
        </a:xfrm>
      </p:grpSpPr>
      <p:sp>
        <p:nvSpPr>
          <p:cNvPr id="18" name="Picture Placeholder 14">
            <a:extLst>
              <a:ext uri="{FF2B5EF4-FFF2-40B4-BE49-F238E27FC236}">
                <a16:creationId xmlns:a16="http://schemas.microsoft.com/office/drawing/2014/main" id="{B629A4CB-668F-8341-80A2-0191AF597C2C}"/>
              </a:ext>
            </a:extLst>
          </p:cNvPr>
          <p:cNvSpPr>
            <a:spLocks noGrp="1"/>
          </p:cNvSpPr>
          <p:nvPr>
            <p:ph type="pic" sz="quarter" idx="71" hasCustomPrompt="1"/>
          </p:nvPr>
        </p:nvSpPr>
        <p:spPr>
          <a:xfrm>
            <a:off x="685800"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28" name="Picture Placeholder 14">
            <a:extLst>
              <a:ext uri="{FF2B5EF4-FFF2-40B4-BE49-F238E27FC236}">
                <a16:creationId xmlns:a16="http://schemas.microsoft.com/office/drawing/2014/main" id="{D1F110CD-268F-B848-91D4-2EB975F55BE1}"/>
              </a:ext>
            </a:extLst>
          </p:cNvPr>
          <p:cNvSpPr>
            <a:spLocks noGrp="1"/>
          </p:cNvSpPr>
          <p:nvPr>
            <p:ph type="pic" sz="quarter" idx="73" hasCustomPrompt="1"/>
          </p:nvPr>
        </p:nvSpPr>
        <p:spPr>
          <a:xfrm>
            <a:off x="4421345"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4421345"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2" name="Picture Placeholder 14">
            <a:extLst>
              <a:ext uri="{FF2B5EF4-FFF2-40B4-BE49-F238E27FC236}">
                <a16:creationId xmlns:a16="http://schemas.microsoft.com/office/drawing/2014/main" id="{1B56A297-2C1E-EC42-BF3F-08C2A171A2E3}"/>
              </a:ext>
            </a:extLst>
          </p:cNvPr>
          <p:cNvSpPr>
            <a:spLocks noGrp="1"/>
          </p:cNvSpPr>
          <p:nvPr>
            <p:ph type="pic" sz="quarter" idx="77" hasCustomPrompt="1"/>
          </p:nvPr>
        </p:nvSpPr>
        <p:spPr>
          <a:xfrm>
            <a:off x="8147299"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34" name="Picture Placeholder 14">
            <a:extLst>
              <a:ext uri="{FF2B5EF4-FFF2-40B4-BE49-F238E27FC236}">
                <a16:creationId xmlns:a16="http://schemas.microsoft.com/office/drawing/2014/main" id="{59E55EF3-E367-C447-82BE-1EDBF18B3F15}"/>
              </a:ext>
            </a:extLst>
          </p:cNvPr>
          <p:cNvSpPr>
            <a:spLocks noGrp="1"/>
          </p:cNvSpPr>
          <p:nvPr>
            <p:ph type="pic" sz="quarter" idx="79" hasCustomPrompt="1"/>
          </p:nvPr>
        </p:nvSpPr>
        <p:spPr>
          <a:xfrm>
            <a:off x="814729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8" name="Text Placeholder 8">
            <a:extLst>
              <a:ext uri="{FF2B5EF4-FFF2-40B4-BE49-F238E27FC236}">
                <a16:creationId xmlns:a16="http://schemas.microsoft.com/office/drawing/2014/main" id="{92084505-37BC-1940-B499-649F3055BB44}"/>
              </a:ext>
            </a:extLst>
          </p:cNvPr>
          <p:cNvSpPr>
            <a:spLocks noGrp="1"/>
          </p:cNvSpPr>
          <p:nvPr>
            <p:ph type="body" sz="quarter" idx="84" hasCustomPrompt="1"/>
          </p:nvPr>
        </p:nvSpPr>
        <p:spPr>
          <a:xfrm>
            <a:off x="685800"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6091445"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0" name="Text Placeholder 8">
            <a:extLst>
              <a:ext uri="{FF2B5EF4-FFF2-40B4-BE49-F238E27FC236}">
                <a16:creationId xmlns:a16="http://schemas.microsoft.com/office/drawing/2014/main" id="{200EB703-6DBF-1445-8BFA-A44BEF0C1C22}"/>
              </a:ext>
            </a:extLst>
          </p:cNvPr>
          <p:cNvSpPr>
            <a:spLocks noGrp="1"/>
          </p:cNvSpPr>
          <p:nvPr>
            <p:ph type="body" sz="quarter" idx="86" hasCustomPrompt="1"/>
          </p:nvPr>
        </p:nvSpPr>
        <p:spPr>
          <a:xfrm>
            <a:off x="4421345"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1" name="Text Placeholder 8">
            <a:extLst>
              <a:ext uri="{FF2B5EF4-FFF2-40B4-BE49-F238E27FC236}">
                <a16:creationId xmlns:a16="http://schemas.microsoft.com/office/drawing/2014/main" id="{C25BBC82-71F6-BF4A-934C-676C26306631}"/>
              </a:ext>
            </a:extLst>
          </p:cNvPr>
          <p:cNvSpPr>
            <a:spLocks noGrp="1"/>
          </p:cNvSpPr>
          <p:nvPr>
            <p:ph type="body" sz="quarter" idx="87" hasCustomPrompt="1"/>
          </p:nvPr>
        </p:nvSpPr>
        <p:spPr>
          <a:xfrm>
            <a:off x="9822368"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2" name="Text Placeholder 8">
            <a:extLst>
              <a:ext uri="{FF2B5EF4-FFF2-40B4-BE49-F238E27FC236}">
                <a16:creationId xmlns:a16="http://schemas.microsoft.com/office/drawing/2014/main" id="{8FF6000C-3B9E-D941-AB04-A1162F32F07A}"/>
              </a:ext>
            </a:extLst>
          </p:cNvPr>
          <p:cNvSpPr>
            <a:spLocks noGrp="1"/>
          </p:cNvSpPr>
          <p:nvPr>
            <p:ph type="body" sz="quarter" idx="88" hasCustomPrompt="1"/>
          </p:nvPr>
        </p:nvSpPr>
        <p:spPr>
          <a:xfrm>
            <a:off x="8152268"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64571461"/>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preserve="1" userDrawn="1">
  <p:cSld name="1_Work Samp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629643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7966539"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834125926"/>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preserve="1" userDrawn="1">
  <p:cSld name="Case Study - Intro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913376" cy="749808"/>
          </a:xfrm>
        </p:spPr>
        <p:txBody>
          <a:bodyPr anchor="b" anchorCtr="0"/>
          <a:lstStyle>
            <a:lvl1pPr>
              <a:defRPr sz="2300" b="0" i="0">
                <a:latin typeface="FuturaNext-Medium" panose="020B0602020204020303" pitchFamily="34" charset="77"/>
              </a:defRPr>
            </a:lvl1pPr>
          </a:lstStyle>
          <a:p>
            <a:r>
              <a:rPr lang="en-US"/>
              <a:t>Client’s Name</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Tree>
    <p:extLst>
      <p:ext uri="{BB962C8B-B14F-4D97-AF65-F5344CB8AC3E}">
        <p14:creationId xmlns:p14="http://schemas.microsoft.com/office/powerpoint/2010/main" val="667659386"/>
      </p:ext>
    </p:extLst>
  </p:cSld>
  <p:clrMapOvr>
    <a:masterClrMapping/>
  </p:clrMapOvr>
  <p:extLst>
    <p:ext uri="{DCECCB84-F9BA-43D5-87BE-67443E8EF086}">
      <p15:sldGuideLst xmlns:p15="http://schemas.microsoft.com/office/powerpoint/2012/main"/>
    </p:ext>
  </p:extLst>
</p:sldLayout>
</file>

<file path=ppt/slideLayouts/slideLayout474.xml><?xml version="1.0" encoding="utf-8"?>
<p:sldLayout xmlns:a="http://schemas.openxmlformats.org/drawingml/2006/main" xmlns:r="http://schemas.openxmlformats.org/officeDocument/2006/relationships" xmlns:p="http://schemas.openxmlformats.org/presentationml/2006/main" preserve="1" userDrawn="1">
  <p:cSld name="Case Study - Intro 0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15A11BC8-D361-A94F-9490-272323F2E5A6}"/>
              </a:ext>
            </a:extLst>
          </p:cNvPr>
          <p:cNvSpPr>
            <a:spLocks noGrp="1"/>
          </p:cNvSpPr>
          <p:nvPr>
            <p:ph type="pic" sz="quarter" idx="14" hasCustomPrompt="1"/>
          </p:nvPr>
        </p:nvSpPr>
        <p:spPr>
          <a:xfrm>
            <a:off x="685800" y="2149961"/>
            <a:ext cx="2781300" cy="1279039"/>
          </a:xfrm>
          <a:prstGeom prst="rect">
            <a:avLst/>
          </a:prstGeom>
          <a:no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Client’s Logo</a:t>
            </a:r>
          </a:p>
        </p:txBody>
      </p:sp>
      <p:sp>
        <p:nvSpPr>
          <p:cNvPr id="14" name="Text Placeholder 8">
            <a:extLst>
              <a:ext uri="{FF2B5EF4-FFF2-40B4-BE49-F238E27FC236}">
                <a16:creationId xmlns:a16="http://schemas.microsoft.com/office/drawing/2014/main" id="{A98A3640-C04D-B54C-8BCF-724CCFA61639}"/>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Tree>
    <p:extLst>
      <p:ext uri="{BB962C8B-B14F-4D97-AF65-F5344CB8AC3E}">
        <p14:creationId xmlns:p14="http://schemas.microsoft.com/office/powerpoint/2010/main" val="2736737742"/>
      </p:ext>
    </p:extLst>
  </p:cSld>
  <p:clrMapOvr>
    <a:masterClrMapping/>
  </p:clrMapOvr>
  <p:extLst>
    <p:ext uri="{DCECCB84-F9BA-43D5-87BE-67443E8EF086}">
      <p15:sldGuideLst xmlns:p15="http://schemas.microsoft.com/office/powerpoint/2012/main"/>
    </p:ext>
  </p:extLst>
</p:sldLayout>
</file>

<file path=ppt/slideLayouts/slideLayout475.xml><?xml version="1.0" encoding="utf-8"?>
<p:sldLayout xmlns:a="http://schemas.openxmlformats.org/drawingml/2006/main" xmlns:r="http://schemas.openxmlformats.org/officeDocument/2006/relationships" xmlns:p="http://schemas.openxmlformats.org/presentationml/2006/main" preserve="1" userDrawn="1">
  <p:cSld name="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33528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724400" y="0"/>
            <a:ext cx="74675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3935513024"/>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preserve="1" userDrawn="1">
  <p:cSld name="1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4935071"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6286500" y="0"/>
            <a:ext cx="59054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493507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0" name="Text Placeholder 8">
            <a:extLst>
              <a:ext uri="{FF2B5EF4-FFF2-40B4-BE49-F238E27FC236}">
                <a16:creationId xmlns:a16="http://schemas.microsoft.com/office/drawing/2014/main" id="{FF9005E0-A0B3-0A48-BE0D-BDC8291335CB}"/>
              </a:ext>
            </a:extLst>
          </p:cNvPr>
          <p:cNvSpPr>
            <a:spLocks noGrp="1"/>
          </p:cNvSpPr>
          <p:nvPr>
            <p:ph type="body" sz="quarter" idx="16" hasCustomPrompt="1"/>
          </p:nvPr>
        </p:nvSpPr>
        <p:spPr>
          <a:xfrm>
            <a:off x="685800" y="2057400"/>
            <a:ext cx="493507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2051518035"/>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preserve="1"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2271006677"/>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preserve="1" userDrawn="1">
  <p:cSld name="3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1" name="Text Placeholder 8">
            <a:extLst>
              <a:ext uri="{FF2B5EF4-FFF2-40B4-BE49-F238E27FC236}">
                <a16:creationId xmlns:a16="http://schemas.microsoft.com/office/drawing/2014/main" id="{6047BD24-6DC8-4A40-9E57-6013ECAAC2D6}"/>
              </a:ext>
            </a:extLst>
          </p:cNvPr>
          <p:cNvSpPr>
            <a:spLocks noGrp="1"/>
          </p:cNvSpPr>
          <p:nvPr>
            <p:ph type="body" sz="quarter" idx="16" hasCustomPrompt="1"/>
          </p:nvPr>
        </p:nvSpPr>
        <p:spPr>
          <a:xfrm>
            <a:off x="6858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2" name="Text Placeholder 8">
            <a:extLst>
              <a:ext uri="{FF2B5EF4-FFF2-40B4-BE49-F238E27FC236}">
                <a16:creationId xmlns:a16="http://schemas.microsoft.com/office/drawing/2014/main" id="{3E119FBC-1340-CC4D-B48F-BEC63F8397AD}"/>
              </a:ext>
            </a:extLst>
          </p:cNvPr>
          <p:cNvSpPr>
            <a:spLocks noGrp="1"/>
          </p:cNvSpPr>
          <p:nvPr>
            <p:ph type="body" sz="quarter" idx="17" hasCustomPrompt="1"/>
          </p:nvPr>
        </p:nvSpPr>
        <p:spPr>
          <a:xfrm>
            <a:off x="62865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2375483176"/>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preserve="1" userDrawn="1">
  <p:cSld name="4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3" name="Text Placeholder 8">
            <a:extLst>
              <a:ext uri="{FF2B5EF4-FFF2-40B4-BE49-F238E27FC236}">
                <a16:creationId xmlns:a16="http://schemas.microsoft.com/office/drawing/2014/main" id="{6D17640F-B0EC-8546-92BF-262CBF7216C4}"/>
              </a:ext>
            </a:extLst>
          </p:cNvPr>
          <p:cNvSpPr>
            <a:spLocks noGrp="1"/>
          </p:cNvSpPr>
          <p:nvPr>
            <p:ph type="body" sz="quarter" idx="17"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4" name="Text Placeholder 8">
            <a:extLst>
              <a:ext uri="{FF2B5EF4-FFF2-40B4-BE49-F238E27FC236}">
                <a16:creationId xmlns:a16="http://schemas.microsoft.com/office/drawing/2014/main" id="{C3DBA832-F974-8945-A1DE-FA87C969C77D}"/>
              </a:ext>
            </a:extLst>
          </p:cNvPr>
          <p:cNvSpPr>
            <a:spLocks noGrp="1"/>
          </p:cNvSpPr>
          <p:nvPr>
            <p:ph type="body" sz="quarter" idx="18" hasCustomPrompt="1"/>
          </p:nvPr>
        </p:nvSpPr>
        <p:spPr>
          <a:xfrm>
            <a:off x="44196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5" name="Text Placeholder 8">
            <a:extLst>
              <a:ext uri="{FF2B5EF4-FFF2-40B4-BE49-F238E27FC236}">
                <a16:creationId xmlns:a16="http://schemas.microsoft.com/office/drawing/2014/main" id="{3FF8D2A5-42B1-C847-A8E5-C2109F6E6E21}"/>
              </a:ext>
            </a:extLst>
          </p:cNvPr>
          <p:cNvSpPr>
            <a:spLocks noGrp="1"/>
          </p:cNvSpPr>
          <p:nvPr>
            <p:ph type="body" sz="quarter" idx="19" hasCustomPrompt="1"/>
          </p:nvPr>
        </p:nvSpPr>
        <p:spPr>
          <a:xfrm>
            <a:off x="8153399"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11699419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3" name="Text Placeholder 8">
            <a:extLst>
              <a:ext uri="{FF2B5EF4-FFF2-40B4-BE49-F238E27FC236}">
                <a16:creationId xmlns:a16="http://schemas.microsoft.com/office/drawing/2014/main" id="{6D17640F-B0EC-8546-92BF-262CBF7216C4}"/>
              </a:ext>
            </a:extLst>
          </p:cNvPr>
          <p:cNvSpPr>
            <a:spLocks noGrp="1"/>
          </p:cNvSpPr>
          <p:nvPr>
            <p:ph type="body" sz="quarter" idx="17"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4" name="Text Placeholder 8">
            <a:extLst>
              <a:ext uri="{FF2B5EF4-FFF2-40B4-BE49-F238E27FC236}">
                <a16:creationId xmlns:a16="http://schemas.microsoft.com/office/drawing/2014/main" id="{C3DBA832-F974-8945-A1DE-FA87C969C77D}"/>
              </a:ext>
            </a:extLst>
          </p:cNvPr>
          <p:cNvSpPr>
            <a:spLocks noGrp="1"/>
          </p:cNvSpPr>
          <p:nvPr>
            <p:ph type="body" sz="quarter" idx="18" hasCustomPrompt="1"/>
          </p:nvPr>
        </p:nvSpPr>
        <p:spPr>
          <a:xfrm>
            <a:off x="44196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
        <p:nvSpPr>
          <p:cNvPr id="15" name="Text Placeholder 8">
            <a:extLst>
              <a:ext uri="{FF2B5EF4-FFF2-40B4-BE49-F238E27FC236}">
                <a16:creationId xmlns:a16="http://schemas.microsoft.com/office/drawing/2014/main" id="{3FF8D2A5-42B1-C847-A8E5-C2109F6E6E21}"/>
              </a:ext>
            </a:extLst>
          </p:cNvPr>
          <p:cNvSpPr>
            <a:spLocks noGrp="1"/>
          </p:cNvSpPr>
          <p:nvPr>
            <p:ph type="body" sz="quarter" idx="19" hasCustomPrompt="1"/>
          </p:nvPr>
        </p:nvSpPr>
        <p:spPr>
          <a:xfrm>
            <a:off x="8153399"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a:t>
            </a:r>
          </a:p>
        </p:txBody>
      </p:sp>
    </p:spTree>
    <p:extLst>
      <p:ext uri="{BB962C8B-B14F-4D97-AF65-F5344CB8AC3E}">
        <p14:creationId xmlns:p14="http://schemas.microsoft.com/office/powerpoint/2010/main" val="2659955451"/>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preserve="1" userDrawn="1">
  <p:cSld name="5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5" name="Text Placeholder 8">
            <a:extLst>
              <a:ext uri="{FF2B5EF4-FFF2-40B4-BE49-F238E27FC236}">
                <a16:creationId xmlns:a16="http://schemas.microsoft.com/office/drawing/2014/main" id="{1AB97CAC-4E8E-0D47-8F2E-E81012C12547}"/>
              </a:ext>
            </a:extLst>
          </p:cNvPr>
          <p:cNvSpPr>
            <a:spLocks noGrp="1"/>
          </p:cNvSpPr>
          <p:nvPr>
            <p:ph type="body" sz="quarter" idx="18" hasCustomPrompt="1"/>
          </p:nvPr>
        </p:nvSpPr>
        <p:spPr>
          <a:xfrm>
            <a:off x="685800"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6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6" name="Text Placeholder 8">
            <a:extLst>
              <a:ext uri="{FF2B5EF4-FFF2-40B4-BE49-F238E27FC236}">
                <a16:creationId xmlns:a16="http://schemas.microsoft.com/office/drawing/2014/main" id="{5BE2BE4C-9ED2-CC4B-A17A-1F15E9961726}"/>
              </a:ext>
            </a:extLst>
          </p:cNvPr>
          <p:cNvSpPr>
            <a:spLocks noGrp="1"/>
          </p:cNvSpPr>
          <p:nvPr>
            <p:ph type="body" sz="quarter" idx="19" hasCustomPrompt="1"/>
          </p:nvPr>
        </p:nvSpPr>
        <p:spPr>
          <a:xfrm>
            <a:off x="3492499"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7" name="Text Placeholder 8">
            <a:extLst>
              <a:ext uri="{FF2B5EF4-FFF2-40B4-BE49-F238E27FC236}">
                <a16:creationId xmlns:a16="http://schemas.microsoft.com/office/drawing/2014/main" id="{B0189A1A-C20A-FA43-B44A-28FEBD16CEBF}"/>
              </a:ext>
            </a:extLst>
          </p:cNvPr>
          <p:cNvSpPr>
            <a:spLocks noGrp="1"/>
          </p:cNvSpPr>
          <p:nvPr>
            <p:ph type="body" sz="quarter" idx="20" hasCustomPrompt="1"/>
          </p:nvPr>
        </p:nvSpPr>
        <p:spPr>
          <a:xfrm>
            <a:off x="6299198"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8" name="Text Placeholder 8">
            <a:extLst>
              <a:ext uri="{FF2B5EF4-FFF2-40B4-BE49-F238E27FC236}">
                <a16:creationId xmlns:a16="http://schemas.microsoft.com/office/drawing/2014/main" id="{DDD766CF-788D-2B49-8AD5-F58C2640287E}"/>
              </a:ext>
            </a:extLst>
          </p:cNvPr>
          <p:cNvSpPr>
            <a:spLocks noGrp="1"/>
          </p:cNvSpPr>
          <p:nvPr>
            <p:ph type="body" sz="quarter" idx="21" hasCustomPrompt="1"/>
          </p:nvPr>
        </p:nvSpPr>
        <p:spPr>
          <a:xfrm>
            <a:off x="9105897"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462871456"/>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preserve="1" userDrawn="1">
  <p:cSld name="6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3054096"/>
            <a:ext cx="4267201" cy="749808"/>
          </a:xfrm>
        </p:spPr>
        <p:txBody>
          <a:bodyPr anchor="ctr"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8" name="Text Placeholder 8">
            <a:extLst>
              <a:ext uri="{FF2B5EF4-FFF2-40B4-BE49-F238E27FC236}">
                <a16:creationId xmlns:a16="http://schemas.microsoft.com/office/drawing/2014/main" id="{AA8F961E-FA33-7640-99EA-4C7FE4A3DDF1}"/>
              </a:ext>
            </a:extLst>
          </p:cNvPr>
          <p:cNvSpPr>
            <a:spLocks noGrp="1"/>
          </p:cNvSpPr>
          <p:nvPr>
            <p:ph type="body" sz="quarter" idx="16" hasCustomPrompt="1"/>
          </p:nvPr>
        </p:nvSpPr>
        <p:spPr>
          <a:xfrm>
            <a:off x="6283452" y="533400"/>
            <a:ext cx="5219700"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spcAft>
                <a:spcPts val="0"/>
              </a:spcAft>
              <a:buClrTx/>
              <a:defRPr sz="1000"/>
            </a:lvl4pPr>
            <a:lvl5pPr marL="274320" indent="-137160">
              <a:lnSpc>
                <a:spcPct val="140000"/>
              </a:lnSpc>
              <a:spcBef>
                <a:spcPts val="200"/>
              </a:spcBef>
              <a:spcAft>
                <a:spcPts val="0"/>
              </a:spcAft>
              <a:defRPr sz="1000"/>
            </a:lvl5pPr>
            <a:lvl6pPr marL="274320" indent="-274320">
              <a:lnSpc>
                <a:spcPct val="140000"/>
              </a:lnSpc>
              <a:spcBef>
                <a:spcPts val="400"/>
              </a:spcBef>
              <a:spcAft>
                <a:spcPts val="0"/>
              </a:spcAft>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2381283080"/>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preserve="1" userDrawn="1">
  <p:cSld name="Case Study -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Tree>
    <p:extLst>
      <p:ext uri="{BB962C8B-B14F-4D97-AF65-F5344CB8AC3E}">
        <p14:creationId xmlns:p14="http://schemas.microsoft.com/office/powerpoint/2010/main" val="3305758080"/>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preserve="1" userDrawn="1">
  <p:cSld name="Case Study - Breadcrumb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Tree>
    <p:extLst>
      <p:ext uri="{BB962C8B-B14F-4D97-AF65-F5344CB8AC3E}">
        <p14:creationId xmlns:p14="http://schemas.microsoft.com/office/powerpoint/2010/main" val="1626083905"/>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525925"/>
            <a:ext cx="2400300" cy="2629382"/>
          </a:xfrm>
        </p:spPr>
        <p:txBody>
          <a:bodyPr anchor="t" anchorCtr="0"/>
          <a:lstStyle>
            <a:lvl1pPr>
              <a:defRPr sz="1800" b="0" i="0">
                <a:latin typeface="FuturaNext-Medium" panose="020B0602020204020303" pitchFamily="34" charset="77"/>
              </a:defRPr>
            </a:lvl1pPr>
          </a:lstStyle>
          <a:p>
            <a:r>
              <a:rPr lang="en-US"/>
              <a:t>Long title sentence case, the standard chunk of Lorem Ipsum used since the 1500s.</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Name of RFP / Section name</a:t>
            </a:r>
          </a:p>
        </p:txBody>
      </p:sp>
      <p:sp>
        <p:nvSpPr>
          <p:cNvPr id="5" name="Text Placeholder 4">
            <a:extLst>
              <a:ext uri="{FF2B5EF4-FFF2-40B4-BE49-F238E27FC236}">
                <a16:creationId xmlns:a16="http://schemas.microsoft.com/office/drawing/2014/main" id="{0EC86D83-3D5C-1F4C-A8DE-27F93A34C6E3}"/>
              </a:ext>
            </a:extLst>
          </p:cNvPr>
          <p:cNvSpPr>
            <a:spLocks noGrp="1"/>
          </p:cNvSpPr>
          <p:nvPr>
            <p:ph type="body" sz="quarter" idx="14" hasCustomPrompt="1"/>
          </p:nvPr>
        </p:nvSpPr>
        <p:spPr>
          <a:xfrm>
            <a:off x="685800" y="994031"/>
            <a:ext cx="4913313" cy="256032"/>
          </a:xfrm>
        </p:spPr>
        <p:txBody>
          <a:bodyPr/>
          <a:lstStyle>
            <a:lvl1pPr>
              <a:defRPr lang="en-US" sz="1000" b="0" i="0" kern="0" cap="none" spc="50" baseline="0" dirty="0">
                <a:solidFill>
                  <a:schemeClr val="accent1"/>
                </a:solidFill>
                <a:latin typeface="Futura Next DemiBold" panose="020B0602020204020303" pitchFamily="34" charset="77"/>
                <a:ea typeface="+mn-ea"/>
                <a:cs typeface="+mn-cs"/>
              </a:defRPr>
            </a:lvl1pPr>
            <a:lvl2pPr>
              <a:defRPr lang="en-US" sz="1000" b="1" i="0" kern="1200" dirty="0" smtClean="0">
                <a:solidFill>
                  <a:schemeClr val="accent1"/>
                </a:solidFill>
                <a:latin typeface="Futura Next DemiBold" panose="020B0502020204020303" pitchFamily="34" charset="77"/>
                <a:ea typeface="+mn-ea"/>
                <a:cs typeface="+mn-cs"/>
              </a:defRPr>
            </a:lvl2pPr>
          </a:lstStyle>
          <a:p>
            <a:pPr marL="0" lvl="0" indent="0" algn="l" defTabSz="914400" rtl="0" eaLnBrk="1" latinLnBrk="0" hangingPunct="1">
              <a:lnSpc>
                <a:spcPct val="130000"/>
              </a:lnSpc>
              <a:spcBef>
                <a:spcPts val="1600"/>
              </a:spcBef>
              <a:spcAft>
                <a:spcPts val="0"/>
              </a:spcAft>
              <a:buFont typeface="Arial" panose="020B0604020202020204" pitchFamily="34" charset="0"/>
              <a:buNone/>
              <a:tabLst/>
            </a:pPr>
            <a:r>
              <a:rPr lang="en-US"/>
              <a:t>Question 01</a:t>
            </a:r>
          </a:p>
        </p:txBody>
      </p:sp>
      <p:sp>
        <p:nvSpPr>
          <p:cNvPr id="16" name="Text Placeholder 8">
            <a:extLst>
              <a:ext uri="{FF2B5EF4-FFF2-40B4-BE49-F238E27FC236}">
                <a16:creationId xmlns:a16="http://schemas.microsoft.com/office/drawing/2014/main" id="{382424CC-84F8-0D44-B8A8-2D07A42EF7A8}"/>
              </a:ext>
            </a:extLst>
          </p:cNvPr>
          <p:cNvSpPr>
            <a:spLocks noGrp="1"/>
          </p:cNvSpPr>
          <p:nvPr>
            <p:ph type="body" sz="quarter" idx="10" hasCustomPrompt="1"/>
          </p:nvPr>
        </p:nvSpPr>
        <p:spPr>
          <a:xfrm>
            <a:off x="3467100" y="1525924"/>
            <a:ext cx="8036052" cy="4646276"/>
          </a:xfrm>
        </p:spPr>
        <p:txBody>
          <a:bodyPr numCol="3"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a:t>Duis </a:t>
            </a:r>
            <a:r>
              <a:rPr lang="en-US" err="1"/>
              <a:t>varius</a:t>
            </a:r>
            <a:r>
              <a:rPr lang="en-US"/>
              <a:t> </a:t>
            </a:r>
            <a:r>
              <a:rPr lang="en-US" err="1"/>
              <a:t>leo</a:t>
            </a:r>
            <a:r>
              <a:rPr lang="en-US"/>
              <a:t> </a:t>
            </a:r>
            <a:r>
              <a:rPr lang="en-US" err="1"/>
              <a:t>sed</a:t>
            </a:r>
            <a:r>
              <a:rPr lang="en-US"/>
              <a:t> </a:t>
            </a:r>
            <a:r>
              <a:rPr lang="en-US" err="1"/>
              <a:t>lectus</a:t>
            </a:r>
            <a:r>
              <a:rPr lang="en-US"/>
              <a:t> </a:t>
            </a:r>
            <a:r>
              <a:rPr lang="en-US" err="1"/>
              <a:t>faucibus</a:t>
            </a:r>
            <a:r>
              <a:rPr lang="en-US"/>
              <a:t>, sit </a:t>
            </a:r>
            <a:r>
              <a:rPr lang="en-US" err="1"/>
              <a:t>amet</a:t>
            </a:r>
            <a:r>
              <a:rPr lang="en-US"/>
              <a:t> </a:t>
            </a:r>
            <a:r>
              <a:rPr lang="en-US" err="1"/>
              <a:t>mollis</a:t>
            </a:r>
            <a:r>
              <a:rPr lang="en-US"/>
              <a:t> </a:t>
            </a:r>
            <a:r>
              <a:rPr lang="en-US" err="1"/>
              <a:t>nisl</a:t>
            </a:r>
            <a:r>
              <a:rPr lang="en-US"/>
              <a:t> </a:t>
            </a:r>
            <a:r>
              <a:rPr lang="en-US" err="1"/>
              <a:t>mollis</a:t>
            </a:r>
            <a:r>
              <a:rPr lang="en-US"/>
              <a:t>. </a:t>
            </a:r>
            <a:r>
              <a:rPr lang="en-US" err="1"/>
              <a:t>Sed</a:t>
            </a:r>
            <a:r>
              <a:rPr lang="en-US"/>
              <a:t> convallis id </a:t>
            </a:r>
            <a:r>
              <a:rPr lang="en-US" err="1"/>
              <a:t>sapien</a:t>
            </a:r>
            <a:r>
              <a:rPr lang="en-US"/>
              <a:t> in </a:t>
            </a:r>
            <a:r>
              <a:rPr lang="en-US" err="1"/>
              <a:t>mollis</a:t>
            </a:r>
            <a:r>
              <a:rPr lang="en-US"/>
              <a:t>. </a:t>
            </a:r>
            <a:r>
              <a:rPr lang="en-US" err="1"/>
              <a:t>Fusce</a:t>
            </a:r>
            <a:r>
              <a:rPr lang="en-US"/>
              <a:t> </a:t>
            </a:r>
            <a:r>
              <a:rPr lang="en-US" err="1"/>
              <a:t>massa</a:t>
            </a:r>
            <a:r>
              <a:rPr lang="en-US"/>
              <a:t> mi, pulvinar </a:t>
            </a:r>
            <a:r>
              <a:rPr lang="en-US" err="1"/>
              <a:t>ut</a:t>
            </a:r>
            <a:r>
              <a:rPr lang="en-US"/>
              <a:t> </a:t>
            </a:r>
            <a:r>
              <a:rPr lang="en-US" err="1"/>
              <a:t>tincidunt</a:t>
            </a:r>
            <a:r>
              <a:rPr lang="en-US"/>
              <a:t> non, </a:t>
            </a:r>
            <a:r>
              <a:rPr lang="en-US" err="1"/>
              <a:t>tempor</a:t>
            </a:r>
            <a:r>
              <a:rPr lang="en-US"/>
              <a:t> a </a:t>
            </a:r>
            <a:r>
              <a:rPr lang="en-US" err="1"/>
              <a:t>nibh</a:t>
            </a:r>
            <a:r>
              <a:rPr lang="en-US"/>
              <a:t>. Nunc </a:t>
            </a:r>
            <a:r>
              <a:rPr lang="en-US" err="1"/>
              <a:t>tincidunt</a:t>
            </a:r>
            <a:r>
              <a:rPr lang="en-US"/>
              <a:t> </a:t>
            </a:r>
            <a:r>
              <a:rPr lang="en-US" err="1"/>
              <a:t>elit</a:t>
            </a:r>
            <a:r>
              <a:rPr lang="en-US"/>
              <a:t> </a:t>
            </a:r>
            <a:r>
              <a:rPr lang="en-US" err="1"/>
              <a:t>eget</a:t>
            </a:r>
            <a:r>
              <a:rPr lang="en-US"/>
              <a:t> </a:t>
            </a:r>
            <a:r>
              <a:rPr lang="en-US" err="1"/>
              <a:t>nisl</a:t>
            </a:r>
            <a:r>
              <a:rPr lang="en-US"/>
              <a:t> </a:t>
            </a:r>
            <a:r>
              <a:rPr lang="en-US" err="1"/>
              <a:t>feugiat</a:t>
            </a:r>
            <a:r>
              <a:rPr lang="en-US"/>
              <a:t>, </a:t>
            </a:r>
            <a:r>
              <a:rPr lang="en-US" err="1"/>
              <a:t>nec</a:t>
            </a:r>
            <a:r>
              <a:rPr lang="en-US"/>
              <a:t> </a:t>
            </a:r>
            <a:r>
              <a:rPr lang="en-US" err="1"/>
              <a:t>feugiat</a:t>
            </a:r>
            <a:r>
              <a:rPr lang="en-US"/>
              <a:t> </a:t>
            </a:r>
            <a:r>
              <a:rPr lang="en-US" err="1"/>
              <a:t>urna</a:t>
            </a:r>
            <a:r>
              <a:rPr lang="en-US"/>
              <a:t> </a:t>
            </a:r>
            <a:r>
              <a:rPr lang="en-US" err="1"/>
              <a:t>dapibus</a:t>
            </a:r>
            <a:r>
              <a:rPr lang="en-US"/>
              <a:t>. </a:t>
            </a:r>
            <a:r>
              <a:rPr lang="en-US" err="1"/>
              <a:t>Aenean</a:t>
            </a:r>
            <a:r>
              <a:rPr lang="en-US"/>
              <a:t> </a:t>
            </a:r>
            <a:r>
              <a:rPr lang="en-US" err="1"/>
              <a:t>arcu</a:t>
            </a:r>
            <a:r>
              <a:rPr lang="en-US"/>
              <a:t> </a:t>
            </a:r>
            <a:r>
              <a:rPr lang="en-US" err="1"/>
              <a:t>mauris</a:t>
            </a:r>
            <a:r>
              <a:rPr lang="en-US"/>
              <a:t>, </a:t>
            </a:r>
            <a:r>
              <a:rPr lang="en-US" err="1"/>
              <a:t>egestas</a:t>
            </a:r>
            <a:r>
              <a:rPr lang="en-US"/>
              <a:t> </a:t>
            </a:r>
            <a:r>
              <a:rPr lang="en-US" err="1"/>
              <a:t>aliquam</a:t>
            </a:r>
            <a:r>
              <a:rPr lang="en-US"/>
              <a:t> </a:t>
            </a:r>
            <a:r>
              <a:rPr lang="en-US" err="1"/>
              <a:t>ultricies</a:t>
            </a:r>
            <a:r>
              <a:rPr lang="en-US"/>
              <a:t> </a:t>
            </a:r>
            <a:r>
              <a:rPr lang="en-US" err="1"/>
              <a:t>ut</a:t>
            </a:r>
            <a:r>
              <a:rPr lang="en-US"/>
              <a:t>, pharetra </a:t>
            </a:r>
            <a:r>
              <a:rPr lang="en-US" err="1"/>
              <a:t>luctus</a:t>
            </a:r>
            <a:r>
              <a:rPr lang="en-US"/>
              <a:t> </a:t>
            </a:r>
            <a:r>
              <a:rPr lang="en-US" err="1"/>
              <a:t>neque</a:t>
            </a:r>
            <a:r>
              <a:rPr lang="en-US"/>
              <a:t>. Integer </a:t>
            </a:r>
            <a:r>
              <a:rPr lang="en-US" err="1"/>
              <a:t>ut</a:t>
            </a:r>
            <a:r>
              <a:rPr lang="en-US"/>
              <a:t> </a:t>
            </a:r>
            <a:r>
              <a:rPr lang="en-US" err="1"/>
              <a:t>viverra</a:t>
            </a:r>
            <a:r>
              <a:rPr lang="en-US"/>
              <a:t> </a:t>
            </a:r>
            <a:r>
              <a:rPr lang="en-US" err="1"/>
              <a:t>lacus</a:t>
            </a:r>
            <a:r>
              <a:rPr lang="en-US"/>
              <a:t>. Integer </a:t>
            </a:r>
            <a:r>
              <a:rPr lang="en-US" err="1"/>
              <a:t>tortor</a:t>
            </a:r>
            <a:r>
              <a:rPr lang="en-US"/>
              <a:t> libero, </a:t>
            </a:r>
            <a:r>
              <a:rPr lang="en-US" err="1"/>
              <a:t>euismod</a:t>
            </a:r>
            <a:r>
              <a:rPr lang="en-US"/>
              <a:t> </a:t>
            </a:r>
            <a:r>
              <a:rPr lang="en-US" err="1"/>
              <a:t>nec</a:t>
            </a:r>
            <a:r>
              <a:rPr lang="en-US"/>
              <a:t> </a:t>
            </a:r>
            <a:r>
              <a:rPr lang="en-US" err="1"/>
              <a:t>euismod</a:t>
            </a:r>
            <a:r>
              <a:rPr lang="en-US"/>
              <a:t> </a:t>
            </a:r>
            <a:r>
              <a:rPr lang="en-US" err="1"/>
              <a:t>eu</a:t>
            </a:r>
            <a:r>
              <a:rPr lang="en-US"/>
              <a:t>, </a:t>
            </a:r>
            <a:r>
              <a:rPr lang="en-US" err="1"/>
              <a:t>efficitur</a:t>
            </a:r>
            <a:r>
              <a:rPr lang="en-US"/>
              <a:t> </a:t>
            </a:r>
            <a:r>
              <a:rPr lang="en-US" err="1"/>
              <a:t>eget</a:t>
            </a:r>
            <a:r>
              <a:rPr lang="en-US"/>
              <a:t> lorem. </a:t>
            </a:r>
            <a:r>
              <a:rPr lang="en-US" err="1"/>
              <a:t>Mauris</a:t>
            </a:r>
            <a:r>
              <a:rPr lang="en-US"/>
              <a:t> </a:t>
            </a:r>
            <a:r>
              <a:rPr lang="en-US" err="1"/>
              <a:t>feugiat</a:t>
            </a:r>
            <a:r>
              <a:rPr lang="en-US"/>
              <a:t> </a:t>
            </a:r>
            <a:r>
              <a:rPr lang="en-US" err="1"/>
              <a:t>justo</a:t>
            </a:r>
            <a:r>
              <a:rPr lang="en-US"/>
              <a:t> in </a:t>
            </a:r>
            <a:r>
              <a:rPr lang="en-US" err="1"/>
              <a:t>nulla</a:t>
            </a:r>
            <a:r>
              <a:rPr lang="en-US"/>
              <a:t> </a:t>
            </a:r>
            <a:r>
              <a:rPr lang="en-US" err="1"/>
              <a:t>laoreet</a:t>
            </a:r>
            <a:r>
              <a:rPr lang="en-US"/>
              <a:t>, a </a:t>
            </a:r>
            <a:r>
              <a:rPr lang="en-US" err="1"/>
              <a:t>mollis</a:t>
            </a:r>
            <a:r>
              <a:rPr lang="en-US"/>
              <a:t> magna </a:t>
            </a:r>
            <a:r>
              <a:rPr lang="en-US" err="1"/>
              <a:t>consequat</a:t>
            </a:r>
            <a:r>
              <a:rPr lang="en-US"/>
              <a:t>. </a:t>
            </a:r>
            <a:r>
              <a:rPr lang="en-US" err="1"/>
              <a:t>Proin</a:t>
            </a:r>
            <a:r>
              <a:rPr lang="en-US"/>
              <a:t> lacinia ipsum sit </a:t>
            </a:r>
            <a:r>
              <a:rPr lang="en-US" err="1"/>
              <a:t>amet</a:t>
            </a:r>
            <a:r>
              <a:rPr lang="en-US"/>
              <a:t> </a:t>
            </a:r>
            <a:r>
              <a:rPr lang="en-US" err="1"/>
              <a:t>accumsan</a:t>
            </a:r>
            <a:r>
              <a:rPr lang="en-US"/>
              <a:t> </a:t>
            </a:r>
            <a:r>
              <a:rPr lang="en-US" err="1"/>
              <a:t>feugiat</a:t>
            </a:r>
            <a:r>
              <a:rPr lang="en-US"/>
              <a:t>. </a:t>
            </a:r>
            <a:r>
              <a:rPr lang="en-US" err="1"/>
              <a:t>Nulla</a:t>
            </a:r>
            <a:r>
              <a:rPr lang="en-US"/>
              <a:t> </a:t>
            </a:r>
            <a:r>
              <a:rPr lang="en-US" err="1"/>
              <a:t>venenatis</a:t>
            </a:r>
            <a:r>
              <a:rPr lang="en-US"/>
              <a:t> </a:t>
            </a:r>
            <a:r>
              <a:rPr lang="en-US" err="1"/>
              <a:t>urna</a:t>
            </a:r>
            <a:r>
              <a:rPr lang="en-US"/>
              <a:t> in </a:t>
            </a:r>
            <a:r>
              <a:rPr lang="en-US" err="1"/>
              <a:t>congue</a:t>
            </a:r>
            <a:r>
              <a:rPr lang="en-US"/>
              <a:t> </a:t>
            </a:r>
            <a:r>
              <a:rPr lang="en-US" err="1"/>
              <a:t>bibendum</a:t>
            </a:r>
            <a:r>
              <a:rPr lang="en-US"/>
              <a:t>.</a:t>
            </a:r>
          </a:p>
          <a:p>
            <a:pPr lvl="0"/>
            <a:r>
              <a:rPr lang="en-US"/>
              <a:t>Nunc </a:t>
            </a:r>
            <a:r>
              <a:rPr lang="en-US" err="1"/>
              <a:t>neque</a:t>
            </a:r>
            <a:r>
              <a:rPr lang="en-US"/>
              <a:t> </a:t>
            </a:r>
            <a:r>
              <a:rPr lang="en-US" err="1"/>
              <a:t>massa</a:t>
            </a:r>
            <a:r>
              <a:rPr lang="en-US"/>
              <a:t>, </a:t>
            </a:r>
            <a:r>
              <a:rPr lang="en-US" err="1"/>
              <a:t>posuere</a:t>
            </a:r>
            <a:r>
              <a:rPr lang="en-US"/>
              <a:t> sit </a:t>
            </a:r>
            <a:r>
              <a:rPr lang="en-US" err="1"/>
              <a:t>amet</a:t>
            </a:r>
            <a:r>
              <a:rPr lang="en-US"/>
              <a:t> </a:t>
            </a:r>
            <a:r>
              <a:rPr lang="en-US" err="1"/>
              <a:t>accumsan</a:t>
            </a:r>
            <a:r>
              <a:rPr lang="en-US"/>
              <a:t> </a:t>
            </a:r>
            <a:r>
              <a:rPr lang="en-US" err="1"/>
              <a:t>ut</a:t>
            </a:r>
            <a:r>
              <a:rPr lang="en-US"/>
              <a:t>, lacinia at </a:t>
            </a:r>
            <a:r>
              <a:rPr lang="en-US" err="1"/>
              <a:t>odio</a:t>
            </a:r>
            <a:r>
              <a:rPr lang="en-US"/>
              <a:t>. </a:t>
            </a:r>
            <a:r>
              <a:rPr lang="en-US" err="1"/>
              <a:t>Nullam</a:t>
            </a:r>
            <a:r>
              <a:rPr lang="en-US"/>
              <a:t> ac </a:t>
            </a:r>
            <a:r>
              <a:rPr lang="en-US" err="1"/>
              <a:t>turpis</a:t>
            </a:r>
            <a:r>
              <a:rPr lang="en-US"/>
              <a:t> id dui </a:t>
            </a:r>
            <a:r>
              <a:rPr lang="en-US" err="1"/>
              <a:t>elementum</a:t>
            </a:r>
            <a:r>
              <a:rPr lang="en-US"/>
              <a:t> </a:t>
            </a:r>
            <a:r>
              <a:rPr lang="en-US" err="1"/>
              <a:t>tincidunt</a:t>
            </a:r>
            <a:r>
              <a:rPr lang="en-US"/>
              <a:t> at id ex. Ut </a:t>
            </a:r>
            <a:r>
              <a:rPr lang="en-US" err="1"/>
              <a:t>pellentesque</a:t>
            </a:r>
            <a:r>
              <a:rPr lang="en-US"/>
              <a:t> </a:t>
            </a:r>
            <a:r>
              <a:rPr lang="en-US" err="1"/>
              <a:t>blandit</a:t>
            </a:r>
            <a:r>
              <a:rPr lang="en-US"/>
              <a:t> ipsum, </a:t>
            </a:r>
            <a:r>
              <a:rPr lang="en-US" err="1"/>
              <a:t>vel</a:t>
            </a:r>
            <a:r>
              <a:rPr lang="en-US"/>
              <a:t> </a:t>
            </a:r>
            <a:r>
              <a:rPr lang="en-US" err="1"/>
              <a:t>egestas</a:t>
            </a:r>
            <a:r>
              <a:rPr lang="en-US"/>
              <a:t> </a:t>
            </a:r>
            <a:r>
              <a:rPr lang="en-US" err="1"/>
              <a:t>diam</a:t>
            </a:r>
            <a:r>
              <a:rPr lang="en-US"/>
              <a:t> </a:t>
            </a:r>
            <a:r>
              <a:rPr lang="en-US" err="1"/>
              <a:t>efficitur</a:t>
            </a:r>
            <a:r>
              <a:rPr lang="en-US"/>
              <a:t> sit </a:t>
            </a:r>
            <a:r>
              <a:rPr lang="en-US" err="1"/>
              <a:t>amet</a:t>
            </a:r>
            <a:r>
              <a:rPr lang="en-US"/>
              <a:t>. Maecenas </a:t>
            </a:r>
            <a:r>
              <a:rPr lang="en-US" err="1"/>
              <a:t>commodo</a:t>
            </a:r>
            <a:r>
              <a:rPr lang="en-US"/>
              <a:t> </a:t>
            </a:r>
            <a:r>
              <a:rPr lang="en-US" err="1"/>
              <a:t>fringilla</a:t>
            </a:r>
            <a:r>
              <a:rPr lang="en-US"/>
              <a:t> nisi, non maximus </a:t>
            </a:r>
            <a:r>
              <a:rPr lang="en-US" err="1"/>
              <a:t>massa</a:t>
            </a:r>
            <a:r>
              <a:rPr lang="en-US"/>
              <a:t> </a:t>
            </a:r>
            <a:r>
              <a:rPr lang="en-US" err="1"/>
              <a:t>iaculis</a:t>
            </a:r>
            <a:r>
              <a:rPr lang="en-US"/>
              <a:t> </a:t>
            </a:r>
            <a:r>
              <a:rPr lang="en-US" err="1"/>
              <a:t>nec</a:t>
            </a:r>
            <a:r>
              <a:rPr lang="en-US"/>
              <a:t>. </a:t>
            </a:r>
          </a:p>
        </p:txBody>
      </p:sp>
    </p:spTree>
    <p:extLst>
      <p:ext uri="{BB962C8B-B14F-4D97-AF65-F5344CB8AC3E}">
        <p14:creationId xmlns:p14="http://schemas.microsoft.com/office/powerpoint/2010/main" val="31025339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5" name="Text Placeholder 8">
            <a:extLst>
              <a:ext uri="{FF2B5EF4-FFF2-40B4-BE49-F238E27FC236}">
                <a16:creationId xmlns:a16="http://schemas.microsoft.com/office/drawing/2014/main" id="{1AB97CAC-4E8E-0D47-8F2E-E81012C12547}"/>
              </a:ext>
            </a:extLst>
          </p:cNvPr>
          <p:cNvSpPr>
            <a:spLocks noGrp="1"/>
          </p:cNvSpPr>
          <p:nvPr>
            <p:ph type="body" sz="quarter" idx="18" hasCustomPrompt="1"/>
          </p:nvPr>
        </p:nvSpPr>
        <p:spPr>
          <a:xfrm>
            <a:off x="685800"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6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6" name="Text Placeholder 8">
            <a:extLst>
              <a:ext uri="{FF2B5EF4-FFF2-40B4-BE49-F238E27FC236}">
                <a16:creationId xmlns:a16="http://schemas.microsoft.com/office/drawing/2014/main" id="{5BE2BE4C-9ED2-CC4B-A17A-1F15E9961726}"/>
              </a:ext>
            </a:extLst>
          </p:cNvPr>
          <p:cNvSpPr>
            <a:spLocks noGrp="1"/>
          </p:cNvSpPr>
          <p:nvPr>
            <p:ph type="body" sz="quarter" idx="19" hasCustomPrompt="1"/>
          </p:nvPr>
        </p:nvSpPr>
        <p:spPr>
          <a:xfrm>
            <a:off x="3492499"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7" name="Text Placeholder 8">
            <a:extLst>
              <a:ext uri="{FF2B5EF4-FFF2-40B4-BE49-F238E27FC236}">
                <a16:creationId xmlns:a16="http://schemas.microsoft.com/office/drawing/2014/main" id="{B0189A1A-C20A-FA43-B44A-28FEBD16CEBF}"/>
              </a:ext>
            </a:extLst>
          </p:cNvPr>
          <p:cNvSpPr>
            <a:spLocks noGrp="1"/>
          </p:cNvSpPr>
          <p:nvPr>
            <p:ph type="body" sz="quarter" idx="20" hasCustomPrompt="1"/>
          </p:nvPr>
        </p:nvSpPr>
        <p:spPr>
          <a:xfrm>
            <a:off x="6299198"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8" name="Text Placeholder 8">
            <a:extLst>
              <a:ext uri="{FF2B5EF4-FFF2-40B4-BE49-F238E27FC236}">
                <a16:creationId xmlns:a16="http://schemas.microsoft.com/office/drawing/2014/main" id="{DDD766CF-788D-2B49-8AD5-F58C2640287E}"/>
              </a:ext>
            </a:extLst>
          </p:cNvPr>
          <p:cNvSpPr>
            <a:spLocks noGrp="1"/>
          </p:cNvSpPr>
          <p:nvPr>
            <p:ph type="body" sz="quarter" idx="21" hasCustomPrompt="1"/>
          </p:nvPr>
        </p:nvSpPr>
        <p:spPr>
          <a:xfrm>
            <a:off x="9105897"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261538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33528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5" name="Text Placeholder 8">
            <a:extLst>
              <a:ext uri="{FF2B5EF4-FFF2-40B4-BE49-F238E27FC236}">
                <a16:creationId xmlns:a16="http://schemas.microsoft.com/office/drawing/2014/main" id="{C42A7F23-3FC1-4549-ACE1-E3CC88156D8E}"/>
              </a:ext>
            </a:extLst>
          </p:cNvPr>
          <p:cNvSpPr>
            <a:spLocks noGrp="1"/>
          </p:cNvSpPr>
          <p:nvPr>
            <p:ph type="body" sz="quarter" idx="13" hasCustomPrompt="1"/>
          </p:nvPr>
        </p:nvSpPr>
        <p:spPr>
          <a:xfrm>
            <a:off x="4419600" y="1676400"/>
            <a:ext cx="70835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Tree>
    <p:extLst>
      <p:ext uri="{BB962C8B-B14F-4D97-AF65-F5344CB8AC3E}">
        <p14:creationId xmlns:p14="http://schemas.microsoft.com/office/powerpoint/2010/main" val="36051124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3054096"/>
            <a:ext cx="4267201" cy="749808"/>
          </a:xfrm>
        </p:spPr>
        <p:txBody>
          <a:bodyPr anchor="ctr"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8" name="Text Placeholder 8">
            <a:extLst>
              <a:ext uri="{FF2B5EF4-FFF2-40B4-BE49-F238E27FC236}">
                <a16:creationId xmlns:a16="http://schemas.microsoft.com/office/drawing/2014/main" id="{AA8F961E-FA33-7640-99EA-4C7FE4A3DDF1}"/>
              </a:ext>
            </a:extLst>
          </p:cNvPr>
          <p:cNvSpPr>
            <a:spLocks noGrp="1"/>
          </p:cNvSpPr>
          <p:nvPr>
            <p:ph type="body" sz="quarter" idx="16" hasCustomPrompt="1"/>
          </p:nvPr>
        </p:nvSpPr>
        <p:spPr>
          <a:xfrm>
            <a:off x="6283452" y="533400"/>
            <a:ext cx="5219700"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spcAft>
                <a:spcPts val="0"/>
              </a:spcAft>
              <a:buClrTx/>
              <a:defRPr sz="1000"/>
            </a:lvl4pPr>
            <a:lvl5pPr marL="274320" indent="-137160">
              <a:lnSpc>
                <a:spcPct val="140000"/>
              </a:lnSpc>
              <a:spcBef>
                <a:spcPts val="200"/>
              </a:spcBef>
              <a:spcAft>
                <a:spcPts val="0"/>
              </a:spcAft>
              <a:defRPr sz="1000"/>
            </a:lvl5pPr>
            <a:lvl6pPr marL="274320" indent="-274320">
              <a:lnSpc>
                <a:spcPct val="140000"/>
              </a:lnSpc>
              <a:spcBef>
                <a:spcPts val="400"/>
              </a:spcBef>
              <a:spcAft>
                <a:spcPts val="0"/>
              </a:spcAft>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22605519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ase Study -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Tree>
    <p:extLst>
      <p:ext uri="{BB962C8B-B14F-4D97-AF65-F5344CB8AC3E}">
        <p14:creationId xmlns:p14="http://schemas.microsoft.com/office/powerpoint/2010/main" val="37258391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ase Study - Breadcrumb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Tree>
    <p:extLst>
      <p:ext uri="{BB962C8B-B14F-4D97-AF65-F5344CB8AC3E}">
        <p14:creationId xmlns:p14="http://schemas.microsoft.com/office/powerpoint/2010/main" val="41976550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525925"/>
            <a:ext cx="2400300" cy="2629382"/>
          </a:xfrm>
        </p:spPr>
        <p:txBody>
          <a:bodyPr anchor="t" anchorCtr="0"/>
          <a:lstStyle>
            <a:lvl1pPr>
              <a:defRPr sz="1800" b="0" i="0">
                <a:latin typeface="FuturaNext-Medium" panose="020B0602020204020303" pitchFamily="34" charset="77"/>
              </a:defRPr>
            </a:lvl1pPr>
          </a:lstStyle>
          <a:p>
            <a:r>
              <a:rPr lang="en-US" dirty="0"/>
              <a:t>Long title sentence case, the standard chunk of Lorem Ipsum used since the 1500s.</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Name of RFP / Section name</a:t>
            </a:r>
          </a:p>
        </p:txBody>
      </p:sp>
      <p:sp>
        <p:nvSpPr>
          <p:cNvPr id="5" name="Text Placeholder 4">
            <a:extLst>
              <a:ext uri="{FF2B5EF4-FFF2-40B4-BE49-F238E27FC236}">
                <a16:creationId xmlns:a16="http://schemas.microsoft.com/office/drawing/2014/main" id="{0EC86D83-3D5C-1F4C-A8DE-27F93A34C6E3}"/>
              </a:ext>
            </a:extLst>
          </p:cNvPr>
          <p:cNvSpPr>
            <a:spLocks noGrp="1"/>
          </p:cNvSpPr>
          <p:nvPr>
            <p:ph type="body" sz="quarter" idx="14" hasCustomPrompt="1"/>
          </p:nvPr>
        </p:nvSpPr>
        <p:spPr>
          <a:xfrm>
            <a:off x="685800" y="994031"/>
            <a:ext cx="4913313" cy="256032"/>
          </a:xfrm>
        </p:spPr>
        <p:txBody>
          <a:bodyPr/>
          <a:lstStyle>
            <a:lvl1pPr>
              <a:defRPr lang="en-US" sz="1000" b="0" i="0" kern="0" cap="none" spc="50" baseline="0" dirty="0">
                <a:solidFill>
                  <a:schemeClr val="accent1"/>
                </a:solidFill>
                <a:latin typeface="Futura Next DemiBold" panose="020B0602020204020303" pitchFamily="34" charset="77"/>
                <a:ea typeface="+mn-ea"/>
                <a:cs typeface="+mn-cs"/>
              </a:defRPr>
            </a:lvl1pPr>
            <a:lvl2pPr>
              <a:defRPr lang="en-US" sz="1000" b="1" i="0" kern="1200" dirty="0" smtClean="0">
                <a:solidFill>
                  <a:schemeClr val="accent1"/>
                </a:solidFill>
                <a:latin typeface="Futura Next DemiBold" panose="020B0502020204020303" pitchFamily="34" charset="77"/>
                <a:ea typeface="+mn-ea"/>
                <a:cs typeface="+mn-cs"/>
              </a:defRPr>
            </a:lvl2pPr>
          </a:lstStyle>
          <a:p>
            <a:pPr marL="0" lvl="0" indent="0" algn="l" defTabSz="914400" rtl="0" eaLnBrk="1" latinLnBrk="0" hangingPunct="1">
              <a:lnSpc>
                <a:spcPct val="130000"/>
              </a:lnSpc>
              <a:spcBef>
                <a:spcPts val="1600"/>
              </a:spcBef>
              <a:spcAft>
                <a:spcPts val="0"/>
              </a:spcAft>
              <a:buFont typeface="Arial" panose="020B0604020202020204" pitchFamily="34" charset="0"/>
              <a:buNone/>
              <a:tabLst/>
            </a:pPr>
            <a:r>
              <a:rPr lang="en-US" dirty="0"/>
              <a:t>Question 01</a:t>
            </a:r>
          </a:p>
        </p:txBody>
      </p:sp>
      <p:sp>
        <p:nvSpPr>
          <p:cNvPr id="16" name="Text Placeholder 8">
            <a:extLst>
              <a:ext uri="{FF2B5EF4-FFF2-40B4-BE49-F238E27FC236}">
                <a16:creationId xmlns:a16="http://schemas.microsoft.com/office/drawing/2014/main" id="{382424CC-84F8-0D44-B8A8-2D07A42EF7A8}"/>
              </a:ext>
            </a:extLst>
          </p:cNvPr>
          <p:cNvSpPr>
            <a:spLocks noGrp="1"/>
          </p:cNvSpPr>
          <p:nvPr>
            <p:ph type="body" sz="quarter" idx="10" hasCustomPrompt="1"/>
          </p:nvPr>
        </p:nvSpPr>
        <p:spPr>
          <a:xfrm>
            <a:off x="3467100" y="1525924"/>
            <a:ext cx="8036052" cy="4646276"/>
          </a:xfrm>
        </p:spPr>
        <p:txBody>
          <a:bodyPr numCol="3"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dirty="0"/>
              <a:t>Duis </a:t>
            </a:r>
            <a:r>
              <a:rPr lang="en-US" dirty="0" err="1"/>
              <a:t>varius</a:t>
            </a:r>
            <a:r>
              <a:rPr lang="en-US" dirty="0"/>
              <a:t> </a:t>
            </a:r>
            <a:r>
              <a:rPr lang="en-US" dirty="0" err="1"/>
              <a:t>leo</a:t>
            </a:r>
            <a:r>
              <a:rPr lang="en-US" dirty="0"/>
              <a:t> </a:t>
            </a:r>
            <a:r>
              <a:rPr lang="en-US" dirty="0" err="1"/>
              <a:t>sed</a:t>
            </a:r>
            <a:r>
              <a:rPr lang="en-US" dirty="0"/>
              <a:t> </a:t>
            </a:r>
            <a:r>
              <a:rPr lang="en-US" dirty="0" err="1"/>
              <a:t>lectus</a:t>
            </a:r>
            <a:r>
              <a:rPr lang="en-US" dirty="0"/>
              <a:t> </a:t>
            </a:r>
            <a:r>
              <a:rPr lang="en-US" dirty="0" err="1"/>
              <a:t>faucibus</a:t>
            </a:r>
            <a:r>
              <a:rPr lang="en-US" dirty="0"/>
              <a:t>, sit </a:t>
            </a:r>
            <a:r>
              <a:rPr lang="en-US" dirty="0" err="1"/>
              <a:t>amet</a:t>
            </a:r>
            <a:r>
              <a:rPr lang="en-US" dirty="0"/>
              <a:t> </a:t>
            </a:r>
            <a:r>
              <a:rPr lang="en-US" dirty="0" err="1"/>
              <a:t>mollis</a:t>
            </a:r>
            <a:r>
              <a:rPr lang="en-US" dirty="0"/>
              <a:t> </a:t>
            </a:r>
            <a:r>
              <a:rPr lang="en-US" dirty="0" err="1"/>
              <a:t>nisl</a:t>
            </a:r>
            <a:r>
              <a:rPr lang="en-US" dirty="0"/>
              <a:t> </a:t>
            </a:r>
            <a:r>
              <a:rPr lang="en-US" dirty="0" err="1"/>
              <a:t>mollis</a:t>
            </a:r>
            <a:r>
              <a:rPr lang="en-US" dirty="0"/>
              <a:t>. </a:t>
            </a:r>
            <a:r>
              <a:rPr lang="en-US" dirty="0" err="1"/>
              <a:t>Sed</a:t>
            </a:r>
            <a:r>
              <a:rPr lang="en-US" dirty="0"/>
              <a:t> convallis id </a:t>
            </a:r>
            <a:r>
              <a:rPr lang="en-US" dirty="0" err="1"/>
              <a:t>sapien</a:t>
            </a:r>
            <a:r>
              <a:rPr lang="en-US" dirty="0"/>
              <a:t> in </a:t>
            </a:r>
            <a:r>
              <a:rPr lang="en-US" dirty="0" err="1"/>
              <a:t>mollis</a:t>
            </a:r>
            <a:r>
              <a:rPr lang="en-US" dirty="0"/>
              <a:t>. </a:t>
            </a:r>
            <a:r>
              <a:rPr lang="en-US" dirty="0" err="1"/>
              <a:t>Fusce</a:t>
            </a:r>
            <a:r>
              <a:rPr lang="en-US" dirty="0"/>
              <a:t> </a:t>
            </a:r>
            <a:r>
              <a:rPr lang="en-US" dirty="0" err="1"/>
              <a:t>massa</a:t>
            </a:r>
            <a:r>
              <a:rPr lang="en-US" dirty="0"/>
              <a:t> mi, pulvinar </a:t>
            </a:r>
            <a:r>
              <a:rPr lang="en-US" dirty="0" err="1"/>
              <a:t>ut</a:t>
            </a:r>
            <a:r>
              <a:rPr lang="en-US" dirty="0"/>
              <a:t> </a:t>
            </a:r>
            <a:r>
              <a:rPr lang="en-US" dirty="0" err="1"/>
              <a:t>tincidunt</a:t>
            </a:r>
            <a:r>
              <a:rPr lang="en-US" dirty="0"/>
              <a:t> non, </a:t>
            </a:r>
            <a:r>
              <a:rPr lang="en-US" dirty="0" err="1"/>
              <a:t>tempor</a:t>
            </a:r>
            <a:r>
              <a:rPr lang="en-US" dirty="0"/>
              <a:t> a </a:t>
            </a:r>
            <a:r>
              <a:rPr lang="en-US" dirty="0" err="1"/>
              <a:t>nibh</a:t>
            </a:r>
            <a:r>
              <a:rPr lang="en-US" dirty="0"/>
              <a:t>. Nunc </a:t>
            </a:r>
            <a:r>
              <a:rPr lang="en-US" dirty="0" err="1"/>
              <a:t>tincidunt</a:t>
            </a:r>
            <a:r>
              <a:rPr lang="en-US" dirty="0"/>
              <a:t> </a:t>
            </a:r>
            <a:r>
              <a:rPr lang="en-US" dirty="0" err="1"/>
              <a:t>elit</a:t>
            </a:r>
            <a:r>
              <a:rPr lang="en-US" dirty="0"/>
              <a:t> </a:t>
            </a:r>
            <a:r>
              <a:rPr lang="en-US" dirty="0" err="1"/>
              <a:t>eget</a:t>
            </a:r>
            <a:r>
              <a:rPr lang="en-US" dirty="0"/>
              <a:t> </a:t>
            </a:r>
            <a:r>
              <a:rPr lang="en-US" dirty="0" err="1"/>
              <a:t>nisl</a:t>
            </a:r>
            <a:r>
              <a:rPr lang="en-US" dirty="0"/>
              <a:t> </a:t>
            </a:r>
            <a:r>
              <a:rPr lang="en-US" dirty="0" err="1"/>
              <a:t>feugiat</a:t>
            </a:r>
            <a:r>
              <a:rPr lang="en-US" dirty="0"/>
              <a:t>, </a:t>
            </a:r>
            <a:r>
              <a:rPr lang="en-US" dirty="0" err="1"/>
              <a:t>nec</a:t>
            </a:r>
            <a:r>
              <a:rPr lang="en-US" dirty="0"/>
              <a:t> </a:t>
            </a:r>
            <a:r>
              <a:rPr lang="en-US" dirty="0" err="1"/>
              <a:t>feugiat</a:t>
            </a:r>
            <a:r>
              <a:rPr lang="en-US" dirty="0"/>
              <a:t> </a:t>
            </a:r>
            <a:r>
              <a:rPr lang="en-US" dirty="0" err="1"/>
              <a:t>urna</a:t>
            </a:r>
            <a:r>
              <a:rPr lang="en-US" dirty="0"/>
              <a:t> </a:t>
            </a:r>
            <a:r>
              <a:rPr lang="en-US" dirty="0" err="1"/>
              <a:t>dapibus</a:t>
            </a:r>
            <a:r>
              <a:rPr lang="en-US" dirty="0"/>
              <a:t>. </a:t>
            </a:r>
            <a:r>
              <a:rPr lang="en-US" dirty="0" err="1"/>
              <a:t>Aenean</a:t>
            </a:r>
            <a:r>
              <a:rPr lang="en-US" dirty="0"/>
              <a:t> </a:t>
            </a:r>
            <a:r>
              <a:rPr lang="en-US" dirty="0" err="1"/>
              <a:t>arcu</a:t>
            </a:r>
            <a:r>
              <a:rPr lang="en-US" dirty="0"/>
              <a:t> </a:t>
            </a:r>
            <a:r>
              <a:rPr lang="en-US" dirty="0" err="1"/>
              <a:t>mauris</a:t>
            </a:r>
            <a:r>
              <a:rPr lang="en-US" dirty="0"/>
              <a:t>, </a:t>
            </a:r>
            <a:r>
              <a:rPr lang="en-US" dirty="0" err="1"/>
              <a:t>egestas</a:t>
            </a:r>
            <a:r>
              <a:rPr lang="en-US" dirty="0"/>
              <a:t> </a:t>
            </a:r>
            <a:r>
              <a:rPr lang="en-US" dirty="0" err="1"/>
              <a:t>aliquam</a:t>
            </a:r>
            <a:r>
              <a:rPr lang="en-US" dirty="0"/>
              <a:t> </a:t>
            </a:r>
            <a:r>
              <a:rPr lang="en-US" dirty="0" err="1"/>
              <a:t>ultricies</a:t>
            </a:r>
            <a:r>
              <a:rPr lang="en-US" dirty="0"/>
              <a:t> </a:t>
            </a:r>
            <a:r>
              <a:rPr lang="en-US" dirty="0" err="1"/>
              <a:t>ut</a:t>
            </a:r>
            <a:r>
              <a:rPr lang="en-US" dirty="0"/>
              <a:t>, pharetra </a:t>
            </a:r>
            <a:r>
              <a:rPr lang="en-US" dirty="0" err="1"/>
              <a:t>luctus</a:t>
            </a:r>
            <a:r>
              <a:rPr lang="en-US" dirty="0"/>
              <a:t> </a:t>
            </a:r>
            <a:r>
              <a:rPr lang="en-US" dirty="0" err="1"/>
              <a:t>neque</a:t>
            </a:r>
            <a:r>
              <a:rPr lang="en-US" dirty="0"/>
              <a:t>. Integer </a:t>
            </a:r>
            <a:r>
              <a:rPr lang="en-US" dirty="0" err="1"/>
              <a:t>ut</a:t>
            </a:r>
            <a:r>
              <a:rPr lang="en-US" dirty="0"/>
              <a:t> </a:t>
            </a:r>
            <a:r>
              <a:rPr lang="en-US" dirty="0" err="1"/>
              <a:t>viverra</a:t>
            </a:r>
            <a:r>
              <a:rPr lang="en-US" dirty="0"/>
              <a:t> </a:t>
            </a:r>
            <a:r>
              <a:rPr lang="en-US" dirty="0" err="1"/>
              <a:t>lacus</a:t>
            </a:r>
            <a:r>
              <a:rPr lang="en-US" dirty="0"/>
              <a:t>. Integer </a:t>
            </a:r>
            <a:r>
              <a:rPr lang="en-US" dirty="0" err="1"/>
              <a:t>tortor</a:t>
            </a:r>
            <a:r>
              <a:rPr lang="en-US" dirty="0"/>
              <a:t> libero, </a:t>
            </a:r>
            <a:r>
              <a:rPr lang="en-US" dirty="0" err="1"/>
              <a:t>euismod</a:t>
            </a:r>
            <a:r>
              <a:rPr lang="en-US" dirty="0"/>
              <a:t> </a:t>
            </a:r>
            <a:r>
              <a:rPr lang="en-US" dirty="0" err="1"/>
              <a:t>nec</a:t>
            </a:r>
            <a:r>
              <a:rPr lang="en-US" dirty="0"/>
              <a:t> </a:t>
            </a:r>
            <a:r>
              <a:rPr lang="en-US" dirty="0" err="1"/>
              <a:t>euismod</a:t>
            </a:r>
            <a:r>
              <a:rPr lang="en-US" dirty="0"/>
              <a:t> </a:t>
            </a:r>
            <a:r>
              <a:rPr lang="en-US" dirty="0" err="1"/>
              <a:t>eu</a:t>
            </a:r>
            <a:r>
              <a:rPr lang="en-US" dirty="0"/>
              <a:t>, </a:t>
            </a:r>
            <a:r>
              <a:rPr lang="en-US" dirty="0" err="1"/>
              <a:t>efficitur</a:t>
            </a:r>
            <a:r>
              <a:rPr lang="en-US" dirty="0"/>
              <a:t> </a:t>
            </a:r>
            <a:r>
              <a:rPr lang="en-US" dirty="0" err="1"/>
              <a:t>eget</a:t>
            </a:r>
            <a:r>
              <a:rPr lang="en-US" dirty="0"/>
              <a:t> lorem. </a:t>
            </a:r>
            <a:r>
              <a:rPr lang="en-US" dirty="0" err="1"/>
              <a:t>Mauris</a:t>
            </a:r>
            <a:r>
              <a:rPr lang="en-US" dirty="0"/>
              <a:t> </a:t>
            </a:r>
            <a:r>
              <a:rPr lang="en-US" dirty="0" err="1"/>
              <a:t>feugiat</a:t>
            </a:r>
            <a:r>
              <a:rPr lang="en-US" dirty="0"/>
              <a:t> </a:t>
            </a:r>
            <a:r>
              <a:rPr lang="en-US" dirty="0" err="1"/>
              <a:t>justo</a:t>
            </a:r>
            <a:r>
              <a:rPr lang="en-US" dirty="0"/>
              <a:t> in </a:t>
            </a:r>
            <a:r>
              <a:rPr lang="en-US" dirty="0" err="1"/>
              <a:t>nulla</a:t>
            </a:r>
            <a:r>
              <a:rPr lang="en-US" dirty="0"/>
              <a:t> </a:t>
            </a:r>
            <a:r>
              <a:rPr lang="en-US" dirty="0" err="1"/>
              <a:t>laoreet</a:t>
            </a:r>
            <a:r>
              <a:rPr lang="en-US" dirty="0"/>
              <a:t>, a </a:t>
            </a:r>
            <a:r>
              <a:rPr lang="en-US" dirty="0" err="1"/>
              <a:t>mollis</a:t>
            </a:r>
            <a:r>
              <a:rPr lang="en-US" dirty="0"/>
              <a:t> magna </a:t>
            </a:r>
            <a:r>
              <a:rPr lang="en-US" dirty="0" err="1"/>
              <a:t>consequat</a:t>
            </a:r>
            <a:r>
              <a:rPr lang="en-US" dirty="0"/>
              <a:t>. </a:t>
            </a:r>
            <a:r>
              <a:rPr lang="en-US" dirty="0" err="1"/>
              <a:t>Proin</a:t>
            </a:r>
            <a:r>
              <a:rPr lang="en-US" dirty="0"/>
              <a:t> lacinia ipsum sit </a:t>
            </a:r>
            <a:r>
              <a:rPr lang="en-US" dirty="0" err="1"/>
              <a:t>amet</a:t>
            </a:r>
            <a:r>
              <a:rPr lang="en-US" dirty="0"/>
              <a:t> </a:t>
            </a:r>
            <a:r>
              <a:rPr lang="en-US" dirty="0" err="1"/>
              <a:t>accumsan</a:t>
            </a:r>
            <a:r>
              <a:rPr lang="en-US" dirty="0"/>
              <a:t> </a:t>
            </a:r>
            <a:r>
              <a:rPr lang="en-US" dirty="0" err="1"/>
              <a:t>feugiat</a:t>
            </a:r>
            <a:r>
              <a:rPr lang="en-US" dirty="0"/>
              <a:t>. </a:t>
            </a:r>
            <a:r>
              <a:rPr lang="en-US" dirty="0" err="1"/>
              <a:t>Nulla</a:t>
            </a:r>
            <a:r>
              <a:rPr lang="en-US" dirty="0"/>
              <a:t> </a:t>
            </a:r>
            <a:r>
              <a:rPr lang="en-US" dirty="0" err="1"/>
              <a:t>venenatis</a:t>
            </a:r>
            <a:r>
              <a:rPr lang="en-US" dirty="0"/>
              <a:t> </a:t>
            </a:r>
            <a:r>
              <a:rPr lang="en-US" dirty="0" err="1"/>
              <a:t>urna</a:t>
            </a:r>
            <a:r>
              <a:rPr lang="en-US" dirty="0"/>
              <a:t> in </a:t>
            </a:r>
            <a:r>
              <a:rPr lang="en-US" dirty="0" err="1"/>
              <a:t>congue</a:t>
            </a:r>
            <a:r>
              <a:rPr lang="en-US" dirty="0"/>
              <a:t> </a:t>
            </a:r>
            <a:r>
              <a:rPr lang="en-US" dirty="0" err="1"/>
              <a:t>bibendum</a:t>
            </a:r>
            <a:r>
              <a:rPr lang="en-US" dirty="0"/>
              <a:t>.</a:t>
            </a:r>
          </a:p>
          <a:p>
            <a:pPr lvl="0"/>
            <a:r>
              <a:rPr lang="en-US" dirty="0"/>
              <a:t>Nunc </a:t>
            </a:r>
            <a:r>
              <a:rPr lang="en-US" dirty="0" err="1"/>
              <a:t>neque</a:t>
            </a:r>
            <a:r>
              <a:rPr lang="en-US" dirty="0"/>
              <a:t> </a:t>
            </a:r>
            <a:r>
              <a:rPr lang="en-US" dirty="0" err="1"/>
              <a:t>massa</a:t>
            </a:r>
            <a:r>
              <a:rPr lang="en-US" dirty="0"/>
              <a:t>, </a:t>
            </a:r>
            <a:r>
              <a:rPr lang="en-US" dirty="0" err="1"/>
              <a:t>posuere</a:t>
            </a:r>
            <a:r>
              <a:rPr lang="en-US" dirty="0"/>
              <a:t> sit </a:t>
            </a:r>
            <a:r>
              <a:rPr lang="en-US" dirty="0" err="1"/>
              <a:t>amet</a:t>
            </a:r>
            <a:r>
              <a:rPr lang="en-US" dirty="0"/>
              <a:t> </a:t>
            </a:r>
            <a:r>
              <a:rPr lang="en-US" dirty="0" err="1"/>
              <a:t>accumsan</a:t>
            </a:r>
            <a:r>
              <a:rPr lang="en-US" dirty="0"/>
              <a:t> </a:t>
            </a:r>
            <a:r>
              <a:rPr lang="en-US" dirty="0" err="1"/>
              <a:t>ut</a:t>
            </a:r>
            <a:r>
              <a:rPr lang="en-US" dirty="0"/>
              <a:t>, lacinia at </a:t>
            </a:r>
            <a:r>
              <a:rPr lang="en-US" dirty="0" err="1"/>
              <a:t>odio</a:t>
            </a:r>
            <a:r>
              <a:rPr lang="en-US" dirty="0"/>
              <a:t>. </a:t>
            </a:r>
            <a:r>
              <a:rPr lang="en-US" dirty="0" err="1"/>
              <a:t>Nullam</a:t>
            </a:r>
            <a:r>
              <a:rPr lang="en-US" dirty="0"/>
              <a:t> ac </a:t>
            </a:r>
            <a:r>
              <a:rPr lang="en-US" dirty="0" err="1"/>
              <a:t>turpis</a:t>
            </a:r>
            <a:r>
              <a:rPr lang="en-US" dirty="0"/>
              <a:t> id dui </a:t>
            </a:r>
            <a:r>
              <a:rPr lang="en-US" dirty="0" err="1"/>
              <a:t>elementum</a:t>
            </a:r>
            <a:r>
              <a:rPr lang="en-US" dirty="0"/>
              <a:t> </a:t>
            </a:r>
            <a:r>
              <a:rPr lang="en-US" dirty="0" err="1"/>
              <a:t>tincidunt</a:t>
            </a:r>
            <a:r>
              <a:rPr lang="en-US" dirty="0"/>
              <a:t> at id ex. Ut </a:t>
            </a:r>
            <a:r>
              <a:rPr lang="en-US" dirty="0" err="1"/>
              <a:t>pellentesque</a:t>
            </a:r>
            <a:r>
              <a:rPr lang="en-US" dirty="0"/>
              <a:t> </a:t>
            </a:r>
            <a:r>
              <a:rPr lang="en-US" dirty="0" err="1"/>
              <a:t>blandit</a:t>
            </a:r>
            <a:r>
              <a:rPr lang="en-US" dirty="0"/>
              <a:t> ipsum, </a:t>
            </a:r>
            <a:r>
              <a:rPr lang="en-US" dirty="0" err="1"/>
              <a:t>vel</a:t>
            </a:r>
            <a:r>
              <a:rPr lang="en-US" dirty="0"/>
              <a:t> </a:t>
            </a:r>
            <a:r>
              <a:rPr lang="en-US" dirty="0" err="1"/>
              <a:t>egestas</a:t>
            </a:r>
            <a:r>
              <a:rPr lang="en-US" dirty="0"/>
              <a:t> </a:t>
            </a:r>
            <a:r>
              <a:rPr lang="en-US" dirty="0" err="1"/>
              <a:t>diam</a:t>
            </a:r>
            <a:r>
              <a:rPr lang="en-US" dirty="0"/>
              <a:t> </a:t>
            </a:r>
            <a:r>
              <a:rPr lang="en-US" dirty="0" err="1"/>
              <a:t>efficitur</a:t>
            </a:r>
            <a:r>
              <a:rPr lang="en-US" dirty="0"/>
              <a:t> sit </a:t>
            </a:r>
            <a:r>
              <a:rPr lang="en-US" dirty="0" err="1"/>
              <a:t>amet</a:t>
            </a:r>
            <a:r>
              <a:rPr lang="en-US" dirty="0"/>
              <a:t>. Maecenas </a:t>
            </a:r>
            <a:r>
              <a:rPr lang="en-US" dirty="0" err="1"/>
              <a:t>commodo</a:t>
            </a:r>
            <a:r>
              <a:rPr lang="en-US" dirty="0"/>
              <a:t> </a:t>
            </a:r>
            <a:r>
              <a:rPr lang="en-US" dirty="0" err="1"/>
              <a:t>fringilla</a:t>
            </a:r>
            <a:r>
              <a:rPr lang="en-US" dirty="0"/>
              <a:t> nisi, non maximus </a:t>
            </a:r>
            <a:r>
              <a:rPr lang="en-US" dirty="0" err="1"/>
              <a:t>massa</a:t>
            </a:r>
            <a:r>
              <a:rPr lang="en-US" dirty="0"/>
              <a:t> </a:t>
            </a:r>
            <a:r>
              <a:rPr lang="en-US" dirty="0" err="1"/>
              <a:t>iaculis</a:t>
            </a:r>
            <a:r>
              <a:rPr lang="en-US" dirty="0"/>
              <a:t> </a:t>
            </a:r>
            <a:r>
              <a:rPr lang="en-US" dirty="0" err="1"/>
              <a:t>nec</a:t>
            </a:r>
            <a:r>
              <a:rPr lang="en-US" dirty="0"/>
              <a:t>. </a:t>
            </a:r>
          </a:p>
        </p:txBody>
      </p:sp>
    </p:spTree>
    <p:extLst>
      <p:ext uri="{BB962C8B-B14F-4D97-AF65-F5344CB8AC3E}">
        <p14:creationId xmlns:p14="http://schemas.microsoft.com/office/powerpoint/2010/main" val="25034975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dirty="0">
                <a:ln>
                  <a:noFill/>
                </a:ln>
                <a:solidFill>
                  <a:srgbClr val="000000"/>
                </a:solidFill>
                <a:effectLst/>
                <a:uLnTx/>
                <a:uFillTx/>
                <a:latin typeface="Futura Next Book" panose="020B0502020204020303" pitchFamily="34" charset="77"/>
                <a:ea typeface="+mn-ea"/>
                <a:cs typeface="+mn-cs"/>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FuturaNext-Medium" panose="020B0602020204020303" pitchFamily="34" charset="77"/>
                <a:ea typeface="+mn-ea"/>
                <a:cs typeface="+mn-cs"/>
              </a:rPr>
              <a:t>copyright </a:t>
            </a:r>
            <a:r>
              <a:rPr kumimoji="0" lang="en-US" sz="700" b="0" i="0" u="none" strike="noStrike" kern="1200" cap="none" spc="20" normalizeH="0" baseline="0" noProof="0" dirty="0" err="1">
                <a:ln>
                  <a:noFill/>
                </a:ln>
                <a:solidFill>
                  <a:srgbClr val="000000"/>
                </a:solidFill>
                <a:effectLst/>
                <a:uLnTx/>
                <a:uFillTx/>
                <a:latin typeface="FuturaNext-Medium" panose="020B0602020204020303" pitchFamily="34" charset="77"/>
                <a:ea typeface="+mn-ea"/>
                <a:cs typeface="+mn-cs"/>
              </a:rPr>
              <a:t>publicis</a:t>
            </a:r>
            <a:r>
              <a:rPr kumimoji="0" lang="en-US" sz="700" b="0" i="0" u="none" strike="noStrike" kern="1200" cap="none" spc="20" normalizeH="0" baseline="0" noProof="0" dirty="0">
                <a:ln>
                  <a:noFill/>
                </a:ln>
                <a:solidFill>
                  <a:srgbClr val="000000"/>
                </a:solidFill>
                <a:effectLst/>
                <a:uLnTx/>
                <a:uFillTx/>
                <a:latin typeface="FuturaNext-Medium" panose="020B0602020204020303" pitchFamily="34" charset="77"/>
                <a:ea typeface="+mn-ea"/>
                <a:cs typeface="+mn-cs"/>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smtClean="0">
                <a:ln>
                  <a:noFill/>
                </a:ln>
                <a:solidFill>
                  <a:srgbClr val="FFFFFF"/>
                </a:solidFill>
                <a:effectLst/>
                <a:uLnTx/>
                <a:uFillTx/>
                <a:latin typeface="FuturaNext-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dirty="0">
              <a:ln>
                <a:noFill/>
              </a:ln>
              <a:solidFill>
                <a:srgbClr val="FFFFFF"/>
              </a:solidFill>
              <a:effectLst/>
              <a:uLnTx/>
              <a:uFillTx/>
              <a:latin typeface="FuturaNext-Medium" panose="020B0602020204020303" pitchFamily="34" charset="77"/>
              <a:ea typeface="+mn-ea"/>
              <a:cs typeface="+mn-cs"/>
            </a:endParaRPr>
          </a:p>
        </p:txBody>
      </p:sp>
    </p:spTree>
    <p:extLst>
      <p:ext uri="{BB962C8B-B14F-4D97-AF65-F5344CB8AC3E}">
        <p14:creationId xmlns:p14="http://schemas.microsoft.com/office/powerpoint/2010/main" val="10422148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4566AFD8-AC96-A841-A3DC-E5E551CE0FB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3408124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Tree>
    <p:extLst>
      <p:ext uri="{BB962C8B-B14F-4D97-AF65-F5344CB8AC3E}">
        <p14:creationId xmlns:p14="http://schemas.microsoft.com/office/powerpoint/2010/main" val="8182768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2" name="Picture Placeholder 14">
            <a:extLst>
              <a:ext uri="{FF2B5EF4-FFF2-40B4-BE49-F238E27FC236}">
                <a16:creationId xmlns:a16="http://schemas.microsoft.com/office/drawing/2014/main" id="{C5F831B0-DAC3-FD4B-B695-1B3AE0F249E8}"/>
              </a:ext>
            </a:extLst>
          </p:cNvPr>
          <p:cNvSpPr>
            <a:spLocks noGrp="1"/>
          </p:cNvSpPr>
          <p:nvPr>
            <p:ph type="pic" sz="quarter" idx="11"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Client’s logo or click icon to add</a:t>
            </a:r>
          </a:p>
        </p:txBody>
      </p:sp>
      <p:cxnSp>
        <p:nvCxnSpPr>
          <p:cNvPr id="13" name="Straight Connector 12">
            <a:extLst>
              <a:ext uri="{FF2B5EF4-FFF2-40B4-BE49-F238E27FC236}">
                <a16:creationId xmlns:a16="http://schemas.microsoft.com/office/drawing/2014/main" id="{8B801D53-8B47-7E46-BF39-DAAF215BAA7E}"/>
              </a:ext>
            </a:extLst>
          </p:cNvPr>
          <p:cNvCxnSpPr>
            <a:cxnSpLocks/>
          </p:cNvCxnSpPr>
          <p:nvPr userDrawn="1"/>
        </p:nvCxnSpPr>
        <p:spPr>
          <a:xfrm>
            <a:off x="1801368"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6525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13" name="Picture 12">
            <a:extLst>
              <a:ext uri="{FF2B5EF4-FFF2-40B4-BE49-F238E27FC236}">
                <a16:creationId xmlns:a16="http://schemas.microsoft.com/office/drawing/2014/main" id="{5624B421-C44C-D247-BC59-C49A950E69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7700" cy="496800"/>
          </a:xfrm>
          <a:prstGeom prst="rect">
            <a:avLst/>
          </a:prstGeom>
        </p:spPr>
      </p:pic>
    </p:spTree>
    <p:extLst>
      <p:ext uri="{BB962C8B-B14F-4D97-AF65-F5344CB8AC3E}">
        <p14:creationId xmlns:p14="http://schemas.microsoft.com/office/powerpoint/2010/main" val="10400034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tx1"/>
          </a:solidFill>
        </p:spPr>
        <p:txBody>
          <a:bodyPr tIns="0" bIns="182880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sp>
        <p:nvSpPr>
          <p:cNvPr id="13" name="Picture Placeholder 14">
            <a:extLst>
              <a:ext uri="{FF2B5EF4-FFF2-40B4-BE49-F238E27FC236}">
                <a16:creationId xmlns:a16="http://schemas.microsoft.com/office/drawing/2014/main" id="{A35DF3DC-EF30-BF46-9FE0-634F5019CAF4}"/>
              </a:ext>
            </a:extLst>
          </p:cNvPr>
          <p:cNvSpPr>
            <a:spLocks noGrp="1"/>
          </p:cNvSpPr>
          <p:nvPr>
            <p:ph type="pic" sz="quarter" idx="13" hasCustomPrompt="1"/>
          </p:nvPr>
        </p:nvSpPr>
        <p:spPr>
          <a:xfrm>
            <a:off x="2002537" y="5779770"/>
            <a:ext cx="1828800" cy="402336"/>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dirty="0"/>
              <a:t>Drag and drop Client’s logo or click icon to add</a:t>
            </a:r>
          </a:p>
        </p:txBody>
      </p:sp>
    </p:spTree>
    <p:extLst>
      <p:ext uri="{BB962C8B-B14F-4D97-AF65-F5344CB8AC3E}">
        <p14:creationId xmlns:p14="http://schemas.microsoft.com/office/powerpoint/2010/main" val="210857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52197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74353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tx1"/>
          </a:solidFill>
        </p:spPr>
        <p:txBody>
          <a:bodyPr tIns="0" bIns="64008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0" name="Picture Placeholder 14">
            <a:extLst>
              <a:ext uri="{FF2B5EF4-FFF2-40B4-BE49-F238E27FC236}">
                <a16:creationId xmlns:a16="http://schemas.microsoft.com/office/drawing/2014/main" id="{6AAAE114-58A5-A841-9D60-33A4874266F9}"/>
              </a:ext>
            </a:extLst>
          </p:cNvPr>
          <p:cNvSpPr>
            <a:spLocks noGrp="1"/>
          </p:cNvSpPr>
          <p:nvPr>
            <p:ph type="pic" sz="quarter" idx="13" hasCustomPrompt="1"/>
          </p:nvPr>
        </p:nvSpPr>
        <p:spPr>
          <a:xfrm>
            <a:off x="4934132" y="5733288"/>
            <a:ext cx="2326783" cy="495300"/>
          </a:xfrm>
          <a:noFill/>
        </p:spPr>
        <p:txBody>
          <a:bodyPr tIns="0" bIns="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dirty="0"/>
              <a:t>Drag and drop Client’s logo or click icon to add</a:t>
            </a:r>
          </a:p>
        </p:txBody>
      </p:sp>
    </p:spTree>
    <p:extLst>
      <p:ext uri="{BB962C8B-B14F-4D97-AF65-F5344CB8AC3E}">
        <p14:creationId xmlns:p14="http://schemas.microsoft.com/office/powerpoint/2010/main" val="34585727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Cover — Image">
    <p:bg>
      <p:bgPr>
        <a:solidFill>
          <a:schemeClr val="accent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5334000" y="0"/>
            <a:ext cx="6858000" cy="6858000"/>
          </a:xfrm>
          <a:solidFill>
            <a:schemeClr val="tx1"/>
          </a:solidFill>
        </p:spPr>
        <p:txBody>
          <a:bodyPr tIns="0" bIns="1828800" anchor="ctr" anchorCtr="0"/>
          <a:lstStyle>
            <a:lvl1pPr marL="0" indent="0" algn="ctr">
              <a:lnSpc>
                <a:spcPct val="110000"/>
              </a:lnSpc>
              <a:buFontTx/>
              <a:buNone/>
              <a:defRPr sz="1000" b="0" i="0" baseline="0">
                <a:solidFill>
                  <a:schemeClr val="bg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148840"/>
            <a:ext cx="4041183" cy="1280160"/>
          </a:xfrm>
        </p:spPr>
        <p:txBody>
          <a:bodyPr anchor="b"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4041183" cy="155448"/>
          </a:xfrm>
        </p:spPr>
        <p:txBody>
          <a:bodyPr anchor="t"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11" name="Picture 10">
            <a:extLst>
              <a:ext uri="{FF2B5EF4-FFF2-40B4-BE49-F238E27FC236}">
                <a16:creationId xmlns:a16="http://schemas.microsoft.com/office/drawing/2014/main" id="{1CF09B61-7806-AB4E-9D66-58B39F7BF71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
        <p:nvSpPr>
          <p:cNvPr id="15" name="Text Placeholder 8">
            <a:extLst>
              <a:ext uri="{FF2B5EF4-FFF2-40B4-BE49-F238E27FC236}">
                <a16:creationId xmlns:a16="http://schemas.microsoft.com/office/drawing/2014/main" id="{CD42234C-E60C-F745-BCA4-6E52AD293C78}"/>
              </a:ext>
            </a:extLst>
          </p:cNvPr>
          <p:cNvSpPr>
            <a:spLocks noGrp="1"/>
          </p:cNvSpPr>
          <p:nvPr>
            <p:ph type="body" sz="quarter" idx="10" hasCustomPrompt="1"/>
          </p:nvPr>
        </p:nvSpPr>
        <p:spPr>
          <a:xfrm>
            <a:off x="685799" y="3641477"/>
            <a:ext cx="4041183" cy="1879333"/>
          </a:xfrm>
        </p:spPr>
        <p:txBody>
          <a:bodyPr numCol="1" spcCol="384048"/>
          <a:lstStyle>
            <a:lvl1pPr>
              <a:lnSpc>
                <a:spcPct val="140000"/>
              </a:lnSpc>
              <a:spcBef>
                <a:spcPts val="400"/>
              </a:spcBef>
              <a:spcAft>
                <a:spcPts val="400"/>
              </a:spcAft>
              <a:defRPr>
                <a:solidFill>
                  <a:schemeClr val="bg2"/>
                </a:solidFill>
              </a:defRPr>
            </a:lvl1pPr>
            <a:lvl2pPr marL="6350" indent="0">
              <a:lnSpc>
                <a:spcPct val="140000"/>
              </a:lnSpc>
              <a:spcBef>
                <a:spcPts val="1600"/>
              </a:spcBef>
              <a:buNone/>
              <a:defRPr b="1" i="0" spc="50" baseline="0">
                <a:solidFill>
                  <a:schemeClr val="bg2"/>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bg2"/>
                </a:solidFill>
                <a:latin typeface="Minion Pro" panose="02040503050306020203" pitchFamily="18" charset="0"/>
              </a:defRPr>
            </a:lvl3pPr>
            <a:lvl4pPr marL="173736">
              <a:lnSpc>
                <a:spcPct val="140000"/>
              </a:lnSpc>
              <a:spcBef>
                <a:spcPts val="400"/>
              </a:spcBef>
              <a:buClrTx/>
              <a:defRPr>
                <a:solidFill>
                  <a:schemeClr val="bg2"/>
                </a:solidFill>
              </a:defRPr>
            </a:lvl4pPr>
            <a:lvl5pPr marL="173736">
              <a:lnSpc>
                <a:spcPct val="140000"/>
              </a:lnSpc>
              <a:spcBef>
                <a:spcPts val="400"/>
              </a:spcBef>
              <a:defRPr/>
            </a:lvl5pPr>
            <a:lvl6pPr marL="347472" indent="-173736">
              <a:lnSpc>
                <a:spcPct val="140000"/>
              </a:lnSpc>
              <a:spcBef>
                <a:spcPts val="400"/>
              </a:spcBef>
              <a:defRPr sz="1400">
                <a:solidFill>
                  <a:schemeClr val="bg2"/>
                </a:solidFill>
              </a:defRPr>
            </a:lvl6pPr>
            <a:lvl7pPr marL="347472" indent="-347472">
              <a:lnSpc>
                <a:spcPct val="140000"/>
              </a:lnSpc>
              <a:spcBef>
                <a:spcPts val="400"/>
              </a:spcBef>
              <a:buFont typeface="+mj-lt"/>
              <a:buAutoNum type="arabicPeriod"/>
              <a:defRPr sz="1400">
                <a:solidFill>
                  <a:schemeClr val="bg2"/>
                </a:solidFill>
              </a:defRPr>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18369393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eize — Black">
    <p:bg>
      <p:bgPr>
        <a:solidFill>
          <a:schemeClr val="bg2"/>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tx2">
                    <a:lumMod val="25000"/>
                  </a:schemeClr>
                </a:solidFill>
                <a:latin typeface="+mj-lt"/>
              </a:defRPr>
            </a:lvl1pPr>
          </a:lstStyle>
          <a:p>
            <a:r>
              <a:rPr lang="en-US" dirty="0"/>
              <a:t>Seize the space.</a:t>
            </a:r>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tx2">
                    <a:lumMod val="25000"/>
                  </a:schemeClr>
                </a:solidFill>
              </a:defRPr>
            </a:lvl1pPr>
          </a:lstStyle>
          <a:p>
            <a:pPr>
              <a:defRPr/>
            </a:pPr>
            <a:fld id="{58B792A5-9BAE-6942-BFE1-9FCDB51EA51E}" type="slidenum">
              <a:rPr lang="en-US" smtClean="0"/>
              <a:pPr>
                <a:defRPr/>
              </a:pPr>
              <a:t>‹#›</a:t>
            </a:fld>
            <a:endParaRPr lang="en-US" dirty="0"/>
          </a:p>
        </p:txBody>
      </p:sp>
    </p:spTree>
    <p:extLst>
      <p:ext uri="{BB962C8B-B14F-4D97-AF65-F5344CB8AC3E}">
        <p14:creationId xmlns:p14="http://schemas.microsoft.com/office/powerpoint/2010/main" val="406412942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0422946"/>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67116511"/>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marL="0" marR="0" indent="0" algn="l" defTabSz="914126" rtl="0" eaLnBrk="1" fontAlgn="auto" latinLnBrk="0" hangingPunct="1">
              <a:lnSpc>
                <a:spcPct val="140000"/>
              </a:lnSpc>
              <a:spcBef>
                <a:spcPts val="400"/>
              </a:spcBef>
              <a:spcAft>
                <a:spcPts val="400"/>
              </a:spcAft>
              <a:buClrTx/>
              <a:buSzTx/>
              <a:buFontTx/>
              <a:buNone/>
              <a:tabLs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marL="0" marR="0" lvl="0" indent="0" algn="l" defTabSz="914126" rtl="0" eaLnBrk="1" fontAlgn="auto" latinLnBrk="0" hangingPunct="1">
              <a:lnSpc>
                <a:spcPct val="140000"/>
              </a:lnSpc>
              <a:spcBef>
                <a:spcPts val="800"/>
              </a:spcBef>
              <a:spcAft>
                <a:spcPts val="0"/>
              </a:spcAft>
              <a:buClrTx/>
              <a:buSzTx/>
              <a:buFontTx/>
              <a:buNone/>
              <a:tabLst/>
              <a:defRPr/>
            </a:pPr>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53226377"/>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3352800" cy="2895600"/>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4419600" y="533400"/>
            <a:ext cx="7083552" cy="5638800"/>
          </a:xfrm>
        </p:spPr>
        <p:txBody>
          <a:bodyPr numCol="2" spcCol="384048"/>
          <a:lstStyle>
            <a:lvl1pPr marL="0" marR="0" indent="0" algn="l" defTabSz="914126" rtl="0" eaLnBrk="1" fontAlgn="auto" latinLnBrk="0" hangingPunct="1">
              <a:lnSpc>
                <a:spcPct val="140000"/>
              </a:lnSpc>
              <a:spcBef>
                <a:spcPts val="400"/>
              </a:spcBef>
              <a:spcAft>
                <a:spcPts val="400"/>
              </a:spcAft>
              <a:buClrTx/>
              <a:buSzTx/>
              <a:buFontTx/>
              <a:buNone/>
              <a:tabLst/>
              <a:defRPr/>
            </a:lvl1pPr>
            <a:lvl2pPr marL="6348" indent="0">
              <a:lnSpc>
                <a:spcPct val="140000"/>
              </a:lnSpc>
              <a:spcBef>
                <a:spcPts val="10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493382003"/>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dirty="0"/>
              <a:t>Duis </a:t>
            </a:r>
            <a:r>
              <a:rPr lang="en-US" dirty="0" err="1"/>
              <a:t>varius</a:t>
            </a:r>
            <a:r>
              <a:rPr lang="en-US" dirty="0"/>
              <a:t> </a:t>
            </a:r>
            <a:r>
              <a:rPr lang="en-US" dirty="0" err="1"/>
              <a:t>leo</a:t>
            </a:r>
            <a:r>
              <a:rPr lang="en-US" dirty="0"/>
              <a:t> </a:t>
            </a:r>
            <a:r>
              <a:rPr lang="en-US" dirty="0" err="1"/>
              <a:t>sed</a:t>
            </a:r>
            <a:r>
              <a:rPr lang="en-US" dirty="0"/>
              <a:t> </a:t>
            </a:r>
            <a:r>
              <a:rPr lang="en-US" dirty="0" err="1"/>
              <a:t>lectus</a:t>
            </a:r>
            <a:r>
              <a:rPr lang="en-US" dirty="0"/>
              <a:t> </a:t>
            </a:r>
            <a:r>
              <a:rPr lang="en-US" dirty="0" err="1"/>
              <a:t>faucibus</a:t>
            </a:r>
            <a:r>
              <a:rPr lang="en-US" dirty="0"/>
              <a:t>, sit </a:t>
            </a:r>
            <a:r>
              <a:rPr lang="en-US" dirty="0" err="1"/>
              <a:t>amet</a:t>
            </a:r>
            <a:r>
              <a:rPr lang="en-US" dirty="0"/>
              <a:t> </a:t>
            </a:r>
            <a:r>
              <a:rPr lang="en-US" dirty="0" err="1"/>
              <a:t>mollis</a:t>
            </a:r>
            <a:r>
              <a:rPr lang="en-US" dirty="0"/>
              <a:t> </a:t>
            </a:r>
            <a:r>
              <a:rPr lang="en-US" dirty="0" err="1"/>
              <a:t>nisl</a:t>
            </a:r>
            <a:r>
              <a:rPr lang="en-US" dirty="0"/>
              <a:t> </a:t>
            </a:r>
            <a:r>
              <a:rPr lang="en-US" dirty="0" err="1"/>
              <a:t>mollis</a:t>
            </a:r>
            <a:r>
              <a:rPr lang="en-US" dirty="0"/>
              <a:t>. </a:t>
            </a:r>
            <a:r>
              <a:rPr lang="en-US" dirty="0" err="1"/>
              <a:t>Sed</a:t>
            </a:r>
            <a:r>
              <a:rPr lang="en-US" dirty="0"/>
              <a:t> convallis id </a:t>
            </a:r>
            <a:r>
              <a:rPr lang="en-US" dirty="0" err="1"/>
              <a:t>sapien</a:t>
            </a:r>
            <a:r>
              <a:rPr lang="en-US" dirty="0"/>
              <a:t> in </a:t>
            </a:r>
            <a:r>
              <a:rPr lang="en-US" dirty="0" err="1"/>
              <a:t>mollis</a:t>
            </a:r>
            <a:r>
              <a:rPr lang="en-US" dirty="0"/>
              <a:t>. </a:t>
            </a:r>
            <a:r>
              <a:rPr lang="en-US" dirty="0" err="1"/>
              <a:t>Fusce</a:t>
            </a:r>
            <a:r>
              <a:rPr lang="en-US" dirty="0"/>
              <a:t> </a:t>
            </a:r>
            <a:r>
              <a:rPr lang="en-US" dirty="0" err="1"/>
              <a:t>massa</a:t>
            </a:r>
            <a:r>
              <a:rPr lang="en-US" dirty="0"/>
              <a:t> mi, pulvinar </a:t>
            </a:r>
            <a:r>
              <a:rPr lang="en-US" dirty="0" err="1"/>
              <a:t>ut</a:t>
            </a:r>
            <a:r>
              <a:rPr lang="en-US" dirty="0"/>
              <a:t> </a:t>
            </a:r>
            <a:r>
              <a:rPr lang="en-US" dirty="0" err="1"/>
              <a:t>tincidunt</a:t>
            </a:r>
            <a:r>
              <a:rPr lang="en-US" dirty="0"/>
              <a:t> non, </a:t>
            </a:r>
            <a:r>
              <a:rPr lang="en-US" dirty="0" err="1"/>
              <a:t>tempor</a:t>
            </a:r>
            <a:r>
              <a:rPr lang="en-US" dirty="0"/>
              <a:t> a </a:t>
            </a:r>
            <a:r>
              <a:rPr lang="en-US" dirty="0" err="1"/>
              <a:t>nibh</a:t>
            </a:r>
            <a:r>
              <a:rPr lang="en-US" dirty="0"/>
              <a:t>. Nunc </a:t>
            </a:r>
            <a:r>
              <a:rPr lang="en-US" dirty="0" err="1"/>
              <a:t>tincidunt</a:t>
            </a:r>
            <a:r>
              <a:rPr lang="en-US" dirty="0"/>
              <a:t> </a:t>
            </a:r>
            <a:r>
              <a:rPr lang="en-US" dirty="0" err="1"/>
              <a:t>elit</a:t>
            </a:r>
            <a:r>
              <a:rPr lang="en-US" dirty="0"/>
              <a:t> </a:t>
            </a:r>
            <a:r>
              <a:rPr lang="en-US" dirty="0" err="1"/>
              <a:t>eget</a:t>
            </a:r>
            <a:r>
              <a:rPr lang="en-US" dirty="0"/>
              <a:t> </a:t>
            </a:r>
            <a:r>
              <a:rPr lang="en-US" dirty="0" err="1"/>
              <a:t>nisl</a:t>
            </a:r>
            <a:r>
              <a:rPr lang="en-US" dirty="0"/>
              <a:t> </a:t>
            </a:r>
            <a:r>
              <a:rPr lang="en-US" dirty="0" err="1"/>
              <a:t>feugiat</a:t>
            </a:r>
            <a:r>
              <a:rPr lang="en-US" dirty="0"/>
              <a:t>, </a:t>
            </a:r>
            <a:r>
              <a:rPr lang="en-US" dirty="0" err="1"/>
              <a:t>nec</a:t>
            </a:r>
            <a:r>
              <a:rPr lang="en-US" dirty="0"/>
              <a:t> </a:t>
            </a:r>
            <a:r>
              <a:rPr lang="en-US" dirty="0" err="1"/>
              <a:t>feugiat</a:t>
            </a:r>
            <a:r>
              <a:rPr lang="en-US" dirty="0"/>
              <a:t> </a:t>
            </a:r>
            <a:r>
              <a:rPr lang="en-US" dirty="0" err="1"/>
              <a:t>urna</a:t>
            </a:r>
            <a:r>
              <a:rPr lang="en-US" dirty="0"/>
              <a:t> </a:t>
            </a:r>
            <a:r>
              <a:rPr lang="en-US" dirty="0" err="1"/>
              <a:t>dapibus</a:t>
            </a:r>
            <a:r>
              <a:rPr lang="en-US" dirty="0"/>
              <a:t>. </a:t>
            </a:r>
            <a:r>
              <a:rPr lang="en-US" dirty="0" err="1"/>
              <a:t>Aenean</a:t>
            </a:r>
            <a:r>
              <a:rPr lang="en-US" dirty="0"/>
              <a:t> </a:t>
            </a:r>
            <a:r>
              <a:rPr lang="en-US" dirty="0" err="1"/>
              <a:t>arcu</a:t>
            </a:r>
            <a:r>
              <a:rPr lang="en-US" dirty="0"/>
              <a:t> </a:t>
            </a:r>
            <a:r>
              <a:rPr lang="en-US" dirty="0" err="1"/>
              <a:t>mauris</a:t>
            </a:r>
            <a:r>
              <a:rPr lang="en-US" dirty="0"/>
              <a:t>, </a:t>
            </a:r>
            <a:r>
              <a:rPr lang="en-US" dirty="0" err="1"/>
              <a:t>egestas</a:t>
            </a:r>
            <a:r>
              <a:rPr lang="en-US" dirty="0"/>
              <a:t> </a:t>
            </a:r>
            <a:r>
              <a:rPr lang="en-US" dirty="0" err="1"/>
              <a:t>aliquam</a:t>
            </a:r>
            <a:r>
              <a:rPr lang="en-US" dirty="0"/>
              <a:t> </a:t>
            </a:r>
            <a:r>
              <a:rPr lang="en-US" dirty="0" err="1"/>
              <a:t>ultricies</a:t>
            </a:r>
            <a:r>
              <a:rPr lang="en-US" dirty="0"/>
              <a:t> </a:t>
            </a:r>
            <a:r>
              <a:rPr lang="en-US" dirty="0" err="1"/>
              <a:t>ut</a:t>
            </a:r>
            <a:r>
              <a:rPr lang="en-US" dirty="0"/>
              <a:t>, pharetra </a:t>
            </a:r>
            <a:r>
              <a:rPr lang="en-US" dirty="0" err="1"/>
              <a:t>luctus</a:t>
            </a:r>
            <a:r>
              <a:rPr lang="en-US" dirty="0"/>
              <a:t> </a:t>
            </a:r>
            <a:r>
              <a:rPr lang="en-US" dirty="0" err="1"/>
              <a:t>neque</a:t>
            </a:r>
            <a:r>
              <a:rPr lang="en-US" dirty="0"/>
              <a:t>. Integer </a:t>
            </a:r>
            <a:r>
              <a:rPr lang="en-US" dirty="0" err="1"/>
              <a:t>ut</a:t>
            </a:r>
            <a:r>
              <a:rPr lang="en-US" dirty="0"/>
              <a:t> </a:t>
            </a:r>
            <a:r>
              <a:rPr lang="en-US" dirty="0" err="1"/>
              <a:t>viverra</a:t>
            </a:r>
            <a:r>
              <a:rPr lang="en-US" dirty="0"/>
              <a:t> </a:t>
            </a:r>
            <a:r>
              <a:rPr lang="en-US" dirty="0" err="1"/>
              <a:t>lacus</a:t>
            </a:r>
            <a:r>
              <a:rPr lang="en-US" dirty="0"/>
              <a:t>. Integer </a:t>
            </a:r>
            <a:r>
              <a:rPr lang="en-US" dirty="0" err="1"/>
              <a:t>tortor</a:t>
            </a:r>
            <a:r>
              <a:rPr lang="en-US" dirty="0"/>
              <a:t> libero, </a:t>
            </a:r>
            <a:r>
              <a:rPr lang="en-US" dirty="0" err="1"/>
              <a:t>euismod</a:t>
            </a:r>
            <a:r>
              <a:rPr lang="en-US" dirty="0"/>
              <a:t> </a:t>
            </a:r>
            <a:r>
              <a:rPr lang="en-US" dirty="0" err="1"/>
              <a:t>nec</a:t>
            </a:r>
            <a:r>
              <a:rPr lang="en-US" dirty="0"/>
              <a:t> </a:t>
            </a:r>
            <a:r>
              <a:rPr lang="en-US" dirty="0" err="1"/>
              <a:t>euismod</a:t>
            </a:r>
            <a:r>
              <a:rPr lang="en-US" dirty="0"/>
              <a:t> </a:t>
            </a:r>
            <a:r>
              <a:rPr lang="en-US" dirty="0" err="1"/>
              <a:t>eu</a:t>
            </a:r>
            <a:r>
              <a:rPr lang="en-US" dirty="0"/>
              <a:t>, </a:t>
            </a:r>
            <a:r>
              <a:rPr lang="en-US" dirty="0" err="1"/>
              <a:t>efficitur</a:t>
            </a:r>
            <a:r>
              <a:rPr lang="en-US" dirty="0"/>
              <a:t> </a:t>
            </a:r>
            <a:r>
              <a:rPr lang="en-US" dirty="0" err="1"/>
              <a:t>eget</a:t>
            </a:r>
            <a:r>
              <a:rPr lang="en-US" dirty="0"/>
              <a:t> lorem. </a:t>
            </a:r>
            <a:r>
              <a:rPr lang="en-US" dirty="0" err="1"/>
              <a:t>Mauris</a:t>
            </a:r>
            <a:r>
              <a:rPr lang="en-US" dirty="0"/>
              <a:t> </a:t>
            </a:r>
            <a:r>
              <a:rPr lang="en-US" dirty="0" err="1"/>
              <a:t>feugiat</a:t>
            </a:r>
            <a:r>
              <a:rPr lang="en-US" dirty="0"/>
              <a:t> </a:t>
            </a:r>
            <a:r>
              <a:rPr lang="en-US" dirty="0" err="1"/>
              <a:t>justo</a:t>
            </a:r>
            <a:r>
              <a:rPr lang="en-US" dirty="0"/>
              <a:t> in </a:t>
            </a:r>
            <a:r>
              <a:rPr lang="en-US" dirty="0" err="1"/>
              <a:t>nulla</a:t>
            </a:r>
            <a:r>
              <a:rPr lang="en-US" dirty="0"/>
              <a:t> </a:t>
            </a:r>
            <a:r>
              <a:rPr lang="en-US" dirty="0" err="1"/>
              <a:t>laoreet</a:t>
            </a:r>
            <a:r>
              <a:rPr lang="en-US" dirty="0"/>
              <a:t>, a </a:t>
            </a:r>
            <a:r>
              <a:rPr lang="en-US" dirty="0" err="1"/>
              <a:t>mollis</a:t>
            </a:r>
            <a:r>
              <a:rPr lang="en-US" dirty="0"/>
              <a:t> magna </a:t>
            </a:r>
            <a:r>
              <a:rPr lang="en-US" dirty="0" err="1"/>
              <a:t>consequat</a:t>
            </a:r>
            <a:r>
              <a:rPr lang="en-US" dirty="0"/>
              <a:t>. </a:t>
            </a:r>
            <a:r>
              <a:rPr lang="en-US" dirty="0" err="1"/>
              <a:t>Proin</a:t>
            </a:r>
            <a:r>
              <a:rPr lang="en-US" dirty="0"/>
              <a:t> lacinia ipsum sit </a:t>
            </a:r>
            <a:r>
              <a:rPr lang="en-US" dirty="0" err="1"/>
              <a:t>amet</a:t>
            </a:r>
            <a:r>
              <a:rPr lang="en-US" dirty="0"/>
              <a:t> </a:t>
            </a:r>
            <a:r>
              <a:rPr lang="en-US" dirty="0" err="1"/>
              <a:t>accumsan</a:t>
            </a:r>
            <a:r>
              <a:rPr lang="en-US" dirty="0"/>
              <a:t> </a:t>
            </a:r>
            <a:r>
              <a:rPr lang="en-US" dirty="0" err="1"/>
              <a:t>feugiat</a:t>
            </a:r>
            <a:r>
              <a:rPr lang="en-US" dirty="0"/>
              <a:t>. </a:t>
            </a:r>
            <a:r>
              <a:rPr lang="en-US" dirty="0" err="1"/>
              <a:t>Nulla</a:t>
            </a:r>
            <a:r>
              <a:rPr lang="en-US" dirty="0"/>
              <a:t> </a:t>
            </a:r>
            <a:r>
              <a:rPr lang="en-US" dirty="0" err="1"/>
              <a:t>venenatis</a:t>
            </a:r>
            <a:r>
              <a:rPr lang="en-US" dirty="0"/>
              <a:t> </a:t>
            </a:r>
            <a:r>
              <a:rPr lang="en-US" dirty="0" err="1"/>
              <a:t>urna</a:t>
            </a:r>
            <a:r>
              <a:rPr lang="en-US" dirty="0"/>
              <a:t> in </a:t>
            </a:r>
            <a:r>
              <a:rPr lang="en-US" dirty="0" err="1"/>
              <a:t>congue</a:t>
            </a:r>
            <a:r>
              <a:rPr lang="en-US" dirty="0"/>
              <a:t> </a:t>
            </a:r>
            <a:r>
              <a:rPr lang="en-US" dirty="0" err="1"/>
              <a:t>bibendum</a:t>
            </a:r>
            <a:r>
              <a:rPr lang="en-US" dirty="0"/>
              <a:t>.</a:t>
            </a:r>
          </a:p>
          <a:p>
            <a:pPr lvl="0"/>
            <a:r>
              <a:rPr lang="en-US" dirty="0"/>
              <a:t>Nunc </a:t>
            </a:r>
            <a:r>
              <a:rPr lang="en-US" dirty="0" err="1"/>
              <a:t>neque</a:t>
            </a:r>
            <a:r>
              <a:rPr lang="en-US" dirty="0"/>
              <a:t> </a:t>
            </a:r>
            <a:r>
              <a:rPr lang="en-US" dirty="0" err="1"/>
              <a:t>massa</a:t>
            </a:r>
            <a:r>
              <a:rPr lang="en-US" dirty="0"/>
              <a:t>, </a:t>
            </a:r>
            <a:r>
              <a:rPr lang="en-US" dirty="0" err="1"/>
              <a:t>posuere</a:t>
            </a:r>
            <a:r>
              <a:rPr lang="en-US" dirty="0"/>
              <a:t> sit </a:t>
            </a:r>
            <a:r>
              <a:rPr lang="en-US" dirty="0" err="1"/>
              <a:t>amet</a:t>
            </a:r>
            <a:r>
              <a:rPr lang="en-US" dirty="0"/>
              <a:t> </a:t>
            </a:r>
            <a:r>
              <a:rPr lang="en-US" dirty="0" err="1"/>
              <a:t>accumsan</a:t>
            </a:r>
            <a:r>
              <a:rPr lang="en-US" dirty="0"/>
              <a:t> </a:t>
            </a:r>
            <a:r>
              <a:rPr lang="en-US" dirty="0" err="1"/>
              <a:t>ut</a:t>
            </a:r>
            <a:r>
              <a:rPr lang="en-US" dirty="0"/>
              <a:t>, lacinia at </a:t>
            </a:r>
            <a:r>
              <a:rPr lang="en-US" dirty="0" err="1"/>
              <a:t>odio</a:t>
            </a:r>
            <a:r>
              <a:rPr lang="en-US" dirty="0"/>
              <a:t>. </a:t>
            </a:r>
            <a:r>
              <a:rPr lang="en-US" dirty="0" err="1"/>
              <a:t>Nullam</a:t>
            </a:r>
            <a:r>
              <a:rPr lang="en-US" dirty="0"/>
              <a:t> ac </a:t>
            </a:r>
            <a:r>
              <a:rPr lang="en-US" dirty="0" err="1"/>
              <a:t>turpis</a:t>
            </a:r>
            <a:r>
              <a:rPr lang="en-US" dirty="0"/>
              <a:t> id dui </a:t>
            </a:r>
            <a:r>
              <a:rPr lang="en-US" dirty="0" err="1"/>
              <a:t>elementum</a:t>
            </a:r>
            <a:r>
              <a:rPr lang="en-US" dirty="0"/>
              <a:t> </a:t>
            </a:r>
            <a:r>
              <a:rPr lang="en-US" dirty="0" err="1"/>
              <a:t>tincidunt</a:t>
            </a:r>
            <a:r>
              <a:rPr lang="en-US" dirty="0"/>
              <a:t> at id ex. Ut </a:t>
            </a:r>
            <a:r>
              <a:rPr lang="en-US" dirty="0" err="1"/>
              <a:t>pellentesque</a:t>
            </a:r>
            <a:r>
              <a:rPr lang="en-US" dirty="0"/>
              <a:t> </a:t>
            </a:r>
            <a:r>
              <a:rPr lang="en-US" dirty="0" err="1"/>
              <a:t>blandit</a:t>
            </a:r>
            <a:r>
              <a:rPr lang="en-US" dirty="0"/>
              <a:t> ipsum, </a:t>
            </a:r>
            <a:r>
              <a:rPr lang="en-US" dirty="0" err="1"/>
              <a:t>vel</a:t>
            </a:r>
            <a:r>
              <a:rPr lang="en-US" dirty="0"/>
              <a:t> </a:t>
            </a:r>
            <a:r>
              <a:rPr lang="en-US" dirty="0" err="1"/>
              <a:t>egestas</a:t>
            </a:r>
            <a:r>
              <a:rPr lang="en-US" dirty="0"/>
              <a:t> </a:t>
            </a:r>
            <a:r>
              <a:rPr lang="en-US" dirty="0" err="1"/>
              <a:t>diam</a:t>
            </a:r>
            <a:r>
              <a:rPr lang="en-US" dirty="0"/>
              <a:t> </a:t>
            </a:r>
            <a:r>
              <a:rPr lang="en-US" dirty="0" err="1"/>
              <a:t>efficitur</a:t>
            </a:r>
            <a:r>
              <a:rPr lang="en-US" dirty="0"/>
              <a:t> sit </a:t>
            </a:r>
            <a:r>
              <a:rPr lang="en-US" dirty="0" err="1"/>
              <a:t>amet</a:t>
            </a:r>
            <a:r>
              <a:rPr lang="en-US" dirty="0"/>
              <a:t>. Maecenas </a:t>
            </a:r>
            <a:r>
              <a:rPr lang="en-US" dirty="0" err="1"/>
              <a:t>commodo</a:t>
            </a:r>
            <a:r>
              <a:rPr lang="en-US" dirty="0"/>
              <a:t> </a:t>
            </a:r>
            <a:r>
              <a:rPr lang="en-US" dirty="0" err="1"/>
              <a:t>fringilla</a:t>
            </a:r>
            <a:r>
              <a:rPr lang="en-US" dirty="0"/>
              <a:t> nisi, non maximus </a:t>
            </a:r>
            <a:r>
              <a:rPr lang="en-US" dirty="0" err="1"/>
              <a:t>massa</a:t>
            </a:r>
            <a:r>
              <a:rPr lang="en-US" dirty="0"/>
              <a:t> </a:t>
            </a:r>
            <a:r>
              <a:rPr lang="en-US" dirty="0" err="1"/>
              <a:t>iaculis</a:t>
            </a:r>
            <a:r>
              <a:rPr lang="en-US" dirty="0"/>
              <a:t> </a:t>
            </a:r>
            <a:r>
              <a:rPr lang="en-US" dirty="0" err="1"/>
              <a:t>nec</a:t>
            </a:r>
            <a:r>
              <a:rPr lang="en-US" dirty="0"/>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17704578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3352800" cy="4495800"/>
          </a:xfrm>
        </p:spPr>
        <p:txBody>
          <a:bodyPr numCol="1"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5" name="Text Placeholder 8">
            <a:extLst>
              <a:ext uri="{FF2B5EF4-FFF2-40B4-BE49-F238E27FC236}">
                <a16:creationId xmlns:a16="http://schemas.microsoft.com/office/drawing/2014/main" id="{C42A7F23-3FC1-4549-ACE1-E3CC88156D8E}"/>
              </a:ext>
            </a:extLst>
          </p:cNvPr>
          <p:cNvSpPr>
            <a:spLocks noGrp="1"/>
          </p:cNvSpPr>
          <p:nvPr>
            <p:ph type="body" sz="quarter" idx="13" hasCustomPrompt="1"/>
          </p:nvPr>
        </p:nvSpPr>
        <p:spPr>
          <a:xfrm>
            <a:off x="4419600" y="1676400"/>
            <a:ext cx="7083552" cy="4495800"/>
          </a:xfrm>
        </p:spPr>
        <p:txBody>
          <a:bodyPr numCol="2"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Tree>
    <p:extLst>
      <p:ext uri="{BB962C8B-B14F-4D97-AF65-F5344CB8AC3E}">
        <p14:creationId xmlns:p14="http://schemas.microsoft.com/office/powerpoint/2010/main" val="356369597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5219700" cy="4495800"/>
          </a:xfrm>
        </p:spPr>
        <p:txBody>
          <a:bodyPr numCol="1"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31638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140242"/>
            <a:ext cx="2400300" cy="749808"/>
          </a:xfrm>
        </p:spPr>
        <p:txBody>
          <a:bodyPr anchor="b"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283242"/>
            <a:ext cx="2400300" cy="1879333"/>
          </a:xfrm>
        </p:spPr>
        <p:txBody>
          <a:bodyPr numCol="1" spcCol="384048"/>
          <a:lstStyle>
            <a:lvl1pPr>
              <a:lnSpc>
                <a:spcPct val="140000"/>
              </a:lnSpc>
              <a:spcBef>
                <a:spcPts val="400"/>
              </a:spcBef>
              <a:spcAft>
                <a:spcPts val="400"/>
              </a:spcAf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6" name="Picture Placeholder 5">
            <a:extLst>
              <a:ext uri="{FF2B5EF4-FFF2-40B4-BE49-F238E27FC236}">
                <a16:creationId xmlns:a16="http://schemas.microsoft.com/office/drawing/2014/main" id="{21B6214D-C75B-3147-A031-D19C96BAECC0}"/>
              </a:ext>
            </a:extLst>
          </p:cNvPr>
          <p:cNvSpPr>
            <a:spLocks noGrp="1"/>
          </p:cNvSpPr>
          <p:nvPr>
            <p:ph type="pic" sz="quarter" idx="13"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Tree>
    <p:extLst>
      <p:ext uri="{BB962C8B-B14F-4D97-AF65-F5344CB8AC3E}">
        <p14:creationId xmlns:p14="http://schemas.microsoft.com/office/powerpoint/2010/main" val="29286861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140242"/>
            <a:ext cx="2400300" cy="749808"/>
          </a:xfrm>
        </p:spPr>
        <p:txBody>
          <a:bodyPr anchor="b" anchorCtr="0"/>
          <a:lstStyle>
            <a:lvl1pPr>
              <a:defRPr sz="2299"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283244"/>
            <a:ext cx="2400300" cy="1879333"/>
          </a:xfrm>
        </p:spPr>
        <p:txBody>
          <a:bodyPr numCol="1" spcCol="384048"/>
          <a:lstStyle>
            <a:lvl1pPr>
              <a:lnSpc>
                <a:spcPct val="140000"/>
              </a:lnSpc>
              <a:spcBef>
                <a:spcPts val="400"/>
              </a:spcBef>
              <a:spcAft>
                <a:spcPts val="400"/>
              </a:spcAft>
              <a:defRPr/>
            </a:lvl1pPr>
            <a:lvl2pPr marL="6348"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6" name="Picture Placeholder 5">
            <a:extLst>
              <a:ext uri="{FF2B5EF4-FFF2-40B4-BE49-F238E27FC236}">
                <a16:creationId xmlns:a16="http://schemas.microsoft.com/office/drawing/2014/main" id="{21B6214D-C75B-3147-A031-D19C96BAECC0}"/>
              </a:ext>
            </a:extLst>
          </p:cNvPr>
          <p:cNvSpPr>
            <a:spLocks noGrp="1"/>
          </p:cNvSpPr>
          <p:nvPr>
            <p:ph type="pic" sz="quarter" idx="13"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Tree>
    <p:extLst>
      <p:ext uri="{BB962C8B-B14F-4D97-AF65-F5344CB8AC3E}">
        <p14:creationId xmlns:p14="http://schemas.microsoft.com/office/powerpoint/2010/main" val="27848890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299"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7" name="Picture Placeholder 4">
            <a:extLst>
              <a:ext uri="{FF2B5EF4-FFF2-40B4-BE49-F238E27FC236}">
                <a16:creationId xmlns:a16="http://schemas.microsoft.com/office/drawing/2014/main" id="{6A845AD4-8C66-B943-9585-01EB931465AC}"/>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Tree>
    <p:extLst>
      <p:ext uri="{BB962C8B-B14F-4D97-AF65-F5344CB8AC3E}">
        <p14:creationId xmlns:p14="http://schemas.microsoft.com/office/powerpoint/2010/main" val="350331857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299"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3771901" y="0"/>
            <a:ext cx="84201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Tree>
    <p:extLst>
      <p:ext uri="{BB962C8B-B14F-4D97-AF65-F5344CB8AC3E}">
        <p14:creationId xmlns:p14="http://schemas.microsoft.com/office/powerpoint/2010/main" val="28286082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1" y="0"/>
            <a:ext cx="121920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299"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6016219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4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299"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427871515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5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628650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299"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12878135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6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299"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7" name="Picture Placeholder 14">
            <a:extLst>
              <a:ext uri="{FF2B5EF4-FFF2-40B4-BE49-F238E27FC236}">
                <a16:creationId xmlns:a16="http://schemas.microsoft.com/office/drawing/2014/main" id="{C26824F8-B9A0-0D4D-AA24-61903E927A40}"/>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Tree>
    <p:extLst>
      <p:ext uri="{BB962C8B-B14F-4D97-AF65-F5344CB8AC3E}">
        <p14:creationId xmlns:p14="http://schemas.microsoft.com/office/powerpoint/2010/main" val="79339637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7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299" b="0" i="0">
                <a:latin typeface="FuturaNext-Medium" panose="020B0602020204020303" pitchFamily="34" charset="77"/>
              </a:defRPr>
            </a:lvl1pPr>
          </a:lstStyle>
          <a:p>
            <a:r>
              <a:rPr lang="en-US" dirty="0"/>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7" name="Picture Placeholder 12">
            <a:extLst>
              <a:ext uri="{FF2B5EF4-FFF2-40B4-BE49-F238E27FC236}">
                <a16:creationId xmlns:a16="http://schemas.microsoft.com/office/drawing/2014/main" id="{52B8BC59-4F84-0F47-9B06-6AFA5A7F5780}"/>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tx2"/>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click icon to add</a:t>
            </a:r>
          </a:p>
        </p:txBody>
      </p:sp>
    </p:spTree>
    <p:extLst>
      <p:ext uri="{BB962C8B-B14F-4D97-AF65-F5344CB8AC3E}">
        <p14:creationId xmlns:p14="http://schemas.microsoft.com/office/powerpoint/2010/main" val="202310126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Column Layout w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3"/>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063"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6348" lvl="1" indent="0" algn="l" defTabSz="914126"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6" name="Text Placeholder 8">
            <a:extLst>
              <a:ext uri="{FF2B5EF4-FFF2-40B4-BE49-F238E27FC236}">
                <a16:creationId xmlns:a16="http://schemas.microsoft.com/office/drawing/2014/main" id="{867EB5DF-642D-B74F-9747-A9AD2C5F38DB}"/>
              </a:ext>
            </a:extLst>
          </p:cNvPr>
          <p:cNvSpPr>
            <a:spLocks noGrp="1"/>
          </p:cNvSpPr>
          <p:nvPr>
            <p:ph type="body" sz="quarter" idx="10" hasCustomPrompt="1"/>
          </p:nvPr>
        </p:nvSpPr>
        <p:spPr>
          <a:xfrm>
            <a:off x="685800" y="2057400"/>
            <a:ext cx="10817352" cy="4114800"/>
          </a:xfrm>
        </p:spPr>
        <p:txBody>
          <a:bodyPr numCol="2" spcCol="384048"/>
          <a:lstStyle>
            <a:lvl1pPr marL="0" marR="0" indent="0" algn="l" defTabSz="914126" rtl="0" eaLnBrk="1" fontAlgn="auto" latinLnBrk="0" hangingPunct="1">
              <a:lnSpc>
                <a:spcPct val="140000"/>
              </a:lnSpc>
              <a:spcBef>
                <a:spcPts val="400"/>
              </a:spcBef>
              <a:spcAft>
                <a:spcPts val="400"/>
              </a:spcAft>
              <a:buClrTx/>
              <a:buSzTx/>
              <a:buFontTx/>
              <a:buNone/>
              <a:tabLs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3583926388"/>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3"/>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063"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6348" lvl="1" indent="0" algn="l" defTabSz="914126"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48" indent="0" algn="l" defTabSz="914126"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48" lvl="1" indent="0" algn="l" defTabSz="914126" rtl="0" eaLnBrk="1" latinLnBrk="0" hangingPunct="1">
              <a:lnSpc>
                <a:spcPct val="130000"/>
              </a:lnSpc>
              <a:spcBef>
                <a:spcPts val="1600"/>
              </a:spcBef>
              <a:buFont typeface="Arial" panose="020B0604020202020204" pitchFamily="34" charset="0"/>
              <a:buNone/>
              <a:tabLst/>
            </a:pPr>
            <a:r>
              <a:rPr lang="en-US" dirty="0"/>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16667870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7" name="Picture Placeholder 4">
            <a:extLst>
              <a:ext uri="{FF2B5EF4-FFF2-40B4-BE49-F238E27FC236}">
                <a16:creationId xmlns:a16="http://schemas.microsoft.com/office/drawing/2014/main" id="{6A845AD4-8C66-B943-9585-01EB931465AC}"/>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Tree>
    <p:extLst>
      <p:ext uri="{BB962C8B-B14F-4D97-AF65-F5344CB8AC3E}">
        <p14:creationId xmlns:p14="http://schemas.microsoft.com/office/powerpoint/2010/main" val="14068945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299" b="0" i="0">
                <a:latin typeface="FuturaNext-Medium" panose="020B0602020204020303" pitchFamily="34" charset="77"/>
              </a:defRPr>
            </a:lvl1pPr>
          </a:lstStyle>
          <a:p>
            <a:r>
              <a:rPr lang="en-US" dirty="0"/>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Text Placeholder 8">
            <a:extLst>
              <a:ext uri="{FF2B5EF4-FFF2-40B4-BE49-F238E27FC236}">
                <a16:creationId xmlns:a16="http://schemas.microsoft.com/office/drawing/2014/main" id="{6262C365-26B7-874D-A7C0-4936E085568B}"/>
              </a:ext>
            </a:extLst>
          </p:cNvPr>
          <p:cNvSpPr>
            <a:spLocks noGrp="1"/>
          </p:cNvSpPr>
          <p:nvPr>
            <p:ph type="body" sz="quarter" idx="13" hasCustomPrompt="1"/>
          </p:nvPr>
        </p:nvSpPr>
        <p:spPr>
          <a:xfrm>
            <a:off x="5334000" y="533400"/>
            <a:ext cx="6169152" cy="5638800"/>
          </a:xfrm>
        </p:spPr>
        <p:txBody>
          <a:bodyPr numCol="1" spcCol="384048" anchor="ctr"/>
          <a:lstStyle>
            <a:lvl1pPr marL="0" marR="0" indent="0" algn="l" defTabSz="914126" rtl="0" eaLnBrk="1" fontAlgn="auto" latinLnBrk="0" hangingPunct="1">
              <a:lnSpc>
                <a:spcPct val="140000"/>
              </a:lnSpc>
              <a:spcBef>
                <a:spcPts val="400"/>
              </a:spcBef>
              <a:spcAft>
                <a:spcPts val="400"/>
              </a:spcAft>
              <a:buClrTx/>
              <a:buSzTx/>
              <a:buFontTx/>
              <a:buNone/>
              <a:tabLs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Tree>
    <p:extLst>
      <p:ext uri="{BB962C8B-B14F-4D97-AF65-F5344CB8AC3E}">
        <p14:creationId xmlns:p14="http://schemas.microsoft.com/office/powerpoint/2010/main" val="212633919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Chart Placeholder 12">
            <a:extLst>
              <a:ext uri="{FF2B5EF4-FFF2-40B4-BE49-F238E27FC236}">
                <a16:creationId xmlns:a16="http://schemas.microsoft.com/office/drawing/2014/main" id="{8D9CF98F-B503-A147-B91E-66220700AAAA}"/>
              </a:ext>
            </a:extLst>
          </p:cNvPr>
          <p:cNvSpPr>
            <a:spLocks noGrp="1"/>
          </p:cNvSpPr>
          <p:nvPr>
            <p:ph type="chart" sz="quarter" idx="13" hasCustomPrompt="1"/>
          </p:nvPr>
        </p:nvSpPr>
        <p:spPr>
          <a:xfrm>
            <a:off x="685979" y="1676400"/>
            <a:ext cx="10820170" cy="4495800"/>
          </a:xfrm>
          <a:prstGeom prst="rect">
            <a:avLst/>
          </a:prstGeom>
        </p:spPr>
        <p:txBody>
          <a:bodyPr tIns="914400" anchor="ctr" anchorCtr="0"/>
          <a:lstStyle>
            <a:lvl1pPr algn="ctr">
              <a:defRPr b="0" i="0"/>
            </a:lvl1pPr>
          </a:lstStyle>
          <a:p>
            <a:r>
              <a:rPr lang="en-US" dirty="0"/>
              <a:t>Insert or create a chart</a:t>
            </a:r>
          </a:p>
        </p:txBody>
      </p:sp>
    </p:spTree>
    <p:extLst>
      <p:ext uri="{BB962C8B-B14F-4D97-AF65-F5344CB8AC3E}">
        <p14:creationId xmlns:p14="http://schemas.microsoft.com/office/powerpoint/2010/main" val="2068450635"/>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5004856"/>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4" name="Picture Placeholder 14">
            <a:extLst>
              <a:ext uri="{FF2B5EF4-FFF2-40B4-BE49-F238E27FC236}">
                <a16:creationId xmlns:a16="http://schemas.microsoft.com/office/drawing/2014/main" id="{F477EEF1-FBA6-DA4B-B359-8378F6046C36}"/>
              </a:ext>
            </a:extLst>
          </p:cNvPr>
          <p:cNvSpPr>
            <a:spLocks noGrp="1"/>
          </p:cNvSpPr>
          <p:nvPr>
            <p:ph type="pic" sz="quarter" idx="11" hasCustomPrompt="1"/>
          </p:nvPr>
        </p:nvSpPr>
        <p:spPr>
          <a:xfrm>
            <a:off x="685980" y="1338323"/>
            <a:ext cx="3356722" cy="1892808"/>
          </a:xfrm>
          <a:solidFill>
            <a:schemeClr val="bg2">
              <a:lumMod val="95000"/>
            </a:schemeClr>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a:t>Drag and drop image or click icon to add</a:t>
            </a:r>
          </a:p>
        </p:txBody>
      </p:sp>
      <p:sp>
        <p:nvSpPr>
          <p:cNvPr id="5" name="Text Placeholder 2">
            <a:extLst>
              <a:ext uri="{FF2B5EF4-FFF2-40B4-BE49-F238E27FC236}">
                <a16:creationId xmlns:a16="http://schemas.microsoft.com/office/drawing/2014/main" id="{E2E82A71-6138-3E4C-84AE-AC3EE6FF5627}"/>
              </a:ext>
            </a:extLst>
          </p:cNvPr>
          <p:cNvSpPr>
            <a:spLocks noGrp="1"/>
          </p:cNvSpPr>
          <p:nvPr>
            <p:ph type="body" sz="quarter" idx="56"/>
          </p:nvPr>
        </p:nvSpPr>
        <p:spPr>
          <a:xfrm>
            <a:off x="4419164" y="1338263"/>
            <a:ext cx="7096130" cy="1892300"/>
          </a:xfrm>
        </p:spPr>
        <p:txBody>
          <a:bodyPr/>
          <a:lstStyle>
            <a:lvl1pPr marL="0" indent="0">
              <a:lnSpc>
                <a:spcPct val="110000"/>
              </a:lnSpc>
              <a:spcAft>
                <a:spcPts val="600"/>
              </a:spcAft>
              <a:buNone/>
              <a:defRPr lang="en-US" sz="1600" b="0" i="0" kern="1200" dirty="0">
                <a:solidFill>
                  <a:schemeClr val="accent1"/>
                </a:solidFill>
                <a:latin typeface="Minion Pro" panose="02040503050306020203" pitchFamily="18" charset="0"/>
                <a:ea typeface="+mn-ea"/>
                <a:cs typeface="+mn-cs"/>
              </a:defRPr>
            </a:lvl1pPr>
            <a:lvl2pPr marL="0" indent="0">
              <a:lnSpc>
                <a:spcPct val="120000"/>
              </a:lnSpc>
              <a:spcBef>
                <a:spcPts val="800"/>
              </a:spcBef>
              <a:spcAft>
                <a:spcPts val="400"/>
              </a:spcAft>
              <a:buNone/>
              <a:defRPr lang="en-US" sz="1200" b="1" i="0" kern="1200" spc="50" baseline="0" dirty="0">
                <a:solidFill>
                  <a:schemeClr val="tx1"/>
                </a:solidFill>
                <a:latin typeface="Futura Next DemiBold" panose="020B0502020204020303" pitchFamily="34" charset="77"/>
                <a:ea typeface="+mn-ea"/>
                <a:cs typeface="+mn-cs"/>
              </a:defRPr>
            </a:lvl2pPr>
            <a:lvl3pPr marL="342797" indent="0">
              <a:buNone/>
              <a:defRPr/>
            </a:lvl3pPr>
          </a:lstStyle>
          <a:p>
            <a:pPr lvl="0"/>
            <a:r>
              <a:rPr lang="en-US" dirty="0"/>
              <a:t>Edit Master text styles</a:t>
            </a:r>
          </a:p>
          <a:p>
            <a:pPr marL="6348" lvl="1" indent="0" algn="l" defTabSz="914126" rtl="0" eaLnBrk="1" latinLnBrk="0" hangingPunct="1">
              <a:lnSpc>
                <a:spcPct val="140000"/>
              </a:lnSpc>
              <a:spcBef>
                <a:spcPts val="1000"/>
              </a:spcBef>
              <a:spcAft>
                <a:spcPts val="200"/>
              </a:spcAft>
              <a:buFont typeface="Arial" panose="020B0604020202020204" pitchFamily="34" charset="0"/>
              <a:buNone/>
              <a:tabLst/>
            </a:pPr>
            <a:r>
              <a:rPr lang="en-US" dirty="0"/>
              <a:t>Second level</a:t>
            </a:r>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3446084"/>
            <a:ext cx="3356902" cy="2610201"/>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1100"/>
            </a:lvl1pPr>
            <a:lvl2pPr marL="6348"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19" indent="-137119">
              <a:lnSpc>
                <a:spcPct val="130000"/>
              </a:lnSpc>
              <a:spcBef>
                <a:spcPts val="400"/>
              </a:spcBef>
              <a:buClrTx/>
              <a:defRPr sz="1100"/>
            </a:lvl4pPr>
            <a:lvl5pPr marL="274238" indent="-137119">
              <a:lnSpc>
                <a:spcPct val="130000"/>
              </a:lnSpc>
              <a:spcBef>
                <a:spcPts val="200"/>
              </a:spcBef>
              <a:defRPr sz="1100"/>
            </a:lvl5pPr>
            <a:lvl6pPr marL="274238" indent="-274238">
              <a:lnSpc>
                <a:spcPct val="130000"/>
              </a:lnSpc>
              <a:spcBef>
                <a:spcPts val="400"/>
              </a:spcBef>
              <a:buFont typeface="+mj-lt"/>
              <a:buAutoNum type="arabicPeriod"/>
              <a:defRPr sz="11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9" name="Text Placeholder 8">
            <a:extLst>
              <a:ext uri="{FF2B5EF4-FFF2-40B4-BE49-F238E27FC236}">
                <a16:creationId xmlns:a16="http://schemas.microsoft.com/office/drawing/2014/main" id="{6019F1BA-9C75-1341-9BCA-4D7B89262D39}"/>
              </a:ext>
            </a:extLst>
          </p:cNvPr>
          <p:cNvSpPr>
            <a:spLocks noGrp="1"/>
          </p:cNvSpPr>
          <p:nvPr>
            <p:ph type="body" sz="quarter" idx="58" hasCustomPrompt="1"/>
          </p:nvPr>
        </p:nvSpPr>
        <p:spPr>
          <a:xfrm>
            <a:off x="4425964" y="3446084"/>
            <a:ext cx="7089330" cy="2610201"/>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1100"/>
            </a:lvl1pPr>
            <a:lvl2pPr marL="6348"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19" indent="-137119">
              <a:lnSpc>
                <a:spcPct val="130000"/>
              </a:lnSpc>
              <a:spcBef>
                <a:spcPts val="400"/>
              </a:spcBef>
              <a:buClrTx/>
              <a:defRPr sz="1100"/>
            </a:lvl4pPr>
            <a:lvl5pPr marL="274238" indent="-137119">
              <a:lnSpc>
                <a:spcPct val="130000"/>
              </a:lnSpc>
              <a:spcBef>
                <a:spcPts val="200"/>
              </a:spcBef>
              <a:defRPr sz="1100"/>
            </a:lvl5pPr>
            <a:lvl6pPr marL="274238" indent="-274238">
              <a:lnSpc>
                <a:spcPct val="130000"/>
              </a:lnSpc>
              <a:spcBef>
                <a:spcPts val="400"/>
              </a:spcBef>
              <a:buFont typeface="+mj-lt"/>
              <a:buAutoNum type="arabicPeriod"/>
              <a:defRPr sz="11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2720029697"/>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2233916"/>
            <a:ext cx="5219700" cy="3822369"/>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1000"/>
            </a:lvl1pPr>
            <a:lvl2pPr marL="6348"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19" indent="-137119">
              <a:lnSpc>
                <a:spcPct val="130000"/>
              </a:lnSpc>
              <a:spcBef>
                <a:spcPts val="400"/>
              </a:spcBef>
              <a:buClrTx/>
              <a:defRPr sz="1000"/>
            </a:lvl4pPr>
            <a:lvl5pPr marL="274238" indent="-137119">
              <a:lnSpc>
                <a:spcPct val="130000"/>
              </a:lnSpc>
              <a:spcBef>
                <a:spcPts val="200"/>
              </a:spcBef>
              <a:defRPr sz="1000"/>
            </a:lvl5pPr>
            <a:lvl6pPr marL="274238" indent="-274238">
              <a:lnSpc>
                <a:spcPct val="13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0" name="Text Placeholder 6">
            <a:extLst>
              <a:ext uri="{FF2B5EF4-FFF2-40B4-BE49-F238E27FC236}">
                <a16:creationId xmlns:a16="http://schemas.microsoft.com/office/drawing/2014/main" id="{0AAA56A1-F67A-1B45-BCB9-53664FEE006C}"/>
              </a:ext>
            </a:extLst>
          </p:cNvPr>
          <p:cNvSpPr>
            <a:spLocks noGrp="1"/>
          </p:cNvSpPr>
          <p:nvPr>
            <p:ph type="body" sz="quarter" idx="27"/>
          </p:nvPr>
        </p:nvSpPr>
        <p:spPr>
          <a:xfrm>
            <a:off x="2488258" y="1612198"/>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747" indent="0" algn="ctr">
              <a:buNone/>
              <a:defRPr/>
            </a:lvl3pPr>
            <a:lvl4pPr marL="342797" indent="0" algn="ctr">
              <a:buNone/>
              <a:defRPr/>
            </a:lvl4pPr>
            <a:lvl5pPr marL="520544" indent="0" algn="ctr">
              <a:buNone/>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2F5CAF60-7A93-F64D-9A5E-1CB34979F5E4}"/>
              </a:ext>
            </a:extLst>
          </p:cNvPr>
          <p:cNvSpPr>
            <a:spLocks noGrp="1"/>
          </p:cNvSpPr>
          <p:nvPr>
            <p:ph type="body" sz="quarter" idx="28" hasCustomPrompt="1"/>
          </p:nvPr>
        </p:nvSpPr>
        <p:spPr>
          <a:xfrm>
            <a:off x="2488258" y="1335797"/>
            <a:ext cx="1802279" cy="220612"/>
          </a:xfrm>
        </p:spPr>
        <p:txBody>
          <a:bodyPr/>
          <a:lstStyle>
            <a:lvl1pPr marL="0" indent="0" algn="ctr" defTabSz="457063"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747" indent="0" algn="ctr">
              <a:buNone/>
              <a:defRPr/>
            </a:lvl3pPr>
            <a:lvl4pPr marL="342797" indent="0" algn="ctr">
              <a:buNone/>
              <a:defRPr/>
            </a:lvl4pPr>
            <a:lvl5pPr marL="520544" indent="0" algn="ctr">
              <a:buNone/>
              <a:defRPr/>
            </a:lvl5pPr>
          </a:lstStyle>
          <a:p>
            <a:r>
              <a:rPr lang="en-US" dirty="0"/>
              <a:t>SUBHEADS</a:t>
            </a:r>
          </a:p>
        </p:txBody>
      </p:sp>
      <p:sp>
        <p:nvSpPr>
          <p:cNvPr id="12" name="Text Placeholder 6">
            <a:extLst>
              <a:ext uri="{FF2B5EF4-FFF2-40B4-BE49-F238E27FC236}">
                <a16:creationId xmlns:a16="http://schemas.microsoft.com/office/drawing/2014/main" id="{796FB614-3C7C-9446-B0C8-5FB2121C3FB3}"/>
              </a:ext>
            </a:extLst>
          </p:cNvPr>
          <p:cNvSpPr>
            <a:spLocks noGrp="1"/>
          </p:cNvSpPr>
          <p:nvPr>
            <p:ph type="body" sz="quarter" idx="30"/>
          </p:nvPr>
        </p:nvSpPr>
        <p:spPr>
          <a:xfrm>
            <a:off x="6092818" y="1612198"/>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747" indent="0" algn="ctr">
              <a:buNone/>
              <a:defRPr/>
            </a:lvl3pPr>
            <a:lvl4pPr marL="342797" indent="0" algn="ctr">
              <a:buNone/>
              <a:defRPr/>
            </a:lvl4pPr>
            <a:lvl5pPr marL="520544" indent="0" algn="ctr">
              <a:buNone/>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4AD58504-0028-C546-B99A-1DFDD34E81A8}"/>
              </a:ext>
            </a:extLst>
          </p:cNvPr>
          <p:cNvSpPr>
            <a:spLocks noGrp="1"/>
          </p:cNvSpPr>
          <p:nvPr>
            <p:ph type="body" sz="quarter" idx="31" hasCustomPrompt="1"/>
          </p:nvPr>
        </p:nvSpPr>
        <p:spPr>
          <a:xfrm>
            <a:off x="6092818" y="1335797"/>
            <a:ext cx="1802279" cy="220612"/>
          </a:xfrm>
        </p:spPr>
        <p:txBody>
          <a:bodyPr/>
          <a:lstStyle>
            <a:lvl1pPr marL="0" indent="0" algn="ctr" defTabSz="457063"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747" indent="0" algn="ctr">
              <a:buNone/>
              <a:defRPr/>
            </a:lvl3pPr>
            <a:lvl4pPr marL="342797" indent="0" algn="ctr">
              <a:buNone/>
              <a:defRPr/>
            </a:lvl4pPr>
            <a:lvl5pPr marL="520544" indent="0" algn="ctr">
              <a:buNone/>
              <a:defRPr/>
            </a:lvl5pPr>
          </a:lstStyle>
          <a:p>
            <a:r>
              <a:rPr lang="en-US" dirty="0"/>
              <a:t>SUBHEADS</a:t>
            </a:r>
          </a:p>
        </p:txBody>
      </p:sp>
      <p:sp>
        <p:nvSpPr>
          <p:cNvPr id="14" name="Text Placeholder 6">
            <a:extLst>
              <a:ext uri="{FF2B5EF4-FFF2-40B4-BE49-F238E27FC236}">
                <a16:creationId xmlns:a16="http://schemas.microsoft.com/office/drawing/2014/main" id="{CC3F1D89-CFF1-B24D-AF7C-A1C9999C3B0C}"/>
              </a:ext>
            </a:extLst>
          </p:cNvPr>
          <p:cNvSpPr>
            <a:spLocks noGrp="1"/>
          </p:cNvSpPr>
          <p:nvPr>
            <p:ph type="body" sz="quarter" idx="32"/>
          </p:nvPr>
        </p:nvSpPr>
        <p:spPr>
          <a:xfrm>
            <a:off x="4290537" y="1612198"/>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747" indent="0" algn="ctr">
              <a:buNone/>
              <a:defRPr/>
            </a:lvl3pPr>
            <a:lvl4pPr marL="342797" indent="0" algn="ctr">
              <a:buNone/>
              <a:defRPr/>
            </a:lvl4pPr>
            <a:lvl5pPr marL="520544" indent="0" algn="ctr">
              <a:buNone/>
              <a:defRPr/>
            </a:lvl5pPr>
          </a:lstStyle>
          <a:p>
            <a:pPr lvl="0"/>
            <a:r>
              <a:rPr lang="en-US" dirty="0"/>
              <a:t>Click to edit Master text styles</a:t>
            </a:r>
          </a:p>
        </p:txBody>
      </p:sp>
      <p:sp>
        <p:nvSpPr>
          <p:cNvPr id="15" name="Text Placeholder 6">
            <a:extLst>
              <a:ext uri="{FF2B5EF4-FFF2-40B4-BE49-F238E27FC236}">
                <a16:creationId xmlns:a16="http://schemas.microsoft.com/office/drawing/2014/main" id="{7EBD1C67-8D77-AD48-8532-79C06E36C7E1}"/>
              </a:ext>
            </a:extLst>
          </p:cNvPr>
          <p:cNvSpPr>
            <a:spLocks noGrp="1"/>
          </p:cNvSpPr>
          <p:nvPr>
            <p:ph type="body" sz="quarter" idx="33" hasCustomPrompt="1"/>
          </p:nvPr>
        </p:nvSpPr>
        <p:spPr>
          <a:xfrm>
            <a:off x="4290537" y="1335797"/>
            <a:ext cx="1802279" cy="220612"/>
          </a:xfrm>
        </p:spPr>
        <p:txBody>
          <a:bodyPr/>
          <a:lstStyle>
            <a:lvl1pPr marL="0" indent="0" algn="ctr" defTabSz="457063"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747" indent="0" algn="ctr">
              <a:buNone/>
              <a:defRPr/>
            </a:lvl3pPr>
            <a:lvl4pPr marL="342797" indent="0" algn="ctr">
              <a:buNone/>
              <a:defRPr/>
            </a:lvl4pPr>
            <a:lvl5pPr marL="520544" indent="0" algn="ctr">
              <a:buNone/>
              <a:defRPr/>
            </a:lvl5pPr>
          </a:lstStyle>
          <a:p>
            <a:r>
              <a:rPr lang="en-US" dirty="0"/>
              <a:t>SUBHEADS</a:t>
            </a:r>
          </a:p>
        </p:txBody>
      </p:sp>
      <p:sp>
        <p:nvSpPr>
          <p:cNvPr id="16" name="Text Placeholder 6">
            <a:extLst>
              <a:ext uri="{FF2B5EF4-FFF2-40B4-BE49-F238E27FC236}">
                <a16:creationId xmlns:a16="http://schemas.microsoft.com/office/drawing/2014/main" id="{5D1FA2DE-32C0-4841-BF0E-C7FB6220F0FD}"/>
              </a:ext>
            </a:extLst>
          </p:cNvPr>
          <p:cNvSpPr>
            <a:spLocks noGrp="1"/>
          </p:cNvSpPr>
          <p:nvPr>
            <p:ph type="body" sz="quarter" idx="34"/>
          </p:nvPr>
        </p:nvSpPr>
        <p:spPr>
          <a:xfrm>
            <a:off x="685980" y="1612198"/>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747" indent="0" algn="ctr">
              <a:buNone/>
              <a:defRPr/>
            </a:lvl3pPr>
            <a:lvl4pPr marL="342797" indent="0" algn="ctr">
              <a:buNone/>
              <a:defRPr/>
            </a:lvl4pPr>
            <a:lvl5pPr marL="520544" indent="0" algn="ctr">
              <a:buNone/>
              <a:defRPr/>
            </a:lvl5pPr>
          </a:lstStyle>
          <a:p>
            <a:pPr lvl="0"/>
            <a:r>
              <a:rPr lang="en-US" dirty="0"/>
              <a:t>Click to edit Master text styles</a:t>
            </a:r>
          </a:p>
        </p:txBody>
      </p:sp>
      <p:sp>
        <p:nvSpPr>
          <p:cNvPr id="17" name="Text Placeholder 6">
            <a:extLst>
              <a:ext uri="{FF2B5EF4-FFF2-40B4-BE49-F238E27FC236}">
                <a16:creationId xmlns:a16="http://schemas.microsoft.com/office/drawing/2014/main" id="{49E20B74-F9FC-F343-9A24-00016D258FEA}"/>
              </a:ext>
            </a:extLst>
          </p:cNvPr>
          <p:cNvSpPr>
            <a:spLocks noGrp="1"/>
          </p:cNvSpPr>
          <p:nvPr>
            <p:ph type="body" sz="quarter" idx="35" hasCustomPrompt="1"/>
          </p:nvPr>
        </p:nvSpPr>
        <p:spPr>
          <a:xfrm>
            <a:off x="685980" y="1335797"/>
            <a:ext cx="1802279" cy="220612"/>
          </a:xfrm>
        </p:spPr>
        <p:txBody>
          <a:bodyPr/>
          <a:lstStyle>
            <a:lvl1pPr marL="0" indent="0" algn="ctr" defTabSz="457063"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747" indent="0" algn="ctr">
              <a:buNone/>
              <a:defRPr/>
            </a:lvl3pPr>
            <a:lvl4pPr marL="342797" indent="0" algn="ctr">
              <a:buNone/>
              <a:defRPr/>
            </a:lvl4pPr>
            <a:lvl5pPr marL="520544" indent="0" algn="ctr">
              <a:buNone/>
              <a:defRPr/>
            </a:lvl5pPr>
          </a:lstStyle>
          <a:p>
            <a:r>
              <a:rPr lang="en-US" dirty="0"/>
              <a:t>SUBHEADS</a:t>
            </a:r>
          </a:p>
        </p:txBody>
      </p:sp>
      <p:sp>
        <p:nvSpPr>
          <p:cNvPr id="18" name="Text Placeholder 6">
            <a:extLst>
              <a:ext uri="{FF2B5EF4-FFF2-40B4-BE49-F238E27FC236}">
                <a16:creationId xmlns:a16="http://schemas.microsoft.com/office/drawing/2014/main" id="{EDAB4AD5-0E2F-4749-8B41-C184D6D0A379}"/>
              </a:ext>
            </a:extLst>
          </p:cNvPr>
          <p:cNvSpPr>
            <a:spLocks noGrp="1"/>
          </p:cNvSpPr>
          <p:nvPr>
            <p:ph type="body" sz="quarter" idx="36"/>
          </p:nvPr>
        </p:nvSpPr>
        <p:spPr>
          <a:xfrm>
            <a:off x="9703867" y="1612198"/>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747" indent="0" algn="ctr">
              <a:buNone/>
              <a:defRPr/>
            </a:lvl3pPr>
            <a:lvl4pPr marL="342797" indent="0" algn="ctr">
              <a:buNone/>
              <a:defRPr/>
            </a:lvl4pPr>
            <a:lvl5pPr marL="520544" indent="0" algn="ctr">
              <a:buNone/>
              <a:defRPr/>
            </a:lvl5pPr>
          </a:lstStyle>
          <a:p>
            <a:pPr lvl="0"/>
            <a:r>
              <a:rPr lang="en-US" dirty="0"/>
              <a:t>Click to edit Master text styles</a:t>
            </a:r>
          </a:p>
        </p:txBody>
      </p:sp>
      <p:sp>
        <p:nvSpPr>
          <p:cNvPr id="19" name="Text Placeholder 6">
            <a:extLst>
              <a:ext uri="{FF2B5EF4-FFF2-40B4-BE49-F238E27FC236}">
                <a16:creationId xmlns:a16="http://schemas.microsoft.com/office/drawing/2014/main" id="{E80CF567-DA7F-7545-834F-0451919662C9}"/>
              </a:ext>
            </a:extLst>
          </p:cNvPr>
          <p:cNvSpPr>
            <a:spLocks noGrp="1"/>
          </p:cNvSpPr>
          <p:nvPr>
            <p:ph type="body" sz="quarter" idx="37" hasCustomPrompt="1"/>
          </p:nvPr>
        </p:nvSpPr>
        <p:spPr>
          <a:xfrm>
            <a:off x="9703867" y="1335797"/>
            <a:ext cx="1802279" cy="220612"/>
          </a:xfrm>
        </p:spPr>
        <p:txBody>
          <a:bodyPr/>
          <a:lstStyle>
            <a:lvl1pPr marL="0" indent="0" algn="ctr" defTabSz="457063"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747" indent="0" algn="ctr">
              <a:buNone/>
              <a:defRPr/>
            </a:lvl3pPr>
            <a:lvl4pPr marL="342797" indent="0" algn="ctr">
              <a:buNone/>
              <a:defRPr/>
            </a:lvl4pPr>
            <a:lvl5pPr marL="520544" indent="0" algn="ctr">
              <a:buNone/>
              <a:defRPr/>
            </a:lvl5pPr>
          </a:lstStyle>
          <a:p>
            <a:r>
              <a:rPr lang="en-US" dirty="0"/>
              <a:t>SUBHEADS</a:t>
            </a:r>
          </a:p>
        </p:txBody>
      </p:sp>
      <p:sp>
        <p:nvSpPr>
          <p:cNvPr id="20" name="Text Placeholder 6">
            <a:extLst>
              <a:ext uri="{FF2B5EF4-FFF2-40B4-BE49-F238E27FC236}">
                <a16:creationId xmlns:a16="http://schemas.microsoft.com/office/drawing/2014/main" id="{6ED376C1-5EE9-D840-A92E-9B730CFC5547}"/>
              </a:ext>
            </a:extLst>
          </p:cNvPr>
          <p:cNvSpPr>
            <a:spLocks noGrp="1"/>
          </p:cNvSpPr>
          <p:nvPr>
            <p:ph type="body" sz="quarter" idx="38"/>
          </p:nvPr>
        </p:nvSpPr>
        <p:spPr>
          <a:xfrm>
            <a:off x="7901589" y="1612198"/>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747" indent="0" algn="ctr">
              <a:buNone/>
              <a:defRPr/>
            </a:lvl3pPr>
            <a:lvl4pPr marL="342797" indent="0" algn="ctr">
              <a:buNone/>
              <a:defRPr/>
            </a:lvl4pPr>
            <a:lvl5pPr marL="520544" indent="0" algn="ctr">
              <a:buNone/>
              <a:defRPr/>
            </a:lvl5pPr>
          </a:lstStyle>
          <a:p>
            <a:pPr lvl="0"/>
            <a:r>
              <a:rPr lang="en-US" dirty="0"/>
              <a:t>Click to edit Master text styles</a:t>
            </a:r>
          </a:p>
        </p:txBody>
      </p:sp>
      <p:sp>
        <p:nvSpPr>
          <p:cNvPr id="21" name="Text Placeholder 6">
            <a:extLst>
              <a:ext uri="{FF2B5EF4-FFF2-40B4-BE49-F238E27FC236}">
                <a16:creationId xmlns:a16="http://schemas.microsoft.com/office/drawing/2014/main" id="{F3510A2E-737A-8C40-88B1-E2FEF0982699}"/>
              </a:ext>
            </a:extLst>
          </p:cNvPr>
          <p:cNvSpPr>
            <a:spLocks noGrp="1"/>
          </p:cNvSpPr>
          <p:nvPr>
            <p:ph type="body" sz="quarter" idx="39" hasCustomPrompt="1"/>
          </p:nvPr>
        </p:nvSpPr>
        <p:spPr>
          <a:xfrm>
            <a:off x="7901589" y="1335797"/>
            <a:ext cx="1802279" cy="220612"/>
          </a:xfrm>
        </p:spPr>
        <p:txBody>
          <a:bodyPr/>
          <a:lstStyle>
            <a:lvl1pPr marL="0" indent="0" algn="ctr" defTabSz="457063"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 Book"/>
              </a:defRPr>
            </a:lvl1pPr>
            <a:lvl2pPr marL="0" indent="0" algn="ctr">
              <a:buNone/>
              <a:defRPr/>
            </a:lvl2pPr>
            <a:lvl3pPr marL="177747" indent="0" algn="ctr">
              <a:buNone/>
              <a:defRPr/>
            </a:lvl3pPr>
            <a:lvl4pPr marL="342797" indent="0" algn="ctr">
              <a:buNone/>
              <a:defRPr/>
            </a:lvl4pPr>
            <a:lvl5pPr marL="520544" indent="0" algn="ctr">
              <a:buNone/>
              <a:defRPr/>
            </a:lvl5pPr>
          </a:lstStyle>
          <a:p>
            <a:r>
              <a:rPr lang="en-US" dirty="0"/>
              <a:t>SUBHEADS</a:t>
            </a:r>
          </a:p>
        </p:txBody>
      </p:sp>
      <p:sp>
        <p:nvSpPr>
          <p:cNvPr id="23" name="Text Placeholder 8">
            <a:extLst>
              <a:ext uri="{FF2B5EF4-FFF2-40B4-BE49-F238E27FC236}">
                <a16:creationId xmlns:a16="http://schemas.microsoft.com/office/drawing/2014/main" id="{1F0BF0FC-181A-AB4D-925E-1D5337BDD0B4}"/>
              </a:ext>
            </a:extLst>
          </p:cNvPr>
          <p:cNvSpPr>
            <a:spLocks noGrp="1"/>
          </p:cNvSpPr>
          <p:nvPr>
            <p:ph type="body" sz="quarter" idx="40" hasCustomPrompt="1"/>
          </p:nvPr>
        </p:nvSpPr>
        <p:spPr>
          <a:xfrm>
            <a:off x="6291469" y="2233916"/>
            <a:ext cx="5219700" cy="3822369"/>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1000"/>
            </a:lvl1pPr>
            <a:lvl2pPr marL="6348"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19" indent="-137119">
              <a:lnSpc>
                <a:spcPct val="130000"/>
              </a:lnSpc>
              <a:spcBef>
                <a:spcPts val="400"/>
              </a:spcBef>
              <a:buClrTx/>
              <a:defRPr sz="1000"/>
            </a:lvl4pPr>
            <a:lvl5pPr marL="274238" indent="-137119">
              <a:lnSpc>
                <a:spcPct val="130000"/>
              </a:lnSpc>
              <a:spcBef>
                <a:spcPts val="200"/>
              </a:spcBef>
              <a:defRPr sz="1000"/>
            </a:lvl5pPr>
            <a:lvl6pPr marL="274238" indent="-274238">
              <a:lnSpc>
                <a:spcPct val="13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2271926207"/>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Image with Cop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419600" y="0"/>
            <a:ext cx="77724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7" name="Text Placeholder 8">
            <a:extLst>
              <a:ext uri="{FF2B5EF4-FFF2-40B4-BE49-F238E27FC236}">
                <a16:creationId xmlns:a16="http://schemas.microsoft.com/office/drawing/2014/main" id="{82EF2B01-6D0A-5446-A0D6-B00462C75229}"/>
              </a:ext>
            </a:extLst>
          </p:cNvPr>
          <p:cNvSpPr>
            <a:spLocks noGrp="1"/>
          </p:cNvSpPr>
          <p:nvPr>
            <p:ph type="body" sz="quarter" idx="13" hasCustomPrompt="1"/>
          </p:nvPr>
        </p:nvSpPr>
        <p:spPr>
          <a:xfrm>
            <a:off x="685800" y="610384"/>
            <a:ext cx="3086100" cy="5561816"/>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3268309112"/>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Image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955540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0136476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One Column: Logos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14900" cy="1143000"/>
          </a:xfrm>
        </p:spPr>
        <p:txBody>
          <a:bodyPr anchor="t" anchorCtr="0"/>
          <a:lstStyle>
            <a:lvl1pPr>
              <a:defRPr sz="2299" b="0" i="0">
                <a:latin typeface="FuturaNext-Medium" panose="020B0602020204020303" pitchFamily="34" charset="77"/>
              </a:defRPr>
            </a:lvl1pPr>
          </a:lstStyle>
          <a:p>
            <a:r>
              <a:rPr lang="en-US" dirty="0"/>
              <a:t>Long title sentence case, Lorem Ipsum has been the industry’s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36CCF8E2-5781-544A-83B5-14490F6A7C22}"/>
              </a:ext>
            </a:extLst>
          </p:cNvPr>
          <p:cNvSpPr>
            <a:spLocks noGrp="1"/>
          </p:cNvSpPr>
          <p:nvPr>
            <p:ph type="pic" sz="quarter" idx="24" hasCustomPrompt="1"/>
          </p:nvPr>
        </p:nvSpPr>
        <p:spPr>
          <a:xfrm>
            <a:off x="6284037"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7" name="Picture Placeholder 14">
            <a:extLst>
              <a:ext uri="{FF2B5EF4-FFF2-40B4-BE49-F238E27FC236}">
                <a16:creationId xmlns:a16="http://schemas.microsoft.com/office/drawing/2014/main" id="{98A16178-6100-8E44-87C1-99EC09F688AF}"/>
              </a:ext>
            </a:extLst>
          </p:cNvPr>
          <p:cNvSpPr>
            <a:spLocks noGrp="1"/>
          </p:cNvSpPr>
          <p:nvPr>
            <p:ph type="pic" sz="quarter" idx="25" hasCustomPrompt="1"/>
          </p:nvPr>
        </p:nvSpPr>
        <p:spPr>
          <a:xfrm>
            <a:off x="6285625"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0" name="Picture Placeholder 14">
            <a:extLst>
              <a:ext uri="{FF2B5EF4-FFF2-40B4-BE49-F238E27FC236}">
                <a16:creationId xmlns:a16="http://schemas.microsoft.com/office/drawing/2014/main" id="{B89E3930-FFA7-324A-BBF7-6AEF0E3E1EBA}"/>
              </a:ext>
            </a:extLst>
          </p:cNvPr>
          <p:cNvSpPr>
            <a:spLocks noGrp="1"/>
          </p:cNvSpPr>
          <p:nvPr>
            <p:ph type="pic" sz="quarter" idx="26" hasCustomPrompt="1"/>
          </p:nvPr>
        </p:nvSpPr>
        <p:spPr>
          <a:xfrm>
            <a:off x="6285625"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1" name="Picture Placeholder 14">
            <a:extLst>
              <a:ext uri="{FF2B5EF4-FFF2-40B4-BE49-F238E27FC236}">
                <a16:creationId xmlns:a16="http://schemas.microsoft.com/office/drawing/2014/main" id="{7DE54EB1-4025-454A-8113-AF05922F3515}"/>
              </a:ext>
            </a:extLst>
          </p:cNvPr>
          <p:cNvSpPr>
            <a:spLocks noGrp="1"/>
          </p:cNvSpPr>
          <p:nvPr>
            <p:ph type="pic" sz="quarter" idx="27" hasCustomPrompt="1"/>
          </p:nvPr>
        </p:nvSpPr>
        <p:spPr>
          <a:xfrm>
            <a:off x="6285625"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2" name="Picture Placeholder 14">
            <a:extLst>
              <a:ext uri="{FF2B5EF4-FFF2-40B4-BE49-F238E27FC236}">
                <a16:creationId xmlns:a16="http://schemas.microsoft.com/office/drawing/2014/main" id="{5672584D-25F0-514D-8037-2BDF02A048CE}"/>
              </a:ext>
            </a:extLst>
          </p:cNvPr>
          <p:cNvSpPr>
            <a:spLocks noGrp="1"/>
          </p:cNvSpPr>
          <p:nvPr>
            <p:ph type="pic" sz="quarter" idx="28" hasCustomPrompt="1"/>
          </p:nvPr>
        </p:nvSpPr>
        <p:spPr>
          <a:xfrm>
            <a:off x="8150645"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3" name="Picture Placeholder 14">
            <a:extLst>
              <a:ext uri="{FF2B5EF4-FFF2-40B4-BE49-F238E27FC236}">
                <a16:creationId xmlns:a16="http://schemas.microsoft.com/office/drawing/2014/main" id="{4252D262-7B74-BB4F-88E8-5AF45A3783F6}"/>
              </a:ext>
            </a:extLst>
          </p:cNvPr>
          <p:cNvSpPr>
            <a:spLocks noGrp="1"/>
          </p:cNvSpPr>
          <p:nvPr>
            <p:ph type="pic" sz="quarter" idx="29" hasCustomPrompt="1"/>
          </p:nvPr>
        </p:nvSpPr>
        <p:spPr>
          <a:xfrm>
            <a:off x="8152233"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4" name="Picture Placeholder 14">
            <a:extLst>
              <a:ext uri="{FF2B5EF4-FFF2-40B4-BE49-F238E27FC236}">
                <a16:creationId xmlns:a16="http://schemas.microsoft.com/office/drawing/2014/main" id="{E206A6B2-CD8E-294D-9E42-E81B7A58BF64}"/>
              </a:ext>
            </a:extLst>
          </p:cNvPr>
          <p:cNvSpPr>
            <a:spLocks noGrp="1"/>
          </p:cNvSpPr>
          <p:nvPr>
            <p:ph type="pic" sz="quarter" idx="30" hasCustomPrompt="1"/>
          </p:nvPr>
        </p:nvSpPr>
        <p:spPr>
          <a:xfrm>
            <a:off x="8152233"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5" name="Picture Placeholder 14">
            <a:extLst>
              <a:ext uri="{FF2B5EF4-FFF2-40B4-BE49-F238E27FC236}">
                <a16:creationId xmlns:a16="http://schemas.microsoft.com/office/drawing/2014/main" id="{F2E78003-2ACC-2841-BD25-AF9D5D8A554C}"/>
              </a:ext>
            </a:extLst>
          </p:cNvPr>
          <p:cNvSpPr>
            <a:spLocks noGrp="1"/>
          </p:cNvSpPr>
          <p:nvPr>
            <p:ph type="pic" sz="quarter" idx="31" hasCustomPrompt="1"/>
          </p:nvPr>
        </p:nvSpPr>
        <p:spPr>
          <a:xfrm>
            <a:off x="8152233"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6" name="Picture Placeholder 14">
            <a:extLst>
              <a:ext uri="{FF2B5EF4-FFF2-40B4-BE49-F238E27FC236}">
                <a16:creationId xmlns:a16="http://schemas.microsoft.com/office/drawing/2014/main" id="{6DBA8565-04C4-8743-A1BF-59FFF4930A9E}"/>
              </a:ext>
            </a:extLst>
          </p:cNvPr>
          <p:cNvSpPr>
            <a:spLocks noGrp="1"/>
          </p:cNvSpPr>
          <p:nvPr>
            <p:ph type="pic" sz="quarter" idx="32" hasCustomPrompt="1"/>
          </p:nvPr>
        </p:nvSpPr>
        <p:spPr>
          <a:xfrm>
            <a:off x="10017252"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7" name="Picture Placeholder 14">
            <a:extLst>
              <a:ext uri="{FF2B5EF4-FFF2-40B4-BE49-F238E27FC236}">
                <a16:creationId xmlns:a16="http://schemas.microsoft.com/office/drawing/2014/main" id="{7B30872C-E98F-7146-B873-7B40F5A6A812}"/>
              </a:ext>
            </a:extLst>
          </p:cNvPr>
          <p:cNvSpPr>
            <a:spLocks noGrp="1"/>
          </p:cNvSpPr>
          <p:nvPr>
            <p:ph type="pic" sz="quarter" idx="33" hasCustomPrompt="1"/>
          </p:nvPr>
        </p:nvSpPr>
        <p:spPr>
          <a:xfrm>
            <a:off x="10018840"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8" name="Picture Placeholder 14">
            <a:extLst>
              <a:ext uri="{FF2B5EF4-FFF2-40B4-BE49-F238E27FC236}">
                <a16:creationId xmlns:a16="http://schemas.microsoft.com/office/drawing/2014/main" id="{92FEC79A-1D81-814C-B674-598FE31353E4}"/>
              </a:ext>
            </a:extLst>
          </p:cNvPr>
          <p:cNvSpPr>
            <a:spLocks noGrp="1"/>
          </p:cNvSpPr>
          <p:nvPr>
            <p:ph type="pic" sz="quarter" idx="34" hasCustomPrompt="1"/>
          </p:nvPr>
        </p:nvSpPr>
        <p:spPr>
          <a:xfrm>
            <a:off x="10018840"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9" name="Picture Placeholder 14">
            <a:extLst>
              <a:ext uri="{FF2B5EF4-FFF2-40B4-BE49-F238E27FC236}">
                <a16:creationId xmlns:a16="http://schemas.microsoft.com/office/drawing/2014/main" id="{7A0B2939-5FDD-1D45-A3EF-165325D1DC25}"/>
              </a:ext>
            </a:extLst>
          </p:cNvPr>
          <p:cNvSpPr>
            <a:spLocks noGrp="1"/>
          </p:cNvSpPr>
          <p:nvPr>
            <p:ph type="pic" sz="quarter" idx="35" hasCustomPrompt="1"/>
          </p:nvPr>
        </p:nvSpPr>
        <p:spPr>
          <a:xfrm>
            <a:off x="10018840"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0" name="Picture Placeholder 14">
            <a:extLst>
              <a:ext uri="{FF2B5EF4-FFF2-40B4-BE49-F238E27FC236}">
                <a16:creationId xmlns:a16="http://schemas.microsoft.com/office/drawing/2014/main" id="{455113BA-34DA-C141-839F-F026F783E409}"/>
              </a:ext>
            </a:extLst>
          </p:cNvPr>
          <p:cNvSpPr>
            <a:spLocks noGrp="1"/>
          </p:cNvSpPr>
          <p:nvPr>
            <p:ph type="pic" sz="quarter" idx="36" hasCustomPrompt="1"/>
          </p:nvPr>
        </p:nvSpPr>
        <p:spPr>
          <a:xfrm>
            <a:off x="6284037"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1" name="Picture Placeholder 14">
            <a:extLst>
              <a:ext uri="{FF2B5EF4-FFF2-40B4-BE49-F238E27FC236}">
                <a16:creationId xmlns:a16="http://schemas.microsoft.com/office/drawing/2014/main" id="{AAEE4A68-BC93-B54A-A573-E6134A01262E}"/>
              </a:ext>
            </a:extLst>
          </p:cNvPr>
          <p:cNvSpPr>
            <a:spLocks noGrp="1"/>
          </p:cNvSpPr>
          <p:nvPr>
            <p:ph type="pic" sz="quarter" idx="37" hasCustomPrompt="1"/>
          </p:nvPr>
        </p:nvSpPr>
        <p:spPr>
          <a:xfrm>
            <a:off x="8150645"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2" name="Picture Placeholder 14">
            <a:extLst>
              <a:ext uri="{FF2B5EF4-FFF2-40B4-BE49-F238E27FC236}">
                <a16:creationId xmlns:a16="http://schemas.microsoft.com/office/drawing/2014/main" id="{E1845ADF-9E77-FB49-8875-210585E8FD1F}"/>
              </a:ext>
            </a:extLst>
          </p:cNvPr>
          <p:cNvSpPr>
            <a:spLocks noGrp="1"/>
          </p:cNvSpPr>
          <p:nvPr>
            <p:ph type="pic" sz="quarter" idx="38" hasCustomPrompt="1"/>
          </p:nvPr>
        </p:nvSpPr>
        <p:spPr>
          <a:xfrm>
            <a:off x="10017252"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3" name="Text Placeholder 8">
            <a:extLst>
              <a:ext uri="{FF2B5EF4-FFF2-40B4-BE49-F238E27FC236}">
                <a16:creationId xmlns:a16="http://schemas.microsoft.com/office/drawing/2014/main" id="{E694DB2D-0661-B64E-8B14-1B9165844E93}"/>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48"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799" b="0" i="0">
                <a:solidFill>
                  <a:schemeClr val="accent6">
                    <a:lumMod val="75000"/>
                  </a:schemeClr>
                </a:solidFill>
                <a:latin typeface="Minion Pro" panose="02040503050306020203" pitchFamily="18" charset="0"/>
              </a:defRPr>
            </a:lvl3pPr>
            <a:lvl4pPr marL="173684">
              <a:lnSpc>
                <a:spcPct val="140000"/>
              </a:lnSpc>
              <a:spcBef>
                <a:spcPts val="400"/>
              </a:spcBef>
              <a:buClrTx/>
              <a:defRPr/>
            </a:lvl4pPr>
            <a:lvl5pPr marL="173684">
              <a:lnSpc>
                <a:spcPct val="140000"/>
              </a:lnSpc>
              <a:spcBef>
                <a:spcPts val="400"/>
              </a:spcBef>
              <a:defRPr/>
            </a:lvl5pPr>
            <a:lvl6pPr marL="347368" indent="-173684">
              <a:lnSpc>
                <a:spcPct val="140000"/>
              </a:lnSpc>
              <a:spcBef>
                <a:spcPts val="400"/>
              </a:spcBef>
              <a:defRPr sz="1400"/>
            </a:lvl6pPr>
            <a:lvl7pPr marL="347368" indent="-347368">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Tree>
    <p:extLst>
      <p:ext uri="{BB962C8B-B14F-4D97-AF65-F5344CB8AC3E}">
        <p14:creationId xmlns:p14="http://schemas.microsoft.com/office/powerpoint/2010/main" val="210830421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Logos 3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299" b="0" i="0">
                <a:latin typeface="FuturaNext-Medium" panose="020B0602020204020303" pitchFamily="34" charset="77"/>
              </a:defRPr>
            </a:lvl1pPr>
          </a:lstStyle>
          <a:p>
            <a:r>
              <a:rPr lang="en-US" dirty="0"/>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5" name="Picture Placeholder 14">
            <a:extLst>
              <a:ext uri="{FF2B5EF4-FFF2-40B4-BE49-F238E27FC236}">
                <a16:creationId xmlns:a16="http://schemas.microsoft.com/office/drawing/2014/main" id="{A1B95540-4711-964B-A6F3-2064A7DA698B}"/>
              </a:ext>
            </a:extLst>
          </p:cNvPr>
          <p:cNvSpPr>
            <a:spLocks noGrp="1"/>
          </p:cNvSpPr>
          <p:nvPr>
            <p:ph type="pic" sz="quarter" idx="24" hasCustomPrompt="1"/>
          </p:nvPr>
        </p:nvSpPr>
        <p:spPr>
          <a:xfrm>
            <a:off x="5357734"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 name="Picture Placeholder 14">
            <a:extLst>
              <a:ext uri="{FF2B5EF4-FFF2-40B4-BE49-F238E27FC236}">
                <a16:creationId xmlns:a16="http://schemas.microsoft.com/office/drawing/2014/main" id="{3494E7A4-7E4E-E44B-9203-AD6D8C19D309}"/>
              </a:ext>
            </a:extLst>
          </p:cNvPr>
          <p:cNvSpPr>
            <a:spLocks noGrp="1"/>
          </p:cNvSpPr>
          <p:nvPr>
            <p:ph type="pic" sz="quarter" idx="25" hasCustomPrompt="1"/>
          </p:nvPr>
        </p:nvSpPr>
        <p:spPr>
          <a:xfrm>
            <a:off x="5359320"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7" name="Picture Placeholder 14">
            <a:extLst>
              <a:ext uri="{FF2B5EF4-FFF2-40B4-BE49-F238E27FC236}">
                <a16:creationId xmlns:a16="http://schemas.microsoft.com/office/drawing/2014/main" id="{2CD4A298-CED5-0E49-8C4A-872427DF09DE}"/>
              </a:ext>
            </a:extLst>
          </p:cNvPr>
          <p:cNvSpPr>
            <a:spLocks noGrp="1"/>
          </p:cNvSpPr>
          <p:nvPr>
            <p:ph type="pic" sz="quarter" idx="26" hasCustomPrompt="1"/>
          </p:nvPr>
        </p:nvSpPr>
        <p:spPr>
          <a:xfrm>
            <a:off x="5359320"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8" name="Picture Placeholder 14">
            <a:extLst>
              <a:ext uri="{FF2B5EF4-FFF2-40B4-BE49-F238E27FC236}">
                <a16:creationId xmlns:a16="http://schemas.microsoft.com/office/drawing/2014/main" id="{52E628B4-54B2-0C42-ABFD-DEF148DF7404}"/>
              </a:ext>
            </a:extLst>
          </p:cNvPr>
          <p:cNvSpPr>
            <a:spLocks noGrp="1"/>
          </p:cNvSpPr>
          <p:nvPr>
            <p:ph type="pic" sz="quarter" idx="27" hasCustomPrompt="1"/>
          </p:nvPr>
        </p:nvSpPr>
        <p:spPr>
          <a:xfrm>
            <a:off x="5359320"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0" name="Picture Placeholder 14">
            <a:extLst>
              <a:ext uri="{FF2B5EF4-FFF2-40B4-BE49-F238E27FC236}">
                <a16:creationId xmlns:a16="http://schemas.microsoft.com/office/drawing/2014/main" id="{EB669B09-4947-2148-9A7A-9FE4D320ACF0}"/>
              </a:ext>
            </a:extLst>
          </p:cNvPr>
          <p:cNvSpPr>
            <a:spLocks noGrp="1"/>
          </p:cNvSpPr>
          <p:nvPr>
            <p:ph type="pic" sz="quarter" idx="28" hasCustomPrompt="1"/>
          </p:nvPr>
        </p:nvSpPr>
        <p:spPr>
          <a:xfrm>
            <a:off x="7535173"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1" name="Picture Placeholder 14">
            <a:extLst>
              <a:ext uri="{FF2B5EF4-FFF2-40B4-BE49-F238E27FC236}">
                <a16:creationId xmlns:a16="http://schemas.microsoft.com/office/drawing/2014/main" id="{F02F9C82-4DC1-8947-9816-0BAA722E7665}"/>
              </a:ext>
            </a:extLst>
          </p:cNvPr>
          <p:cNvSpPr>
            <a:spLocks noGrp="1"/>
          </p:cNvSpPr>
          <p:nvPr>
            <p:ph type="pic" sz="quarter" idx="29" hasCustomPrompt="1"/>
          </p:nvPr>
        </p:nvSpPr>
        <p:spPr>
          <a:xfrm>
            <a:off x="7536759"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2" name="Picture Placeholder 14">
            <a:extLst>
              <a:ext uri="{FF2B5EF4-FFF2-40B4-BE49-F238E27FC236}">
                <a16:creationId xmlns:a16="http://schemas.microsoft.com/office/drawing/2014/main" id="{5DEE8005-6CB9-5A46-AAE4-31A81E19B217}"/>
              </a:ext>
            </a:extLst>
          </p:cNvPr>
          <p:cNvSpPr>
            <a:spLocks noGrp="1"/>
          </p:cNvSpPr>
          <p:nvPr>
            <p:ph type="pic" sz="quarter" idx="30" hasCustomPrompt="1"/>
          </p:nvPr>
        </p:nvSpPr>
        <p:spPr>
          <a:xfrm>
            <a:off x="7536759"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3" name="Picture Placeholder 14">
            <a:extLst>
              <a:ext uri="{FF2B5EF4-FFF2-40B4-BE49-F238E27FC236}">
                <a16:creationId xmlns:a16="http://schemas.microsoft.com/office/drawing/2014/main" id="{FB53A751-D85A-7D40-B268-76A03C8EC755}"/>
              </a:ext>
            </a:extLst>
          </p:cNvPr>
          <p:cNvSpPr>
            <a:spLocks noGrp="1"/>
          </p:cNvSpPr>
          <p:nvPr>
            <p:ph type="pic" sz="quarter" idx="31" hasCustomPrompt="1"/>
          </p:nvPr>
        </p:nvSpPr>
        <p:spPr>
          <a:xfrm>
            <a:off x="7536759"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4" name="Picture Placeholder 14">
            <a:extLst>
              <a:ext uri="{FF2B5EF4-FFF2-40B4-BE49-F238E27FC236}">
                <a16:creationId xmlns:a16="http://schemas.microsoft.com/office/drawing/2014/main" id="{39AC1074-EA41-3749-9572-987EA0B240FA}"/>
              </a:ext>
            </a:extLst>
          </p:cNvPr>
          <p:cNvSpPr>
            <a:spLocks noGrp="1"/>
          </p:cNvSpPr>
          <p:nvPr>
            <p:ph type="pic" sz="quarter" idx="32" hasCustomPrompt="1"/>
          </p:nvPr>
        </p:nvSpPr>
        <p:spPr>
          <a:xfrm>
            <a:off x="9712612"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5" name="Picture Placeholder 14">
            <a:extLst>
              <a:ext uri="{FF2B5EF4-FFF2-40B4-BE49-F238E27FC236}">
                <a16:creationId xmlns:a16="http://schemas.microsoft.com/office/drawing/2014/main" id="{20099722-EEF4-5047-827E-2365785BCD49}"/>
              </a:ext>
            </a:extLst>
          </p:cNvPr>
          <p:cNvSpPr>
            <a:spLocks noGrp="1"/>
          </p:cNvSpPr>
          <p:nvPr>
            <p:ph type="pic" sz="quarter" idx="33" hasCustomPrompt="1"/>
          </p:nvPr>
        </p:nvSpPr>
        <p:spPr>
          <a:xfrm>
            <a:off x="9714198"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6" name="Picture Placeholder 14">
            <a:extLst>
              <a:ext uri="{FF2B5EF4-FFF2-40B4-BE49-F238E27FC236}">
                <a16:creationId xmlns:a16="http://schemas.microsoft.com/office/drawing/2014/main" id="{9C0AD912-89DD-E545-83C7-6AF4517F9ABA}"/>
              </a:ext>
            </a:extLst>
          </p:cNvPr>
          <p:cNvSpPr>
            <a:spLocks noGrp="1"/>
          </p:cNvSpPr>
          <p:nvPr>
            <p:ph type="pic" sz="quarter" idx="34" hasCustomPrompt="1"/>
          </p:nvPr>
        </p:nvSpPr>
        <p:spPr>
          <a:xfrm>
            <a:off x="9714198"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7" name="Picture Placeholder 14">
            <a:extLst>
              <a:ext uri="{FF2B5EF4-FFF2-40B4-BE49-F238E27FC236}">
                <a16:creationId xmlns:a16="http://schemas.microsoft.com/office/drawing/2014/main" id="{3A281FD5-8400-6A4C-87E9-0640AF5E0A54}"/>
              </a:ext>
            </a:extLst>
          </p:cNvPr>
          <p:cNvSpPr>
            <a:spLocks noGrp="1"/>
          </p:cNvSpPr>
          <p:nvPr>
            <p:ph type="pic" sz="quarter" idx="35" hasCustomPrompt="1"/>
          </p:nvPr>
        </p:nvSpPr>
        <p:spPr>
          <a:xfrm>
            <a:off x="9714198"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Tree>
    <p:extLst>
      <p:ext uri="{BB962C8B-B14F-4D97-AF65-F5344CB8AC3E}">
        <p14:creationId xmlns:p14="http://schemas.microsoft.com/office/powerpoint/2010/main" val="1596652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has survived not only five centuries, but also the leap into electronic typesetting, remaining essentially unchanged.</a:t>
            </a:r>
          </a:p>
        </p:txBody>
      </p:sp>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3771900" y="0"/>
            <a:ext cx="84201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Tree>
    <p:extLst>
      <p:ext uri="{BB962C8B-B14F-4D97-AF65-F5344CB8AC3E}">
        <p14:creationId xmlns:p14="http://schemas.microsoft.com/office/powerpoint/2010/main" val="103047422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Logos 6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4" name="Picture Placeholder 14">
            <a:extLst>
              <a:ext uri="{FF2B5EF4-FFF2-40B4-BE49-F238E27FC236}">
                <a16:creationId xmlns:a16="http://schemas.microsoft.com/office/drawing/2014/main" id="{E2C43AFA-AE17-234F-BCA6-1673B0560EBD}"/>
              </a:ext>
            </a:extLst>
          </p:cNvPr>
          <p:cNvSpPr>
            <a:spLocks noGrp="1"/>
          </p:cNvSpPr>
          <p:nvPr>
            <p:ph type="pic" sz="quarter" idx="11" hasCustomPrompt="1"/>
          </p:nvPr>
        </p:nvSpPr>
        <p:spPr>
          <a:xfrm>
            <a:off x="684214" y="168069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 name="Picture Placeholder 14">
            <a:extLst>
              <a:ext uri="{FF2B5EF4-FFF2-40B4-BE49-F238E27FC236}">
                <a16:creationId xmlns:a16="http://schemas.microsoft.com/office/drawing/2014/main" id="{C5EB6FDB-1BE9-8F46-8925-06E3EB76A928}"/>
              </a:ext>
            </a:extLst>
          </p:cNvPr>
          <p:cNvSpPr>
            <a:spLocks noGrp="1"/>
          </p:cNvSpPr>
          <p:nvPr>
            <p:ph type="pic" sz="quarter" idx="13" hasCustomPrompt="1"/>
          </p:nvPr>
        </p:nvSpPr>
        <p:spPr>
          <a:xfrm>
            <a:off x="685800" y="2858607"/>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 name="Picture Placeholder 14">
            <a:extLst>
              <a:ext uri="{FF2B5EF4-FFF2-40B4-BE49-F238E27FC236}">
                <a16:creationId xmlns:a16="http://schemas.microsoft.com/office/drawing/2014/main" id="{E10AA068-AB3A-1B4C-A2A0-1288D51E96AB}"/>
              </a:ext>
            </a:extLst>
          </p:cNvPr>
          <p:cNvSpPr>
            <a:spLocks noGrp="1"/>
          </p:cNvSpPr>
          <p:nvPr>
            <p:ph type="pic" sz="quarter" idx="14" hasCustomPrompt="1"/>
          </p:nvPr>
        </p:nvSpPr>
        <p:spPr>
          <a:xfrm>
            <a:off x="685800" y="4036520"/>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7" name="Picture Placeholder 14">
            <a:extLst>
              <a:ext uri="{FF2B5EF4-FFF2-40B4-BE49-F238E27FC236}">
                <a16:creationId xmlns:a16="http://schemas.microsoft.com/office/drawing/2014/main" id="{5DF034AE-ADA6-4F43-B424-1C6A3B253376}"/>
              </a:ext>
            </a:extLst>
          </p:cNvPr>
          <p:cNvSpPr>
            <a:spLocks noGrp="1"/>
          </p:cNvSpPr>
          <p:nvPr>
            <p:ph type="pic" sz="quarter" idx="15" hasCustomPrompt="1"/>
          </p:nvPr>
        </p:nvSpPr>
        <p:spPr>
          <a:xfrm>
            <a:off x="685800" y="521443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8" name="Picture Placeholder 14">
            <a:extLst>
              <a:ext uri="{FF2B5EF4-FFF2-40B4-BE49-F238E27FC236}">
                <a16:creationId xmlns:a16="http://schemas.microsoft.com/office/drawing/2014/main" id="{BDDEC251-12AF-2B46-9011-C196ED0D61BE}"/>
              </a:ext>
            </a:extLst>
          </p:cNvPr>
          <p:cNvSpPr>
            <a:spLocks noGrp="1"/>
          </p:cNvSpPr>
          <p:nvPr>
            <p:ph type="pic" sz="quarter" idx="16" hasCustomPrompt="1"/>
          </p:nvPr>
        </p:nvSpPr>
        <p:spPr>
          <a:xfrm>
            <a:off x="2550821" y="168069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9" name="Picture Placeholder 14">
            <a:extLst>
              <a:ext uri="{FF2B5EF4-FFF2-40B4-BE49-F238E27FC236}">
                <a16:creationId xmlns:a16="http://schemas.microsoft.com/office/drawing/2014/main" id="{7F8942FC-1D61-5146-BA7D-5337C5655D3A}"/>
              </a:ext>
            </a:extLst>
          </p:cNvPr>
          <p:cNvSpPr>
            <a:spLocks noGrp="1"/>
          </p:cNvSpPr>
          <p:nvPr>
            <p:ph type="pic" sz="quarter" idx="17" hasCustomPrompt="1"/>
          </p:nvPr>
        </p:nvSpPr>
        <p:spPr>
          <a:xfrm>
            <a:off x="2552408" y="2858607"/>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0" name="Picture Placeholder 14">
            <a:extLst>
              <a:ext uri="{FF2B5EF4-FFF2-40B4-BE49-F238E27FC236}">
                <a16:creationId xmlns:a16="http://schemas.microsoft.com/office/drawing/2014/main" id="{3D857F5F-5F9D-0944-A976-160336C824CA}"/>
              </a:ext>
            </a:extLst>
          </p:cNvPr>
          <p:cNvSpPr>
            <a:spLocks noGrp="1"/>
          </p:cNvSpPr>
          <p:nvPr>
            <p:ph type="pic" sz="quarter" idx="18" hasCustomPrompt="1"/>
          </p:nvPr>
        </p:nvSpPr>
        <p:spPr>
          <a:xfrm>
            <a:off x="2552408" y="4036520"/>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1" name="Picture Placeholder 14">
            <a:extLst>
              <a:ext uri="{FF2B5EF4-FFF2-40B4-BE49-F238E27FC236}">
                <a16:creationId xmlns:a16="http://schemas.microsoft.com/office/drawing/2014/main" id="{BBBA099A-BB19-5E4A-87AB-97A586BE59B3}"/>
              </a:ext>
            </a:extLst>
          </p:cNvPr>
          <p:cNvSpPr>
            <a:spLocks noGrp="1"/>
          </p:cNvSpPr>
          <p:nvPr>
            <p:ph type="pic" sz="quarter" idx="19" hasCustomPrompt="1"/>
          </p:nvPr>
        </p:nvSpPr>
        <p:spPr>
          <a:xfrm>
            <a:off x="2552408" y="521443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2" name="Picture Placeholder 14">
            <a:extLst>
              <a:ext uri="{FF2B5EF4-FFF2-40B4-BE49-F238E27FC236}">
                <a16:creationId xmlns:a16="http://schemas.microsoft.com/office/drawing/2014/main" id="{A82ABCBD-661E-4943-8150-92E4195827BE}"/>
              </a:ext>
            </a:extLst>
          </p:cNvPr>
          <p:cNvSpPr>
            <a:spLocks noGrp="1"/>
          </p:cNvSpPr>
          <p:nvPr>
            <p:ph type="pic" sz="quarter" idx="20" hasCustomPrompt="1"/>
          </p:nvPr>
        </p:nvSpPr>
        <p:spPr>
          <a:xfrm>
            <a:off x="4417429" y="168069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3" name="Picture Placeholder 14">
            <a:extLst>
              <a:ext uri="{FF2B5EF4-FFF2-40B4-BE49-F238E27FC236}">
                <a16:creationId xmlns:a16="http://schemas.microsoft.com/office/drawing/2014/main" id="{C83622F5-20F9-694A-81C8-66B28B0F9F3B}"/>
              </a:ext>
            </a:extLst>
          </p:cNvPr>
          <p:cNvSpPr>
            <a:spLocks noGrp="1"/>
          </p:cNvSpPr>
          <p:nvPr>
            <p:ph type="pic" sz="quarter" idx="21" hasCustomPrompt="1"/>
          </p:nvPr>
        </p:nvSpPr>
        <p:spPr>
          <a:xfrm>
            <a:off x="4419017" y="2858607"/>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4" name="Picture Placeholder 14">
            <a:extLst>
              <a:ext uri="{FF2B5EF4-FFF2-40B4-BE49-F238E27FC236}">
                <a16:creationId xmlns:a16="http://schemas.microsoft.com/office/drawing/2014/main" id="{1787673F-2380-E24A-BC51-049E640F8271}"/>
              </a:ext>
            </a:extLst>
          </p:cNvPr>
          <p:cNvSpPr>
            <a:spLocks noGrp="1"/>
          </p:cNvSpPr>
          <p:nvPr>
            <p:ph type="pic" sz="quarter" idx="22" hasCustomPrompt="1"/>
          </p:nvPr>
        </p:nvSpPr>
        <p:spPr>
          <a:xfrm>
            <a:off x="4419017" y="4036520"/>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5" name="Picture Placeholder 14">
            <a:extLst>
              <a:ext uri="{FF2B5EF4-FFF2-40B4-BE49-F238E27FC236}">
                <a16:creationId xmlns:a16="http://schemas.microsoft.com/office/drawing/2014/main" id="{1F9EAD99-AF9B-9440-9704-697A2A218A95}"/>
              </a:ext>
            </a:extLst>
          </p:cNvPr>
          <p:cNvSpPr>
            <a:spLocks noGrp="1"/>
          </p:cNvSpPr>
          <p:nvPr>
            <p:ph type="pic" sz="quarter" idx="23" hasCustomPrompt="1"/>
          </p:nvPr>
        </p:nvSpPr>
        <p:spPr>
          <a:xfrm>
            <a:off x="4419017" y="521443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6" name="Picture Placeholder 14">
            <a:extLst>
              <a:ext uri="{FF2B5EF4-FFF2-40B4-BE49-F238E27FC236}">
                <a16:creationId xmlns:a16="http://schemas.microsoft.com/office/drawing/2014/main" id="{59DF9B27-F286-DA40-B77A-FB1C5631E4A7}"/>
              </a:ext>
            </a:extLst>
          </p:cNvPr>
          <p:cNvSpPr>
            <a:spLocks noGrp="1"/>
          </p:cNvSpPr>
          <p:nvPr>
            <p:ph type="pic" sz="quarter" idx="24" hasCustomPrompt="1"/>
          </p:nvPr>
        </p:nvSpPr>
        <p:spPr>
          <a:xfrm>
            <a:off x="6284037" y="168069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7" name="Picture Placeholder 14">
            <a:extLst>
              <a:ext uri="{FF2B5EF4-FFF2-40B4-BE49-F238E27FC236}">
                <a16:creationId xmlns:a16="http://schemas.microsoft.com/office/drawing/2014/main" id="{54984336-41C3-734D-8C1A-4342B642F8BE}"/>
              </a:ext>
            </a:extLst>
          </p:cNvPr>
          <p:cNvSpPr>
            <a:spLocks noGrp="1"/>
          </p:cNvSpPr>
          <p:nvPr>
            <p:ph type="pic" sz="quarter" idx="25" hasCustomPrompt="1"/>
          </p:nvPr>
        </p:nvSpPr>
        <p:spPr>
          <a:xfrm>
            <a:off x="6285625" y="2858607"/>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8" name="Picture Placeholder 14">
            <a:extLst>
              <a:ext uri="{FF2B5EF4-FFF2-40B4-BE49-F238E27FC236}">
                <a16:creationId xmlns:a16="http://schemas.microsoft.com/office/drawing/2014/main" id="{A4E6C88F-0C90-E34D-A155-6F81920C1FEB}"/>
              </a:ext>
            </a:extLst>
          </p:cNvPr>
          <p:cNvSpPr>
            <a:spLocks noGrp="1"/>
          </p:cNvSpPr>
          <p:nvPr>
            <p:ph type="pic" sz="quarter" idx="26" hasCustomPrompt="1"/>
          </p:nvPr>
        </p:nvSpPr>
        <p:spPr>
          <a:xfrm>
            <a:off x="6285625" y="4036520"/>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19" name="Picture Placeholder 14">
            <a:extLst>
              <a:ext uri="{FF2B5EF4-FFF2-40B4-BE49-F238E27FC236}">
                <a16:creationId xmlns:a16="http://schemas.microsoft.com/office/drawing/2014/main" id="{2ECCC594-AF8B-FF41-BA5D-3C706F11AB6E}"/>
              </a:ext>
            </a:extLst>
          </p:cNvPr>
          <p:cNvSpPr>
            <a:spLocks noGrp="1"/>
          </p:cNvSpPr>
          <p:nvPr>
            <p:ph type="pic" sz="quarter" idx="27" hasCustomPrompt="1"/>
          </p:nvPr>
        </p:nvSpPr>
        <p:spPr>
          <a:xfrm>
            <a:off x="6285625" y="521443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0" name="Picture Placeholder 14">
            <a:extLst>
              <a:ext uri="{FF2B5EF4-FFF2-40B4-BE49-F238E27FC236}">
                <a16:creationId xmlns:a16="http://schemas.microsoft.com/office/drawing/2014/main" id="{BFE6A77E-1E67-A545-9A1C-FCCF568BC897}"/>
              </a:ext>
            </a:extLst>
          </p:cNvPr>
          <p:cNvSpPr>
            <a:spLocks noGrp="1"/>
          </p:cNvSpPr>
          <p:nvPr>
            <p:ph type="pic" sz="quarter" idx="28" hasCustomPrompt="1"/>
          </p:nvPr>
        </p:nvSpPr>
        <p:spPr>
          <a:xfrm>
            <a:off x="8150645" y="168069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1" name="Picture Placeholder 14">
            <a:extLst>
              <a:ext uri="{FF2B5EF4-FFF2-40B4-BE49-F238E27FC236}">
                <a16:creationId xmlns:a16="http://schemas.microsoft.com/office/drawing/2014/main" id="{7D4323A9-9345-694E-904D-6AC09CD6ABEB}"/>
              </a:ext>
            </a:extLst>
          </p:cNvPr>
          <p:cNvSpPr>
            <a:spLocks noGrp="1"/>
          </p:cNvSpPr>
          <p:nvPr>
            <p:ph type="pic" sz="quarter" idx="29" hasCustomPrompt="1"/>
          </p:nvPr>
        </p:nvSpPr>
        <p:spPr>
          <a:xfrm>
            <a:off x="8152233" y="2858607"/>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2" name="Picture Placeholder 14">
            <a:extLst>
              <a:ext uri="{FF2B5EF4-FFF2-40B4-BE49-F238E27FC236}">
                <a16:creationId xmlns:a16="http://schemas.microsoft.com/office/drawing/2014/main" id="{24D40FE6-2F52-DB44-80DF-011C0ADDFDA2}"/>
              </a:ext>
            </a:extLst>
          </p:cNvPr>
          <p:cNvSpPr>
            <a:spLocks noGrp="1"/>
          </p:cNvSpPr>
          <p:nvPr>
            <p:ph type="pic" sz="quarter" idx="30" hasCustomPrompt="1"/>
          </p:nvPr>
        </p:nvSpPr>
        <p:spPr>
          <a:xfrm>
            <a:off x="8152233" y="4036520"/>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3" name="Picture Placeholder 14">
            <a:extLst>
              <a:ext uri="{FF2B5EF4-FFF2-40B4-BE49-F238E27FC236}">
                <a16:creationId xmlns:a16="http://schemas.microsoft.com/office/drawing/2014/main" id="{527FFE60-8457-9D45-B0DE-F14B8FA0F50E}"/>
              </a:ext>
            </a:extLst>
          </p:cNvPr>
          <p:cNvSpPr>
            <a:spLocks noGrp="1"/>
          </p:cNvSpPr>
          <p:nvPr>
            <p:ph type="pic" sz="quarter" idx="31" hasCustomPrompt="1"/>
          </p:nvPr>
        </p:nvSpPr>
        <p:spPr>
          <a:xfrm>
            <a:off x="8152233" y="521443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4" name="Picture Placeholder 14">
            <a:extLst>
              <a:ext uri="{FF2B5EF4-FFF2-40B4-BE49-F238E27FC236}">
                <a16:creationId xmlns:a16="http://schemas.microsoft.com/office/drawing/2014/main" id="{62F07F93-3663-C943-90BC-CFE35548ACF5}"/>
              </a:ext>
            </a:extLst>
          </p:cNvPr>
          <p:cNvSpPr>
            <a:spLocks noGrp="1"/>
          </p:cNvSpPr>
          <p:nvPr>
            <p:ph type="pic" sz="quarter" idx="32" hasCustomPrompt="1"/>
          </p:nvPr>
        </p:nvSpPr>
        <p:spPr>
          <a:xfrm>
            <a:off x="10017252" y="168069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5" name="Picture Placeholder 14">
            <a:extLst>
              <a:ext uri="{FF2B5EF4-FFF2-40B4-BE49-F238E27FC236}">
                <a16:creationId xmlns:a16="http://schemas.microsoft.com/office/drawing/2014/main" id="{F1D1FFC6-A086-BE4B-A860-AA2FDDD2B5D4}"/>
              </a:ext>
            </a:extLst>
          </p:cNvPr>
          <p:cNvSpPr>
            <a:spLocks noGrp="1"/>
          </p:cNvSpPr>
          <p:nvPr>
            <p:ph type="pic" sz="quarter" idx="33" hasCustomPrompt="1"/>
          </p:nvPr>
        </p:nvSpPr>
        <p:spPr>
          <a:xfrm>
            <a:off x="10018840" y="2858607"/>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6" name="Picture Placeholder 14">
            <a:extLst>
              <a:ext uri="{FF2B5EF4-FFF2-40B4-BE49-F238E27FC236}">
                <a16:creationId xmlns:a16="http://schemas.microsoft.com/office/drawing/2014/main" id="{53F0F92C-167C-BB49-AD21-7FD4C8F10587}"/>
              </a:ext>
            </a:extLst>
          </p:cNvPr>
          <p:cNvSpPr>
            <a:spLocks noGrp="1"/>
          </p:cNvSpPr>
          <p:nvPr>
            <p:ph type="pic" sz="quarter" idx="34" hasCustomPrompt="1"/>
          </p:nvPr>
        </p:nvSpPr>
        <p:spPr>
          <a:xfrm>
            <a:off x="10018840" y="4036520"/>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7" name="Picture Placeholder 14">
            <a:extLst>
              <a:ext uri="{FF2B5EF4-FFF2-40B4-BE49-F238E27FC236}">
                <a16:creationId xmlns:a16="http://schemas.microsoft.com/office/drawing/2014/main" id="{F27E3CCD-F613-134E-9C94-9EDD8069A8AF}"/>
              </a:ext>
            </a:extLst>
          </p:cNvPr>
          <p:cNvSpPr>
            <a:spLocks noGrp="1"/>
          </p:cNvSpPr>
          <p:nvPr>
            <p:ph type="pic" sz="quarter" idx="35" hasCustomPrompt="1"/>
          </p:nvPr>
        </p:nvSpPr>
        <p:spPr>
          <a:xfrm>
            <a:off x="10018840" y="5214434"/>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Tree>
    <p:extLst>
      <p:ext uri="{BB962C8B-B14F-4D97-AF65-F5344CB8AC3E}">
        <p14:creationId xmlns:p14="http://schemas.microsoft.com/office/powerpoint/2010/main" val="231594420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Logos 7x5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
        <p:nvSpPr>
          <p:cNvPr id="28" name="Picture Placeholder 14">
            <a:extLst>
              <a:ext uri="{FF2B5EF4-FFF2-40B4-BE49-F238E27FC236}">
                <a16:creationId xmlns:a16="http://schemas.microsoft.com/office/drawing/2014/main" id="{A94A9B62-F488-504B-9FB3-4CA5D75D4F85}"/>
              </a:ext>
            </a:extLst>
          </p:cNvPr>
          <p:cNvSpPr>
            <a:spLocks noGrp="1"/>
          </p:cNvSpPr>
          <p:nvPr>
            <p:ph type="pic" sz="quarter" idx="11" hasCustomPrompt="1"/>
          </p:nvPr>
        </p:nvSpPr>
        <p:spPr>
          <a:xfrm>
            <a:off x="684214" y="1679411"/>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29" name="Picture Placeholder 14">
            <a:extLst>
              <a:ext uri="{FF2B5EF4-FFF2-40B4-BE49-F238E27FC236}">
                <a16:creationId xmlns:a16="http://schemas.microsoft.com/office/drawing/2014/main" id="{F0E105C2-063B-184A-828D-EC68F482412E}"/>
              </a:ext>
            </a:extLst>
          </p:cNvPr>
          <p:cNvSpPr>
            <a:spLocks noGrp="1"/>
          </p:cNvSpPr>
          <p:nvPr>
            <p:ph type="pic" sz="quarter" idx="12" hasCustomPrompt="1"/>
          </p:nvPr>
        </p:nvSpPr>
        <p:spPr>
          <a:xfrm>
            <a:off x="684214" y="2622150"/>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0" name="Picture Placeholder 14">
            <a:extLst>
              <a:ext uri="{FF2B5EF4-FFF2-40B4-BE49-F238E27FC236}">
                <a16:creationId xmlns:a16="http://schemas.microsoft.com/office/drawing/2014/main" id="{4AEA8EDC-6FE4-8A47-B001-677D6F391652}"/>
              </a:ext>
            </a:extLst>
          </p:cNvPr>
          <p:cNvSpPr>
            <a:spLocks noGrp="1"/>
          </p:cNvSpPr>
          <p:nvPr>
            <p:ph type="pic" sz="quarter" idx="13" hasCustomPrompt="1"/>
          </p:nvPr>
        </p:nvSpPr>
        <p:spPr>
          <a:xfrm>
            <a:off x="684214" y="356488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1" name="Picture Placeholder 14">
            <a:extLst>
              <a:ext uri="{FF2B5EF4-FFF2-40B4-BE49-F238E27FC236}">
                <a16:creationId xmlns:a16="http://schemas.microsoft.com/office/drawing/2014/main" id="{3988D73C-9CA7-B14D-B39C-2510E0DD7B55}"/>
              </a:ext>
            </a:extLst>
          </p:cNvPr>
          <p:cNvSpPr>
            <a:spLocks noGrp="1"/>
          </p:cNvSpPr>
          <p:nvPr>
            <p:ph type="pic" sz="quarter" idx="14" hasCustomPrompt="1"/>
          </p:nvPr>
        </p:nvSpPr>
        <p:spPr>
          <a:xfrm>
            <a:off x="684214" y="450762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2" name="Picture Placeholder 14">
            <a:extLst>
              <a:ext uri="{FF2B5EF4-FFF2-40B4-BE49-F238E27FC236}">
                <a16:creationId xmlns:a16="http://schemas.microsoft.com/office/drawing/2014/main" id="{1563AE8D-E59D-F146-8523-97AEF0C0BD1F}"/>
              </a:ext>
            </a:extLst>
          </p:cNvPr>
          <p:cNvSpPr>
            <a:spLocks noGrp="1"/>
          </p:cNvSpPr>
          <p:nvPr>
            <p:ph type="pic" sz="quarter" idx="15" hasCustomPrompt="1"/>
          </p:nvPr>
        </p:nvSpPr>
        <p:spPr>
          <a:xfrm>
            <a:off x="684214" y="545036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3" name="Picture Placeholder 14">
            <a:extLst>
              <a:ext uri="{FF2B5EF4-FFF2-40B4-BE49-F238E27FC236}">
                <a16:creationId xmlns:a16="http://schemas.microsoft.com/office/drawing/2014/main" id="{1DAF0308-2380-B84E-95BA-B57F71AEC5A8}"/>
              </a:ext>
            </a:extLst>
          </p:cNvPr>
          <p:cNvSpPr>
            <a:spLocks noGrp="1"/>
          </p:cNvSpPr>
          <p:nvPr>
            <p:ph type="pic" sz="quarter" idx="16" hasCustomPrompt="1"/>
          </p:nvPr>
        </p:nvSpPr>
        <p:spPr>
          <a:xfrm>
            <a:off x="2271365" y="1679411"/>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4" name="Picture Placeholder 14">
            <a:extLst>
              <a:ext uri="{FF2B5EF4-FFF2-40B4-BE49-F238E27FC236}">
                <a16:creationId xmlns:a16="http://schemas.microsoft.com/office/drawing/2014/main" id="{01E7831B-8839-304D-B279-38C91471F0A2}"/>
              </a:ext>
            </a:extLst>
          </p:cNvPr>
          <p:cNvSpPr>
            <a:spLocks noGrp="1"/>
          </p:cNvSpPr>
          <p:nvPr>
            <p:ph type="pic" sz="quarter" idx="17" hasCustomPrompt="1"/>
          </p:nvPr>
        </p:nvSpPr>
        <p:spPr>
          <a:xfrm>
            <a:off x="2271365" y="2622150"/>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5" name="Picture Placeholder 14">
            <a:extLst>
              <a:ext uri="{FF2B5EF4-FFF2-40B4-BE49-F238E27FC236}">
                <a16:creationId xmlns:a16="http://schemas.microsoft.com/office/drawing/2014/main" id="{5185A345-9EE8-184A-9F78-C1009AF0E0C2}"/>
              </a:ext>
            </a:extLst>
          </p:cNvPr>
          <p:cNvSpPr>
            <a:spLocks noGrp="1"/>
          </p:cNvSpPr>
          <p:nvPr>
            <p:ph type="pic" sz="quarter" idx="18" hasCustomPrompt="1"/>
          </p:nvPr>
        </p:nvSpPr>
        <p:spPr>
          <a:xfrm>
            <a:off x="2271365" y="356488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6" name="Picture Placeholder 14">
            <a:extLst>
              <a:ext uri="{FF2B5EF4-FFF2-40B4-BE49-F238E27FC236}">
                <a16:creationId xmlns:a16="http://schemas.microsoft.com/office/drawing/2014/main" id="{5C26D500-5056-2E43-A119-4052F2FA1039}"/>
              </a:ext>
            </a:extLst>
          </p:cNvPr>
          <p:cNvSpPr>
            <a:spLocks noGrp="1"/>
          </p:cNvSpPr>
          <p:nvPr>
            <p:ph type="pic" sz="quarter" idx="19" hasCustomPrompt="1"/>
          </p:nvPr>
        </p:nvSpPr>
        <p:spPr>
          <a:xfrm>
            <a:off x="2271365" y="450762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7" name="Picture Placeholder 14">
            <a:extLst>
              <a:ext uri="{FF2B5EF4-FFF2-40B4-BE49-F238E27FC236}">
                <a16:creationId xmlns:a16="http://schemas.microsoft.com/office/drawing/2014/main" id="{56BB95D9-FEC5-AE41-8FED-DBAD5304CE29}"/>
              </a:ext>
            </a:extLst>
          </p:cNvPr>
          <p:cNvSpPr>
            <a:spLocks noGrp="1"/>
          </p:cNvSpPr>
          <p:nvPr>
            <p:ph type="pic" sz="quarter" idx="20" hasCustomPrompt="1"/>
          </p:nvPr>
        </p:nvSpPr>
        <p:spPr>
          <a:xfrm>
            <a:off x="2271365" y="545036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8" name="Picture Placeholder 14">
            <a:extLst>
              <a:ext uri="{FF2B5EF4-FFF2-40B4-BE49-F238E27FC236}">
                <a16:creationId xmlns:a16="http://schemas.microsoft.com/office/drawing/2014/main" id="{2B795971-BA1E-1B4C-8158-411E17BD0A64}"/>
              </a:ext>
            </a:extLst>
          </p:cNvPr>
          <p:cNvSpPr>
            <a:spLocks noGrp="1"/>
          </p:cNvSpPr>
          <p:nvPr>
            <p:ph type="pic" sz="quarter" idx="21" hasCustomPrompt="1"/>
          </p:nvPr>
        </p:nvSpPr>
        <p:spPr>
          <a:xfrm>
            <a:off x="3858516" y="1679411"/>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39" name="Picture Placeholder 14">
            <a:extLst>
              <a:ext uri="{FF2B5EF4-FFF2-40B4-BE49-F238E27FC236}">
                <a16:creationId xmlns:a16="http://schemas.microsoft.com/office/drawing/2014/main" id="{57A3C8CC-0581-8E4E-A980-27E137C0A6FB}"/>
              </a:ext>
            </a:extLst>
          </p:cNvPr>
          <p:cNvSpPr>
            <a:spLocks noGrp="1"/>
          </p:cNvSpPr>
          <p:nvPr>
            <p:ph type="pic" sz="quarter" idx="22" hasCustomPrompt="1"/>
          </p:nvPr>
        </p:nvSpPr>
        <p:spPr>
          <a:xfrm>
            <a:off x="3858516" y="2622150"/>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0" name="Picture Placeholder 14">
            <a:extLst>
              <a:ext uri="{FF2B5EF4-FFF2-40B4-BE49-F238E27FC236}">
                <a16:creationId xmlns:a16="http://schemas.microsoft.com/office/drawing/2014/main" id="{49934B85-D43C-4B4E-867B-7A28CA133590}"/>
              </a:ext>
            </a:extLst>
          </p:cNvPr>
          <p:cNvSpPr>
            <a:spLocks noGrp="1"/>
          </p:cNvSpPr>
          <p:nvPr>
            <p:ph type="pic" sz="quarter" idx="23" hasCustomPrompt="1"/>
          </p:nvPr>
        </p:nvSpPr>
        <p:spPr>
          <a:xfrm>
            <a:off x="3858516" y="356488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1" name="Picture Placeholder 14">
            <a:extLst>
              <a:ext uri="{FF2B5EF4-FFF2-40B4-BE49-F238E27FC236}">
                <a16:creationId xmlns:a16="http://schemas.microsoft.com/office/drawing/2014/main" id="{756263B5-0AB7-E641-A339-8E386C9EFA6D}"/>
              </a:ext>
            </a:extLst>
          </p:cNvPr>
          <p:cNvSpPr>
            <a:spLocks noGrp="1"/>
          </p:cNvSpPr>
          <p:nvPr>
            <p:ph type="pic" sz="quarter" idx="24" hasCustomPrompt="1"/>
          </p:nvPr>
        </p:nvSpPr>
        <p:spPr>
          <a:xfrm>
            <a:off x="3858516" y="450762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2" name="Picture Placeholder 14">
            <a:extLst>
              <a:ext uri="{FF2B5EF4-FFF2-40B4-BE49-F238E27FC236}">
                <a16:creationId xmlns:a16="http://schemas.microsoft.com/office/drawing/2014/main" id="{C464CA39-B1B3-0E4E-A821-922D4882EF7D}"/>
              </a:ext>
            </a:extLst>
          </p:cNvPr>
          <p:cNvSpPr>
            <a:spLocks noGrp="1"/>
          </p:cNvSpPr>
          <p:nvPr>
            <p:ph type="pic" sz="quarter" idx="25" hasCustomPrompt="1"/>
          </p:nvPr>
        </p:nvSpPr>
        <p:spPr>
          <a:xfrm>
            <a:off x="3858516" y="545036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3" name="Picture Placeholder 14">
            <a:extLst>
              <a:ext uri="{FF2B5EF4-FFF2-40B4-BE49-F238E27FC236}">
                <a16:creationId xmlns:a16="http://schemas.microsoft.com/office/drawing/2014/main" id="{FD86F8C4-39A0-3847-9348-38F61610A027}"/>
              </a:ext>
            </a:extLst>
          </p:cNvPr>
          <p:cNvSpPr>
            <a:spLocks noGrp="1"/>
          </p:cNvSpPr>
          <p:nvPr>
            <p:ph type="pic" sz="quarter" idx="26" hasCustomPrompt="1"/>
          </p:nvPr>
        </p:nvSpPr>
        <p:spPr>
          <a:xfrm>
            <a:off x="5445667" y="1679411"/>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4" name="Picture Placeholder 14">
            <a:extLst>
              <a:ext uri="{FF2B5EF4-FFF2-40B4-BE49-F238E27FC236}">
                <a16:creationId xmlns:a16="http://schemas.microsoft.com/office/drawing/2014/main" id="{DB9F01EC-85B2-7948-9120-D96F37D210AA}"/>
              </a:ext>
            </a:extLst>
          </p:cNvPr>
          <p:cNvSpPr>
            <a:spLocks noGrp="1"/>
          </p:cNvSpPr>
          <p:nvPr>
            <p:ph type="pic" sz="quarter" idx="27" hasCustomPrompt="1"/>
          </p:nvPr>
        </p:nvSpPr>
        <p:spPr>
          <a:xfrm>
            <a:off x="5445667" y="2622150"/>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5" name="Picture Placeholder 14">
            <a:extLst>
              <a:ext uri="{FF2B5EF4-FFF2-40B4-BE49-F238E27FC236}">
                <a16:creationId xmlns:a16="http://schemas.microsoft.com/office/drawing/2014/main" id="{AB2D5AFE-974F-9542-9E0C-982A86D16E80}"/>
              </a:ext>
            </a:extLst>
          </p:cNvPr>
          <p:cNvSpPr>
            <a:spLocks noGrp="1"/>
          </p:cNvSpPr>
          <p:nvPr>
            <p:ph type="pic" sz="quarter" idx="28" hasCustomPrompt="1"/>
          </p:nvPr>
        </p:nvSpPr>
        <p:spPr>
          <a:xfrm>
            <a:off x="5445667" y="356488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6" name="Picture Placeholder 14">
            <a:extLst>
              <a:ext uri="{FF2B5EF4-FFF2-40B4-BE49-F238E27FC236}">
                <a16:creationId xmlns:a16="http://schemas.microsoft.com/office/drawing/2014/main" id="{0874CE3C-9CD0-F445-814F-11A5DB66BABD}"/>
              </a:ext>
            </a:extLst>
          </p:cNvPr>
          <p:cNvSpPr>
            <a:spLocks noGrp="1"/>
          </p:cNvSpPr>
          <p:nvPr>
            <p:ph type="pic" sz="quarter" idx="29" hasCustomPrompt="1"/>
          </p:nvPr>
        </p:nvSpPr>
        <p:spPr>
          <a:xfrm>
            <a:off x="5445667" y="450762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7" name="Picture Placeholder 14">
            <a:extLst>
              <a:ext uri="{FF2B5EF4-FFF2-40B4-BE49-F238E27FC236}">
                <a16:creationId xmlns:a16="http://schemas.microsoft.com/office/drawing/2014/main" id="{71BB2AD2-5BF7-C348-8465-DAF1139EE884}"/>
              </a:ext>
            </a:extLst>
          </p:cNvPr>
          <p:cNvSpPr>
            <a:spLocks noGrp="1"/>
          </p:cNvSpPr>
          <p:nvPr>
            <p:ph type="pic" sz="quarter" idx="30" hasCustomPrompt="1"/>
          </p:nvPr>
        </p:nvSpPr>
        <p:spPr>
          <a:xfrm>
            <a:off x="5445667" y="545036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8" name="Picture Placeholder 14">
            <a:extLst>
              <a:ext uri="{FF2B5EF4-FFF2-40B4-BE49-F238E27FC236}">
                <a16:creationId xmlns:a16="http://schemas.microsoft.com/office/drawing/2014/main" id="{9E85EC57-17CE-2444-8D5D-2DCD0FBE5143}"/>
              </a:ext>
            </a:extLst>
          </p:cNvPr>
          <p:cNvSpPr>
            <a:spLocks noGrp="1"/>
          </p:cNvSpPr>
          <p:nvPr>
            <p:ph type="pic" sz="quarter" idx="31" hasCustomPrompt="1"/>
          </p:nvPr>
        </p:nvSpPr>
        <p:spPr>
          <a:xfrm>
            <a:off x="7032818" y="1679411"/>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49" name="Picture Placeholder 14">
            <a:extLst>
              <a:ext uri="{FF2B5EF4-FFF2-40B4-BE49-F238E27FC236}">
                <a16:creationId xmlns:a16="http://schemas.microsoft.com/office/drawing/2014/main" id="{833645A0-031A-AB4C-A4E7-BF5331ED7E2E}"/>
              </a:ext>
            </a:extLst>
          </p:cNvPr>
          <p:cNvSpPr>
            <a:spLocks noGrp="1"/>
          </p:cNvSpPr>
          <p:nvPr>
            <p:ph type="pic" sz="quarter" idx="32" hasCustomPrompt="1"/>
          </p:nvPr>
        </p:nvSpPr>
        <p:spPr>
          <a:xfrm>
            <a:off x="7032818" y="2622150"/>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0" name="Picture Placeholder 14">
            <a:extLst>
              <a:ext uri="{FF2B5EF4-FFF2-40B4-BE49-F238E27FC236}">
                <a16:creationId xmlns:a16="http://schemas.microsoft.com/office/drawing/2014/main" id="{434595A1-C413-3243-9EBC-DC15AB70036F}"/>
              </a:ext>
            </a:extLst>
          </p:cNvPr>
          <p:cNvSpPr>
            <a:spLocks noGrp="1"/>
          </p:cNvSpPr>
          <p:nvPr>
            <p:ph type="pic" sz="quarter" idx="33" hasCustomPrompt="1"/>
          </p:nvPr>
        </p:nvSpPr>
        <p:spPr>
          <a:xfrm>
            <a:off x="7032818" y="356488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1" name="Picture Placeholder 14">
            <a:extLst>
              <a:ext uri="{FF2B5EF4-FFF2-40B4-BE49-F238E27FC236}">
                <a16:creationId xmlns:a16="http://schemas.microsoft.com/office/drawing/2014/main" id="{5531A636-FB0A-254B-966C-77313AB8F9A2}"/>
              </a:ext>
            </a:extLst>
          </p:cNvPr>
          <p:cNvSpPr>
            <a:spLocks noGrp="1"/>
          </p:cNvSpPr>
          <p:nvPr>
            <p:ph type="pic" sz="quarter" idx="34" hasCustomPrompt="1"/>
          </p:nvPr>
        </p:nvSpPr>
        <p:spPr>
          <a:xfrm>
            <a:off x="7032818" y="450762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2" name="Picture Placeholder 14">
            <a:extLst>
              <a:ext uri="{FF2B5EF4-FFF2-40B4-BE49-F238E27FC236}">
                <a16:creationId xmlns:a16="http://schemas.microsoft.com/office/drawing/2014/main" id="{10C0B093-EB1F-6044-B88A-3B9EB17CBF09}"/>
              </a:ext>
            </a:extLst>
          </p:cNvPr>
          <p:cNvSpPr>
            <a:spLocks noGrp="1"/>
          </p:cNvSpPr>
          <p:nvPr>
            <p:ph type="pic" sz="quarter" idx="35" hasCustomPrompt="1"/>
          </p:nvPr>
        </p:nvSpPr>
        <p:spPr>
          <a:xfrm>
            <a:off x="7032818" y="545036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3" name="Picture Placeholder 14">
            <a:extLst>
              <a:ext uri="{FF2B5EF4-FFF2-40B4-BE49-F238E27FC236}">
                <a16:creationId xmlns:a16="http://schemas.microsoft.com/office/drawing/2014/main" id="{E9742775-9EF5-3949-91AE-B60B59AB3FB7}"/>
              </a:ext>
            </a:extLst>
          </p:cNvPr>
          <p:cNvSpPr>
            <a:spLocks noGrp="1"/>
          </p:cNvSpPr>
          <p:nvPr>
            <p:ph type="pic" sz="quarter" idx="36" hasCustomPrompt="1"/>
          </p:nvPr>
        </p:nvSpPr>
        <p:spPr>
          <a:xfrm>
            <a:off x="8619969" y="1679411"/>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4" name="Picture Placeholder 14">
            <a:extLst>
              <a:ext uri="{FF2B5EF4-FFF2-40B4-BE49-F238E27FC236}">
                <a16:creationId xmlns:a16="http://schemas.microsoft.com/office/drawing/2014/main" id="{4D7D5A4B-B88F-7242-98F3-ABA991B2D375}"/>
              </a:ext>
            </a:extLst>
          </p:cNvPr>
          <p:cNvSpPr>
            <a:spLocks noGrp="1"/>
          </p:cNvSpPr>
          <p:nvPr>
            <p:ph type="pic" sz="quarter" idx="37" hasCustomPrompt="1"/>
          </p:nvPr>
        </p:nvSpPr>
        <p:spPr>
          <a:xfrm>
            <a:off x="8619969" y="2622150"/>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5" name="Picture Placeholder 14">
            <a:extLst>
              <a:ext uri="{FF2B5EF4-FFF2-40B4-BE49-F238E27FC236}">
                <a16:creationId xmlns:a16="http://schemas.microsoft.com/office/drawing/2014/main" id="{9EABCF14-4A95-9D4A-8511-1923F66BA9EA}"/>
              </a:ext>
            </a:extLst>
          </p:cNvPr>
          <p:cNvSpPr>
            <a:spLocks noGrp="1"/>
          </p:cNvSpPr>
          <p:nvPr>
            <p:ph type="pic" sz="quarter" idx="38" hasCustomPrompt="1"/>
          </p:nvPr>
        </p:nvSpPr>
        <p:spPr>
          <a:xfrm>
            <a:off x="8619969" y="356488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6" name="Picture Placeholder 14">
            <a:extLst>
              <a:ext uri="{FF2B5EF4-FFF2-40B4-BE49-F238E27FC236}">
                <a16:creationId xmlns:a16="http://schemas.microsoft.com/office/drawing/2014/main" id="{0C2E792B-F7B4-E742-BAAA-08F64E378C96}"/>
              </a:ext>
            </a:extLst>
          </p:cNvPr>
          <p:cNvSpPr>
            <a:spLocks noGrp="1"/>
          </p:cNvSpPr>
          <p:nvPr>
            <p:ph type="pic" sz="quarter" idx="39" hasCustomPrompt="1"/>
          </p:nvPr>
        </p:nvSpPr>
        <p:spPr>
          <a:xfrm>
            <a:off x="8619969" y="450762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7" name="Picture Placeholder 14">
            <a:extLst>
              <a:ext uri="{FF2B5EF4-FFF2-40B4-BE49-F238E27FC236}">
                <a16:creationId xmlns:a16="http://schemas.microsoft.com/office/drawing/2014/main" id="{150A90F3-D590-5F42-A424-5DECC3B88CC8}"/>
              </a:ext>
            </a:extLst>
          </p:cNvPr>
          <p:cNvSpPr>
            <a:spLocks noGrp="1"/>
          </p:cNvSpPr>
          <p:nvPr>
            <p:ph type="pic" sz="quarter" idx="40" hasCustomPrompt="1"/>
          </p:nvPr>
        </p:nvSpPr>
        <p:spPr>
          <a:xfrm>
            <a:off x="8619969" y="545036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8" name="Picture Placeholder 14">
            <a:extLst>
              <a:ext uri="{FF2B5EF4-FFF2-40B4-BE49-F238E27FC236}">
                <a16:creationId xmlns:a16="http://schemas.microsoft.com/office/drawing/2014/main" id="{C89BDEC2-3072-1F40-9996-F6D4CA784344}"/>
              </a:ext>
            </a:extLst>
          </p:cNvPr>
          <p:cNvSpPr>
            <a:spLocks noGrp="1"/>
          </p:cNvSpPr>
          <p:nvPr>
            <p:ph type="pic" sz="quarter" idx="41" hasCustomPrompt="1"/>
          </p:nvPr>
        </p:nvSpPr>
        <p:spPr>
          <a:xfrm>
            <a:off x="10207119" y="1679411"/>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59" name="Picture Placeholder 14">
            <a:extLst>
              <a:ext uri="{FF2B5EF4-FFF2-40B4-BE49-F238E27FC236}">
                <a16:creationId xmlns:a16="http://schemas.microsoft.com/office/drawing/2014/main" id="{EA6D6685-CAFC-D54E-92E1-98EE6E4738B5}"/>
              </a:ext>
            </a:extLst>
          </p:cNvPr>
          <p:cNvSpPr>
            <a:spLocks noGrp="1"/>
          </p:cNvSpPr>
          <p:nvPr>
            <p:ph type="pic" sz="quarter" idx="42" hasCustomPrompt="1"/>
          </p:nvPr>
        </p:nvSpPr>
        <p:spPr>
          <a:xfrm>
            <a:off x="10207119" y="2622150"/>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0" name="Picture Placeholder 14">
            <a:extLst>
              <a:ext uri="{FF2B5EF4-FFF2-40B4-BE49-F238E27FC236}">
                <a16:creationId xmlns:a16="http://schemas.microsoft.com/office/drawing/2014/main" id="{AB12A5E8-C479-E54D-A92F-9242E7899FC5}"/>
              </a:ext>
            </a:extLst>
          </p:cNvPr>
          <p:cNvSpPr>
            <a:spLocks noGrp="1"/>
          </p:cNvSpPr>
          <p:nvPr>
            <p:ph type="pic" sz="quarter" idx="43" hasCustomPrompt="1"/>
          </p:nvPr>
        </p:nvSpPr>
        <p:spPr>
          <a:xfrm>
            <a:off x="10207119" y="356488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1" name="Picture Placeholder 14">
            <a:extLst>
              <a:ext uri="{FF2B5EF4-FFF2-40B4-BE49-F238E27FC236}">
                <a16:creationId xmlns:a16="http://schemas.microsoft.com/office/drawing/2014/main" id="{9FD8D3B9-758A-844D-AC2F-63FB2C2FA7C8}"/>
              </a:ext>
            </a:extLst>
          </p:cNvPr>
          <p:cNvSpPr>
            <a:spLocks noGrp="1"/>
          </p:cNvSpPr>
          <p:nvPr>
            <p:ph type="pic" sz="quarter" idx="44" hasCustomPrompt="1"/>
          </p:nvPr>
        </p:nvSpPr>
        <p:spPr>
          <a:xfrm>
            <a:off x="10207119" y="450762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
        <p:nvSpPr>
          <p:cNvPr id="62" name="Picture Placeholder 14">
            <a:extLst>
              <a:ext uri="{FF2B5EF4-FFF2-40B4-BE49-F238E27FC236}">
                <a16:creationId xmlns:a16="http://schemas.microsoft.com/office/drawing/2014/main" id="{BEBB594B-D65B-0947-ACC8-126895D79FE5}"/>
              </a:ext>
            </a:extLst>
          </p:cNvPr>
          <p:cNvSpPr>
            <a:spLocks noGrp="1"/>
          </p:cNvSpPr>
          <p:nvPr>
            <p:ph type="pic" sz="quarter" idx="45" hasCustomPrompt="1"/>
          </p:nvPr>
        </p:nvSpPr>
        <p:spPr>
          <a:xfrm>
            <a:off x="10207119" y="545036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dirty="0"/>
              <a:t>Insert your logos here</a:t>
            </a:r>
          </a:p>
        </p:txBody>
      </p:sp>
    </p:spTree>
    <p:extLst>
      <p:ext uri="{BB962C8B-B14F-4D97-AF65-F5344CB8AC3E}">
        <p14:creationId xmlns:p14="http://schemas.microsoft.com/office/powerpoint/2010/main" val="393525479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io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400300" cy="2403746"/>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0" name="Text Placeholder 8">
            <a:extLst>
              <a:ext uri="{FF2B5EF4-FFF2-40B4-BE49-F238E27FC236}">
                <a16:creationId xmlns:a16="http://schemas.microsoft.com/office/drawing/2014/main" id="{50EAC983-3852-6D47-AC60-A9190A309196}"/>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2" name="Text Placeholder 8">
            <a:extLst>
              <a:ext uri="{FF2B5EF4-FFF2-40B4-BE49-F238E27FC236}">
                <a16:creationId xmlns:a16="http://schemas.microsoft.com/office/drawing/2014/main" id="{A4C5163C-22FE-194E-AA59-82366731B08B}"/>
              </a:ext>
            </a:extLst>
          </p:cNvPr>
          <p:cNvSpPr>
            <a:spLocks noGrp="1"/>
          </p:cNvSpPr>
          <p:nvPr>
            <p:ph type="body" sz="quarter" idx="18" hasCustomPrompt="1"/>
          </p:nvPr>
        </p:nvSpPr>
        <p:spPr>
          <a:xfrm>
            <a:off x="685800" y="4398746"/>
            <a:ext cx="2400300" cy="1773455"/>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1000"/>
            </a:lvl1pPr>
            <a:lvl2pPr marL="6348"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19" indent="-137119">
              <a:lnSpc>
                <a:spcPct val="130000"/>
              </a:lnSpc>
              <a:spcBef>
                <a:spcPts val="400"/>
              </a:spcBef>
              <a:buClrTx/>
              <a:defRPr sz="1000"/>
            </a:lvl4pPr>
            <a:lvl5pPr marL="274238" indent="-137119">
              <a:lnSpc>
                <a:spcPct val="130000"/>
              </a:lnSpc>
              <a:spcBef>
                <a:spcPts val="200"/>
              </a:spcBef>
              <a:defRPr sz="1000"/>
            </a:lvl5pPr>
            <a:lvl6pPr marL="274238" indent="-274238">
              <a:lnSpc>
                <a:spcPct val="13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267407964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ios - Tw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2"/>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97327" y="1676402"/>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0" name="Text Placeholder 8">
            <a:extLst>
              <a:ext uri="{FF2B5EF4-FFF2-40B4-BE49-F238E27FC236}">
                <a16:creationId xmlns:a16="http://schemas.microsoft.com/office/drawing/2014/main" id="{2A630031-29BA-4B47-ADA2-5A9B8E7810D0}"/>
              </a:ext>
            </a:extLst>
          </p:cNvPr>
          <p:cNvSpPr>
            <a:spLocks noGrp="1"/>
          </p:cNvSpPr>
          <p:nvPr>
            <p:ph type="body" sz="quarter" idx="18" hasCustomPrompt="1"/>
          </p:nvPr>
        </p:nvSpPr>
        <p:spPr>
          <a:xfrm>
            <a:off x="2562353" y="1676402"/>
            <a:ext cx="3343148" cy="1488033"/>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10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1000"/>
            </a:lvl4pPr>
            <a:lvl5pPr marL="274238" indent="-137119">
              <a:lnSpc>
                <a:spcPct val="130000"/>
              </a:lnSpc>
              <a:spcBef>
                <a:spcPts val="200"/>
              </a:spcBef>
              <a:defRPr sz="1000"/>
            </a:lvl5pPr>
            <a:lvl6pPr marL="274238" indent="-274238">
              <a:lnSpc>
                <a:spcPct val="130000"/>
              </a:lnSpc>
              <a:spcBef>
                <a:spcPts val="2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1" name="Text Placeholder 8">
            <a:extLst>
              <a:ext uri="{FF2B5EF4-FFF2-40B4-BE49-F238E27FC236}">
                <a16:creationId xmlns:a16="http://schemas.microsoft.com/office/drawing/2014/main" id="{D8CCB0DD-6B1C-1043-A8B4-BF1E814B1828}"/>
              </a:ext>
            </a:extLst>
          </p:cNvPr>
          <p:cNvSpPr>
            <a:spLocks noGrp="1"/>
          </p:cNvSpPr>
          <p:nvPr>
            <p:ph type="body" sz="quarter" idx="22" hasCustomPrompt="1"/>
          </p:nvPr>
        </p:nvSpPr>
        <p:spPr>
          <a:xfrm>
            <a:off x="8175054" y="1676402"/>
            <a:ext cx="3343148" cy="1488033"/>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10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1000"/>
            </a:lvl4pPr>
            <a:lvl5pPr marL="274238" indent="-137119">
              <a:lnSpc>
                <a:spcPct val="130000"/>
              </a:lnSpc>
              <a:spcBef>
                <a:spcPts val="200"/>
              </a:spcBef>
              <a:defRPr sz="1000"/>
            </a:lvl5pPr>
            <a:lvl6pPr marL="274238" indent="-274238">
              <a:lnSpc>
                <a:spcPct val="130000"/>
              </a:lnSpc>
              <a:spcBef>
                <a:spcPts val="2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3" name="Text Placeholder 8">
            <a:extLst>
              <a:ext uri="{FF2B5EF4-FFF2-40B4-BE49-F238E27FC236}">
                <a16:creationId xmlns:a16="http://schemas.microsoft.com/office/drawing/2014/main" id="{6646720B-DD60-674E-BF5F-8860A78154F8}"/>
              </a:ext>
            </a:extLst>
          </p:cNvPr>
          <p:cNvSpPr>
            <a:spLocks noGrp="1"/>
          </p:cNvSpPr>
          <p:nvPr>
            <p:ph type="body" sz="quarter" idx="23" hasCustomPrompt="1"/>
          </p:nvPr>
        </p:nvSpPr>
        <p:spPr>
          <a:xfrm>
            <a:off x="701262" y="3438357"/>
            <a:ext cx="5204239" cy="2733845"/>
          </a:xfrm>
        </p:spPr>
        <p:txBody>
          <a:bodyPr numCol="1"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4" name="Text Placeholder 8">
            <a:extLst>
              <a:ext uri="{FF2B5EF4-FFF2-40B4-BE49-F238E27FC236}">
                <a16:creationId xmlns:a16="http://schemas.microsoft.com/office/drawing/2014/main" id="{A640A59E-8554-6844-8F7B-7A60F1A46B40}"/>
              </a:ext>
            </a:extLst>
          </p:cNvPr>
          <p:cNvSpPr>
            <a:spLocks noGrp="1"/>
          </p:cNvSpPr>
          <p:nvPr>
            <p:ph type="body" sz="quarter" idx="24" hasCustomPrompt="1"/>
          </p:nvPr>
        </p:nvSpPr>
        <p:spPr>
          <a:xfrm>
            <a:off x="6296992" y="3438357"/>
            <a:ext cx="5204239" cy="2733845"/>
          </a:xfrm>
        </p:spPr>
        <p:txBody>
          <a:bodyPr numCol="1"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152022504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ios - Thr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142162" cy="1143802"/>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4419599" y="1676402"/>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8153819" y="1676402"/>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7" name="Text Placeholder 8">
            <a:extLst>
              <a:ext uri="{FF2B5EF4-FFF2-40B4-BE49-F238E27FC236}">
                <a16:creationId xmlns:a16="http://schemas.microsoft.com/office/drawing/2014/main" id="{C442BD1F-4F2B-164A-B817-C583AF40A836}"/>
              </a:ext>
            </a:extLst>
          </p:cNvPr>
          <p:cNvSpPr>
            <a:spLocks noGrp="1"/>
          </p:cNvSpPr>
          <p:nvPr>
            <p:ph type="body" sz="quarter" idx="18" hasCustomPrompt="1"/>
          </p:nvPr>
        </p:nvSpPr>
        <p:spPr>
          <a:xfrm>
            <a:off x="2138949" y="1676402"/>
            <a:ext cx="1896185" cy="1143803"/>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9" name="Text Placeholder 8">
            <a:extLst>
              <a:ext uri="{FF2B5EF4-FFF2-40B4-BE49-F238E27FC236}">
                <a16:creationId xmlns:a16="http://schemas.microsoft.com/office/drawing/2014/main" id="{B7946125-1832-884D-ACA4-1FA90E17C5E7}"/>
              </a:ext>
            </a:extLst>
          </p:cNvPr>
          <p:cNvSpPr>
            <a:spLocks noGrp="1"/>
          </p:cNvSpPr>
          <p:nvPr>
            <p:ph type="body" sz="quarter" idx="28" hasCustomPrompt="1"/>
          </p:nvPr>
        </p:nvSpPr>
        <p:spPr>
          <a:xfrm>
            <a:off x="5872749" y="1676402"/>
            <a:ext cx="1896185" cy="1143803"/>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0" name="Text Placeholder 8">
            <a:extLst>
              <a:ext uri="{FF2B5EF4-FFF2-40B4-BE49-F238E27FC236}">
                <a16:creationId xmlns:a16="http://schemas.microsoft.com/office/drawing/2014/main" id="{D1F26D82-C1EE-AF48-9401-A926C793A190}"/>
              </a:ext>
            </a:extLst>
          </p:cNvPr>
          <p:cNvSpPr>
            <a:spLocks noGrp="1"/>
          </p:cNvSpPr>
          <p:nvPr>
            <p:ph type="body" sz="quarter" idx="29" hasCustomPrompt="1"/>
          </p:nvPr>
        </p:nvSpPr>
        <p:spPr>
          <a:xfrm>
            <a:off x="9606968" y="1676402"/>
            <a:ext cx="1896185" cy="1143803"/>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7" name="Text Placeholder 8">
            <a:extLst>
              <a:ext uri="{FF2B5EF4-FFF2-40B4-BE49-F238E27FC236}">
                <a16:creationId xmlns:a16="http://schemas.microsoft.com/office/drawing/2014/main" id="{859D51BE-948A-C542-9318-3F192122FEF6}"/>
              </a:ext>
            </a:extLst>
          </p:cNvPr>
          <p:cNvSpPr>
            <a:spLocks noGrp="1"/>
          </p:cNvSpPr>
          <p:nvPr>
            <p:ph type="body" sz="quarter" idx="23" hasCustomPrompt="1"/>
          </p:nvPr>
        </p:nvSpPr>
        <p:spPr>
          <a:xfrm>
            <a:off x="701262" y="3089711"/>
            <a:ext cx="3333872" cy="3082491"/>
          </a:xfrm>
        </p:spPr>
        <p:txBody>
          <a:bodyPr numCol="1"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8" name="Text Placeholder 8">
            <a:extLst>
              <a:ext uri="{FF2B5EF4-FFF2-40B4-BE49-F238E27FC236}">
                <a16:creationId xmlns:a16="http://schemas.microsoft.com/office/drawing/2014/main" id="{936469AC-5ED1-8C4A-8D7D-964F73FD336B}"/>
              </a:ext>
            </a:extLst>
          </p:cNvPr>
          <p:cNvSpPr>
            <a:spLocks noGrp="1"/>
          </p:cNvSpPr>
          <p:nvPr>
            <p:ph type="body" sz="quarter" idx="24" hasCustomPrompt="1"/>
          </p:nvPr>
        </p:nvSpPr>
        <p:spPr>
          <a:xfrm>
            <a:off x="4437927" y="3089711"/>
            <a:ext cx="3333872" cy="3082491"/>
          </a:xfrm>
        </p:spPr>
        <p:txBody>
          <a:bodyPr numCol="1"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19" name="Text Placeholder 8">
            <a:extLst>
              <a:ext uri="{FF2B5EF4-FFF2-40B4-BE49-F238E27FC236}">
                <a16:creationId xmlns:a16="http://schemas.microsoft.com/office/drawing/2014/main" id="{B3822FE9-99AE-094D-AE82-0D4977F4718A}"/>
              </a:ext>
            </a:extLst>
          </p:cNvPr>
          <p:cNvSpPr>
            <a:spLocks noGrp="1"/>
          </p:cNvSpPr>
          <p:nvPr>
            <p:ph type="body" sz="quarter" idx="30" hasCustomPrompt="1"/>
          </p:nvPr>
        </p:nvSpPr>
        <p:spPr>
          <a:xfrm>
            <a:off x="8174592" y="3089711"/>
            <a:ext cx="3333872" cy="3082491"/>
          </a:xfrm>
        </p:spPr>
        <p:txBody>
          <a:bodyPr numCol="1"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342702447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ios - Fou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3"/>
            <a:ext cx="914400" cy="91571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3453385"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6259071"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6" name="Picture Placeholder 14">
            <a:extLst>
              <a:ext uri="{FF2B5EF4-FFF2-40B4-BE49-F238E27FC236}">
                <a16:creationId xmlns:a16="http://schemas.microsoft.com/office/drawing/2014/main" id="{30AEFBD8-E71C-8541-9142-6611DC528D7F}"/>
              </a:ext>
            </a:extLst>
          </p:cNvPr>
          <p:cNvSpPr>
            <a:spLocks noGrp="1"/>
          </p:cNvSpPr>
          <p:nvPr>
            <p:ph type="pic" sz="quarter" idx="22" hasCustomPrompt="1"/>
          </p:nvPr>
        </p:nvSpPr>
        <p:spPr>
          <a:xfrm>
            <a:off x="9064753"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0" name="Text Placeholder 8">
            <a:extLst>
              <a:ext uri="{FF2B5EF4-FFF2-40B4-BE49-F238E27FC236}">
                <a16:creationId xmlns:a16="http://schemas.microsoft.com/office/drawing/2014/main" id="{BEEE02FB-72A4-4E43-96A7-FEB9F1BDBDE1}"/>
              </a:ext>
            </a:extLst>
          </p:cNvPr>
          <p:cNvSpPr>
            <a:spLocks noGrp="1"/>
          </p:cNvSpPr>
          <p:nvPr>
            <p:ph type="body" sz="quarter" idx="18" hasCustomPrompt="1"/>
          </p:nvPr>
        </p:nvSpPr>
        <p:spPr>
          <a:xfrm>
            <a:off x="1844442" y="1676401"/>
            <a:ext cx="1241657" cy="915714"/>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1" name="Text Placeholder 8">
            <a:extLst>
              <a:ext uri="{FF2B5EF4-FFF2-40B4-BE49-F238E27FC236}">
                <a16:creationId xmlns:a16="http://schemas.microsoft.com/office/drawing/2014/main" id="{6893C662-E60F-D541-B07B-4158AFC0DD1D}"/>
              </a:ext>
            </a:extLst>
          </p:cNvPr>
          <p:cNvSpPr>
            <a:spLocks noGrp="1"/>
          </p:cNvSpPr>
          <p:nvPr>
            <p:ph type="body" sz="quarter" idx="31" hasCustomPrompt="1"/>
          </p:nvPr>
        </p:nvSpPr>
        <p:spPr>
          <a:xfrm>
            <a:off x="4608620" y="1676401"/>
            <a:ext cx="1241657" cy="915714"/>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2" name="Text Placeholder 8">
            <a:extLst>
              <a:ext uri="{FF2B5EF4-FFF2-40B4-BE49-F238E27FC236}">
                <a16:creationId xmlns:a16="http://schemas.microsoft.com/office/drawing/2014/main" id="{81165C96-338C-6C4D-B9A7-069AFC305193}"/>
              </a:ext>
            </a:extLst>
          </p:cNvPr>
          <p:cNvSpPr>
            <a:spLocks noGrp="1"/>
          </p:cNvSpPr>
          <p:nvPr>
            <p:ph type="body" sz="quarter" idx="32" hasCustomPrompt="1"/>
          </p:nvPr>
        </p:nvSpPr>
        <p:spPr>
          <a:xfrm>
            <a:off x="7417713" y="1676401"/>
            <a:ext cx="1241657" cy="915714"/>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33" name="Text Placeholder 8">
            <a:extLst>
              <a:ext uri="{FF2B5EF4-FFF2-40B4-BE49-F238E27FC236}">
                <a16:creationId xmlns:a16="http://schemas.microsoft.com/office/drawing/2014/main" id="{7C9F813F-DAA3-734F-8892-EDAA7A51F0A1}"/>
              </a:ext>
            </a:extLst>
          </p:cNvPr>
          <p:cNvSpPr>
            <a:spLocks noGrp="1"/>
          </p:cNvSpPr>
          <p:nvPr>
            <p:ph type="body" sz="quarter" idx="33" hasCustomPrompt="1"/>
          </p:nvPr>
        </p:nvSpPr>
        <p:spPr>
          <a:xfrm>
            <a:off x="10220348" y="1676401"/>
            <a:ext cx="1241657" cy="915714"/>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1" name="Text Placeholder 8">
            <a:extLst>
              <a:ext uri="{FF2B5EF4-FFF2-40B4-BE49-F238E27FC236}">
                <a16:creationId xmlns:a16="http://schemas.microsoft.com/office/drawing/2014/main" id="{D777C81D-88F3-2A41-8BA9-BB7EE1DB8D89}"/>
              </a:ext>
            </a:extLst>
          </p:cNvPr>
          <p:cNvSpPr>
            <a:spLocks noGrp="1"/>
          </p:cNvSpPr>
          <p:nvPr>
            <p:ph type="body" sz="quarter" idx="23" hasCustomPrompt="1"/>
          </p:nvPr>
        </p:nvSpPr>
        <p:spPr>
          <a:xfrm>
            <a:off x="701263" y="3089711"/>
            <a:ext cx="2384837" cy="3082491"/>
          </a:xfrm>
        </p:spPr>
        <p:txBody>
          <a:bodyPr numCol="1" spcCol="384048"/>
          <a:lstStyle>
            <a:lvl1pPr>
              <a:lnSpc>
                <a:spcPct val="140000"/>
              </a:lnSpc>
              <a:spcBef>
                <a:spcPts val="400"/>
              </a:spcBef>
              <a:spcAft>
                <a:spcPts val="400"/>
              </a:spcAft>
              <a:defRPr sz="900"/>
            </a:lvl1pPr>
            <a:lvl2pPr marL="6348"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900"/>
            </a:lvl4pPr>
            <a:lvl5pPr marL="274238" indent="-137119">
              <a:lnSpc>
                <a:spcPct val="140000"/>
              </a:lnSpc>
              <a:spcBef>
                <a:spcPts val="200"/>
              </a:spcBef>
              <a:defRPr sz="900"/>
            </a:lvl5pPr>
            <a:lvl6pPr marL="274238" indent="-274238">
              <a:lnSpc>
                <a:spcPct val="140000"/>
              </a:lnSpc>
              <a:spcBef>
                <a:spcPts val="4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2" name="Text Placeholder 8">
            <a:extLst>
              <a:ext uri="{FF2B5EF4-FFF2-40B4-BE49-F238E27FC236}">
                <a16:creationId xmlns:a16="http://schemas.microsoft.com/office/drawing/2014/main" id="{47F9DE6E-97BD-8C4F-A0CD-17AA6D26DAED}"/>
              </a:ext>
            </a:extLst>
          </p:cNvPr>
          <p:cNvSpPr>
            <a:spLocks noGrp="1"/>
          </p:cNvSpPr>
          <p:nvPr>
            <p:ph type="body" sz="quarter" idx="24" hasCustomPrompt="1"/>
          </p:nvPr>
        </p:nvSpPr>
        <p:spPr>
          <a:xfrm>
            <a:off x="3493847" y="3089711"/>
            <a:ext cx="2384837" cy="3082491"/>
          </a:xfrm>
        </p:spPr>
        <p:txBody>
          <a:bodyPr numCol="1" spcCol="384048"/>
          <a:lstStyle>
            <a:lvl1pPr>
              <a:lnSpc>
                <a:spcPct val="140000"/>
              </a:lnSpc>
              <a:spcBef>
                <a:spcPts val="400"/>
              </a:spcBef>
              <a:spcAft>
                <a:spcPts val="400"/>
              </a:spcAft>
              <a:defRPr sz="900"/>
            </a:lvl1pPr>
            <a:lvl2pPr marL="6348"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900"/>
            </a:lvl4pPr>
            <a:lvl5pPr marL="274238" indent="-137119">
              <a:lnSpc>
                <a:spcPct val="140000"/>
              </a:lnSpc>
              <a:spcBef>
                <a:spcPts val="200"/>
              </a:spcBef>
              <a:defRPr sz="900"/>
            </a:lvl5pPr>
            <a:lvl6pPr marL="274238" indent="-274238">
              <a:lnSpc>
                <a:spcPct val="140000"/>
              </a:lnSpc>
              <a:spcBef>
                <a:spcPts val="4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3" name="Text Placeholder 8">
            <a:extLst>
              <a:ext uri="{FF2B5EF4-FFF2-40B4-BE49-F238E27FC236}">
                <a16:creationId xmlns:a16="http://schemas.microsoft.com/office/drawing/2014/main" id="{32F045AE-6FFB-2B41-B910-233818178BAB}"/>
              </a:ext>
            </a:extLst>
          </p:cNvPr>
          <p:cNvSpPr>
            <a:spLocks noGrp="1"/>
          </p:cNvSpPr>
          <p:nvPr>
            <p:ph type="body" sz="quarter" idx="34" hasCustomPrompt="1"/>
          </p:nvPr>
        </p:nvSpPr>
        <p:spPr>
          <a:xfrm>
            <a:off x="6286430" y="3089711"/>
            <a:ext cx="2384837" cy="3082491"/>
          </a:xfrm>
        </p:spPr>
        <p:txBody>
          <a:bodyPr numCol="1" spcCol="384048"/>
          <a:lstStyle>
            <a:lvl1pPr>
              <a:lnSpc>
                <a:spcPct val="140000"/>
              </a:lnSpc>
              <a:spcBef>
                <a:spcPts val="400"/>
              </a:spcBef>
              <a:spcAft>
                <a:spcPts val="400"/>
              </a:spcAft>
              <a:defRPr sz="900"/>
            </a:lvl1pPr>
            <a:lvl2pPr marL="6348"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900"/>
            </a:lvl4pPr>
            <a:lvl5pPr marL="274238" indent="-137119">
              <a:lnSpc>
                <a:spcPct val="140000"/>
              </a:lnSpc>
              <a:spcBef>
                <a:spcPts val="200"/>
              </a:spcBef>
              <a:defRPr sz="900"/>
            </a:lvl5pPr>
            <a:lvl6pPr marL="274238" indent="-274238">
              <a:lnSpc>
                <a:spcPct val="140000"/>
              </a:lnSpc>
              <a:spcBef>
                <a:spcPts val="4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24" name="Text Placeholder 8">
            <a:extLst>
              <a:ext uri="{FF2B5EF4-FFF2-40B4-BE49-F238E27FC236}">
                <a16:creationId xmlns:a16="http://schemas.microsoft.com/office/drawing/2014/main" id="{B2EED6BD-B3EA-4D48-9D2A-EB27F03C76E2}"/>
              </a:ext>
            </a:extLst>
          </p:cNvPr>
          <p:cNvSpPr>
            <a:spLocks noGrp="1"/>
          </p:cNvSpPr>
          <p:nvPr>
            <p:ph type="body" sz="quarter" idx="35" hasCustomPrompt="1"/>
          </p:nvPr>
        </p:nvSpPr>
        <p:spPr>
          <a:xfrm>
            <a:off x="9079014" y="3089711"/>
            <a:ext cx="2384837" cy="3082491"/>
          </a:xfrm>
        </p:spPr>
        <p:txBody>
          <a:bodyPr numCol="1" spcCol="384048"/>
          <a:lstStyle>
            <a:lvl1pPr>
              <a:lnSpc>
                <a:spcPct val="140000"/>
              </a:lnSpc>
              <a:spcBef>
                <a:spcPts val="400"/>
              </a:spcBef>
              <a:spcAft>
                <a:spcPts val="400"/>
              </a:spcAft>
              <a:defRPr sz="900"/>
            </a:lvl1pPr>
            <a:lvl2pPr marL="6348"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900"/>
            </a:lvl4pPr>
            <a:lvl5pPr marL="274238" indent="-137119">
              <a:lnSpc>
                <a:spcPct val="140000"/>
              </a:lnSpc>
              <a:spcBef>
                <a:spcPts val="200"/>
              </a:spcBef>
              <a:defRPr sz="900"/>
            </a:lvl5pPr>
            <a:lvl6pPr marL="274238" indent="-274238">
              <a:lnSpc>
                <a:spcPct val="140000"/>
              </a:lnSpc>
              <a:spcBef>
                <a:spcPts val="4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421431923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299"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2"/>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87703" y="1676402"/>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2" name="Picture Placeholder 14">
            <a:extLst>
              <a:ext uri="{FF2B5EF4-FFF2-40B4-BE49-F238E27FC236}">
                <a16:creationId xmlns:a16="http://schemas.microsoft.com/office/drawing/2014/main" id="{6E645E8C-05BC-6548-872B-891C1988923C}"/>
              </a:ext>
            </a:extLst>
          </p:cNvPr>
          <p:cNvSpPr>
            <a:spLocks noGrp="1"/>
          </p:cNvSpPr>
          <p:nvPr>
            <p:ph type="pic" sz="quarter" idx="18" hasCustomPrompt="1"/>
          </p:nvPr>
        </p:nvSpPr>
        <p:spPr>
          <a:xfrm>
            <a:off x="3486751" y="1676402"/>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4" name="Picture Placeholder 14">
            <a:extLst>
              <a:ext uri="{FF2B5EF4-FFF2-40B4-BE49-F238E27FC236}">
                <a16:creationId xmlns:a16="http://schemas.microsoft.com/office/drawing/2014/main" id="{AC5133CF-A1DF-074A-8781-7F53E58B38DA}"/>
              </a:ext>
            </a:extLst>
          </p:cNvPr>
          <p:cNvSpPr>
            <a:spLocks noGrp="1"/>
          </p:cNvSpPr>
          <p:nvPr>
            <p:ph type="pic" sz="quarter" idx="20" hasCustomPrompt="1"/>
          </p:nvPr>
        </p:nvSpPr>
        <p:spPr>
          <a:xfrm>
            <a:off x="9088654" y="1676402"/>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8" name="Picture Placeholder 14">
            <a:extLst>
              <a:ext uri="{FF2B5EF4-FFF2-40B4-BE49-F238E27FC236}">
                <a16:creationId xmlns:a16="http://schemas.microsoft.com/office/drawing/2014/main" id="{995C6489-58E1-8246-B12F-4BB7D39BD4B5}"/>
              </a:ext>
            </a:extLst>
          </p:cNvPr>
          <p:cNvSpPr>
            <a:spLocks noGrp="1"/>
          </p:cNvSpPr>
          <p:nvPr>
            <p:ph type="pic" sz="quarter" idx="33" hasCustomPrompt="1"/>
          </p:nvPr>
        </p:nvSpPr>
        <p:spPr>
          <a:xfrm>
            <a:off x="685800" y="4035119"/>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9" name="Picture Placeholder 14">
            <a:extLst>
              <a:ext uri="{FF2B5EF4-FFF2-40B4-BE49-F238E27FC236}">
                <a16:creationId xmlns:a16="http://schemas.microsoft.com/office/drawing/2014/main" id="{AB2578B4-B73E-B44A-B8FE-DD33E294E44E}"/>
              </a:ext>
            </a:extLst>
          </p:cNvPr>
          <p:cNvSpPr>
            <a:spLocks noGrp="1"/>
          </p:cNvSpPr>
          <p:nvPr>
            <p:ph type="pic" sz="quarter" idx="34" hasCustomPrompt="1"/>
          </p:nvPr>
        </p:nvSpPr>
        <p:spPr>
          <a:xfrm>
            <a:off x="6287703" y="4035119"/>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0" name="Picture Placeholder 14">
            <a:extLst>
              <a:ext uri="{FF2B5EF4-FFF2-40B4-BE49-F238E27FC236}">
                <a16:creationId xmlns:a16="http://schemas.microsoft.com/office/drawing/2014/main" id="{342AD1C8-3D24-F143-BC2E-FD8640F959E9}"/>
              </a:ext>
            </a:extLst>
          </p:cNvPr>
          <p:cNvSpPr>
            <a:spLocks noGrp="1"/>
          </p:cNvSpPr>
          <p:nvPr>
            <p:ph type="pic" sz="quarter" idx="35" hasCustomPrompt="1"/>
          </p:nvPr>
        </p:nvSpPr>
        <p:spPr>
          <a:xfrm>
            <a:off x="3486751" y="4035119"/>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1" name="Picture Placeholder 14">
            <a:extLst>
              <a:ext uri="{FF2B5EF4-FFF2-40B4-BE49-F238E27FC236}">
                <a16:creationId xmlns:a16="http://schemas.microsoft.com/office/drawing/2014/main" id="{CD696151-7FA0-7E4B-BF95-443006F35282}"/>
              </a:ext>
            </a:extLst>
          </p:cNvPr>
          <p:cNvSpPr>
            <a:spLocks noGrp="1"/>
          </p:cNvSpPr>
          <p:nvPr>
            <p:ph type="pic" sz="quarter" idx="36" hasCustomPrompt="1"/>
          </p:nvPr>
        </p:nvSpPr>
        <p:spPr>
          <a:xfrm>
            <a:off x="9088654" y="4035119"/>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43" name="Text Placeholder 8">
            <a:extLst>
              <a:ext uri="{FF2B5EF4-FFF2-40B4-BE49-F238E27FC236}">
                <a16:creationId xmlns:a16="http://schemas.microsoft.com/office/drawing/2014/main" id="{E275BD01-EC80-7041-9D61-D1B61C005FAE}"/>
              </a:ext>
            </a:extLst>
          </p:cNvPr>
          <p:cNvSpPr>
            <a:spLocks noGrp="1"/>
          </p:cNvSpPr>
          <p:nvPr>
            <p:ph type="body" sz="quarter" idx="49" hasCustomPrompt="1"/>
          </p:nvPr>
        </p:nvSpPr>
        <p:spPr>
          <a:xfrm>
            <a:off x="685801" y="3293048"/>
            <a:ext cx="2427571" cy="383406"/>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4" name="Text Placeholder 8">
            <a:extLst>
              <a:ext uri="{FF2B5EF4-FFF2-40B4-BE49-F238E27FC236}">
                <a16:creationId xmlns:a16="http://schemas.microsoft.com/office/drawing/2014/main" id="{991E8DA0-CEFA-314D-84BC-4A55C992D766}"/>
              </a:ext>
            </a:extLst>
          </p:cNvPr>
          <p:cNvSpPr>
            <a:spLocks noGrp="1"/>
          </p:cNvSpPr>
          <p:nvPr>
            <p:ph type="body" sz="quarter" idx="50" hasCustomPrompt="1"/>
          </p:nvPr>
        </p:nvSpPr>
        <p:spPr>
          <a:xfrm>
            <a:off x="685801" y="5655351"/>
            <a:ext cx="2427571" cy="383406"/>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5" name="Text Placeholder 8">
            <a:extLst>
              <a:ext uri="{FF2B5EF4-FFF2-40B4-BE49-F238E27FC236}">
                <a16:creationId xmlns:a16="http://schemas.microsoft.com/office/drawing/2014/main" id="{A847203A-FD45-9849-AB08-A1B0FC164238}"/>
              </a:ext>
            </a:extLst>
          </p:cNvPr>
          <p:cNvSpPr>
            <a:spLocks noGrp="1"/>
          </p:cNvSpPr>
          <p:nvPr>
            <p:ph type="body" sz="quarter" idx="51" hasCustomPrompt="1"/>
          </p:nvPr>
        </p:nvSpPr>
        <p:spPr>
          <a:xfrm>
            <a:off x="3486752" y="3293048"/>
            <a:ext cx="2427571" cy="383406"/>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6" name="Text Placeholder 8">
            <a:extLst>
              <a:ext uri="{FF2B5EF4-FFF2-40B4-BE49-F238E27FC236}">
                <a16:creationId xmlns:a16="http://schemas.microsoft.com/office/drawing/2014/main" id="{20969B23-739E-3C4E-9705-1FF78301AF99}"/>
              </a:ext>
            </a:extLst>
          </p:cNvPr>
          <p:cNvSpPr>
            <a:spLocks noGrp="1"/>
          </p:cNvSpPr>
          <p:nvPr>
            <p:ph type="body" sz="quarter" idx="52" hasCustomPrompt="1"/>
          </p:nvPr>
        </p:nvSpPr>
        <p:spPr>
          <a:xfrm>
            <a:off x="3486752" y="5655351"/>
            <a:ext cx="2427571" cy="383406"/>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7" name="Text Placeholder 8">
            <a:extLst>
              <a:ext uri="{FF2B5EF4-FFF2-40B4-BE49-F238E27FC236}">
                <a16:creationId xmlns:a16="http://schemas.microsoft.com/office/drawing/2014/main" id="{06274477-0A79-C549-B59D-D078BB636547}"/>
              </a:ext>
            </a:extLst>
          </p:cNvPr>
          <p:cNvSpPr>
            <a:spLocks noGrp="1"/>
          </p:cNvSpPr>
          <p:nvPr>
            <p:ph type="body" sz="quarter" idx="53" hasCustomPrompt="1"/>
          </p:nvPr>
        </p:nvSpPr>
        <p:spPr>
          <a:xfrm>
            <a:off x="6287703" y="3293048"/>
            <a:ext cx="2427571" cy="383406"/>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8" name="Text Placeholder 8">
            <a:extLst>
              <a:ext uri="{FF2B5EF4-FFF2-40B4-BE49-F238E27FC236}">
                <a16:creationId xmlns:a16="http://schemas.microsoft.com/office/drawing/2014/main" id="{05237FAC-D5A6-3B41-97E1-F5CFB6195662}"/>
              </a:ext>
            </a:extLst>
          </p:cNvPr>
          <p:cNvSpPr>
            <a:spLocks noGrp="1"/>
          </p:cNvSpPr>
          <p:nvPr>
            <p:ph type="body" sz="quarter" idx="54" hasCustomPrompt="1"/>
          </p:nvPr>
        </p:nvSpPr>
        <p:spPr>
          <a:xfrm>
            <a:off x="6287703" y="5655351"/>
            <a:ext cx="2427571" cy="383406"/>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49" name="Text Placeholder 8">
            <a:extLst>
              <a:ext uri="{FF2B5EF4-FFF2-40B4-BE49-F238E27FC236}">
                <a16:creationId xmlns:a16="http://schemas.microsoft.com/office/drawing/2014/main" id="{649787C3-33FB-7B42-BF2E-A1AC70E7EE54}"/>
              </a:ext>
            </a:extLst>
          </p:cNvPr>
          <p:cNvSpPr>
            <a:spLocks noGrp="1"/>
          </p:cNvSpPr>
          <p:nvPr>
            <p:ph type="body" sz="quarter" idx="55" hasCustomPrompt="1"/>
          </p:nvPr>
        </p:nvSpPr>
        <p:spPr>
          <a:xfrm>
            <a:off x="9090314" y="3293048"/>
            <a:ext cx="2427571" cy="383406"/>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
        <p:nvSpPr>
          <p:cNvPr id="50" name="Text Placeholder 8">
            <a:extLst>
              <a:ext uri="{FF2B5EF4-FFF2-40B4-BE49-F238E27FC236}">
                <a16:creationId xmlns:a16="http://schemas.microsoft.com/office/drawing/2014/main" id="{07C5DD56-B7C7-FA42-9F93-957D9997C42E}"/>
              </a:ext>
            </a:extLst>
          </p:cNvPr>
          <p:cNvSpPr>
            <a:spLocks noGrp="1"/>
          </p:cNvSpPr>
          <p:nvPr>
            <p:ph type="body" sz="quarter" idx="56" hasCustomPrompt="1"/>
          </p:nvPr>
        </p:nvSpPr>
        <p:spPr>
          <a:xfrm>
            <a:off x="9090314" y="5655351"/>
            <a:ext cx="2427571" cy="383406"/>
          </a:xfrm>
        </p:spPr>
        <p:txBody>
          <a:bodyPr numCol="1" spcCol="384048"/>
          <a:lstStyle>
            <a:lvl1pPr marL="0" marR="0" indent="0" algn="l" defTabSz="914126" rtl="0" eaLnBrk="1" fontAlgn="auto" latinLnBrk="0" hangingPunct="1">
              <a:lnSpc>
                <a:spcPct val="130000"/>
              </a:lnSpc>
              <a:spcBef>
                <a:spcPts val="800"/>
              </a:spcBef>
              <a:spcAft>
                <a:spcPts val="0"/>
              </a:spcAft>
              <a:buClrTx/>
              <a:buSzTx/>
              <a:buFontTx/>
              <a:buNone/>
              <a:tabLst/>
              <a:defRPr sz="900"/>
            </a:lvl1pPr>
            <a:lvl2pPr marL="6348"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19" indent="-137119">
              <a:lnSpc>
                <a:spcPct val="130000"/>
              </a:lnSpc>
              <a:spcBef>
                <a:spcPts val="200"/>
              </a:spcBef>
              <a:buClrTx/>
              <a:defRPr sz="900"/>
            </a:lvl4pPr>
            <a:lvl5pPr marL="274238" indent="-137119">
              <a:lnSpc>
                <a:spcPct val="130000"/>
              </a:lnSpc>
              <a:spcBef>
                <a:spcPts val="200"/>
              </a:spcBef>
              <a:defRPr sz="900"/>
            </a:lvl5pPr>
            <a:lvl6pPr marL="274238" indent="-274238">
              <a:lnSpc>
                <a:spcPct val="130000"/>
              </a:lnSpc>
              <a:spcBef>
                <a:spcPts val="200"/>
              </a:spcBef>
              <a:buFont typeface="+mj-lt"/>
              <a:buAutoNum type="arabicPeriod"/>
              <a:defRPr sz="9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229635327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3/3 Profi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2"/>
            <a:ext cx="10817352" cy="494995"/>
          </a:xfrm>
        </p:spPr>
        <p:txBody>
          <a:bodyPr anchor="t" anchorCtr="0"/>
          <a:lstStyle>
            <a:lvl1pPr>
              <a:defRPr sz="2299" b="0" i="0">
                <a:latin typeface="FuturaNext-Medium" panose="020B0602020204020303" pitchFamily="34" charset="77"/>
              </a:defRPr>
            </a:lvl1pPr>
          </a:lstStyle>
          <a:p>
            <a:r>
              <a:rPr lang="en-US" dirty="0"/>
              <a:t>3/3/3 Profile Name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1" y="1676400"/>
            <a:ext cx="2019301" cy="202220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8" name="Subtitle 2">
            <a:extLst>
              <a:ext uri="{FF2B5EF4-FFF2-40B4-BE49-F238E27FC236}">
                <a16:creationId xmlns:a16="http://schemas.microsoft.com/office/drawing/2014/main" id="{F40F6EF1-4EAF-EF4C-8721-63E725D99BB1}"/>
              </a:ext>
            </a:extLst>
          </p:cNvPr>
          <p:cNvSpPr>
            <a:spLocks noGrp="1"/>
          </p:cNvSpPr>
          <p:nvPr>
            <p:ph type="subTitle" idx="14" hasCustomPrompt="1"/>
          </p:nvPr>
        </p:nvSpPr>
        <p:spPr>
          <a:xfrm>
            <a:off x="685800" y="1028397"/>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063" indent="0" algn="ctr">
              <a:buNone/>
              <a:defRPr lang="en-US" sz="1400" b="1" i="0" kern="1200" dirty="0">
                <a:solidFill>
                  <a:schemeClr val="accent1"/>
                </a:solidFill>
                <a:latin typeface="Futura Next DemiBold" panose="020B0502020204020303" pitchFamily="34" charset="77"/>
                <a:ea typeface="+mn-ea"/>
                <a:cs typeface="+mn-cs"/>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pPr marL="6348" lvl="1" indent="0" algn="l" defTabSz="914126" rtl="0" eaLnBrk="1" latinLnBrk="0" hangingPunct="1">
              <a:lnSpc>
                <a:spcPct val="130000"/>
              </a:lnSpc>
              <a:spcBef>
                <a:spcPts val="1600"/>
              </a:spcBef>
              <a:buFont typeface="Arial" panose="020B0604020202020204" pitchFamily="34" charset="0"/>
              <a:buNone/>
              <a:tabLst/>
            </a:pPr>
            <a:r>
              <a:rPr lang="en-US" dirty="0"/>
              <a:t>Designation</a:t>
            </a:r>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1676400"/>
            <a:ext cx="0" cy="4495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ext Placeholder 8">
            <a:extLst>
              <a:ext uri="{FF2B5EF4-FFF2-40B4-BE49-F238E27FC236}">
                <a16:creationId xmlns:a16="http://schemas.microsoft.com/office/drawing/2014/main" id="{44F1B326-EA5D-DF4C-9769-DE53133ADC9A}"/>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18" name="Text Placeholder 8">
            <a:extLst>
              <a:ext uri="{FF2B5EF4-FFF2-40B4-BE49-F238E27FC236}">
                <a16:creationId xmlns:a16="http://schemas.microsoft.com/office/drawing/2014/main" id="{5CE0AF91-E47E-1F45-968B-C5DAA8241F68}"/>
              </a:ext>
            </a:extLst>
          </p:cNvPr>
          <p:cNvSpPr>
            <a:spLocks noGrp="1"/>
          </p:cNvSpPr>
          <p:nvPr>
            <p:ph type="body" sz="quarter" idx="18" hasCustomPrompt="1"/>
          </p:nvPr>
        </p:nvSpPr>
        <p:spPr>
          <a:xfrm>
            <a:off x="685801" y="4091792"/>
            <a:ext cx="2019301" cy="2080408"/>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19952320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3/3/3 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1" y="533400"/>
            <a:ext cx="2019301" cy="1143000"/>
          </a:xfrm>
        </p:spPr>
        <p:txBody>
          <a:bodyPr anchor="t" anchorCtr="0"/>
          <a:lstStyle>
            <a:lvl1pPr>
              <a:defRPr sz="2299" b="0" i="0">
                <a:latin typeface="FuturaNext-Medium" panose="020B0602020204020303" pitchFamily="34" charset="77"/>
              </a:defRPr>
            </a:lvl1pPr>
          </a:lstStyle>
          <a:p>
            <a:r>
              <a:rPr lang="en-US" dirty="0"/>
              <a:t>Long title </a:t>
            </a:r>
            <a:br>
              <a:rPr lang="en-US" dirty="0"/>
            </a:br>
            <a:r>
              <a:rPr lang="en-US" dirty="0"/>
              <a:t>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533400"/>
            <a:ext cx="0" cy="5638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Text Placeholder 8">
            <a:extLst>
              <a:ext uri="{FF2B5EF4-FFF2-40B4-BE49-F238E27FC236}">
                <a16:creationId xmlns:a16="http://schemas.microsoft.com/office/drawing/2014/main" id="{0A41AD4B-A747-424A-B9F9-C8308162406C}"/>
              </a:ext>
            </a:extLst>
          </p:cNvPr>
          <p:cNvSpPr>
            <a:spLocks noGrp="1"/>
          </p:cNvSpPr>
          <p:nvPr>
            <p:ph type="body" sz="quarter" idx="16" hasCustomPrompt="1"/>
          </p:nvPr>
        </p:nvSpPr>
        <p:spPr>
          <a:xfrm>
            <a:off x="3467100" y="533400"/>
            <a:ext cx="8036052" cy="5638800"/>
          </a:xfrm>
        </p:spPr>
        <p:txBody>
          <a:bodyPr numCol="2"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marL="0" marR="0" lvl="0" indent="0" algn="l" defTabSz="914126" rtl="0" eaLnBrk="1" fontAlgn="auto" latinLnBrk="0" hangingPunct="1">
              <a:lnSpc>
                <a:spcPct val="140000"/>
              </a:lnSpc>
              <a:spcBef>
                <a:spcPts val="800"/>
              </a:spcBef>
              <a:spcAft>
                <a:spcPts val="0"/>
              </a:spcAft>
              <a:buClrTx/>
              <a:buSzTx/>
              <a:buFontTx/>
              <a:buNone/>
              <a:tabLst/>
              <a:defRPr/>
            </a:pPr>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0" name="Text Placeholder 8">
            <a:extLst>
              <a:ext uri="{FF2B5EF4-FFF2-40B4-BE49-F238E27FC236}">
                <a16:creationId xmlns:a16="http://schemas.microsoft.com/office/drawing/2014/main" id="{13A95416-90C3-E449-97BC-03BD0D7402E8}"/>
              </a:ext>
            </a:extLst>
          </p:cNvPr>
          <p:cNvSpPr>
            <a:spLocks noGrp="1"/>
          </p:cNvSpPr>
          <p:nvPr>
            <p:ph type="body" sz="quarter" idx="18" hasCustomPrompt="1"/>
          </p:nvPr>
        </p:nvSpPr>
        <p:spPr>
          <a:xfrm>
            <a:off x="685801" y="2057400"/>
            <a:ext cx="2019301" cy="4114800"/>
          </a:xfrm>
        </p:spPr>
        <p:txBody>
          <a:bodyPr numCol="1" spcCol="384048"/>
          <a:lstStyle>
            <a:lvl1pPr marL="0" marR="0" indent="0" algn="l" defTabSz="914126" rtl="0" eaLnBrk="1" fontAlgn="auto" latinLnBrk="0" hangingPunct="1">
              <a:lnSpc>
                <a:spcPct val="140000"/>
              </a:lnSpc>
              <a:spcBef>
                <a:spcPts val="400"/>
              </a:spcBef>
              <a:spcAft>
                <a:spcPts val="400"/>
              </a:spcAft>
              <a:buClrTx/>
              <a:buSzTx/>
              <a:buFontTx/>
              <a:buNone/>
              <a:tabLst/>
              <a:defRPr sz="1000"/>
            </a:lvl1pPr>
            <a:lvl2pPr marL="6348"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19" indent="-137119">
              <a:lnSpc>
                <a:spcPct val="140000"/>
              </a:lnSpc>
              <a:spcBef>
                <a:spcPts val="400"/>
              </a:spcBef>
              <a:buClrTx/>
              <a:defRPr sz="1000"/>
            </a:lvl4pPr>
            <a:lvl5pPr marL="274238" indent="-137119">
              <a:lnSpc>
                <a:spcPct val="140000"/>
              </a:lnSpc>
              <a:spcBef>
                <a:spcPts val="200"/>
              </a:spcBef>
              <a:defRPr sz="1000"/>
            </a:lvl5pPr>
            <a:lvl6pPr marL="274238" indent="-274238">
              <a:lnSpc>
                <a:spcPct val="140000"/>
              </a:lnSpc>
              <a:spcBef>
                <a:spcPts val="400"/>
              </a:spcBef>
              <a:buFont typeface="+mj-lt"/>
              <a:buAutoNum type="arabicPeriod"/>
              <a:defRPr sz="1000"/>
            </a:lvl6pPr>
            <a:lvl7pPr marL="274238" indent="-274238">
              <a:lnSpc>
                <a:spcPct val="140000"/>
              </a:lnSpc>
              <a:spcBef>
                <a:spcPts val="200"/>
              </a:spcBef>
              <a:buFont typeface="+mj-lt"/>
              <a:buAutoNum type="arabicPeriod"/>
              <a:defRPr sz="1000"/>
            </a:lvl7pPr>
          </a:lstStyle>
          <a:p>
            <a:pPr lvl="0"/>
            <a:r>
              <a:rPr lang="en-US" dirty="0"/>
              <a:t>Lorem Ipsum</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p:txBody>
      </p:sp>
    </p:spTree>
    <p:extLst>
      <p:ext uri="{BB962C8B-B14F-4D97-AF65-F5344CB8AC3E}">
        <p14:creationId xmlns:p14="http://schemas.microsoft.com/office/powerpoint/2010/main" val="82273500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0"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299" b="0" i="0">
                <a:solidFill>
                  <a:schemeClr val="bg1"/>
                </a:solidFill>
                <a:latin typeface="FuturaNext-Medium" panose="020B0602020204020303" pitchFamily="34" charset="77"/>
              </a:defRPr>
            </a:lvl1pPr>
          </a:lstStyle>
          <a:p>
            <a:r>
              <a:rPr lang="en-US" dirty="0"/>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3" y="2484394"/>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1" y="983216"/>
            <a:ext cx="4187952" cy="1143000"/>
          </a:xfrm>
          <a:ln>
            <a:noFill/>
          </a:ln>
        </p:spPr>
        <p:txBody>
          <a:bodyPr anchor="t"/>
          <a:lstStyle>
            <a:lvl1pPr algn="l" defTabSz="914126" rtl="0" eaLnBrk="1" latinLnBrk="0" hangingPunct="1">
              <a:lnSpc>
                <a:spcPct val="110000"/>
              </a:lnSpc>
              <a:spcBef>
                <a:spcPct val="0"/>
              </a:spcBef>
              <a:buNone/>
              <a:defRPr lang="en-US" sz="2299" b="0" i="0" kern="1200" dirty="0" smtClean="0">
                <a:solidFill>
                  <a:schemeClr val="tx1"/>
                </a:solidFill>
                <a:latin typeface="FuturaNext-Medium" panose="020B0602020204020303" pitchFamily="34" charset="77"/>
                <a:ea typeface="+mj-ea"/>
                <a:cs typeface="+mj-cs"/>
              </a:defRPr>
            </a:lvl1pPr>
          </a:lstStyle>
          <a:p>
            <a:r>
              <a:rPr lang="en-US" dirty="0"/>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3" y="3725588"/>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3" y="4966781"/>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dirty="0"/>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5" y="2484394"/>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5" y="3725588"/>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5" y="4966781"/>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48"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699" b="0" i="0">
                <a:solidFill>
                  <a:schemeClr val="accent1"/>
                </a:solidFill>
                <a:latin typeface="+mn-lt"/>
              </a:defRPr>
            </a:lvl3pPr>
            <a:lvl4pPr marL="173684">
              <a:lnSpc>
                <a:spcPct val="140000"/>
              </a:lnSpc>
              <a:spcBef>
                <a:spcPts val="400"/>
              </a:spcBef>
              <a:buClr>
                <a:schemeClr val="accent1"/>
              </a:buClr>
              <a:defRPr/>
            </a:lvl4pPr>
            <a:lvl5pPr marL="173684">
              <a:lnSpc>
                <a:spcPct val="140000"/>
              </a:lnSpc>
              <a:spcBef>
                <a:spcPts val="400"/>
              </a:spcBef>
              <a:defRPr/>
            </a:lvl5pPr>
            <a:lvl6pPr marL="347368" indent="-173684">
              <a:lnSpc>
                <a:spcPct val="140000"/>
              </a:lnSpc>
              <a:spcBef>
                <a:spcPts val="400"/>
              </a:spcBef>
              <a:defRPr sz="1400"/>
            </a:lvl6pPr>
          </a:lstStyle>
          <a:p>
            <a:pPr lvl="0"/>
            <a:r>
              <a:rPr lang="en-US" dirty="0"/>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dirty="0"/>
              <a:t>XX%</a:t>
            </a:r>
          </a:p>
        </p:txBody>
      </p:sp>
    </p:spTree>
    <p:extLst>
      <p:ext uri="{BB962C8B-B14F-4D97-AF65-F5344CB8AC3E}">
        <p14:creationId xmlns:p14="http://schemas.microsoft.com/office/powerpoint/2010/main" val="75992269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14.xml"/><Relationship Id="rId13" Type="http://schemas.openxmlformats.org/officeDocument/2006/relationships/theme" Target="../theme/theme10.xml"/><Relationship Id="rId18" Type="http://schemas.openxmlformats.org/officeDocument/2006/relationships/image" Target="../media/image5.emf"/><Relationship Id="rId3" Type="http://schemas.openxmlformats.org/officeDocument/2006/relationships/slideLayout" Target="../slideLayouts/slideLayout209.xml"/><Relationship Id="rId7" Type="http://schemas.openxmlformats.org/officeDocument/2006/relationships/slideLayout" Target="../slideLayouts/slideLayout213.xml"/><Relationship Id="rId12" Type="http://schemas.openxmlformats.org/officeDocument/2006/relationships/slideLayout" Target="../slideLayouts/slideLayout218.xml"/><Relationship Id="rId17" Type="http://schemas.openxmlformats.org/officeDocument/2006/relationships/oleObject" Target="../embeddings/oleObject6.bin"/><Relationship Id="rId2" Type="http://schemas.openxmlformats.org/officeDocument/2006/relationships/slideLayout" Target="../slideLayouts/slideLayout208.xml"/><Relationship Id="rId16" Type="http://schemas.openxmlformats.org/officeDocument/2006/relationships/tags" Target="../tags/tag16.xml"/><Relationship Id="rId1" Type="http://schemas.openxmlformats.org/officeDocument/2006/relationships/slideLayout" Target="../slideLayouts/slideLayout207.xml"/><Relationship Id="rId6" Type="http://schemas.openxmlformats.org/officeDocument/2006/relationships/slideLayout" Target="../slideLayouts/slideLayout212.xml"/><Relationship Id="rId11" Type="http://schemas.openxmlformats.org/officeDocument/2006/relationships/slideLayout" Target="../slideLayouts/slideLayout217.xml"/><Relationship Id="rId5" Type="http://schemas.openxmlformats.org/officeDocument/2006/relationships/slideLayout" Target="../slideLayouts/slideLayout211.xml"/><Relationship Id="rId15" Type="http://schemas.openxmlformats.org/officeDocument/2006/relationships/tags" Target="../tags/tag15.xml"/><Relationship Id="rId10" Type="http://schemas.openxmlformats.org/officeDocument/2006/relationships/slideLayout" Target="../slideLayouts/slideLayout216.xml"/><Relationship Id="rId4" Type="http://schemas.openxmlformats.org/officeDocument/2006/relationships/slideLayout" Target="../slideLayouts/slideLayout210.xml"/><Relationship Id="rId9" Type="http://schemas.openxmlformats.org/officeDocument/2006/relationships/slideLayout" Target="../slideLayouts/slideLayout215.xml"/><Relationship Id="rId14" Type="http://schemas.openxmlformats.org/officeDocument/2006/relationships/vmlDrawing" Target="../drawings/vmlDrawing8.vml"/></Relationships>
</file>

<file path=ppt/slideMasters/_rels/slideMaster11.xml.rels><?xml version="1.0" encoding="UTF-8" standalone="yes"?>
<Relationships xmlns="http://schemas.openxmlformats.org/package/2006/relationships"><Relationship Id="rId13" Type="http://schemas.openxmlformats.org/officeDocument/2006/relationships/slideLayout" Target="../slideLayouts/slideLayout231.xml"/><Relationship Id="rId18" Type="http://schemas.openxmlformats.org/officeDocument/2006/relationships/slideLayout" Target="../slideLayouts/slideLayout236.xml"/><Relationship Id="rId26" Type="http://schemas.openxmlformats.org/officeDocument/2006/relationships/slideLayout" Target="../slideLayouts/slideLayout244.xml"/><Relationship Id="rId39" Type="http://schemas.openxmlformats.org/officeDocument/2006/relationships/slideLayout" Target="../slideLayouts/slideLayout257.xml"/><Relationship Id="rId21" Type="http://schemas.openxmlformats.org/officeDocument/2006/relationships/slideLayout" Target="../slideLayouts/slideLayout239.xml"/><Relationship Id="rId34" Type="http://schemas.openxmlformats.org/officeDocument/2006/relationships/slideLayout" Target="../slideLayouts/slideLayout252.xml"/><Relationship Id="rId42" Type="http://schemas.openxmlformats.org/officeDocument/2006/relationships/slideLayout" Target="../slideLayouts/slideLayout260.xml"/><Relationship Id="rId47" Type="http://schemas.openxmlformats.org/officeDocument/2006/relationships/slideLayout" Target="../slideLayouts/slideLayout265.xml"/><Relationship Id="rId50" Type="http://schemas.openxmlformats.org/officeDocument/2006/relationships/slideLayout" Target="../slideLayouts/slideLayout268.xml"/><Relationship Id="rId55" Type="http://schemas.openxmlformats.org/officeDocument/2006/relationships/theme" Target="../theme/theme11.xml"/><Relationship Id="rId7" Type="http://schemas.openxmlformats.org/officeDocument/2006/relationships/slideLayout" Target="../slideLayouts/slideLayout225.xml"/><Relationship Id="rId2" Type="http://schemas.openxmlformats.org/officeDocument/2006/relationships/slideLayout" Target="../slideLayouts/slideLayout220.xml"/><Relationship Id="rId16" Type="http://schemas.openxmlformats.org/officeDocument/2006/relationships/slideLayout" Target="../slideLayouts/slideLayout234.xml"/><Relationship Id="rId29" Type="http://schemas.openxmlformats.org/officeDocument/2006/relationships/slideLayout" Target="../slideLayouts/slideLayout247.xml"/><Relationship Id="rId11" Type="http://schemas.openxmlformats.org/officeDocument/2006/relationships/slideLayout" Target="../slideLayouts/slideLayout229.xml"/><Relationship Id="rId24" Type="http://schemas.openxmlformats.org/officeDocument/2006/relationships/slideLayout" Target="../slideLayouts/slideLayout242.xml"/><Relationship Id="rId32" Type="http://schemas.openxmlformats.org/officeDocument/2006/relationships/slideLayout" Target="../slideLayouts/slideLayout250.xml"/><Relationship Id="rId37" Type="http://schemas.openxmlformats.org/officeDocument/2006/relationships/slideLayout" Target="../slideLayouts/slideLayout255.xml"/><Relationship Id="rId40" Type="http://schemas.openxmlformats.org/officeDocument/2006/relationships/slideLayout" Target="../slideLayouts/slideLayout258.xml"/><Relationship Id="rId45" Type="http://schemas.openxmlformats.org/officeDocument/2006/relationships/slideLayout" Target="../slideLayouts/slideLayout263.xml"/><Relationship Id="rId53" Type="http://schemas.openxmlformats.org/officeDocument/2006/relationships/slideLayout" Target="../slideLayouts/slideLayout271.xml"/><Relationship Id="rId5" Type="http://schemas.openxmlformats.org/officeDocument/2006/relationships/slideLayout" Target="../slideLayouts/slideLayout223.xml"/><Relationship Id="rId10" Type="http://schemas.openxmlformats.org/officeDocument/2006/relationships/slideLayout" Target="../slideLayouts/slideLayout228.xml"/><Relationship Id="rId19" Type="http://schemas.openxmlformats.org/officeDocument/2006/relationships/slideLayout" Target="../slideLayouts/slideLayout237.xml"/><Relationship Id="rId31" Type="http://schemas.openxmlformats.org/officeDocument/2006/relationships/slideLayout" Target="../slideLayouts/slideLayout249.xml"/><Relationship Id="rId44" Type="http://schemas.openxmlformats.org/officeDocument/2006/relationships/slideLayout" Target="../slideLayouts/slideLayout262.xml"/><Relationship Id="rId52" Type="http://schemas.openxmlformats.org/officeDocument/2006/relationships/slideLayout" Target="../slideLayouts/slideLayout270.xml"/><Relationship Id="rId4" Type="http://schemas.openxmlformats.org/officeDocument/2006/relationships/slideLayout" Target="../slideLayouts/slideLayout222.xml"/><Relationship Id="rId9" Type="http://schemas.openxmlformats.org/officeDocument/2006/relationships/slideLayout" Target="../slideLayouts/slideLayout227.xml"/><Relationship Id="rId14" Type="http://schemas.openxmlformats.org/officeDocument/2006/relationships/slideLayout" Target="../slideLayouts/slideLayout232.xml"/><Relationship Id="rId22" Type="http://schemas.openxmlformats.org/officeDocument/2006/relationships/slideLayout" Target="../slideLayouts/slideLayout240.xml"/><Relationship Id="rId27" Type="http://schemas.openxmlformats.org/officeDocument/2006/relationships/slideLayout" Target="../slideLayouts/slideLayout245.xml"/><Relationship Id="rId30" Type="http://schemas.openxmlformats.org/officeDocument/2006/relationships/slideLayout" Target="../slideLayouts/slideLayout248.xml"/><Relationship Id="rId35" Type="http://schemas.openxmlformats.org/officeDocument/2006/relationships/slideLayout" Target="../slideLayouts/slideLayout253.xml"/><Relationship Id="rId43" Type="http://schemas.openxmlformats.org/officeDocument/2006/relationships/slideLayout" Target="../slideLayouts/slideLayout261.xml"/><Relationship Id="rId48" Type="http://schemas.openxmlformats.org/officeDocument/2006/relationships/slideLayout" Target="../slideLayouts/slideLayout266.xml"/><Relationship Id="rId8" Type="http://schemas.openxmlformats.org/officeDocument/2006/relationships/slideLayout" Target="../slideLayouts/slideLayout226.xml"/><Relationship Id="rId51" Type="http://schemas.openxmlformats.org/officeDocument/2006/relationships/slideLayout" Target="../slideLayouts/slideLayout269.xml"/><Relationship Id="rId3" Type="http://schemas.openxmlformats.org/officeDocument/2006/relationships/slideLayout" Target="../slideLayouts/slideLayout221.xml"/><Relationship Id="rId12" Type="http://schemas.openxmlformats.org/officeDocument/2006/relationships/slideLayout" Target="../slideLayouts/slideLayout230.xml"/><Relationship Id="rId17" Type="http://schemas.openxmlformats.org/officeDocument/2006/relationships/slideLayout" Target="../slideLayouts/slideLayout235.xml"/><Relationship Id="rId25" Type="http://schemas.openxmlformats.org/officeDocument/2006/relationships/slideLayout" Target="../slideLayouts/slideLayout243.xml"/><Relationship Id="rId33" Type="http://schemas.openxmlformats.org/officeDocument/2006/relationships/slideLayout" Target="../slideLayouts/slideLayout251.xml"/><Relationship Id="rId38" Type="http://schemas.openxmlformats.org/officeDocument/2006/relationships/slideLayout" Target="../slideLayouts/slideLayout256.xml"/><Relationship Id="rId46" Type="http://schemas.openxmlformats.org/officeDocument/2006/relationships/slideLayout" Target="../slideLayouts/slideLayout264.xml"/><Relationship Id="rId20" Type="http://schemas.openxmlformats.org/officeDocument/2006/relationships/slideLayout" Target="../slideLayouts/slideLayout238.xml"/><Relationship Id="rId41" Type="http://schemas.openxmlformats.org/officeDocument/2006/relationships/slideLayout" Target="../slideLayouts/slideLayout259.xml"/><Relationship Id="rId54" Type="http://schemas.openxmlformats.org/officeDocument/2006/relationships/slideLayout" Target="../slideLayouts/slideLayout272.xml"/><Relationship Id="rId1" Type="http://schemas.openxmlformats.org/officeDocument/2006/relationships/slideLayout" Target="../slideLayouts/slideLayout219.xml"/><Relationship Id="rId6" Type="http://schemas.openxmlformats.org/officeDocument/2006/relationships/slideLayout" Target="../slideLayouts/slideLayout224.xml"/><Relationship Id="rId15" Type="http://schemas.openxmlformats.org/officeDocument/2006/relationships/slideLayout" Target="../slideLayouts/slideLayout233.xml"/><Relationship Id="rId23" Type="http://schemas.openxmlformats.org/officeDocument/2006/relationships/slideLayout" Target="../slideLayouts/slideLayout241.xml"/><Relationship Id="rId28" Type="http://schemas.openxmlformats.org/officeDocument/2006/relationships/slideLayout" Target="../slideLayouts/slideLayout246.xml"/><Relationship Id="rId36" Type="http://schemas.openxmlformats.org/officeDocument/2006/relationships/slideLayout" Target="../slideLayouts/slideLayout254.xml"/><Relationship Id="rId49" Type="http://schemas.openxmlformats.org/officeDocument/2006/relationships/slideLayout" Target="../slideLayouts/slideLayout267.xml"/></Relationships>
</file>

<file path=ppt/slideMasters/_rels/slideMaster12.xml.rels><?xml version="1.0" encoding="UTF-8" standalone="yes"?>
<Relationships xmlns="http://schemas.openxmlformats.org/package/2006/relationships"><Relationship Id="rId13" Type="http://schemas.openxmlformats.org/officeDocument/2006/relationships/slideLayout" Target="../slideLayouts/slideLayout285.xml"/><Relationship Id="rId18" Type="http://schemas.openxmlformats.org/officeDocument/2006/relationships/slideLayout" Target="../slideLayouts/slideLayout290.xml"/><Relationship Id="rId26" Type="http://schemas.openxmlformats.org/officeDocument/2006/relationships/slideLayout" Target="../slideLayouts/slideLayout298.xml"/><Relationship Id="rId39" Type="http://schemas.openxmlformats.org/officeDocument/2006/relationships/slideLayout" Target="../slideLayouts/slideLayout311.xml"/><Relationship Id="rId21" Type="http://schemas.openxmlformats.org/officeDocument/2006/relationships/slideLayout" Target="../slideLayouts/slideLayout293.xml"/><Relationship Id="rId34" Type="http://schemas.openxmlformats.org/officeDocument/2006/relationships/slideLayout" Target="../slideLayouts/slideLayout306.xml"/><Relationship Id="rId42" Type="http://schemas.openxmlformats.org/officeDocument/2006/relationships/slideLayout" Target="../slideLayouts/slideLayout314.xml"/><Relationship Id="rId47" Type="http://schemas.openxmlformats.org/officeDocument/2006/relationships/slideLayout" Target="../slideLayouts/slideLayout319.xml"/><Relationship Id="rId50" Type="http://schemas.openxmlformats.org/officeDocument/2006/relationships/slideLayout" Target="../slideLayouts/slideLayout322.xml"/><Relationship Id="rId7" Type="http://schemas.openxmlformats.org/officeDocument/2006/relationships/slideLayout" Target="../slideLayouts/slideLayout279.xml"/><Relationship Id="rId2" Type="http://schemas.openxmlformats.org/officeDocument/2006/relationships/slideLayout" Target="../slideLayouts/slideLayout274.xml"/><Relationship Id="rId16" Type="http://schemas.openxmlformats.org/officeDocument/2006/relationships/slideLayout" Target="../slideLayouts/slideLayout288.xml"/><Relationship Id="rId29" Type="http://schemas.openxmlformats.org/officeDocument/2006/relationships/slideLayout" Target="../slideLayouts/slideLayout301.xml"/><Relationship Id="rId11" Type="http://schemas.openxmlformats.org/officeDocument/2006/relationships/slideLayout" Target="../slideLayouts/slideLayout283.xml"/><Relationship Id="rId24" Type="http://schemas.openxmlformats.org/officeDocument/2006/relationships/slideLayout" Target="../slideLayouts/slideLayout296.xml"/><Relationship Id="rId32" Type="http://schemas.openxmlformats.org/officeDocument/2006/relationships/slideLayout" Target="../slideLayouts/slideLayout304.xml"/><Relationship Id="rId37" Type="http://schemas.openxmlformats.org/officeDocument/2006/relationships/slideLayout" Target="../slideLayouts/slideLayout309.xml"/><Relationship Id="rId40" Type="http://schemas.openxmlformats.org/officeDocument/2006/relationships/slideLayout" Target="../slideLayouts/slideLayout312.xml"/><Relationship Id="rId45" Type="http://schemas.openxmlformats.org/officeDocument/2006/relationships/slideLayout" Target="../slideLayouts/slideLayout317.xml"/><Relationship Id="rId53" Type="http://schemas.openxmlformats.org/officeDocument/2006/relationships/slideLayout" Target="../slideLayouts/slideLayout325.xml"/><Relationship Id="rId5" Type="http://schemas.openxmlformats.org/officeDocument/2006/relationships/slideLayout" Target="../slideLayouts/slideLayout277.xml"/><Relationship Id="rId10" Type="http://schemas.openxmlformats.org/officeDocument/2006/relationships/slideLayout" Target="../slideLayouts/slideLayout282.xml"/><Relationship Id="rId19" Type="http://schemas.openxmlformats.org/officeDocument/2006/relationships/slideLayout" Target="../slideLayouts/slideLayout291.xml"/><Relationship Id="rId31" Type="http://schemas.openxmlformats.org/officeDocument/2006/relationships/slideLayout" Target="../slideLayouts/slideLayout303.xml"/><Relationship Id="rId44" Type="http://schemas.openxmlformats.org/officeDocument/2006/relationships/slideLayout" Target="../slideLayouts/slideLayout316.xml"/><Relationship Id="rId52" Type="http://schemas.openxmlformats.org/officeDocument/2006/relationships/slideLayout" Target="../slideLayouts/slideLayout324.xml"/><Relationship Id="rId4" Type="http://schemas.openxmlformats.org/officeDocument/2006/relationships/slideLayout" Target="../slideLayouts/slideLayout276.xml"/><Relationship Id="rId9" Type="http://schemas.openxmlformats.org/officeDocument/2006/relationships/slideLayout" Target="../slideLayouts/slideLayout281.xml"/><Relationship Id="rId14" Type="http://schemas.openxmlformats.org/officeDocument/2006/relationships/slideLayout" Target="../slideLayouts/slideLayout286.xml"/><Relationship Id="rId22" Type="http://schemas.openxmlformats.org/officeDocument/2006/relationships/slideLayout" Target="../slideLayouts/slideLayout294.xml"/><Relationship Id="rId27" Type="http://schemas.openxmlformats.org/officeDocument/2006/relationships/slideLayout" Target="../slideLayouts/slideLayout299.xml"/><Relationship Id="rId30" Type="http://schemas.openxmlformats.org/officeDocument/2006/relationships/slideLayout" Target="../slideLayouts/slideLayout302.xml"/><Relationship Id="rId35" Type="http://schemas.openxmlformats.org/officeDocument/2006/relationships/slideLayout" Target="../slideLayouts/slideLayout307.xml"/><Relationship Id="rId43" Type="http://schemas.openxmlformats.org/officeDocument/2006/relationships/slideLayout" Target="../slideLayouts/slideLayout315.xml"/><Relationship Id="rId48" Type="http://schemas.openxmlformats.org/officeDocument/2006/relationships/slideLayout" Target="../slideLayouts/slideLayout320.xml"/><Relationship Id="rId8" Type="http://schemas.openxmlformats.org/officeDocument/2006/relationships/slideLayout" Target="../slideLayouts/slideLayout280.xml"/><Relationship Id="rId51" Type="http://schemas.openxmlformats.org/officeDocument/2006/relationships/slideLayout" Target="../slideLayouts/slideLayout323.xml"/><Relationship Id="rId3" Type="http://schemas.openxmlformats.org/officeDocument/2006/relationships/slideLayout" Target="../slideLayouts/slideLayout275.xml"/><Relationship Id="rId12" Type="http://schemas.openxmlformats.org/officeDocument/2006/relationships/slideLayout" Target="../slideLayouts/slideLayout284.xml"/><Relationship Id="rId17" Type="http://schemas.openxmlformats.org/officeDocument/2006/relationships/slideLayout" Target="../slideLayouts/slideLayout289.xml"/><Relationship Id="rId25" Type="http://schemas.openxmlformats.org/officeDocument/2006/relationships/slideLayout" Target="../slideLayouts/slideLayout297.xml"/><Relationship Id="rId33" Type="http://schemas.openxmlformats.org/officeDocument/2006/relationships/slideLayout" Target="../slideLayouts/slideLayout305.xml"/><Relationship Id="rId38" Type="http://schemas.openxmlformats.org/officeDocument/2006/relationships/slideLayout" Target="../slideLayouts/slideLayout310.xml"/><Relationship Id="rId46" Type="http://schemas.openxmlformats.org/officeDocument/2006/relationships/slideLayout" Target="../slideLayouts/slideLayout318.xml"/><Relationship Id="rId20" Type="http://schemas.openxmlformats.org/officeDocument/2006/relationships/slideLayout" Target="../slideLayouts/slideLayout292.xml"/><Relationship Id="rId41" Type="http://schemas.openxmlformats.org/officeDocument/2006/relationships/slideLayout" Target="../slideLayouts/slideLayout313.xml"/><Relationship Id="rId54" Type="http://schemas.openxmlformats.org/officeDocument/2006/relationships/theme" Target="../theme/theme12.xml"/><Relationship Id="rId1" Type="http://schemas.openxmlformats.org/officeDocument/2006/relationships/slideLayout" Target="../slideLayouts/slideLayout273.xml"/><Relationship Id="rId6" Type="http://schemas.openxmlformats.org/officeDocument/2006/relationships/slideLayout" Target="../slideLayouts/slideLayout278.xml"/><Relationship Id="rId15" Type="http://schemas.openxmlformats.org/officeDocument/2006/relationships/slideLayout" Target="../slideLayouts/slideLayout287.xml"/><Relationship Id="rId23" Type="http://schemas.openxmlformats.org/officeDocument/2006/relationships/slideLayout" Target="../slideLayouts/slideLayout295.xml"/><Relationship Id="rId28" Type="http://schemas.openxmlformats.org/officeDocument/2006/relationships/slideLayout" Target="../slideLayouts/slideLayout300.xml"/><Relationship Id="rId36" Type="http://schemas.openxmlformats.org/officeDocument/2006/relationships/slideLayout" Target="../slideLayouts/slideLayout308.xml"/><Relationship Id="rId49" Type="http://schemas.openxmlformats.org/officeDocument/2006/relationships/slideLayout" Target="../slideLayouts/slideLayout32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333.xml"/><Relationship Id="rId13" Type="http://schemas.openxmlformats.org/officeDocument/2006/relationships/slideLayout" Target="../slideLayouts/slideLayout338.xml"/><Relationship Id="rId18" Type="http://schemas.openxmlformats.org/officeDocument/2006/relationships/slideLayout" Target="../slideLayouts/slideLayout343.xml"/><Relationship Id="rId3" Type="http://schemas.openxmlformats.org/officeDocument/2006/relationships/slideLayout" Target="../slideLayouts/slideLayout328.xml"/><Relationship Id="rId7" Type="http://schemas.openxmlformats.org/officeDocument/2006/relationships/slideLayout" Target="../slideLayouts/slideLayout332.xml"/><Relationship Id="rId12" Type="http://schemas.openxmlformats.org/officeDocument/2006/relationships/slideLayout" Target="../slideLayouts/slideLayout337.xml"/><Relationship Id="rId17" Type="http://schemas.openxmlformats.org/officeDocument/2006/relationships/slideLayout" Target="../slideLayouts/slideLayout342.xml"/><Relationship Id="rId2" Type="http://schemas.openxmlformats.org/officeDocument/2006/relationships/slideLayout" Target="../slideLayouts/slideLayout327.xml"/><Relationship Id="rId16" Type="http://schemas.openxmlformats.org/officeDocument/2006/relationships/slideLayout" Target="../slideLayouts/slideLayout341.xml"/><Relationship Id="rId20" Type="http://schemas.openxmlformats.org/officeDocument/2006/relationships/theme" Target="../theme/theme13.xml"/><Relationship Id="rId1" Type="http://schemas.openxmlformats.org/officeDocument/2006/relationships/slideLayout" Target="../slideLayouts/slideLayout326.xml"/><Relationship Id="rId6" Type="http://schemas.openxmlformats.org/officeDocument/2006/relationships/slideLayout" Target="../slideLayouts/slideLayout331.xml"/><Relationship Id="rId11" Type="http://schemas.openxmlformats.org/officeDocument/2006/relationships/slideLayout" Target="../slideLayouts/slideLayout336.xml"/><Relationship Id="rId5" Type="http://schemas.openxmlformats.org/officeDocument/2006/relationships/slideLayout" Target="../slideLayouts/slideLayout330.xml"/><Relationship Id="rId15" Type="http://schemas.openxmlformats.org/officeDocument/2006/relationships/slideLayout" Target="../slideLayouts/slideLayout340.xml"/><Relationship Id="rId10" Type="http://schemas.openxmlformats.org/officeDocument/2006/relationships/slideLayout" Target="../slideLayouts/slideLayout335.xml"/><Relationship Id="rId19" Type="http://schemas.openxmlformats.org/officeDocument/2006/relationships/slideLayout" Target="../slideLayouts/slideLayout344.xml"/><Relationship Id="rId4" Type="http://schemas.openxmlformats.org/officeDocument/2006/relationships/slideLayout" Target="../slideLayouts/slideLayout329.xml"/><Relationship Id="rId9" Type="http://schemas.openxmlformats.org/officeDocument/2006/relationships/slideLayout" Target="../slideLayouts/slideLayout334.xml"/><Relationship Id="rId14" Type="http://schemas.openxmlformats.org/officeDocument/2006/relationships/slideLayout" Target="../slideLayouts/slideLayout339.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352.xml"/><Relationship Id="rId3" Type="http://schemas.openxmlformats.org/officeDocument/2006/relationships/slideLayout" Target="../slideLayouts/slideLayout347.xml"/><Relationship Id="rId7" Type="http://schemas.openxmlformats.org/officeDocument/2006/relationships/slideLayout" Target="../slideLayouts/slideLayout351.xml"/><Relationship Id="rId2" Type="http://schemas.openxmlformats.org/officeDocument/2006/relationships/slideLayout" Target="../slideLayouts/slideLayout346.xml"/><Relationship Id="rId1" Type="http://schemas.openxmlformats.org/officeDocument/2006/relationships/slideLayout" Target="../slideLayouts/slideLayout345.xml"/><Relationship Id="rId6" Type="http://schemas.openxmlformats.org/officeDocument/2006/relationships/slideLayout" Target="../slideLayouts/slideLayout350.xml"/><Relationship Id="rId11" Type="http://schemas.openxmlformats.org/officeDocument/2006/relationships/theme" Target="../theme/theme14.xml"/><Relationship Id="rId5" Type="http://schemas.openxmlformats.org/officeDocument/2006/relationships/slideLayout" Target="../slideLayouts/slideLayout349.xml"/><Relationship Id="rId10" Type="http://schemas.openxmlformats.org/officeDocument/2006/relationships/slideLayout" Target="../slideLayouts/slideLayout354.xml"/><Relationship Id="rId4" Type="http://schemas.openxmlformats.org/officeDocument/2006/relationships/slideLayout" Target="../slideLayouts/slideLayout348.xml"/><Relationship Id="rId9" Type="http://schemas.openxmlformats.org/officeDocument/2006/relationships/slideLayout" Target="../slideLayouts/slideLayout353.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362.xml"/><Relationship Id="rId3" Type="http://schemas.openxmlformats.org/officeDocument/2006/relationships/slideLayout" Target="../slideLayouts/slideLayout357.xml"/><Relationship Id="rId7" Type="http://schemas.openxmlformats.org/officeDocument/2006/relationships/slideLayout" Target="../slideLayouts/slideLayout361.xml"/><Relationship Id="rId2" Type="http://schemas.openxmlformats.org/officeDocument/2006/relationships/slideLayout" Target="../slideLayouts/slideLayout356.xml"/><Relationship Id="rId1" Type="http://schemas.openxmlformats.org/officeDocument/2006/relationships/slideLayout" Target="../slideLayouts/slideLayout355.xml"/><Relationship Id="rId6" Type="http://schemas.openxmlformats.org/officeDocument/2006/relationships/slideLayout" Target="../slideLayouts/slideLayout360.xml"/><Relationship Id="rId11" Type="http://schemas.openxmlformats.org/officeDocument/2006/relationships/theme" Target="../theme/theme15.xml"/><Relationship Id="rId5" Type="http://schemas.openxmlformats.org/officeDocument/2006/relationships/slideLayout" Target="../slideLayouts/slideLayout359.xml"/><Relationship Id="rId10" Type="http://schemas.openxmlformats.org/officeDocument/2006/relationships/slideLayout" Target="../slideLayouts/slideLayout364.xml"/><Relationship Id="rId4" Type="http://schemas.openxmlformats.org/officeDocument/2006/relationships/slideLayout" Target="../slideLayouts/slideLayout358.xml"/><Relationship Id="rId9" Type="http://schemas.openxmlformats.org/officeDocument/2006/relationships/slideLayout" Target="../slideLayouts/slideLayout363.xml"/></Relationships>
</file>

<file path=ppt/slideMasters/_rels/slideMaster16.xml.rels><?xml version="1.0" encoding="UTF-8" standalone="yes"?>
<Relationships xmlns="http://schemas.openxmlformats.org/package/2006/relationships"><Relationship Id="rId13" Type="http://schemas.openxmlformats.org/officeDocument/2006/relationships/slideLayout" Target="../slideLayouts/slideLayout377.xml"/><Relationship Id="rId18" Type="http://schemas.openxmlformats.org/officeDocument/2006/relationships/slideLayout" Target="../slideLayouts/slideLayout382.xml"/><Relationship Id="rId26" Type="http://schemas.openxmlformats.org/officeDocument/2006/relationships/slideLayout" Target="../slideLayouts/slideLayout390.xml"/><Relationship Id="rId39" Type="http://schemas.openxmlformats.org/officeDocument/2006/relationships/slideLayout" Target="../slideLayouts/slideLayout403.xml"/><Relationship Id="rId21" Type="http://schemas.openxmlformats.org/officeDocument/2006/relationships/slideLayout" Target="../slideLayouts/slideLayout385.xml"/><Relationship Id="rId34" Type="http://schemas.openxmlformats.org/officeDocument/2006/relationships/slideLayout" Target="../slideLayouts/slideLayout398.xml"/><Relationship Id="rId42" Type="http://schemas.openxmlformats.org/officeDocument/2006/relationships/slideLayout" Target="../slideLayouts/slideLayout406.xml"/><Relationship Id="rId47" Type="http://schemas.openxmlformats.org/officeDocument/2006/relationships/slideLayout" Target="../slideLayouts/slideLayout411.xml"/><Relationship Id="rId50" Type="http://schemas.openxmlformats.org/officeDocument/2006/relationships/slideLayout" Target="../slideLayouts/slideLayout414.xml"/><Relationship Id="rId55" Type="http://schemas.openxmlformats.org/officeDocument/2006/relationships/theme" Target="../theme/theme16.xml"/><Relationship Id="rId7" Type="http://schemas.openxmlformats.org/officeDocument/2006/relationships/slideLayout" Target="../slideLayouts/slideLayout371.xml"/><Relationship Id="rId2" Type="http://schemas.openxmlformats.org/officeDocument/2006/relationships/slideLayout" Target="../slideLayouts/slideLayout366.xml"/><Relationship Id="rId16" Type="http://schemas.openxmlformats.org/officeDocument/2006/relationships/slideLayout" Target="../slideLayouts/slideLayout380.xml"/><Relationship Id="rId29" Type="http://schemas.openxmlformats.org/officeDocument/2006/relationships/slideLayout" Target="../slideLayouts/slideLayout393.xml"/><Relationship Id="rId11" Type="http://schemas.openxmlformats.org/officeDocument/2006/relationships/slideLayout" Target="../slideLayouts/slideLayout375.xml"/><Relationship Id="rId24" Type="http://schemas.openxmlformats.org/officeDocument/2006/relationships/slideLayout" Target="../slideLayouts/slideLayout388.xml"/><Relationship Id="rId32" Type="http://schemas.openxmlformats.org/officeDocument/2006/relationships/slideLayout" Target="../slideLayouts/slideLayout396.xml"/><Relationship Id="rId37" Type="http://schemas.openxmlformats.org/officeDocument/2006/relationships/slideLayout" Target="../slideLayouts/slideLayout401.xml"/><Relationship Id="rId40" Type="http://schemas.openxmlformats.org/officeDocument/2006/relationships/slideLayout" Target="../slideLayouts/slideLayout404.xml"/><Relationship Id="rId45" Type="http://schemas.openxmlformats.org/officeDocument/2006/relationships/slideLayout" Target="../slideLayouts/slideLayout409.xml"/><Relationship Id="rId53" Type="http://schemas.openxmlformats.org/officeDocument/2006/relationships/slideLayout" Target="../slideLayouts/slideLayout417.xml"/><Relationship Id="rId5" Type="http://schemas.openxmlformats.org/officeDocument/2006/relationships/slideLayout" Target="../slideLayouts/slideLayout369.xml"/><Relationship Id="rId10" Type="http://schemas.openxmlformats.org/officeDocument/2006/relationships/slideLayout" Target="../slideLayouts/slideLayout374.xml"/><Relationship Id="rId19" Type="http://schemas.openxmlformats.org/officeDocument/2006/relationships/slideLayout" Target="../slideLayouts/slideLayout383.xml"/><Relationship Id="rId31" Type="http://schemas.openxmlformats.org/officeDocument/2006/relationships/slideLayout" Target="../slideLayouts/slideLayout395.xml"/><Relationship Id="rId44" Type="http://schemas.openxmlformats.org/officeDocument/2006/relationships/slideLayout" Target="../slideLayouts/slideLayout408.xml"/><Relationship Id="rId52" Type="http://schemas.openxmlformats.org/officeDocument/2006/relationships/slideLayout" Target="../slideLayouts/slideLayout416.xml"/><Relationship Id="rId4" Type="http://schemas.openxmlformats.org/officeDocument/2006/relationships/slideLayout" Target="../slideLayouts/slideLayout368.xml"/><Relationship Id="rId9" Type="http://schemas.openxmlformats.org/officeDocument/2006/relationships/slideLayout" Target="../slideLayouts/slideLayout373.xml"/><Relationship Id="rId14" Type="http://schemas.openxmlformats.org/officeDocument/2006/relationships/slideLayout" Target="../slideLayouts/slideLayout378.xml"/><Relationship Id="rId22" Type="http://schemas.openxmlformats.org/officeDocument/2006/relationships/slideLayout" Target="../slideLayouts/slideLayout386.xml"/><Relationship Id="rId27" Type="http://schemas.openxmlformats.org/officeDocument/2006/relationships/slideLayout" Target="../slideLayouts/slideLayout391.xml"/><Relationship Id="rId30" Type="http://schemas.openxmlformats.org/officeDocument/2006/relationships/slideLayout" Target="../slideLayouts/slideLayout394.xml"/><Relationship Id="rId35" Type="http://schemas.openxmlformats.org/officeDocument/2006/relationships/slideLayout" Target="../slideLayouts/slideLayout399.xml"/><Relationship Id="rId43" Type="http://schemas.openxmlformats.org/officeDocument/2006/relationships/slideLayout" Target="../slideLayouts/slideLayout407.xml"/><Relationship Id="rId48" Type="http://schemas.openxmlformats.org/officeDocument/2006/relationships/slideLayout" Target="../slideLayouts/slideLayout412.xml"/><Relationship Id="rId8" Type="http://schemas.openxmlformats.org/officeDocument/2006/relationships/slideLayout" Target="../slideLayouts/slideLayout372.xml"/><Relationship Id="rId51" Type="http://schemas.openxmlformats.org/officeDocument/2006/relationships/slideLayout" Target="../slideLayouts/slideLayout415.xml"/><Relationship Id="rId3" Type="http://schemas.openxmlformats.org/officeDocument/2006/relationships/slideLayout" Target="../slideLayouts/slideLayout367.xml"/><Relationship Id="rId12" Type="http://schemas.openxmlformats.org/officeDocument/2006/relationships/slideLayout" Target="../slideLayouts/slideLayout376.xml"/><Relationship Id="rId17" Type="http://schemas.openxmlformats.org/officeDocument/2006/relationships/slideLayout" Target="../slideLayouts/slideLayout381.xml"/><Relationship Id="rId25" Type="http://schemas.openxmlformats.org/officeDocument/2006/relationships/slideLayout" Target="../slideLayouts/slideLayout389.xml"/><Relationship Id="rId33" Type="http://schemas.openxmlformats.org/officeDocument/2006/relationships/slideLayout" Target="../slideLayouts/slideLayout397.xml"/><Relationship Id="rId38" Type="http://schemas.openxmlformats.org/officeDocument/2006/relationships/slideLayout" Target="../slideLayouts/slideLayout402.xml"/><Relationship Id="rId46" Type="http://schemas.openxmlformats.org/officeDocument/2006/relationships/slideLayout" Target="../slideLayouts/slideLayout410.xml"/><Relationship Id="rId20" Type="http://schemas.openxmlformats.org/officeDocument/2006/relationships/slideLayout" Target="../slideLayouts/slideLayout384.xml"/><Relationship Id="rId41" Type="http://schemas.openxmlformats.org/officeDocument/2006/relationships/slideLayout" Target="../slideLayouts/slideLayout405.xml"/><Relationship Id="rId54" Type="http://schemas.openxmlformats.org/officeDocument/2006/relationships/slideLayout" Target="../slideLayouts/slideLayout418.xml"/><Relationship Id="rId1" Type="http://schemas.openxmlformats.org/officeDocument/2006/relationships/slideLayout" Target="../slideLayouts/slideLayout365.xml"/><Relationship Id="rId6" Type="http://schemas.openxmlformats.org/officeDocument/2006/relationships/slideLayout" Target="../slideLayouts/slideLayout370.xml"/><Relationship Id="rId15" Type="http://schemas.openxmlformats.org/officeDocument/2006/relationships/slideLayout" Target="../slideLayouts/slideLayout379.xml"/><Relationship Id="rId23" Type="http://schemas.openxmlformats.org/officeDocument/2006/relationships/slideLayout" Target="../slideLayouts/slideLayout387.xml"/><Relationship Id="rId28" Type="http://schemas.openxmlformats.org/officeDocument/2006/relationships/slideLayout" Target="../slideLayouts/slideLayout392.xml"/><Relationship Id="rId36" Type="http://schemas.openxmlformats.org/officeDocument/2006/relationships/slideLayout" Target="../slideLayouts/slideLayout400.xml"/><Relationship Id="rId49" Type="http://schemas.openxmlformats.org/officeDocument/2006/relationships/slideLayout" Target="../slideLayouts/slideLayout413.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426.xml"/><Relationship Id="rId13" Type="http://schemas.openxmlformats.org/officeDocument/2006/relationships/slideLayout" Target="../slideLayouts/slideLayout431.xml"/><Relationship Id="rId18" Type="http://schemas.openxmlformats.org/officeDocument/2006/relationships/image" Target="../media/image12.emf"/><Relationship Id="rId3" Type="http://schemas.openxmlformats.org/officeDocument/2006/relationships/slideLayout" Target="../slideLayouts/slideLayout421.xml"/><Relationship Id="rId7" Type="http://schemas.openxmlformats.org/officeDocument/2006/relationships/slideLayout" Target="../slideLayouts/slideLayout425.xml"/><Relationship Id="rId12" Type="http://schemas.openxmlformats.org/officeDocument/2006/relationships/slideLayout" Target="../slideLayouts/slideLayout430.xml"/><Relationship Id="rId17" Type="http://schemas.openxmlformats.org/officeDocument/2006/relationships/oleObject" Target="../embeddings/oleObject8.bin"/><Relationship Id="rId2" Type="http://schemas.openxmlformats.org/officeDocument/2006/relationships/slideLayout" Target="../slideLayouts/slideLayout420.xml"/><Relationship Id="rId16" Type="http://schemas.openxmlformats.org/officeDocument/2006/relationships/tags" Target="../tags/tag19.xml"/><Relationship Id="rId1" Type="http://schemas.openxmlformats.org/officeDocument/2006/relationships/slideLayout" Target="../slideLayouts/slideLayout419.xml"/><Relationship Id="rId6" Type="http://schemas.openxmlformats.org/officeDocument/2006/relationships/slideLayout" Target="../slideLayouts/slideLayout424.xml"/><Relationship Id="rId11" Type="http://schemas.openxmlformats.org/officeDocument/2006/relationships/slideLayout" Target="../slideLayouts/slideLayout429.xml"/><Relationship Id="rId5" Type="http://schemas.openxmlformats.org/officeDocument/2006/relationships/slideLayout" Target="../slideLayouts/slideLayout423.xml"/><Relationship Id="rId15" Type="http://schemas.openxmlformats.org/officeDocument/2006/relationships/vmlDrawing" Target="../drawings/vmlDrawing10.vml"/><Relationship Id="rId10" Type="http://schemas.openxmlformats.org/officeDocument/2006/relationships/slideLayout" Target="../slideLayouts/slideLayout428.xml"/><Relationship Id="rId4" Type="http://schemas.openxmlformats.org/officeDocument/2006/relationships/slideLayout" Target="../slideLayouts/slideLayout422.xml"/><Relationship Id="rId9" Type="http://schemas.openxmlformats.org/officeDocument/2006/relationships/slideLayout" Target="../slideLayouts/slideLayout427.xml"/><Relationship Id="rId14"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13" Type="http://schemas.openxmlformats.org/officeDocument/2006/relationships/slideLayout" Target="../slideLayouts/slideLayout444.xml"/><Relationship Id="rId18" Type="http://schemas.openxmlformats.org/officeDocument/2006/relationships/slideLayout" Target="../slideLayouts/slideLayout449.xml"/><Relationship Id="rId26" Type="http://schemas.openxmlformats.org/officeDocument/2006/relationships/slideLayout" Target="../slideLayouts/slideLayout457.xml"/><Relationship Id="rId39" Type="http://schemas.openxmlformats.org/officeDocument/2006/relationships/slideLayout" Target="../slideLayouts/slideLayout470.xml"/><Relationship Id="rId21" Type="http://schemas.openxmlformats.org/officeDocument/2006/relationships/slideLayout" Target="../slideLayouts/slideLayout452.xml"/><Relationship Id="rId34" Type="http://schemas.openxmlformats.org/officeDocument/2006/relationships/slideLayout" Target="../slideLayouts/slideLayout465.xml"/><Relationship Id="rId42" Type="http://schemas.openxmlformats.org/officeDocument/2006/relationships/slideLayout" Target="../slideLayouts/slideLayout473.xml"/><Relationship Id="rId47" Type="http://schemas.openxmlformats.org/officeDocument/2006/relationships/slideLayout" Target="../slideLayouts/slideLayout478.xml"/><Relationship Id="rId50" Type="http://schemas.openxmlformats.org/officeDocument/2006/relationships/slideLayout" Target="../slideLayouts/slideLayout481.xml"/><Relationship Id="rId55" Type="http://schemas.openxmlformats.org/officeDocument/2006/relationships/vmlDrawing" Target="../drawings/vmlDrawing11.vml"/><Relationship Id="rId7" Type="http://schemas.openxmlformats.org/officeDocument/2006/relationships/slideLayout" Target="../slideLayouts/slideLayout438.xml"/><Relationship Id="rId2" Type="http://schemas.openxmlformats.org/officeDocument/2006/relationships/slideLayout" Target="../slideLayouts/slideLayout433.xml"/><Relationship Id="rId16" Type="http://schemas.openxmlformats.org/officeDocument/2006/relationships/slideLayout" Target="../slideLayouts/slideLayout447.xml"/><Relationship Id="rId29" Type="http://schemas.openxmlformats.org/officeDocument/2006/relationships/slideLayout" Target="../slideLayouts/slideLayout460.xml"/><Relationship Id="rId11" Type="http://schemas.openxmlformats.org/officeDocument/2006/relationships/slideLayout" Target="../slideLayouts/slideLayout442.xml"/><Relationship Id="rId24" Type="http://schemas.openxmlformats.org/officeDocument/2006/relationships/slideLayout" Target="../slideLayouts/slideLayout455.xml"/><Relationship Id="rId32" Type="http://schemas.openxmlformats.org/officeDocument/2006/relationships/slideLayout" Target="../slideLayouts/slideLayout463.xml"/><Relationship Id="rId37" Type="http://schemas.openxmlformats.org/officeDocument/2006/relationships/slideLayout" Target="../slideLayouts/slideLayout468.xml"/><Relationship Id="rId40" Type="http://schemas.openxmlformats.org/officeDocument/2006/relationships/slideLayout" Target="../slideLayouts/slideLayout471.xml"/><Relationship Id="rId45" Type="http://schemas.openxmlformats.org/officeDocument/2006/relationships/slideLayout" Target="../slideLayouts/slideLayout476.xml"/><Relationship Id="rId53" Type="http://schemas.openxmlformats.org/officeDocument/2006/relationships/slideLayout" Target="../slideLayouts/slideLayout484.xml"/><Relationship Id="rId58" Type="http://schemas.openxmlformats.org/officeDocument/2006/relationships/image" Target="../media/image13.emf"/><Relationship Id="rId5" Type="http://schemas.openxmlformats.org/officeDocument/2006/relationships/slideLayout" Target="../slideLayouts/slideLayout436.xml"/><Relationship Id="rId19" Type="http://schemas.openxmlformats.org/officeDocument/2006/relationships/slideLayout" Target="../slideLayouts/slideLayout450.xml"/><Relationship Id="rId4" Type="http://schemas.openxmlformats.org/officeDocument/2006/relationships/slideLayout" Target="../slideLayouts/slideLayout435.xml"/><Relationship Id="rId9" Type="http://schemas.openxmlformats.org/officeDocument/2006/relationships/slideLayout" Target="../slideLayouts/slideLayout440.xml"/><Relationship Id="rId14" Type="http://schemas.openxmlformats.org/officeDocument/2006/relationships/slideLayout" Target="../slideLayouts/slideLayout445.xml"/><Relationship Id="rId22" Type="http://schemas.openxmlformats.org/officeDocument/2006/relationships/slideLayout" Target="../slideLayouts/slideLayout453.xml"/><Relationship Id="rId27" Type="http://schemas.openxmlformats.org/officeDocument/2006/relationships/slideLayout" Target="../slideLayouts/slideLayout458.xml"/><Relationship Id="rId30" Type="http://schemas.openxmlformats.org/officeDocument/2006/relationships/slideLayout" Target="../slideLayouts/slideLayout461.xml"/><Relationship Id="rId35" Type="http://schemas.openxmlformats.org/officeDocument/2006/relationships/slideLayout" Target="../slideLayouts/slideLayout466.xml"/><Relationship Id="rId43" Type="http://schemas.openxmlformats.org/officeDocument/2006/relationships/slideLayout" Target="../slideLayouts/slideLayout474.xml"/><Relationship Id="rId48" Type="http://schemas.openxmlformats.org/officeDocument/2006/relationships/slideLayout" Target="../slideLayouts/slideLayout479.xml"/><Relationship Id="rId56" Type="http://schemas.openxmlformats.org/officeDocument/2006/relationships/tags" Target="../tags/tag20.xml"/><Relationship Id="rId8" Type="http://schemas.openxmlformats.org/officeDocument/2006/relationships/slideLayout" Target="../slideLayouts/slideLayout439.xml"/><Relationship Id="rId51" Type="http://schemas.openxmlformats.org/officeDocument/2006/relationships/slideLayout" Target="../slideLayouts/slideLayout482.xml"/><Relationship Id="rId3" Type="http://schemas.openxmlformats.org/officeDocument/2006/relationships/slideLayout" Target="../slideLayouts/slideLayout434.xml"/><Relationship Id="rId12" Type="http://schemas.openxmlformats.org/officeDocument/2006/relationships/slideLayout" Target="../slideLayouts/slideLayout443.xml"/><Relationship Id="rId17" Type="http://schemas.openxmlformats.org/officeDocument/2006/relationships/slideLayout" Target="../slideLayouts/slideLayout448.xml"/><Relationship Id="rId25" Type="http://schemas.openxmlformats.org/officeDocument/2006/relationships/slideLayout" Target="../slideLayouts/slideLayout456.xml"/><Relationship Id="rId33" Type="http://schemas.openxmlformats.org/officeDocument/2006/relationships/slideLayout" Target="../slideLayouts/slideLayout464.xml"/><Relationship Id="rId38" Type="http://schemas.openxmlformats.org/officeDocument/2006/relationships/slideLayout" Target="../slideLayouts/slideLayout469.xml"/><Relationship Id="rId46" Type="http://schemas.openxmlformats.org/officeDocument/2006/relationships/slideLayout" Target="../slideLayouts/slideLayout477.xml"/><Relationship Id="rId20" Type="http://schemas.openxmlformats.org/officeDocument/2006/relationships/slideLayout" Target="../slideLayouts/slideLayout451.xml"/><Relationship Id="rId41" Type="http://schemas.openxmlformats.org/officeDocument/2006/relationships/slideLayout" Target="../slideLayouts/slideLayout472.xml"/><Relationship Id="rId54" Type="http://schemas.openxmlformats.org/officeDocument/2006/relationships/theme" Target="../theme/theme18.xml"/><Relationship Id="rId1" Type="http://schemas.openxmlformats.org/officeDocument/2006/relationships/slideLayout" Target="../slideLayouts/slideLayout432.xml"/><Relationship Id="rId6" Type="http://schemas.openxmlformats.org/officeDocument/2006/relationships/slideLayout" Target="../slideLayouts/slideLayout437.xml"/><Relationship Id="rId15" Type="http://schemas.openxmlformats.org/officeDocument/2006/relationships/slideLayout" Target="../slideLayouts/slideLayout446.xml"/><Relationship Id="rId23" Type="http://schemas.openxmlformats.org/officeDocument/2006/relationships/slideLayout" Target="../slideLayouts/slideLayout454.xml"/><Relationship Id="rId28" Type="http://schemas.openxmlformats.org/officeDocument/2006/relationships/slideLayout" Target="../slideLayouts/slideLayout459.xml"/><Relationship Id="rId36" Type="http://schemas.openxmlformats.org/officeDocument/2006/relationships/slideLayout" Target="../slideLayouts/slideLayout467.xml"/><Relationship Id="rId49" Type="http://schemas.openxmlformats.org/officeDocument/2006/relationships/slideLayout" Target="../slideLayouts/slideLayout480.xml"/><Relationship Id="rId57" Type="http://schemas.openxmlformats.org/officeDocument/2006/relationships/oleObject" Target="../embeddings/oleObject9.bin"/><Relationship Id="rId10" Type="http://schemas.openxmlformats.org/officeDocument/2006/relationships/slideLayout" Target="../slideLayouts/slideLayout441.xml"/><Relationship Id="rId31" Type="http://schemas.openxmlformats.org/officeDocument/2006/relationships/slideLayout" Target="../slideLayouts/slideLayout462.xml"/><Relationship Id="rId44" Type="http://schemas.openxmlformats.org/officeDocument/2006/relationships/slideLayout" Target="../slideLayouts/slideLayout475.xml"/><Relationship Id="rId52" Type="http://schemas.openxmlformats.org/officeDocument/2006/relationships/slideLayout" Target="../slideLayouts/slideLayout48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5" Type="http://schemas.openxmlformats.org/officeDocument/2006/relationships/slideLayout" Target="../slideLayouts/slideLayout59.xml"/><Relationship Id="rId10" Type="http://schemas.openxmlformats.org/officeDocument/2006/relationships/theme" Target="../theme/theme2.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9" Type="http://schemas.openxmlformats.org/officeDocument/2006/relationships/slideLayout" Target="../slideLayouts/slideLayout102.xml"/><Relationship Id="rId21" Type="http://schemas.openxmlformats.org/officeDocument/2006/relationships/slideLayout" Target="../slideLayouts/slideLayout84.xml"/><Relationship Id="rId34" Type="http://schemas.openxmlformats.org/officeDocument/2006/relationships/slideLayout" Target="../slideLayouts/slideLayout97.xml"/><Relationship Id="rId42" Type="http://schemas.openxmlformats.org/officeDocument/2006/relationships/slideLayout" Target="../slideLayouts/slideLayout105.xml"/><Relationship Id="rId47" Type="http://schemas.openxmlformats.org/officeDocument/2006/relationships/slideLayout" Target="../slideLayouts/slideLayout110.xml"/><Relationship Id="rId50" Type="http://schemas.openxmlformats.org/officeDocument/2006/relationships/slideLayout" Target="../slideLayouts/slideLayout113.xml"/><Relationship Id="rId55" Type="http://schemas.openxmlformats.org/officeDocument/2006/relationships/theme" Target="../theme/theme3.xml"/><Relationship Id="rId7" Type="http://schemas.openxmlformats.org/officeDocument/2006/relationships/slideLayout" Target="../slideLayouts/slideLayout7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9" Type="http://schemas.openxmlformats.org/officeDocument/2006/relationships/slideLayout" Target="../slideLayouts/slideLayout92.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slideLayout" Target="../slideLayouts/slideLayout95.xml"/><Relationship Id="rId37" Type="http://schemas.openxmlformats.org/officeDocument/2006/relationships/slideLayout" Target="../slideLayouts/slideLayout100.xml"/><Relationship Id="rId40" Type="http://schemas.openxmlformats.org/officeDocument/2006/relationships/slideLayout" Target="../slideLayouts/slideLayout103.xml"/><Relationship Id="rId45" Type="http://schemas.openxmlformats.org/officeDocument/2006/relationships/slideLayout" Target="../slideLayouts/slideLayout108.xml"/><Relationship Id="rId53" Type="http://schemas.openxmlformats.org/officeDocument/2006/relationships/slideLayout" Target="../slideLayouts/slideLayout116.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4" Type="http://schemas.openxmlformats.org/officeDocument/2006/relationships/slideLayout" Target="../slideLayouts/slideLayout107.xml"/><Relationship Id="rId52" Type="http://schemas.openxmlformats.org/officeDocument/2006/relationships/slideLayout" Target="../slideLayouts/slideLayout115.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 Id="rId35" Type="http://schemas.openxmlformats.org/officeDocument/2006/relationships/slideLayout" Target="../slideLayouts/slideLayout98.xml"/><Relationship Id="rId43" Type="http://schemas.openxmlformats.org/officeDocument/2006/relationships/slideLayout" Target="../slideLayouts/slideLayout106.xml"/><Relationship Id="rId48" Type="http://schemas.openxmlformats.org/officeDocument/2006/relationships/slideLayout" Target="../slideLayouts/slideLayout111.xml"/><Relationship Id="rId8" Type="http://schemas.openxmlformats.org/officeDocument/2006/relationships/slideLayout" Target="../slideLayouts/slideLayout71.xml"/><Relationship Id="rId51" Type="http://schemas.openxmlformats.org/officeDocument/2006/relationships/slideLayout" Target="../slideLayouts/slideLayout114.xml"/><Relationship Id="rId3" Type="http://schemas.openxmlformats.org/officeDocument/2006/relationships/slideLayout" Target="../slideLayouts/slideLayout66.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slideLayout" Target="../slideLayouts/slideLayout96.xml"/><Relationship Id="rId38" Type="http://schemas.openxmlformats.org/officeDocument/2006/relationships/slideLayout" Target="../slideLayouts/slideLayout101.xml"/><Relationship Id="rId46" Type="http://schemas.openxmlformats.org/officeDocument/2006/relationships/slideLayout" Target="../slideLayouts/slideLayout109.xml"/><Relationship Id="rId20" Type="http://schemas.openxmlformats.org/officeDocument/2006/relationships/slideLayout" Target="../slideLayouts/slideLayout83.xml"/><Relationship Id="rId41" Type="http://schemas.openxmlformats.org/officeDocument/2006/relationships/slideLayout" Target="../slideLayouts/slideLayout104.xml"/><Relationship Id="rId54" Type="http://schemas.openxmlformats.org/officeDocument/2006/relationships/slideLayout" Target="../slideLayouts/slideLayout117.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36" Type="http://schemas.openxmlformats.org/officeDocument/2006/relationships/slideLayout" Target="../slideLayouts/slideLayout99.xml"/><Relationship Id="rId49" Type="http://schemas.openxmlformats.org/officeDocument/2006/relationships/slideLayout" Target="../slideLayouts/slideLayout11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vmlDrawing" Target="../drawings/vmlDrawing1.vml"/><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theme" Target="../theme/theme4.xml"/><Relationship Id="rId17" Type="http://schemas.openxmlformats.org/officeDocument/2006/relationships/image" Target="../media/image5.emf"/><Relationship Id="rId2" Type="http://schemas.openxmlformats.org/officeDocument/2006/relationships/slideLayout" Target="../slideLayouts/slideLayout119.xml"/><Relationship Id="rId16" Type="http://schemas.openxmlformats.org/officeDocument/2006/relationships/oleObject" Target="../embeddings/oleObject1.bin"/><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5" Type="http://schemas.openxmlformats.org/officeDocument/2006/relationships/slideLayout" Target="../slideLayouts/slideLayout122.xml"/><Relationship Id="rId15" Type="http://schemas.openxmlformats.org/officeDocument/2006/relationships/tags" Target="../tags/tag2.xml"/><Relationship Id="rId10" Type="http://schemas.openxmlformats.org/officeDocument/2006/relationships/slideLayout" Target="../slideLayouts/slideLayout127.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tags" Target="../tags/tag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36.xml"/><Relationship Id="rId13" Type="http://schemas.openxmlformats.org/officeDocument/2006/relationships/theme" Target="../theme/theme5.xml"/><Relationship Id="rId18" Type="http://schemas.openxmlformats.org/officeDocument/2006/relationships/image" Target="../media/image5.emf"/><Relationship Id="rId3" Type="http://schemas.openxmlformats.org/officeDocument/2006/relationships/slideLayout" Target="../slideLayouts/slideLayout131.xml"/><Relationship Id="rId7" Type="http://schemas.openxmlformats.org/officeDocument/2006/relationships/slideLayout" Target="../slideLayouts/slideLayout135.xml"/><Relationship Id="rId12" Type="http://schemas.openxmlformats.org/officeDocument/2006/relationships/slideLayout" Target="../slideLayouts/slideLayout140.xml"/><Relationship Id="rId17" Type="http://schemas.openxmlformats.org/officeDocument/2006/relationships/oleObject" Target="../embeddings/oleObject1.bin"/><Relationship Id="rId2" Type="http://schemas.openxmlformats.org/officeDocument/2006/relationships/slideLayout" Target="../slideLayouts/slideLayout130.xml"/><Relationship Id="rId16" Type="http://schemas.openxmlformats.org/officeDocument/2006/relationships/tags" Target="../tags/tag6.xml"/><Relationship Id="rId1" Type="http://schemas.openxmlformats.org/officeDocument/2006/relationships/slideLayout" Target="../slideLayouts/slideLayout129.xml"/><Relationship Id="rId6" Type="http://schemas.openxmlformats.org/officeDocument/2006/relationships/slideLayout" Target="../slideLayouts/slideLayout134.xml"/><Relationship Id="rId11" Type="http://schemas.openxmlformats.org/officeDocument/2006/relationships/slideLayout" Target="../slideLayouts/slideLayout139.xml"/><Relationship Id="rId5" Type="http://schemas.openxmlformats.org/officeDocument/2006/relationships/slideLayout" Target="../slideLayouts/slideLayout133.xml"/><Relationship Id="rId15" Type="http://schemas.openxmlformats.org/officeDocument/2006/relationships/tags" Target="../tags/tag5.xml"/><Relationship Id="rId10" Type="http://schemas.openxmlformats.org/officeDocument/2006/relationships/slideLayout" Target="../slideLayouts/slideLayout138.xml"/><Relationship Id="rId4" Type="http://schemas.openxmlformats.org/officeDocument/2006/relationships/slideLayout" Target="../slideLayouts/slideLayout132.xml"/><Relationship Id="rId9" Type="http://schemas.openxmlformats.org/officeDocument/2006/relationships/slideLayout" Target="../slideLayouts/slideLayout137.xml"/><Relationship Id="rId14" Type="http://schemas.openxmlformats.org/officeDocument/2006/relationships/vmlDrawing" Target="../drawings/vmlDrawing3.v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8.xml"/><Relationship Id="rId13" Type="http://schemas.openxmlformats.org/officeDocument/2006/relationships/slideLayout" Target="../slideLayouts/slideLayout153.xml"/><Relationship Id="rId18" Type="http://schemas.openxmlformats.org/officeDocument/2006/relationships/slideLayout" Target="../slideLayouts/slideLayout158.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slideLayout" Target="../slideLayouts/slideLayout152.xml"/><Relationship Id="rId17" Type="http://schemas.openxmlformats.org/officeDocument/2006/relationships/slideLayout" Target="../slideLayouts/slideLayout157.xml"/><Relationship Id="rId2" Type="http://schemas.openxmlformats.org/officeDocument/2006/relationships/slideLayout" Target="../slideLayouts/slideLayout142.xml"/><Relationship Id="rId16" Type="http://schemas.openxmlformats.org/officeDocument/2006/relationships/slideLayout" Target="../slideLayouts/slideLayout156.xml"/><Relationship Id="rId20" Type="http://schemas.openxmlformats.org/officeDocument/2006/relationships/theme" Target="../theme/theme6.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5" Type="http://schemas.openxmlformats.org/officeDocument/2006/relationships/slideLayout" Target="../slideLayouts/slideLayout145.xml"/><Relationship Id="rId15" Type="http://schemas.openxmlformats.org/officeDocument/2006/relationships/slideLayout" Target="../slideLayouts/slideLayout155.xml"/><Relationship Id="rId10" Type="http://schemas.openxmlformats.org/officeDocument/2006/relationships/slideLayout" Target="../slideLayouts/slideLayout150.xml"/><Relationship Id="rId19" Type="http://schemas.openxmlformats.org/officeDocument/2006/relationships/slideLayout" Target="../slideLayouts/slideLayout159.xml"/><Relationship Id="rId4" Type="http://schemas.openxmlformats.org/officeDocument/2006/relationships/slideLayout" Target="../slideLayouts/slideLayout144.xml"/><Relationship Id="rId9" Type="http://schemas.openxmlformats.org/officeDocument/2006/relationships/slideLayout" Target="../slideLayouts/slideLayout149.xml"/><Relationship Id="rId14" Type="http://schemas.openxmlformats.org/officeDocument/2006/relationships/slideLayout" Target="../slideLayouts/slideLayout15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67.xml"/><Relationship Id="rId13" Type="http://schemas.openxmlformats.org/officeDocument/2006/relationships/slideLayout" Target="../slideLayouts/slideLayout172.xml"/><Relationship Id="rId18" Type="http://schemas.openxmlformats.org/officeDocument/2006/relationships/slideLayout" Target="../slideLayouts/slideLayout177.xml"/><Relationship Id="rId3" Type="http://schemas.openxmlformats.org/officeDocument/2006/relationships/slideLayout" Target="../slideLayouts/slideLayout162.xml"/><Relationship Id="rId21" Type="http://schemas.openxmlformats.org/officeDocument/2006/relationships/theme" Target="../theme/theme7.xml"/><Relationship Id="rId7" Type="http://schemas.openxmlformats.org/officeDocument/2006/relationships/slideLayout" Target="../slideLayouts/slideLayout166.xml"/><Relationship Id="rId12" Type="http://schemas.openxmlformats.org/officeDocument/2006/relationships/slideLayout" Target="../slideLayouts/slideLayout171.xml"/><Relationship Id="rId17" Type="http://schemas.openxmlformats.org/officeDocument/2006/relationships/slideLayout" Target="../slideLayouts/slideLayout176.xml"/><Relationship Id="rId2" Type="http://schemas.openxmlformats.org/officeDocument/2006/relationships/slideLayout" Target="../slideLayouts/slideLayout161.xml"/><Relationship Id="rId16" Type="http://schemas.openxmlformats.org/officeDocument/2006/relationships/slideLayout" Target="../slideLayouts/slideLayout175.xml"/><Relationship Id="rId20" Type="http://schemas.openxmlformats.org/officeDocument/2006/relationships/slideLayout" Target="../slideLayouts/slideLayout179.xml"/><Relationship Id="rId1" Type="http://schemas.openxmlformats.org/officeDocument/2006/relationships/slideLayout" Target="../slideLayouts/slideLayout160.xml"/><Relationship Id="rId6" Type="http://schemas.openxmlformats.org/officeDocument/2006/relationships/slideLayout" Target="../slideLayouts/slideLayout165.xml"/><Relationship Id="rId11" Type="http://schemas.openxmlformats.org/officeDocument/2006/relationships/slideLayout" Target="../slideLayouts/slideLayout170.xml"/><Relationship Id="rId5" Type="http://schemas.openxmlformats.org/officeDocument/2006/relationships/slideLayout" Target="../slideLayouts/slideLayout164.xml"/><Relationship Id="rId15" Type="http://schemas.openxmlformats.org/officeDocument/2006/relationships/slideLayout" Target="../slideLayouts/slideLayout174.xml"/><Relationship Id="rId10" Type="http://schemas.openxmlformats.org/officeDocument/2006/relationships/slideLayout" Target="../slideLayouts/slideLayout169.xml"/><Relationship Id="rId19" Type="http://schemas.openxmlformats.org/officeDocument/2006/relationships/slideLayout" Target="../slideLayouts/slideLayout178.xml"/><Relationship Id="rId4" Type="http://schemas.openxmlformats.org/officeDocument/2006/relationships/slideLayout" Target="../slideLayouts/slideLayout163.xml"/><Relationship Id="rId9" Type="http://schemas.openxmlformats.org/officeDocument/2006/relationships/slideLayout" Target="../slideLayouts/slideLayout168.xml"/><Relationship Id="rId14" Type="http://schemas.openxmlformats.org/officeDocument/2006/relationships/slideLayout" Target="../slideLayouts/slideLayout17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87.xml"/><Relationship Id="rId13" Type="http://schemas.openxmlformats.org/officeDocument/2006/relationships/slideLayout" Target="../slideLayouts/slideLayout192.xml"/><Relationship Id="rId18" Type="http://schemas.openxmlformats.org/officeDocument/2006/relationships/oleObject" Target="../embeddings/oleObject3.bin"/><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slideLayout" Target="../slideLayouts/slideLayout191.xml"/><Relationship Id="rId17" Type="http://schemas.openxmlformats.org/officeDocument/2006/relationships/tags" Target="../tags/tag10.xml"/><Relationship Id="rId2" Type="http://schemas.openxmlformats.org/officeDocument/2006/relationships/slideLayout" Target="../slideLayouts/slideLayout181.xml"/><Relationship Id="rId16" Type="http://schemas.openxmlformats.org/officeDocument/2006/relationships/tags" Target="../tags/tag9.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5" Type="http://schemas.openxmlformats.org/officeDocument/2006/relationships/vmlDrawing" Target="../drawings/vmlDrawing5.vml"/><Relationship Id="rId10" Type="http://schemas.openxmlformats.org/officeDocument/2006/relationships/slideLayout" Target="../slideLayouts/slideLayout189.xml"/><Relationship Id="rId19" Type="http://schemas.openxmlformats.org/officeDocument/2006/relationships/image" Target="../media/image5.emf"/><Relationship Id="rId4" Type="http://schemas.openxmlformats.org/officeDocument/2006/relationships/slideLayout" Target="../slideLayouts/slideLayout183.xml"/><Relationship Id="rId9" Type="http://schemas.openxmlformats.org/officeDocument/2006/relationships/slideLayout" Target="../slideLayouts/slideLayout188.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slideLayout" Target="../slideLayouts/slideLayout205.xml"/><Relationship Id="rId18" Type="http://schemas.openxmlformats.org/officeDocument/2006/relationships/tags" Target="../tags/tag14.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17" Type="http://schemas.openxmlformats.org/officeDocument/2006/relationships/tags" Target="../tags/tag13.xml"/><Relationship Id="rId2" Type="http://schemas.openxmlformats.org/officeDocument/2006/relationships/slideLayout" Target="../slideLayouts/slideLayout194.xml"/><Relationship Id="rId16" Type="http://schemas.openxmlformats.org/officeDocument/2006/relationships/vmlDrawing" Target="../drawings/vmlDrawing7.vml"/><Relationship Id="rId20" Type="http://schemas.openxmlformats.org/officeDocument/2006/relationships/image" Target="../media/image9.emf"/><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5" Type="http://schemas.openxmlformats.org/officeDocument/2006/relationships/theme" Target="../theme/theme9.xml"/><Relationship Id="rId10" Type="http://schemas.openxmlformats.org/officeDocument/2006/relationships/slideLayout" Target="../slideLayouts/slideLayout202.xml"/><Relationship Id="rId19" Type="http://schemas.openxmlformats.org/officeDocument/2006/relationships/oleObject" Target="../embeddings/oleObject5.bin"/><Relationship Id="rId4" Type="http://schemas.openxmlformats.org/officeDocument/2006/relationships/slideLayout" Target="../slideLayouts/slideLayout196.xml"/><Relationship Id="rId9" Type="http://schemas.openxmlformats.org/officeDocument/2006/relationships/slideLayout" Target="../slideLayouts/slideLayout201.xml"/><Relationship Id="rId14" Type="http://schemas.openxmlformats.org/officeDocument/2006/relationships/slideLayout" Target="../slideLayouts/slideLayout2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730" r:id="rId1"/>
    <p:sldLayoutId id="2147483780" r:id="rId2"/>
    <p:sldLayoutId id="2147483781" r:id="rId3"/>
    <p:sldLayoutId id="2147483729" r:id="rId4"/>
    <p:sldLayoutId id="2147483789" r:id="rId5"/>
    <p:sldLayoutId id="2147483802" r:id="rId6"/>
    <p:sldLayoutId id="2147483732" r:id="rId7"/>
    <p:sldLayoutId id="2147483790" r:id="rId8"/>
    <p:sldLayoutId id="2147483791" r:id="rId9"/>
    <p:sldLayoutId id="2147483792" r:id="rId10"/>
    <p:sldLayoutId id="2147483793" r:id="rId11"/>
    <p:sldLayoutId id="2147483794" r:id="rId12"/>
    <p:sldLayoutId id="2147483795" r:id="rId13"/>
    <p:sldLayoutId id="2147483796" r:id="rId14"/>
    <p:sldLayoutId id="2147483739" r:id="rId15"/>
    <p:sldLayoutId id="2147483746" r:id="rId16"/>
    <p:sldLayoutId id="2147483740" r:id="rId17"/>
    <p:sldLayoutId id="2147483741" r:id="rId18"/>
    <p:sldLayoutId id="2147483706" r:id="rId19"/>
    <p:sldLayoutId id="2147483800" r:id="rId20"/>
    <p:sldLayoutId id="2147483801" r:id="rId21"/>
    <p:sldLayoutId id="2147483742" r:id="rId22"/>
    <p:sldLayoutId id="2147483708" r:id="rId23"/>
    <p:sldLayoutId id="2147483709" r:id="rId24"/>
    <p:sldLayoutId id="2147483751" r:id="rId25"/>
    <p:sldLayoutId id="2147483750" r:id="rId26"/>
    <p:sldLayoutId id="2147483747" r:id="rId27"/>
    <p:sldLayoutId id="2147483748" r:id="rId28"/>
    <p:sldLayoutId id="2147483749" r:id="rId29"/>
    <p:sldLayoutId id="2147483752" r:id="rId30"/>
    <p:sldLayoutId id="2147483753" r:id="rId31"/>
    <p:sldLayoutId id="2147483754" r:id="rId32"/>
    <p:sldLayoutId id="2147483755" r:id="rId33"/>
    <p:sldLayoutId id="2147483771" r:id="rId34"/>
    <p:sldLayoutId id="2147483772" r:id="rId35"/>
    <p:sldLayoutId id="2147483774" r:id="rId36"/>
    <p:sldLayoutId id="2147483797" r:id="rId37"/>
    <p:sldLayoutId id="2147483776" r:id="rId38"/>
    <p:sldLayoutId id="2147483798" r:id="rId39"/>
    <p:sldLayoutId id="2147483773" r:id="rId40"/>
    <p:sldLayoutId id="2147483803" r:id="rId41"/>
    <p:sldLayoutId id="2147483756" r:id="rId42"/>
    <p:sldLayoutId id="2147483761" r:id="rId43"/>
    <p:sldLayoutId id="2147483758" r:id="rId44"/>
    <p:sldLayoutId id="2147483783" r:id="rId45"/>
    <p:sldLayoutId id="2147483784" r:id="rId46"/>
    <p:sldLayoutId id="2147483785" r:id="rId47"/>
    <p:sldLayoutId id="2147483786" r:id="rId48"/>
    <p:sldLayoutId id="2147483787" r:id="rId49"/>
    <p:sldLayoutId id="2147483788" r:id="rId50"/>
    <p:sldLayoutId id="2147483767" r:id="rId51"/>
    <p:sldLayoutId id="2147483768" r:id="rId52"/>
    <p:sldLayoutId id="2147483779" r:id="rId53"/>
    <p:sldLayoutId id="2147484166" r:id="rId54"/>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userDrawn="1">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userDrawn="1">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userDrawn="1">
          <p15:clr>
            <a:srgbClr val="F26B43"/>
          </p15:clr>
        </p15:guide>
        <p15:guide id="28" orient="horz" pos="336" userDrawn="1">
          <p15:clr>
            <a:srgbClr val="F26B43"/>
          </p15:clr>
        </p15:guide>
        <p15:guide id="29" orient="horz" pos="1056" userDrawn="1">
          <p15:clr>
            <a:srgbClr val="F26B43"/>
          </p15:clr>
        </p15:guide>
        <p15:guide id="30" orient="horz" pos="1296"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298D939-D673-C54A-8646-7C69FA6856C8}"/>
              </a:ext>
            </a:extLst>
          </p:cNvPr>
          <p:cNvGraphicFramePr>
            <a:graphicFrameLocks noChangeAspect="1"/>
          </p:cNvGraphicFramePr>
          <p:nvPr userDrawn="1">
            <p:custDataLst>
              <p:tags r:id="rId1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62" name="think-cell Slide" r:id="rId17" imgW="7772400" imgH="10058400" progId="TCLayout.ActiveDocument.1">
                  <p:embed/>
                </p:oleObj>
              </mc:Choice>
              <mc:Fallback>
                <p:oleObj name="think-cell Slide" r:id="rId17" imgW="7772400" imgH="10058400" progId="TCLayout.ActiveDocument.1">
                  <p:embed/>
                  <p:pic>
                    <p:nvPicPr>
                      <p:cNvPr id="6" name="Object 5" hidden="1">
                        <a:extLst>
                          <a:ext uri="{FF2B5EF4-FFF2-40B4-BE49-F238E27FC236}">
                            <a16:creationId xmlns:a16="http://schemas.microsoft.com/office/drawing/2014/main" id="{3298D939-D673-C54A-8646-7C69FA6856C8}"/>
                          </a:ext>
                        </a:extLst>
                      </p:cNvPr>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9DEAA9D-EE29-8A4E-80A1-AA7E32005D2C}"/>
              </a:ext>
            </a:extLst>
          </p:cNvPr>
          <p:cNvSpPr/>
          <p:nvPr userDrawn="1">
            <p:custDataLst>
              <p:tags r:id="rId16"/>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300" b="0" i="0" baseline="0" dirty="0">
              <a:latin typeface="FuturaNext-Medium" panose="020B0602020204020303" pitchFamily="34" charset="77"/>
              <a:ea typeface="+mj-ea"/>
              <a:sym typeface="Futura Next Medium" panose="020B0602020204020303" pitchFamily="34" charset="77"/>
            </a:endParaRPr>
          </a:p>
        </p:txBody>
      </p:sp>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45753875"/>
      </p:ext>
    </p:extLst>
  </p:cSld>
  <p:clrMap bg1="lt1" tx1="dk1" bg2="lt2" tx2="dk2" accent1="accent1" accent2="accent2" accent3="accent3" accent4="accent4" accent5="accent5" accent6="accent6" hlink="hlink" folHlink="folHlink"/>
  <p:sldLayoutIdLst>
    <p:sldLayoutId id="2147484200" r:id="rId1"/>
    <p:sldLayoutId id="2147484201" r:id="rId2"/>
    <p:sldLayoutId id="2147484202" r:id="rId3"/>
    <p:sldLayoutId id="2147484203" r:id="rId4"/>
    <p:sldLayoutId id="2147484204" r:id="rId5"/>
    <p:sldLayoutId id="2147484205" r:id="rId6"/>
    <p:sldLayoutId id="2147484207" r:id="rId7"/>
    <p:sldLayoutId id="2147484208" r:id="rId8"/>
    <p:sldLayoutId id="2147484209" r:id="rId9"/>
    <p:sldLayoutId id="2147484211" r:id="rId10"/>
    <p:sldLayoutId id="2147484212" r:id="rId11"/>
    <p:sldLayoutId id="2147484213"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184">
          <p15:clr>
            <a:srgbClr val="F26B43"/>
          </p15:clr>
        </p15:guide>
        <p15:guide id="11" pos="2544">
          <p15:clr>
            <a:srgbClr val="F26B43"/>
          </p15:clr>
        </p15:guide>
        <p15:guide id="12" pos="2784">
          <p15:clr>
            <a:srgbClr val="F26B43"/>
          </p15:clr>
        </p15:guide>
        <p15:guide id="13" pos="3120">
          <p15:clr>
            <a:srgbClr val="F26B43"/>
          </p15:clr>
        </p15:guide>
        <p15:guide id="14" pos="3360">
          <p15:clr>
            <a:srgbClr val="F26B43"/>
          </p15:clr>
        </p15:guide>
        <p15:guide id="15" pos="3720">
          <p15:clr>
            <a:srgbClr val="F26B43"/>
          </p15:clr>
        </p15:guide>
        <p15:guide id="16" pos="3960">
          <p15:clr>
            <a:srgbClr val="F26B43"/>
          </p15:clr>
        </p15:guide>
        <p15:guide id="17" pos="4320">
          <p15:clr>
            <a:srgbClr val="F26B43"/>
          </p15:clr>
        </p15:guide>
        <p15:guide id="18" pos="4560">
          <p15:clr>
            <a:srgbClr val="F26B43"/>
          </p15:clr>
        </p15:guide>
        <p15:guide id="19" pos="4896">
          <p15:clr>
            <a:srgbClr val="F26B43"/>
          </p15:clr>
        </p15:guide>
        <p15:guide id="20" pos="5136">
          <p15:clr>
            <a:srgbClr val="F26B43"/>
          </p15:clr>
        </p15:guide>
        <p15:guide id="21" pos="5496">
          <p15:clr>
            <a:srgbClr val="F26B43"/>
          </p15:clr>
        </p15:guide>
        <p15:guide id="22" pos="5736">
          <p15:clr>
            <a:srgbClr val="F26B43"/>
          </p15:clr>
        </p15:guide>
        <p15:guide id="23" pos="6072">
          <p15:clr>
            <a:srgbClr val="F26B43"/>
          </p15:clr>
        </p15:guide>
        <p15:guide id="24" pos="6312">
          <p15:clr>
            <a:srgbClr val="F26B43"/>
          </p15:clr>
        </p15:guide>
        <p15:guide id="25" pos="6672">
          <p15:clr>
            <a:srgbClr val="F26B43"/>
          </p15:clr>
        </p15:guide>
        <p15:guide id="26" pos="6912">
          <p15:clr>
            <a:srgbClr val="F26B43"/>
          </p15:clr>
        </p15:guide>
        <p15:guide id="27" orient="horz" pos="2160">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424533848"/>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 id="2147484232" r:id="rId13"/>
    <p:sldLayoutId id="2147484233" r:id="rId14"/>
    <p:sldLayoutId id="2147484234" r:id="rId15"/>
    <p:sldLayoutId id="2147484235" r:id="rId16"/>
    <p:sldLayoutId id="2147484236" r:id="rId17"/>
    <p:sldLayoutId id="2147484237" r:id="rId18"/>
    <p:sldLayoutId id="2147484238" r:id="rId19"/>
    <p:sldLayoutId id="2147484239" r:id="rId20"/>
    <p:sldLayoutId id="2147484240" r:id="rId21"/>
    <p:sldLayoutId id="2147484241" r:id="rId22"/>
    <p:sldLayoutId id="2147484242" r:id="rId23"/>
    <p:sldLayoutId id="2147484243" r:id="rId24"/>
    <p:sldLayoutId id="2147484244" r:id="rId25"/>
    <p:sldLayoutId id="2147484245" r:id="rId26"/>
    <p:sldLayoutId id="2147484246" r:id="rId27"/>
    <p:sldLayoutId id="2147484247" r:id="rId28"/>
    <p:sldLayoutId id="2147484248" r:id="rId29"/>
    <p:sldLayoutId id="2147484249" r:id="rId30"/>
    <p:sldLayoutId id="2147484250" r:id="rId31"/>
    <p:sldLayoutId id="2147484251" r:id="rId32"/>
    <p:sldLayoutId id="2147484252" r:id="rId33"/>
    <p:sldLayoutId id="2147484253" r:id="rId34"/>
    <p:sldLayoutId id="2147484254" r:id="rId35"/>
    <p:sldLayoutId id="2147484255" r:id="rId36"/>
    <p:sldLayoutId id="2147484256" r:id="rId37"/>
    <p:sldLayoutId id="2147484257" r:id="rId38"/>
    <p:sldLayoutId id="2147484258" r:id="rId39"/>
    <p:sldLayoutId id="2147484259" r:id="rId40"/>
    <p:sldLayoutId id="2147484260" r:id="rId41"/>
    <p:sldLayoutId id="2147484261" r:id="rId42"/>
    <p:sldLayoutId id="2147484262" r:id="rId43"/>
    <p:sldLayoutId id="2147484263" r:id="rId44"/>
    <p:sldLayoutId id="2147484264" r:id="rId45"/>
    <p:sldLayoutId id="2147484265" r:id="rId46"/>
    <p:sldLayoutId id="2147484266" r:id="rId47"/>
    <p:sldLayoutId id="2147484267" r:id="rId48"/>
    <p:sldLayoutId id="2147484268" r:id="rId49"/>
    <p:sldLayoutId id="2147484269" r:id="rId50"/>
    <p:sldLayoutId id="2147484270" r:id="rId51"/>
    <p:sldLayoutId id="2147484271" r:id="rId52"/>
    <p:sldLayoutId id="2147484272" r:id="rId53"/>
    <p:sldLayoutId id="2147484273" r:id="rId54"/>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guide id="28" orient="horz" pos="336">
          <p15:clr>
            <a:srgbClr val="F26B43"/>
          </p15:clr>
        </p15:guide>
        <p15:guide id="29" orient="horz" pos="1056">
          <p15:clr>
            <a:srgbClr val="F26B43"/>
          </p15:clr>
        </p15:guide>
        <p15:guide id="30" orient="horz" pos="1296">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340112347"/>
      </p:ext>
    </p:extLst>
  </p:cSld>
  <p:clrMap bg1="lt1" tx1="dk1" bg2="lt2" tx2="dk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 id="2147484287" r:id="rId12"/>
    <p:sldLayoutId id="2147484288" r:id="rId13"/>
    <p:sldLayoutId id="2147484289" r:id="rId14"/>
    <p:sldLayoutId id="2147484290" r:id="rId15"/>
    <p:sldLayoutId id="2147484291" r:id="rId16"/>
    <p:sldLayoutId id="2147484292" r:id="rId17"/>
    <p:sldLayoutId id="2147484293" r:id="rId18"/>
    <p:sldLayoutId id="2147484294" r:id="rId19"/>
    <p:sldLayoutId id="2147484295" r:id="rId20"/>
    <p:sldLayoutId id="2147484296" r:id="rId21"/>
    <p:sldLayoutId id="2147484297" r:id="rId22"/>
    <p:sldLayoutId id="2147484298" r:id="rId23"/>
    <p:sldLayoutId id="2147484299" r:id="rId24"/>
    <p:sldLayoutId id="2147484300" r:id="rId25"/>
    <p:sldLayoutId id="2147484301" r:id="rId26"/>
    <p:sldLayoutId id="2147484302" r:id="rId27"/>
    <p:sldLayoutId id="2147484303" r:id="rId28"/>
    <p:sldLayoutId id="2147484304" r:id="rId29"/>
    <p:sldLayoutId id="2147484305" r:id="rId30"/>
    <p:sldLayoutId id="2147484306" r:id="rId31"/>
    <p:sldLayoutId id="2147484307" r:id="rId32"/>
    <p:sldLayoutId id="2147484308" r:id="rId33"/>
    <p:sldLayoutId id="2147484309" r:id="rId34"/>
    <p:sldLayoutId id="2147484310" r:id="rId35"/>
    <p:sldLayoutId id="2147484311" r:id="rId36"/>
    <p:sldLayoutId id="2147484312" r:id="rId37"/>
    <p:sldLayoutId id="2147484313" r:id="rId38"/>
    <p:sldLayoutId id="2147484314" r:id="rId39"/>
    <p:sldLayoutId id="2147484315" r:id="rId40"/>
    <p:sldLayoutId id="2147484316" r:id="rId41"/>
    <p:sldLayoutId id="2147484317" r:id="rId42"/>
    <p:sldLayoutId id="2147484318" r:id="rId43"/>
    <p:sldLayoutId id="2147484319" r:id="rId44"/>
    <p:sldLayoutId id="2147484320" r:id="rId45"/>
    <p:sldLayoutId id="2147484321" r:id="rId46"/>
    <p:sldLayoutId id="2147484322" r:id="rId47"/>
    <p:sldLayoutId id="2147484323" r:id="rId48"/>
    <p:sldLayoutId id="2147484324" r:id="rId49"/>
    <p:sldLayoutId id="2147484325" r:id="rId50"/>
    <p:sldLayoutId id="2147484326" r:id="rId51"/>
    <p:sldLayoutId id="2147484327" r:id="rId52"/>
    <p:sldLayoutId id="2147484328" r:id="rId5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guide id="28" orient="horz" pos="336">
          <p15:clr>
            <a:srgbClr val="F26B43"/>
          </p15:clr>
        </p15:guide>
        <p15:guide id="29" orient="horz" pos="1056">
          <p15:clr>
            <a:srgbClr val="F26B43"/>
          </p15:clr>
        </p15:guide>
        <p15:guide id="30" orient="horz" pos="1296">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50526800"/>
      </p:ext>
    </p:extLst>
  </p:cSld>
  <p:clrMap bg1="lt1" tx1="dk1" bg2="lt2" tx2="dk2" accent1="accent1" accent2="accent2" accent3="accent3" accent4="accent4" accent5="accent5" accent6="accent6" hlink="hlink" folHlink="folHlink"/>
  <p:sldLayoutIdLst>
    <p:sldLayoutId id="2147484330" r:id="rId1"/>
    <p:sldLayoutId id="2147484331" r:id="rId2"/>
    <p:sldLayoutId id="2147484332" r:id="rId3"/>
    <p:sldLayoutId id="2147484333" r:id="rId4"/>
    <p:sldLayoutId id="2147484334" r:id="rId5"/>
    <p:sldLayoutId id="2147484335" r:id="rId6"/>
    <p:sldLayoutId id="2147484336" r:id="rId7"/>
    <p:sldLayoutId id="2147484337" r:id="rId8"/>
    <p:sldLayoutId id="2147484338" r:id="rId9"/>
    <p:sldLayoutId id="2147484339" r:id="rId10"/>
    <p:sldLayoutId id="2147484340" r:id="rId11"/>
    <p:sldLayoutId id="2147484341" r:id="rId12"/>
    <p:sldLayoutId id="2147484342" r:id="rId13"/>
    <p:sldLayoutId id="2147484343" r:id="rId14"/>
    <p:sldLayoutId id="2147484344" r:id="rId15"/>
    <p:sldLayoutId id="2147484345" r:id="rId16"/>
    <p:sldLayoutId id="2147484346" r:id="rId17"/>
    <p:sldLayoutId id="2147484347" r:id="rId18"/>
    <p:sldLayoutId id="2147484348" r:id="rId19"/>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153517187"/>
      </p:ext>
    </p:extLst>
  </p:cSld>
  <p:clrMap bg1="lt1" tx1="dk1" bg2="lt2" tx2="dk2" accent1="accent1" accent2="accent2" accent3="accent3" accent4="accent4" accent5="accent5" accent6="accent6" hlink="hlink" folHlink="folHlink"/>
  <p:sldLayoutIdLst>
    <p:sldLayoutId id="2147484350" r:id="rId1"/>
    <p:sldLayoutId id="2147484351" r:id="rId2"/>
    <p:sldLayoutId id="2147484352" r:id="rId3"/>
    <p:sldLayoutId id="2147484353" r:id="rId4"/>
    <p:sldLayoutId id="2147484354" r:id="rId5"/>
    <p:sldLayoutId id="2147484355" r:id="rId6"/>
    <p:sldLayoutId id="2147484356" r:id="rId7"/>
    <p:sldLayoutId id="2147484357" r:id="rId8"/>
    <p:sldLayoutId id="2147484358" r:id="rId9"/>
    <p:sldLayoutId id="2147484359"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82211615"/>
      </p:ext>
    </p:extLst>
  </p:cSld>
  <p:clrMap bg1="lt1" tx1="dk1" bg2="lt2" tx2="dk2" accent1="accent1" accent2="accent2" accent3="accent3" accent4="accent4" accent5="accent5" accent6="accent6" hlink="hlink" folHlink="folHlink"/>
  <p:sldLayoutIdLst>
    <p:sldLayoutId id="2147484361" r:id="rId1"/>
    <p:sldLayoutId id="2147484362" r:id="rId2"/>
    <p:sldLayoutId id="2147484363" r:id="rId3"/>
    <p:sldLayoutId id="2147484364" r:id="rId4"/>
    <p:sldLayoutId id="2147484365" r:id="rId5"/>
    <p:sldLayoutId id="2147484366" r:id="rId6"/>
    <p:sldLayoutId id="2147484367" r:id="rId7"/>
    <p:sldLayoutId id="2147484368" r:id="rId8"/>
    <p:sldLayoutId id="2147484369" r:id="rId9"/>
    <p:sldLayoutId id="2147484370"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sldGuideLst>
    </p:ext>
  </p:extLst>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98651352"/>
      </p:ext>
    </p:extLst>
  </p:cSld>
  <p:clrMap bg1="lt1" tx1="dk1" bg2="lt2" tx2="dk2" accent1="accent1" accent2="accent2" accent3="accent3" accent4="accent4" accent5="accent5" accent6="accent6" hlink="hlink" folHlink="folHlink"/>
  <p:sldLayoutIdLst>
    <p:sldLayoutId id="2147484372" r:id="rId1"/>
    <p:sldLayoutId id="2147484373" r:id="rId2"/>
    <p:sldLayoutId id="2147484374" r:id="rId3"/>
    <p:sldLayoutId id="2147484375" r:id="rId4"/>
    <p:sldLayoutId id="2147484376" r:id="rId5"/>
    <p:sldLayoutId id="2147484377" r:id="rId6"/>
    <p:sldLayoutId id="2147484378" r:id="rId7"/>
    <p:sldLayoutId id="2147484379" r:id="rId8"/>
    <p:sldLayoutId id="2147484380" r:id="rId9"/>
    <p:sldLayoutId id="2147484381" r:id="rId10"/>
    <p:sldLayoutId id="2147484382" r:id="rId11"/>
    <p:sldLayoutId id="2147484383" r:id="rId12"/>
    <p:sldLayoutId id="2147484384" r:id="rId13"/>
    <p:sldLayoutId id="2147484385" r:id="rId14"/>
    <p:sldLayoutId id="2147484386" r:id="rId15"/>
    <p:sldLayoutId id="2147484387" r:id="rId16"/>
    <p:sldLayoutId id="2147484388" r:id="rId17"/>
    <p:sldLayoutId id="2147484389" r:id="rId18"/>
    <p:sldLayoutId id="2147484390" r:id="rId19"/>
    <p:sldLayoutId id="2147484391" r:id="rId20"/>
    <p:sldLayoutId id="2147484392" r:id="rId21"/>
    <p:sldLayoutId id="2147484393" r:id="rId22"/>
    <p:sldLayoutId id="2147484394" r:id="rId23"/>
    <p:sldLayoutId id="2147484395" r:id="rId24"/>
    <p:sldLayoutId id="2147484396" r:id="rId25"/>
    <p:sldLayoutId id="2147484397" r:id="rId26"/>
    <p:sldLayoutId id="2147484398" r:id="rId27"/>
    <p:sldLayoutId id="2147484399" r:id="rId28"/>
    <p:sldLayoutId id="2147484400" r:id="rId29"/>
    <p:sldLayoutId id="2147484401" r:id="rId30"/>
    <p:sldLayoutId id="2147484402" r:id="rId31"/>
    <p:sldLayoutId id="2147484403" r:id="rId32"/>
    <p:sldLayoutId id="2147484404" r:id="rId33"/>
    <p:sldLayoutId id="2147484405" r:id="rId34"/>
    <p:sldLayoutId id="2147484406" r:id="rId35"/>
    <p:sldLayoutId id="2147484407" r:id="rId36"/>
    <p:sldLayoutId id="2147484408" r:id="rId37"/>
    <p:sldLayoutId id="2147484409" r:id="rId38"/>
    <p:sldLayoutId id="2147484410" r:id="rId39"/>
    <p:sldLayoutId id="2147484411" r:id="rId40"/>
    <p:sldLayoutId id="2147484412" r:id="rId41"/>
    <p:sldLayoutId id="2147484413" r:id="rId42"/>
    <p:sldLayoutId id="2147484414" r:id="rId43"/>
    <p:sldLayoutId id="2147484415" r:id="rId44"/>
    <p:sldLayoutId id="2147484416" r:id="rId45"/>
    <p:sldLayoutId id="2147484417" r:id="rId46"/>
    <p:sldLayoutId id="2147484418" r:id="rId47"/>
    <p:sldLayoutId id="2147484419" r:id="rId48"/>
    <p:sldLayoutId id="2147484420" r:id="rId49"/>
    <p:sldLayoutId id="2147484421" r:id="rId50"/>
    <p:sldLayoutId id="2147484422" r:id="rId51"/>
    <p:sldLayoutId id="2147484423" r:id="rId52"/>
    <p:sldLayoutId id="2147484424" r:id="rId53"/>
    <p:sldLayoutId id="2147484425" r:id="rId54"/>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guide id="28" orient="horz" pos="336">
          <p15:clr>
            <a:srgbClr val="F26B43"/>
          </p15:clr>
        </p15:guide>
        <p15:guide id="29" orient="horz" pos="1056">
          <p15:clr>
            <a:srgbClr val="F26B43"/>
          </p15:clr>
        </p15:guide>
        <p15:guide id="30" orient="horz" pos="1296">
          <p15:clr>
            <a:srgbClr val="F26B43"/>
          </p15:clr>
        </p15:guide>
      </p15:sldGuideLst>
    </p:ext>
  </p:extLst>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E7E6385-0FD6-BC43-9AB2-5C286EB6C52A}"/>
              </a:ext>
            </a:extLst>
          </p:cNvPr>
          <p:cNvGraphicFramePr>
            <a:graphicFrameLocks noChangeAspect="1"/>
          </p:cNvGraphicFramePr>
          <p:nvPr userDrawn="1">
            <p:custDataLst>
              <p:tags r:id="rId16"/>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0510" name="think-cell Slide" r:id="rId17" imgW="7772400" imgH="10058400" progId="TCLayout.ActiveDocument.1">
                  <p:embed/>
                </p:oleObj>
              </mc:Choice>
              <mc:Fallback>
                <p:oleObj name="think-cell Slide" r:id="rId17" imgW="7772400" imgH="10058400" progId="TCLayout.ActiveDocument.1">
                  <p:embed/>
                  <p:pic>
                    <p:nvPicPr>
                      <p:cNvPr id="6" name="Object 5" hidden="1">
                        <a:extLst>
                          <a:ext uri="{FF2B5EF4-FFF2-40B4-BE49-F238E27FC236}">
                            <a16:creationId xmlns:a16="http://schemas.microsoft.com/office/drawing/2014/main" id="{EE7E6385-0FD6-BC43-9AB2-5C286EB6C52A}"/>
                          </a:ext>
                        </a:extLst>
                      </p:cNvPr>
                      <p:cNvPicPr/>
                      <p:nvPr/>
                    </p:nvPicPr>
                    <p:blipFill>
                      <a:blip r:embed="rId18"/>
                      <a:stretch>
                        <a:fillRect/>
                      </a:stretch>
                    </p:blipFill>
                    <p:spPr>
                      <a:xfrm>
                        <a:off x="1588" y="1588"/>
                        <a:ext cx="1227"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877150495"/>
      </p:ext>
    </p:extLst>
  </p:cSld>
  <p:clrMap bg1="lt1" tx1="dk1" bg2="lt2" tx2="dk2" accent1="accent1" accent2="accent2" accent3="accent3" accent4="accent4" accent5="accent5" accent6="accent6" hlink="hlink" folHlink="folHlink"/>
  <p:sldLayoutIdLst>
    <p:sldLayoutId id="2147484483" r:id="rId1"/>
    <p:sldLayoutId id="2147484484" r:id="rId2"/>
    <p:sldLayoutId id="2147484485" r:id="rId3"/>
    <p:sldLayoutId id="2147484486" r:id="rId4"/>
    <p:sldLayoutId id="2147484487" r:id="rId5"/>
    <p:sldLayoutId id="2147484488" r:id="rId6"/>
    <p:sldLayoutId id="2147484489" r:id="rId7"/>
    <p:sldLayoutId id="2147484490" r:id="rId8"/>
    <p:sldLayoutId id="2147484491" r:id="rId9"/>
    <p:sldLayoutId id="2147484492" r:id="rId10"/>
    <p:sldLayoutId id="2147484493" r:id="rId11"/>
    <p:sldLayoutId id="2147484494" r:id="rId12"/>
    <p:sldLayoutId id="2147484496" r:id="rId1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sldGuideLst>
    </p:ext>
  </p:extLst>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5315C54-1858-9E49-BBF2-322E1FCD6385}"/>
              </a:ext>
            </a:extLst>
          </p:cNvPr>
          <p:cNvGraphicFramePr>
            <a:graphicFrameLocks noChangeAspect="1"/>
          </p:cNvGraphicFramePr>
          <p:nvPr userDrawn="1">
            <p:custDataLst>
              <p:tags r:id="rId56"/>
            </p:custDataLst>
            <p:extLst>
              <p:ext uri="{D42A27DB-BD31-4B8C-83A1-F6EECF244321}">
                <p14:modId xmlns:p14="http://schemas.microsoft.com/office/powerpoint/2010/main" val="415760393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1361" name="think-cell Slide" r:id="rId57" imgW="7772400" imgH="10058400" progId="TCLayout.ActiveDocument.1">
                  <p:embed/>
                </p:oleObj>
              </mc:Choice>
              <mc:Fallback>
                <p:oleObj name="think-cell Slide" r:id="rId57" imgW="7772400" imgH="10058400" progId="TCLayout.ActiveDocument.1">
                  <p:embed/>
                  <p:pic>
                    <p:nvPicPr>
                      <p:cNvPr id="6" name="Object 5" hidden="1">
                        <a:extLst>
                          <a:ext uri="{FF2B5EF4-FFF2-40B4-BE49-F238E27FC236}">
                            <a16:creationId xmlns:a16="http://schemas.microsoft.com/office/drawing/2014/main" id="{95315C54-1858-9E49-BBF2-322E1FCD6385}"/>
                          </a:ext>
                        </a:extLst>
                      </p:cNvPr>
                      <p:cNvPicPr/>
                      <p:nvPr/>
                    </p:nvPicPr>
                    <p:blipFill>
                      <a:blip r:embed="rId58"/>
                      <a:stretch>
                        <a:fillRect/>
                      </a:stretch>
                    </p:blipFill>
                    <p:spPr>
                      <a:xfrm>
                        <a:off x="1588" y="1588"/>
                        <a:ext cx="1227"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80689546"/>
      </p:ext>
    </p:extLst>
  </p:cSld>
  <p:clrMap bg1="lt1" tx1="dk1" bg2="lt2" tx2="dk2" accent1="accent1" accent2="accent2" accent3="accent3" accent4="accent4" accent5="accent5" accent6="accent6" hlink="hlink" folHlink="folHlink"/>
  <p:sldLayoutIdLst>
    <p:sldLayoutId id="2147484507" r:id="rId1"/>
    <p:sldLayoutId id="2147484508" r:id="rId2"/>
    <p:sldLayoutId id="2147484509" r:id="rId3"/>
    <p:sldLayoutId id="2147484510" r:id="rId4"/>
    <p:sldLayoutId id="2147484511" r:id="rId5"/>
    <p:sldLayoutId id="2147484512" r:id="rId6"/>
    <p:sldLayoutId id="2147484513" r:id="rId7"/>
    <p:sldLayoutId id="2147484514" r:id="rId8"/>
    <p:sldLayoutId id="2147484515" r:id="rId9"/>
    <p:sldLayoutId id="2147484516" r:id="rId10"/>
    <p:sldLayoutId id="2147484517" r:id="rId11"/>
    <p:sldLayoutId id="2147484518" r:id="rId12"/>
    <p:sldLayoutId id="2147484519" r:id="rId13"/>
    <p:sldLayoutId id="2147484520" r:id="rId14"/>
    <p:sldLayoutId id="2147484521" r:id="rId15"/>
    <p:sldLayoutId id="2147484522" r:id="rId16"/>
    <p:sldLayoutId id="2147484523" r:id="rId17"/>
    <p:sldLayoutId id="2147484524" r:id="rId18"/>
    <p:sldLayoutId id="2147484525" r:id="rId19"/>
    <p:sldLayoutId id="2147484526" r:id="rId20"/>
    <p:sldLayoutId id="2147484527" r:id="rId21"/>
    <p:sldLayoutId id="2147484528" r:id="rId22"/>
    <p:sldLayoutId id="2147484529" r:id="rId23"/>
    <p:sldLayoutId id="2147484530" r:id="rId24"/>
    <p:sldLayoutId id="2147484531" r:id="rId25"/>
    <p:sldLayoutId id="2147484532" r:id="rId26"/>
    <p:sldLayoutId id="2147484533" r:id="rId27"/>
    <p:sldLayoutId id="2147484534" r:id="rId28"/>
    <p:sldLayoutId id="2147484535" r:id="rId29"/>
    <p:sldLayoutId id="2147484536" r:id="rId30"/>
    <p:sldLayoutId id="2147484537" r:id="rId31"/>
    <p:sldLayoutId id="2147484538" r:id="rId32"/>
    <p:sldLayoutId id="2147484539" r:id="rId33"/>
    <p:sldLayoutId id="2147484540" r:id="rId34"/>
    <p:sldLayoutId id="2147484541" r:id="rId35"/>
    <p:sldLayoutId id="2147484542" r:id="rId36"/>
    <p:sldLayoutId id="2147484543" r:id="rId37"/>
    <p:sldLayoutId id="2147484544" r:id="rId38"/>
    <p:sldLayoutId id="2147484545" r:id="rId39"/>
    <p:sldLayoutId id="2147484546" r:id="rId40"/>
    <p:sldLayoutId id="2147484547" r:id="rId41"/>
    <p:sldLayoutId id="2147484548" r:id="rId42"/>
    <p:sldLayoutId id="2147484549" r:id="rId43"/>
    <p:sldLayoutId id="2147484550" r:id="rId44"/>
    <p:sldLayoutId id="2147484551" r:id="rId45"/>
    <p:sldLayoutId id="2147484552" r:id="rId46"/>
    <p:sldLayoutId id="2147484553" r:id="rId47"/>
    <p:sldLayoutId id="2147484554" r:id="rId48"/>
    <p:sldLayoutId id="2147484555" r:id="rId49"/>
    <p:sldLayoutId id="2147484556" r:id="rId50"/>
    <p:sldLayoutId id="2147484557" r:id="rId51"/>
    <p:sldLayoutId id="2147484558" r:id="rId52"/>
    <p:sldLayoutId id="2147484559" r:id="rId5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guide id="28" orient="horz" pos="336">
          <p15:clr>
            <a:srgbClr val="F26B43"/>
          </p15:clr>
        </p15:guide>
        <p15:guide id="29" orient="horz" pos="1056">
          <p15:clr>
            <a:srgbClr val="F26B43"/>
          </p15:clr>
        </p15:guide>
        <p15:guide id="30" orient="horz" pos="129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23379000"/>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184">
          <p15:clr>
            <a:srgbClr val="F26B43"/>
          </p15:clr>
        </p15:guide>
        <p15:guide id="11" pos="2544">
          <p15:clr>
            <a:srgbClr val="F26B43"/>
          </p15:clr>
        </p15:guide>
        <p15:guide id="12" pos="2784">
          <p15:clr>
            <a:srgbClr val="F26B43"/>
          </p15:clr>
        </p15:guide>
        <p15:guide id="13" pos="3120">
          <p15:clr>
            <a:srgbClr val="F26B43"/>
          </p15:clr>
        </p15:guide>
        <p15:guide id="14" pos="3360">
          <p15:clr>
            <a:srgbClr val="F26B43"/>
          </p15:clr>
        </p15:guide>
        <p15:guide id="15" pos="3720">
          <p15:clr>
            <a:srgbClr val="F26B43"/>
          </p15:clr>
        </p15:guide>
        <p15:guide id="16" pos="3960">
          <p15:clr>
            <a:srgbClr val="F26B43"/>
          </p15:clr>
        </p15:guide>
        <p15:guide id="17" pos="4320">
          <p15:clr>
            <a:srgbClr val="F26B43"/>
          </p15:clr>
        </p15:guide>
        <p15:guide id="18" pos="4560">
          <p15:clr>
            <a:srgbClr val="F26B43"/>
          </p15:clr>
        </p15:guide>
        <p15:guide id="19" pos="4896">
          <p15:clr>
            <a:srgbClr val="F26B43"/>
          </p15:clr>
        </p15:guide>
        <p15:guide id="20" pos="5136">
          <p15:clr>
            <a:srgbClr val="F26B43"/>
          </p15:clr>
        </p15:guide>
        <p15:guide id="21" pos="5496">
          <p15:clr>
            <a:srgbClr val="F26B43"/>
          </p15:clr>
        </p15:guide>
        <p15:guide id="22" pos="5736">
          <p15:clr>
            <a:srgbClr val="F26B43"/>
          </p15:clr>
        </p15:guide>
        <p15:guide id="23" pos="6072">
          <p15:clr>
            <a:srgbClr val="F26B43"/>
          </p15:clr>
        </p15:guide>
        <p15:guide id="24" pos="6312">
          <p15:clr>
            <a:srgbClr val="F26B43"/>
          </p15:clr>
        </p15:guide>
        <p15:guide id="25" pos="6672">
          <p15:clr>
            <a:srgbClr val="F26B43"/>
          </p15:clr>
        </p15:guide>
        <p15:guide id="26" pos="6912">
          <p15:clr>
            <a:srgbClr val="F26B43"/>
          </p15:clr>
        </p15:guide>
        <p15:guide id="27" orient="horz" pos="21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3" y="6309362"/>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99033644"/>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 id="2147484050" r:id="rId14"/>
    <p:sldLayoutId id="2147484051" r:id="rId15"/>
    <p:sldLayoutId id="2147484052" r:id="rId16"/>
    <p:sldLayoutId id="2147484053" r:id="rId17"/>
    <p:sldLayoutId id="2147484054" r:id="rId18"/>
    <p:sldLayoutId id="2147484055" r:id="rId19"/>
    <p:sldLayoutId id="2147484056" r:id="rId20"/>
    <p:sldLayoutId id="2147484057" r:id="rId21"/>
    <p:sldLayoutId id="2147484058" r:id="rId22"/>
    <p:sldLayoutId id="2147484059" r:id="rId23"/>
    <p:sldLayoutId id="2147484060" r:id="rId24"/>
    <p:sldLayoutId id="2147484061" r:id="rId25"/>
    <p:sldLayoutId id="2147484062" r:id="rId26"/>
    <p:sldLayoutId id="2147484063" r:id="rId27"/>
    <p:sldLayoutId id="2147484064" r:id="rId28"/>
    <p:sldLayoutId id="2147484065" r:id="rId29"/>
    <p:sldLayoutId id="2147484066" r:id="rId30"/>
    <p:sldLayoutId id="2147484067" r:id="rId31"/>
    <p:sldLayoutId id="2147484068" r:id="rId32"/>
    <p:sldLayoutId id="2147484069" r:id="rId33"/>
    <p:sldLayoutId id="2147484070" r:id="rId34"/>
    <p:sldLayoutId id="2147484071" r:id="rId35"/>
    <p:sldLayoutId id="2147484072" r:id="rId36"/>
    <p:sldLayoutId id="2147484073" r:id="rId37"/>
    <p:sldLayoutId id="2147484074" r:id="rId38"/>
    <p:sldLayoutId id="2147484075" r:id="rId39"/>
    <p:sldLayoutId id="2147484076" r:id="rId40"/>
    <p:sldLayoutId id="2147484077" r:id="rId41"/>
    <p:sldLayoutId id="2147484078" r:id="rId42"/>
    <p:sldLayoutId id="2147484079" r:id="rId43"/>
    <p:sldLayoutId id="2147484080" r:id="rId44"/>
    <p:sldLayoutId id="2147484081" r:id="rId45"/>
    <p:sldLayoutId id="2147484082" r:id="rId46"/>
    <p:sldLayoutId id="2147484083" r:id="rId47"/>
    <p:sldLayoutId id="2147484084" r:id="rId48"/>
    <p:sldLayoutId id="2147484085" r:id="rId49"/>
    <p:sldLayoutId id="2147484086" r:id="rId50"/>
    <p:sldLayoutId id="2147484087" r:id="rId51"/>
    <p:sldLayoutId id="2147484088" r:id="rId52"/>
    <p:sldLayoutId id="2147484089" r:id="rId53"/>
    <p:sldLayoutId id="2147484562" r:id="rId54"/>
  </p:sldLayoutIdLst>
  <p:hf hdr="0" ftr="0" dt="0"/>
  <p:txStyles>
    <p:titleStyle>
      <a:lvl1pPr algn="l" defTabSz="914126" rtl="0" eaLnBrk="1" latinLnBrk="0" hangingPunct="1">
        <a:lnSpc>
          <a:spcPct val="110000"/>
        </a:lnSpc>
        <a:spcBef>
          <a:spcPct val="0"/>
        </a:spcBef>
        <a:buNone/>
        <a:defRPr sz="2299" b="0" i="0" kern="1200">
          <a:solidFill>
            <a:schemeClr val="tx1"/>
          </a:solidFill>
          <a:latin typeface="FuturaNext-Medium" panose="020B0602020204020303" pitchFamily="34" charset="77"/>
          <a:ea typeface="+mj-ea"/>
          <a:cs typeface="+mj-cs"/>
        </a:defRPr>
      </a:lvl1pPr>
    </p:titleStyle>
    <p:bodyStyle>
      <a:lvl1pPr marL="0" indent="0" algn="l" defTabSz="914126" rtl="0" eaLnBrk="1" latinLnBrk="0" hangingPunct="1">
        <a:lnSpc>
          <a:spcPts val="2199"/>
        </a:lnSpc>
        <a:spcBef>
          <a:spcPts val="0"/>
        </a:spcBef>
        <a:buFontTx/>
        <a:buNone/>
        <a:defRPr sz="1400" kern="1200">
          <a:solidFill>
            <a:schemeClr val="tx1"/>
          </a:solidFill>
          <a:latin typeface="+mn-lt"/>
          <a:ea typeface="+mn-ea"/>
          <a:cs typeface="+mn-cs"/>
        </a:defRPr>
      </a:lvl1pPr>
      <a:lvl2pPr marL="171399" indent="-165050" algn="l" defTabSz="914126" rtl="0" eaLnBrk="1" latinLnBrk="0" hangingPunct="1">
        <a:lnSpc>
          <a:spcPts val="2199"/>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797" indent="-171399" algn="l" defTabSz="914126" rtl="0" eaLnBrk="1" latinLnBrk="0" hangingPunct="1">
        <a:lnSpc>
          <a:spcPts val="2199"/>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196" indent="-171399" algn="l" defTabSz="914126" rtl="0" eaLnBrk="1" latinLnBrk="0" hangingPunct="1">
        <a:lnSpc>
          <a:spcPts val="2199"/>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594" indent="-171399" algn="l" defTabSz="914126" rtl="0" eaLnBrk="1" latinLnBrk="0" hangingPunct="1">
        <a:lnSpc>
          <a:spcPts val="2199"/>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guide id="28" orient="horz" pos="336">
          <p15:clr>
            <a:srgbClr val="F26B43"/>
          </p15:clr>
        </p15:guide>
        <p15:guide id="29" orient="horz" pos="1056">
          <p15:clr>
            <a:srgbClr val="F26B43"/>
          </p15:clr>
        </p15:guide>
        <p15:guide id="30" orient="horz" pos="129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298D939-D673-C54A-8646-7C69FA6856C8}"/>
              </a:ext>
            </a:extLst>
          </p:cNvPr>
          <p:cNvGraphicFramePr>
            <a:graphicFrameLocks noChangeAspect="1"/>
          </p:cNvGraphicFramePr>
          <p:nvPr userDrawn="1">
            <p:custDataLst>
              <p:tags r:id="rId14"/>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94" name="think-cell Slide" r:id="rId16" imgW="7772400" imgH="10058400" progId="TCLayout.ActiveDocument.1">
                  <p:embed/>
                </p:oleObj>
              </mc:Choice>
              <mc:Fallback>
                <p:oleObj name="think-cell Slide" r:id="rId16" imgW="7772400" imgH="10058400" progId="TCLayout.ActiveDocument.1">
                  <p:embed/>
                  <p:pic>
                    <p:nvPicPr>
                      <p:cNvPr id="6" name="Object 5" hidden="1">
                        <a:extLst>
                          <a:ext uri="{FF2B5EF4-FFF2-40B4-BE49-F238E27FC236}">
                            <a16:creationId xmlns:a16="http://schemas.microsoft.com/office/drawing/2014/main" id="{3298D939-D673-C54A-8646-7C69FA6856C8}"/>
                          </a:ext>
                        </a:extLst>
                      </p:cNvPr>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9DEAA9D-EE29-8A4E-80A1-AA7E32005D2C}"/>
              </a:ext>
            </a:extLst>
          </p:cNvPr>
          <p:cNvSpPr/>
          <p:nvPr userDrawn="1">
            <p:custDataLst>
              <p:tags r:id="rId15"/>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300" b="0" i="0" baseline="0" dirty="0">
              <a:latin typeface="FuturaNext-Medium" panose="020B0602020204020303" pitchFamily="34" charset="77"/>
              <a:ea typeface="+mj-ea"/>
              <a:sym typeface="Futura Next Medium" panose="020B0602020204020303" pitchFamily="34" charset="77"/>
            </a:endParaRPr>
          </a:p>
        </p:txBody>
      </p:sp>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60571193"/>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2" r:id="rId9"/>
    <p:sldLayoutId id="2147484106" r:id="rId10"/>
    <p:sldLayoutId id="2147484107" r:id="rId11"/>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184">
          <p15:clr>
            <a:srgbClr val="F26B43"/>
          </p15:clr>
        </p15:guide>
        <p15:guide id="11" pos="2544">
          <p15:clr>
            <a:srgbClr val="F26B43"/>
          </p15:clr>
        </p15:guide>
        <p15:guide id="12" pos="2784">
          <p15:clr>
            <a:srgbClr val="F26B43"/>
          </p15:clr>
        </p15:guide>
        <p15:guide id="13" pos="3120">
          <p15:clr>
            <a:srgbClr val="F26B43"/>
          </p15:clr>
        </p15:guide>
        <p15:guide id="14" pos="3360">
          <p15:clr>
            <a:srgbClr val="F26B43"/>
          </p15:clr>
        </p15:guide>
        <p15:guide id="15" pos="3720">
          <p15:clr>
            <a:srgbClr val="F26B43"/>
          </p15:clr>
        </p15:guide>
        <p15:guide id="16" pos="3960">
          <p15:clr>
            <a:srgbClr val="F26B43"/>
          </p15:clr>
        </p15:guide>
        <p15:guide id="17" pos="4320">
          <p15:clr>
            <a:srgbClr val="F26B43"/>
          </p15:clr>
        </p15:guide>
        <p15:guide id="18" pos="4560">
          <p15:clr>
            <a:srgbClr val="F26B43"/>
          </p15:clr>
        </p15:guide>
        <p15:guide id="19" pos="4896">
          <p15:clr>
            <a:srgbClr val="F26B43"/>
          </p15:clr>
        </p15:guide>
        <p15:guide id="20" pos="5136">
          <p15:clr>
            <a:srgbClr val="F26B43"/>
          </p15:clr>
        </p15:guide>
        <p15:guide id="21" pos="5496">
          <p15:clr>
            <a:srgbClr val="F26B43"/>
          </p15:clr>
        </p15:guide>
        <p15:guide id="22" pos="5736">
          <p15:clr>
            <a:srgbClr val="F26B43"/>
          </p15:clr>
        </p15:guide>
        <p15:guide id="23" pos="6072">
          <p15:clr>
            <a:srgbClr val="F26B43"/>
          </p15:clr>
        </p15:guide>
        <p15:guide id="24" pos="6312">
          <p15:clr>
            <a:srgbClr val="F26B43"/>
          </p15:clr>
        </p15:guide>
        <p15:guide id="25" pos="6672">
          <p15:clr>
            <a:srgbClr val="F26B43"/>
          </p15:clr>
        </p15:guide>
        <p15:guide id="26" pos="6912">
          <p15:clr>
            <a:srgbClr val="F26B43"/>
          </p15:clr>
        </p15:guide>
        <p15:guide id="27" orient="horz" pos="216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298D939-D673-C54A-8646-7C69FA6856C8}"/>
              </a:ext>
            </a:extLst>
          </p:cNvPr>
          <p:cNvGraphicFramePr>
            <a:graphicFrameLocks noChangeAspect="1"/>
          </p:cNvGraphicFramePr>
          <p:nvPr userDrawn="1">
            <p:custDataLst>
              <p:tags r:id="rId1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42" name="think-cell Slide" r:id="rId17" imgW="7772400" imgH="10058400" progId="TCLayout.ActiveDocument.1">
                  <p:embed/>
                </p:oleObj>
              </mc:Choice>
              <mc:Fallback>
                <p:oleObj name="think-cell Slide" r:id="rId17" imgW="7772400" imgH="10058400" progId="TCLayout.ActiveDocument.1">
                  <p:embed/>
                  <p:pic>
                    <p:nvPicPr>
                      <p:cNvPr id="6" name="Object 5" hidden="1">
                        <a:extLst>
                          <a:ext uri="{FF2B5EF4-FFF2-40B4-BE49-F238E27FC236}">
                            <a16:creationId xmlns:a16="http://schemas.microsoft.com/office/drawing/2014/main" id="{3298D939-D673-C54A-8646-7C69FA6856C8}"/>
                          </a:ext>
                        </a:extLst>
                      </p:cNvPr>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9DEAA9D-EE29-8A4E-80A1-AA7E32005D2C}"/>
              </a:ext>
            </a:extLst>
          </p:cNvPr>
          <p:cNvSpPr/>
          <p:nvPr userDrawn="1">
            <p:custDataLst>
              <p:tags r:id="rId16"/>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300" b="0" i="0" baseline="0" dirty="0">
              <a:latin typeface="FuturaNext-Medium" panose="020B0602020204020303" pitchFamily="34" charset="77"/>
              <a:ea typeface="+mj-ea"/>
              <a:sym typeface="Futura Next Medium" panose="020B0602020204020303" pitchFamily="34" charset="77"/>
            </a:endParaRPr>
          </a:p>
        </p:txBody>
      </p:sp>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028562728"/>
      </p:ext>
    </p:extLst>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8" r:id="rId9"/>
    <p:sldLayoutId id="2147484121" r:id="rId10"/>
    <p:sldLayoutId id="2147484122" r:id="rId11"/>
    <p:sldLayoutId id="2147484123"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184">
          <p15:clr>
            <a:srgbClr val="F26B43"/>
          </p15:clr>
        </p15:guide>
        <p15:guide id="11" pos="2544">
          <p15:clr>
            <a:srgbClr val="F26B43"/>
          </p15:clr>
        </p15:guide>
        <p15:guide id="12" pos="2784">
          <p15:clr>
            <a:srgbClr val="F26B43"/>
          </p15:clr>
        </p15:guide>
        <p15:guide id="13" pos="3120">
          <p15:clr>
            <a:srgbClr val="F26B43"/>
          </p15:clr>
        </p15:guide>
        <p15:guide id="14" pos="3360">
          <p15:clr>
            <a:srgbClr val="F26B43"/>
          </p15:clr>
        </p15:guide>
        <p15:guide id="15" pos="3720">
          <p15:clr>
            <a:srgbClr val="F26B43"/>
          </p15:clr>
        </p15:guide>
        <p15:guide id="16" pos="3960">
          <p15:clr>
            <a:srgbClr val="F26B43"/>
          </p15:clr>
        </p15:guide>
        <p15:guide id="17" pos="4320">
          <p15:clr>
            <a:srgbClr val="F26B43"/>
          </p15:clr>
        </p15:guide>
        <p15:guide id="18" pos="4560">
          <p15:clr>
            <a:srgbClr val="F26B43"/>
          </p15:clr>
        </p15:guide>
        <p15:guide id="19" pos="4896">
          <p15:clr>
            <a:srgbClr val="F26B43"/>
          </p15:clr>
        </p15:guide>
        <p15:guide id="20" pos="5136">
          <p15:clr>
            <a:srgbClr val="F26B43"/>
          </p15:clr>
        </p15:guide>
        <p15:guide id="21" pos="5496">
          <p15:clr>
            <a:srgbClr val="F26B43"/>
          </p15:clr>
        </p15:guide>
        <p15:guide id="22" pos="5736">
          <p15:clr>
            <a:srgbClr val="F26B43"/>
          </p15:clr>
        </p15:guide>
        <p15:guide id="23" pos="6072">
          <p15:clr>
            <a:srgbClr val="F26B43"/>
          </p15:clr>
        </p15:guide>
        <p15:guide id="24" pos="6312">
          <p15:clr>
            <a:srgbClr val="F26B43"/>
          </p15:clr>
        </p15:guide>
        <p15:guide id="25" pos="6672">
          <p15:clr>
            <a:srgbClr val="F26B43"/>
          </p15:clr>
        </p15:guide>
        <p15:guide id="26" pos="6912">
          <p15:clr>
            <a:srgbClr val="F26B43"/>
          </p15:clr>
        </p15:guide>
        <p15:guide id="27" orient="horz" pos="216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37931859"/>
      </p:ext>
    </p:extLst>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 id="2147484136" r:id="rId12"/>
    <p:sldLayoutId id="2147484137" r:id="rId13"/>
    <p:sldLayoutId id="2147484138" r:id="rId14"/>
    <p:sldLayoutId id="2147484139" r:id="rId15"/>
    <p:sldLayoutId id="2147484140" r:id="rId16"/>
    <p:sldLayoutId id="2147484141" r:id="rId17"/>
    <p:sldLayoutId id="2147484142" r:id="rId18"/>
    <p:sldLayoutId id="2147484143" r:id="rId19"/>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guide id="28" orient="horz" pos="336">
          <p15:clr>
            <a:srgbClr val="F26B43"/>
          </p15:clr>
        </p15:guide>
        <p15:guide id="29" orient="horz" pos="1056">
          <p15:clr>
            <a:srgbClr val="F26B43"/>
          </p15:clr>
        </p15:guide>
        <p15:guide id="30" orient="horz" pos="1296">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37918712"/>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 id="2147484163" r:id="rId18"/>
    <p:sldLayoutId id="2147484164" r:id="rId19"/>
    <p:sldLayoutId id="2147484165" r:id="rId20"/>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guide id="28" orient="horz" pos="336">
          <p15:clr>
            <a:srgbClr val="F26B43"/>
          </p15:clr>
        </p15:guide>
        <p15:guide id="29" orient="horz" pos="1056">
          <p15:clr>
            <a:srgbClr val="F26B43"/>
          </p15:clr>
        </p15:guide>
        <p15:guide id="30" orient="horz" pos="1296">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298D939-D673-C54A-8646-7C69FA6856C8}"/>
              </a:ext>
            </a:extLst>
          </p:cNvPr>
          <p:cNvGraphicFramePr>
            <a:graphicFrameLocks noChangeAspect="1"/>
          </p:cNvGraphicFramePr>
          <p:nvPr userDrawn="1">
            <p:custDataLst>
              <p:tags r:id="rId1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90" name="think-cell Slide" r:id="rId18" imgW="7772400" imgH="10058400" progId="TCLayout.ActiveDocument.1">
                  <p:embed/>
                </p:oleObj>
              </mc:Choice>
              <mc:Fallback>
                <p:oleObj name="think-cell Slide" r:id="rId18" imgW="7772400" imgH="10058400" progId="TCLayout.ActiveDocument.1">
                  <p:embed/>
                  <p:pic>
                    <p:nvPicPr>
                      <p:cNvPr id="6" name="Object 5" hidden="1">
                        <a:extLst>
                          <a:ext uri="{FF2B5EF4-FFF2-40B4-BE49-F238E27FC236}">
                            <a16:creationId xmlns:a16="http://schemas.microsoft.com/office/drawing/2014/main" id="{3298D939-D673-C54A-8646-7C69FA6856C8}"/>
                          </a:ext>
                        </a:extLst>
                      </p:cNvPr>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9DEAA9D-EE29-8A4E-80A1-AA7E32005D2C}"/>
              </a:ext>
            </a:extLst>
          </p:cNvPr>
          <p:cNvSpPr/>
          <p:nvPr userDrawn="1">
            <p:custDataLst>
              <p:tags r:id="rId17"/>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300" b="0" i="0" baseline="0" dirty="0">
              <a:latin typeface="FuturaNext-Medium" panose="020B0602020204020303" pitchFamily="34" charset="77"/>
              <a:ea typeface="+mj-ea"/>
              <a:sym typeface="Futura Next Medium" panose="020B0602020204020303" pitchFamily="34" charset="77"/>
            </a:endParaRPr>
          </a:p>
        </p:txBody>
      </p:sp>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430709624"/>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80" r:id="rId11"/>
    <p:sldLayoutId id="2147484181" r:id="rId12"/>
    <p:sldLayoutId id="2147484182" r:id="rId1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184">
          <p15:clr>
            <a:srgbClr val="F26B43"/>
          </p15:clr>
        </p15:guide>
        <p15:guide id="11" pos="2544">
          <p15:clr>
            <a:srgbClr val="F26B43"/>
          </p15:clr>
        </p15:guide>
        <p15:guide id="12" pos="2784">
          <p15:clr>
            <a:srgbClr val="F26B43"/>
          </p15:clr>
        </p15:guide>
        <p15:guide id="13" pos="3120">
          <p15:clr>
            <a:srgbClr val="F26B43"/>
          </p15:clr>
        </p15:guide>
        <p15:guide id="14" pos="3360">
          <p15:clr>
            <a:srgbClr val="F26B43"/>
          </p15:clr>
        </p15:guide>
        <p15:guide id="15" pos="3720">
          <p15:clr>
            <a:srgbClr val="F26B43"/>
          </p15:clr>
        </p15:guide>
        <p15:guide id="16" pos="3960">
          <p15:clr>
            <a:srgbClr val="F26B43"/>
          </p15:clr>
        </p15:guide>
        <p15:guide id="17" pos="4320">
          <p15:clr>
            <a:srgbClr val="F26B43"/>
          </p15:clr>
        </p15:guide>
        <p15:guide id="18" pos="4560">
          <p15:clr>
            <a:srgbClr val="F26B43"/>
          </p15:clr>
        </p15:guide>
        <p15:guide id="19" pos="4896">
          <p15:clr>
            <a:srgbClr val="F26B43"/>
          </p15:clr>
        </p15:guide>
        <p15:guide id="20" pos="5136">
          <p15:clr>
            <a:srgbClr val="F26B43"/>
          </p15:clr>
        </p15:guide>
        <p15:guide id="21" pos="5496">
          <p15:clr>
            <a:srgbClr val="F26B43"/>
          </p15:clr>
        </p15:guide>
        <p15:guide id="22" pos="5736">
          <p15:clr>
            <a:srgbClr val="F26B43"/>
          </p15:clr>
        </p15:guide>
        <p15:guide id="23" pos="6072">
          <p15:clr>
            <a:srgbClr val="F26B43"/>
          </p15:clr>
        </p15:guide>
        <p15:guide id="24" pos="6312">
          <p15:clr>
            <a:srgbClr val="F26B43"/>
          </p15:clr>
        </p15:guide>
        <p15:guide id="25" pos="6672">
          <p15:clr>
            <a:srgbClr val="F26B43"/>
          </p15:clr>
        </p15:guide>
        <p15:guide id="26" pos="6912">
          <p15:clr>
            <a:srgbClr val="F26B43"/>
          </p15:clr>
        </p15:guide>
        <p15:guide id="27" orient="horz" pos="2160">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7"/>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38" name="think-cell Slide" r:id="rId19" imgW="592" imgH="591" progId="TCLayout.ActiveDocument.1">
                  <p:embed/>
                </p:oleObj>
              </mc:Choice>
              <mc:Fallback>
                <p:oleObj name="think-cell Slide" r:id="rId19" imgW="592" imgH="591" progId="TCLayout.ActiveDocument.1">
                  <p:embed/>
                  <p:pic>
                    <p:nvPicPr>
                      <p:cNvPr id="6" name="Object 5" hidden="1"/>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18"/>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en-US" sz="2300" b="0" i="0" baseline="0" dirty="0">
              <a:latin typeface="FuturaNext-Medium" panose="020B0602020204020303"/>
              <a:ea typeface="+mj-ea"/>
              <a:cs typeface="+mj-cs"/>
              <a:sym typeface="Futura Next Medium" panose="020B0602020204020303"/>
            </a:endParaRPr>
          </a:p>
        </p:txBody>
      </p:sp>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95455062"/>
      </p:ext>
    </p:extLst>
  </p:cSld>
  <p:clrMap bg1="lt1" tx1="dk1" bg2="lt2" tx2="dk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 id="2147484196" r:id="rId13"/>
    <p:sldLayoutId id="2147484197" r:id="rId14"/>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4.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D1AF967D-0A56-4F91-969B-DA03AD9081D5}"/>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21356" r="1" b="2295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A57CA40F-9FE9-7744-B204-8FCBACE48010}"/>
              </a:ext>
            </a:extLst>
          </p:cNvPr>
          <p:cNvSpPr>
            <a:spLocks noGrp="1"/>
          </p:cNvSpPr>
          <p:nvPr>
            <p:ph type="ctrTitle"/>
          </p:nvPr>
        </p:nvSpPr>
        <p:spPr>
          <a:xfrm>
            <a:off x="4387349" y="1200152"/>
            <a:ext cx="6897171" cy="4457696"/>
          </a:xfrm>
        </p:spPr>
        <p:txBody>
          <a:bodyPr vert="horz" lIns="91440" tIns="45720" rIns="91440" bIns="45720" rtlCol="0" anchor="ctr">
            <a:normAutofit fontScale="90000"/>
          </a:bodyPr>
          <a:lstStyle/>
          <a:p>
            <a:pPr>
              <a:lnSpc>
                <a:spcPct val="90000"/>
              </a:lnSpc>
            </a:pPr>
            <a:r>
              <a:rPr lang="en-US" sz="6200" dirty="0">
                <a:solidFill>
                  <a:srgbClr val="FFFFFF"/>
                </a:solidFill>
                <a:latin typeface="+mj-lt"/>
              </a:rPr>
              <a:t>Improving Analytics</a:t>
            </a:r>
            <a:br>
              <a:rPr lang="en-US" sz="6200" dirty="0">
                <a:solidFill>
                  <a:srgbClr val="FFFFFF"/>
                </a:solidFill>
                <a:latin typeface="+mj-lt"/>
              </a:rPr>
            </a:br>
            <a:br>
              <a:rPr lang="en-US" sz="6200" dirty="0">
                <a:solidFill>
                  <a:srgbClr val="FFFFFF"/>
                </a:solidFill>
                <a:latin typeface="+mj-lt"/>
              </a:rPr>
            </a:br>
            <a:br>
              <a:rPr lang="en-US" sz="6200" dirty="0">
                <a:solidFill>
                  <a:srgbClr val="FFFFFF"/>
                </a:solidFill>
                <a:latin typeface="+mj-lt"/>
              </a:rPr>
            </a:br>
            <a:r>
              <a:rPr lang="en-US" sz="6200" dirty="0">
                <a:solidFill>
                  <a:srgbClr val="FFFFFF"/>
                </a:solidFill>
                <a:latin typeface="+mj-lt"/>
              </a:rPr>
              <a:t>GCP + GMP + Visualization = Effective Measurement</a:t>
            </a:r>
          </a:p>
        </p:txBody>
      </p:sp>
      <p:sp>
        <p:nvSpPr>
          <p:cNvPr id="6" name="Subtitle 5">
            <a:extLst>
              <a:ext uri="{FF2B5EF4-FFF2-40B4-BE49-F238E27FC236}">
                <a16:creationId xmlns:a16="http://schemas.microsoft.com/office/drawing/2014/main" id="{C9983555-5261-9540-9B15-806FF5CEEBD7}"/>
              </a:ext>
            </a:extLst>
          </p:cNvPr>
          <p:cNvSpPr>
            <a:spLocks noGrp="1"/>
          </p:cNvSpPr>
          <p:nvPr>
            <p:ph type="subTitle" idx="1"/>
          </p:nvPr>
        </p:nvSpPr>
        <p:spPr>
          <a:xfrm>
            <a:off x="849963" y="1200152"/>
            <a:ext cx="2816535" cy="4457696"/>
          </a:xfrm>
        </p:spPr>
        <p:txBody>
          <a:bodyPr vert="horz" lIns="91440" tIns="45720" rIns="91440" bIns="45720" rtlCol="0" anchor="ctr">
            <a:normAutofit/>
          </a:bodyPr>
          <a:lstStyle/>
          <a:p>
            <a:pPr algn="r">
              <a:lnSpc>
                <a:spcPct val="90000"/>
              </a:lnSpc>
            </a:pPr>
            <a:r>
              <a:rPr lang="en-US" sz="2800">
                <a:solidFill>
                  <a:srgbClr val="FFFFFF"/>
                </a:solidFill>
                <a:latin typeface="+mn-lt"/>
              </a:rPr>
              <a:t>January 2022</a:t>
            </a:r>
          </a:p>
        </p:txBody>
      </p:sp>
      <p:sp>
        <p:nvSpPr>
          <p:cNvPr id="76"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D7BABBD-D2EA-E442-886E-AF134373DF74}"/>
              </a:ext>
            </a:extLst>
          </p:cNvPr>
          <p:cNvCxnSpPr>
            <a:cxnSpLocks/>
          </p:cNvCxnSpPr>
          <p:nvPr/>
        </p:nvCxnSpPr>
        <p:spPr>
          <a:xfrm>
            <a:off x="1806944" y="5777933"/>
            <a:ext cx="0" cy="399313"/>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240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700"/>
                                        <p:tgtEl>
                                          <p:spTgt spid="6">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9"/>
                                        </p:tgtEl>
                                        <p:attrNameLst>
                                          <p:attrName>style.visibility</p:attrName>
                                        </p:attrNameLst>
                                      </p:cBhvr>
                                      <p:to>
                                        <p:strVal val="visible"/>
                                      </p:to>
                                    </p:set>
                                    <p:animEffect transition="in" filter="fade">
                                      <p:cBhvr>
                                        <p:cTn id="1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455E37-159F-B343-9FCE-CDB6FC794185}"/>
              </a:ext>
            </a:extLst>
          </p:cNvPr>
          <p:cNvSpPr>
            <a:spLocks noGrp="1"/>
          </p:cNvSpPr>
          <p:nvPr>
            <p:ph type="ctrTitle"/>
          </p:nvPr>
        </p:nvSpPr>
        <p:spPr>
          <a:xfrm>
            <a:off x="2171700" y="1098692"/>
            <a:ext cx="7848600" cy="4660616"/>
          </a:xfrm>
        </p:spPr>
        <p:txBody>
          <a:bodyPr/>
          <a:lstStyle/>
          <a:p>
            <a:pPr>
              <a:spcBef>
                <a:spcPts val="1200"/>
              </a:spcBef>
            </a:pPr>
            <a:r>
              <a:rPr lang="en-US" sz="4000" dirty="0">
                <a:solidFill>
                  <a:schemeClr val="accent4"/>
                </a:solidFill>
                <a:latin typeface="FuturaNext-Medium"/>
              </a:rPr>
              <a:t>Let’s Code</a:t>
            </a:r>
            <a:endParaRPr lang="en-US" sz="2800" dirty="0"/>
          </a:p>
        </p:txBody>
      </p:sp>
      <p:sp>
        <p:nvSpPr>
          <p:cNvPr id="4" name="Slide Number Placeholder 3">
            <a:extLst>
              <a:ext uri="{FF2B5EF4-FFF2-40B4-BE49-F238E27FC236}">
                <a16:creationId xmlns:a16="http://schemas.microsoft.com/office/drawing/2014/main" id="{8387D225-82A9-1A47-ABCE-E9B9384ED94E}"/>
              </a:ext>
            </a:extLst>
          </p:cNvPr>
          <p:cNvSpPr>
            <a:spLocks noGrp="1"/>
          </p:cNvSpPr>
          <p:nvPr>
            <p:ph type="sldNum" sz="quarter" idx="10"/>
          </p:nvPr>
        </p:nvSpPr>
        <p:spPr/>
        <p:txBody>
          <a:bodyPr/>
          <a:lstStyle/>
          <a:p>
            <a:fld id="{58B792A5-9BAE-6942-BFE1-9FCDB51EA51E}" type="slidenum">
              <a:rPr lang="en-US" smtClean="0"/>
              <a:pPr/>
              <a:t>10</a:t>
            </a:fld>
            <a:endParaRPr lang="en-US" dirty="0"/>
          </a:p>
        </p:txBody>
      </p:sp>
      <p:sp>
        <p:nvSpPr>
          <p:cNvPr id="6" name="Freeform 5">
            <a:extLst>
              <a:ext uri="{FF2B5EF4-FFF2-40B4-BE49-F238E27FC236}">
                <a16:creationId xmlns:a16="http://schemas.microsoft.com/office/drawing/2014/main" id="{3EE5AA81-28F8-2D48-8FFA-4C98369E4E2D}"/>
              </a:ext>
            </a:extLst>
          </p:cNvPr>
          <p:cNvSpPr/>
          <p:nvPr/>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157432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6" name="Picture 4" descr="Center of Excellence - Sri Venkateshwaraa College of Engineering and  Technology">
            <a:extLst>
              <a:ext uri="{FF2B5EF4-FFF2-40B4-BE49-F238E27FC236}">
                <a16:creationId xmlns:a16="http://schemas.microsoft.com/office/drawing/2014/main" id="{6FF8BBF5-3F11-49C1-BB89-66959D527D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091" r="24448" b="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B06E2BC-4BF3-BD42-8F10-71FABB9D4A86}"/>
              </a:ext>
            </a:extLst>
          </p:cNvPr>
          <p:cNvSpPr>
            <a:spLocks noGrp="1"/>
          </p:cNvSpPr>
          <p:nvPr>
            <p:ph type="title"/>
          </p:nvPr>
        </p:nvSpPr>
        <p:spPr>
          <a:xfrm>
            <a:off x="371094" y="1161288"/>
            <a:ext cx="3438144" cy="1124712"/>
          </a:xfrm>
        </p:spPr>
        <p:txBody>
          <a:bodyPr vert="horz" lIns="91440" tIns="45720" rIns="91440" bIns="45720" rtlCol="0" anchor="b">
            <a:normAutofit/>
          </a:bodyPr>
          <a:lstStyle/>
          <a:p>
            <a:pPr>
              <a:lnSpc>
                <a:spcPct val="90000"/>
              </a:lnSpc>
            </a:pPr>
            <a:r>
              <a:rPr lang="en-US" sz="2800" b="1">
                <a:latin typeface="+mj-lt"/>
              </a:rPr>
              <a:t>AGENDA</a:t>
            </a:r>
          </a:p>
        </p:txBody>
      </p:sp>
      <p:sp>
        <p:nvSpPr>
          <p:cNvPr id="194" name="Rectangle 19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5" name="Rectangle 19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 Placeholder 7">
            <a:extLst>
              <a:ext uri="{FF2B5EF4-FFF2-40B4-BE49-F238E27FC236}">
                <a16:creationId xmlns:a16="http://schemas.microsoft.com/office/drawing/2014/main" id="{610DEC62-03BA-6144-BF98-5E76FB5B3167}"/>
              </a:ext>
            </a:extLst>
          </p:cNvPr>
          <p:cNvSpPr>
            <a:spLocks noGrp="1"/>
          </p:cNvSpPr>
          <p:nvPr>
            <p:ph type="body" sz="quarter" idx="10"/>
          </p:nvPr>
        </p:nvSpPr>
        <p:spPr>
          <a:xfrm>
            <a:off x="371094" y="2718054"/>
            <a:ext cx="3438906" cy="3207258"/>
          </a:xfrm>
        </p:spPr>
        <p:txBody>
          <a:bodyPr vert="horz" lIns="91440" tIns="45720" rIns="91440" bIns="45720" numCol="1" rtlCol="0" anchor="t">
            <a:normAutofit/>
          </a:bodyPr>
          <a:lstStyle/>
          <a:p>
            <a:pPr lvl="5" indent="-228600">
              <a:lnSpc>
                <a:spcPct val="90000"/>
              </a:lnSpc>
              <a:spcAft>
                <a:spcPts val="400"/>
              </a:spcAft>
              <a:buClr>
                <a:schemeClr val="accent1"/>
              </a:buClr>
              <a:buFont typeface="Arial" panose="020B0604020202020204" pitchFamily="34" charset="0"/>
              <a:buChar char="•"/>
            </a:pPr>
            <a:r>
              <a:rPr lang="en-US" sz="1700" spc="10" dirty="0"/>
              <a:t>Project Scope</a:t>
            </a:r>
          </a:p>
          <a:p>
            <a:pPr lvl="5" indent="-228600">
              <a:lnSpc>
                <a:spcPct val="90000"/>
              </a:lnSpc>
              <a:spcAft>
                <a:spcPts val="400"/>
              </a:spcAft>
              <a:buClr>
                <a:schemeClr val="accent1"/>
              </a:buClr>
              <a:buFont typeface="Arial" panose="020B0604020202020204" pitchFamily="34" charset="0"/>
              <a:buChar char="•"/>
            </a:pPr>
            <a:r>
              <a:rPr lang="en-US" sz="1700" spc="10" dirty="0"/>
              <a:t>Existing Landscape</a:t>
            </a:r>
          </a:p>
          <a:p>
            <a:pPr lvl="5" indent="-228600">
              <a:lnSpc>
                <a:spcPct val="90000"/>
              </a:lnSpc>
              <a:spcAft>
                <a:spcPts val="400"/>
              </a:spcAft>
              <a:buClr>
                <a:schemeClr val="accent1"/>
              </a:buClr>
              <a:buFont typeface="Arial" panose="020B0604020202020204" pitchFamily="34" charset="0"/>
              <a:buChar char="•"/>
            </a:pPr>
            <a:r>
              <a:rPr lang="en-US" sz="1700" spc="10" dirty="0"/>
              <a:t>Create the arch</a:t>
            </a:r>
          </a:p>
          <a:p>
            <a:pPr lvl="5" indent="-228600">
              <a:lnSpc>
                <a:spcPct val="90000"/>
              </a:lnSpc>
              <a:spcAft>
                <a:spcPts val="400"/>
              </a:spcAft>
              <a:buClr>
                <a:schemeClr val="accent1"/>
              </a:buClr>
              <a:buFont typeface="Arial" panose="020B0604020202020204" pitchFamily="34" charset="0"/>
              <a:buChar char="•"/>
            </a:pPr>
            <a:r>
              <a:rPr lang="en-US" sz="1700" spc="10" dirty="0"/>
              <a:t>Service account</a:t>
            </a:r>
          </a:p>
          <a:p>
            <a:pPr lvl="5" indent="-228600">
              <a:lnSpc>
                <a:spcPct val="90000"/>
              </a:lnSpc>
              <a:spcAft>
                <a:spcPts val="400"/>
              </a:spcAft>
              <a:buClr>
                <a:schemeClr val="accent1"/>
              </a:buClr>
              <a:buFont typeface="Arial" panose="020B0604020202020204" pitchFamily="34" charset="0"/>
              <a:buChar char="•"/>
            </a:pPr>
            <a:r>
              <a:rPr lang="en-US" sz="1700" spc="10" dirty="0"/>
              <a:t>Start coding</a:t>
            </a:r>
          </a:p>
        </p:txBody>
      </p:sp>
      <p:sp>
        <p:nvSpPr>
          <p:cNvPr id="5" name="Slide Number Placeholder 4">
            <a:extLst>
              <a:ext uri="{FF2B5EF4-FFF2-40B4-BE49-F238E27FC236}">
                <a16:creationId xmlns:a16="http://schemas.microsoft.com/office/drawing/2014/main" id="{45A32204-2CB5-2C4D-B4F1-9799B5DECB8D}"/>
              </a:ext>
            </a:extLst>
          </p:cNvPr>
          <p:cNvSpPr>
            <a:spLocks noGrp="1"/>
          </p:cNvSpPr>
          <p:nvPr>
            <p:ph type="sldNum" sz="quarter" idx="12"/>
          </p:nvPr>
        </p:nvSpPr>
        <p:spPr>
          <a:xfrm>
            <a:off x="9077706" y="6356350"/>
            <a:ext cx="2743200" cy="365125"/>
          </a:xfrm>
        </p:spPr>
        <p:txBody>
          <a:bodyPr vert="horz" lIns="91440" tIns="45720" rIns="91440" bIns="45720" rtlCol="0" anchor="ctr">
            <a:normAutofit/>
          </a:bodyPr>
          <a:lstStyle/>
          <a:p>
            <a:pPr>
              <a:spcAft>
                <a:spcPts val="600"/>
              </a:spcAft>
              <a:defRPr/>
            </a:pPr>
            <a:fld id="{58B792A5-9BAE-6942-BFE1-9FCDB51EA51E}" type="slidenum">
              <a:rPr lang="en-US" sz="1200">
                <a:solidFill>
                  <a:schemeClr val="bg1"/>
                </a:solidFill>
                <a:latin typeface="Calibri" panose="020F0502020204030204"/>
              </a:rPr>
              <a:pPr>
                <a:spcAft>
                  <a:spcPts val="600"/>
                </a:spcAft>
                <a:defRPr/>
              </a:pPr>
              <a:t>2</a:t>
            </a:fld>
            <a:endParaRPr lang="en-US" sz="1200">
              <a:solidFill>
                <a:schemeClr val="bg1"/>
              </a:solidFill>
              <a:latin typeface="Calibri" panose="020F0502020204030204"/>
            </a:endParaRPr>
          </a:p>
        </p:txBody>
      </p:sp>
    </p:spTree>
    <p:extLst>
      <p:ext uri="{BB962C8B-B14F-4D97-AF65-F5344CB8AC3E}">
        <p14:creationId xmlns:p14="http://schemas.microsoft.com/office/powerpoint/2010/main" val="61447426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455E37-159F-B343-9FCE-CDB6FC794185}"/>
              </a:ext>
            </a:extLst>
          </p:cNvPr>
          <p:cNvSpPr>
            <a:spLocks noGrp="1"/>
          </p:cNvSpPr>
          <p:nvPr>
            <p:ph type="ctrTitle"/>
          </p:nvPr>
        </p:nvSpPr>
        <p:spPr>
          <a:xfrm>
            <a:off x="2171700" y="1098692"/>
            <a:ext cx="7848600" cy="4660616"/>
          </a:xfrm>
        </p:spPr>
        <p:txBody>
          <a:bodyPr/>
          <a:lstStyle/>
          <a:p>
            <a:pPr>
              <a:spcBef>
                <a:spcPts val="1200"/>
              </a:spcBef>
            </a:pPr>
            <a:r>
              <a:rPr lang="en-US" sz="4000" dirty="0">
                <a:solidFill>
                  <a:schemeClr val="accent4"/>
                </a:solidFill>
                <a:latin typeface="FuturaNext-Medium"/>
              </a:rPr>
              <a:t>Project Goal</a:t>
            </a:r>
            <a:br>
              <a:rPr lang="en-US" sz="4000" dirty="0">
                <a:solidFill>
                  <a:srgbClr val="FE414D"/>
                </a:solidFill>
                <a:latin typeface="FuturaNext-Medium"/>
              </a:rPr>
            </a:br>
            <a:br>
              <a:rPr lang="en-US" sz="1100" kern="1200" spc="1500" dirty="0">
                <a:solidFill>
                  <a:srgbClr val="FE414D"/>
                </a:solidFill>
                <a:latin typeface="Futura Next Book" panose="020B0502020204020303" pitchFamily="34" charset="77"/>
              </a:rPr>
            </a:br>
            <a:r>
              <a:rPr lang="en-US" sz="2400" dirty="0"/>
              <a:t>We want to create a Better understanding of customer Behavior, purchase preferences and marketing effectiveness</a:t>
            </a:r>
            <a:endParaRPr lang="en-US" sz="2800" dirty="0"/>
          </a:p>
        </p:txBody>
      </p:sp>
      <p:sp>
        <p:nvSpPr>
          <p:cNvPr id="4" name="Slide Number Placeholder 3">
            <a:extLst>
              <a:ext uri="{FF2B5EF4-FFF2-40B4-BE49-F238E27FC236}">
                <a16:creationId xmlns:a16="http://schemas.microsoft.com/office/drawing/2014/main" id="{8387D225-82A9-1A47-ABCE-E9B9384ED94E}"/>
              </a:ext>
            </a:extLst>
          </p:cNvPr>
          <p:cNvSpPr>
            <a:spLocks noGrp="1"/>
          </p:cNvSpPr>
          <p:nvPr>
            <p:ph type="sldNum" sz="quarter" idx="10"/>
          </p:nvPr>
        </p:nvSpPr>
        <p:spPr/>
        <p:txBody>
          <a:bodyPr/>
          <a:lstStyle/>
          <a:p>
            <a:fld id="{58B792A5-9BAE-6942-BFE1-9FCDB51EA51E}" type="slidenum">
              <a:rPr lang="en-US" smtClean="0"/>
              <a:pPr/>
              <a:t>3</a:t>
            </a:fld>
            <a:endParaRPr lang="en-US" dirty="0"/>
          </a:p>
        </p:txBody>
      </p:sp>
      <p:sp>
        <p:nvSpPr>
          <p:cNvPr id="6" name="Freeform 5">
            <a:extLst>
              <a:ext uri="{FF2B5EF4-FFF2-40B4-BE49-F238E27FC236}">
                <a16:creationId xmlns:a16="http://schemas.microsoft.com/office/drawing/2014/main" id="{3EE5AA81-28F8-2D48-8FFA-4C98369E4E2D}"/>
              </a:ext>
            </a:extLst>
          </p:cNvPr>
          <p:cNvSpPr/>
          <p:nvPr/>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1874613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4F5815-EB5D-B74A-AF6A-8CDC66DBD340}"/>
              </a:ext>
            </a:extLst>
          </p:cNvPr>
          <p:cNvSpPr>
            <a:spLocks noGrp="1"/>
          </p:cNvSpPr>
          <p:nvPr>
            <p:ph type="title"/>
          </p:nvPr>
        </p:nvSpPr>
        <p:spPr/>
        <p:txBody>
          <a:bodyPr/>
          <a:lstStyle/>
          <a:p>
            <a:r>
              <a:rPr lang="en-US" dirty="0"/>
              <a:t>What needs to be done?</a:t>
            </a:r>
          </a:p>
        </p:txBody>
      </p:sp>
      <p:sp>
        <p:nvSpPr>
          <p:cNvPr id="6" name="Subtitle 5">
            <a:extLst>
              <a:ext uri="{FF2B5EF4-FFF2-40B4-BE49-F238E27FC236}">
                <a16:creationId xmlns:a16="http://schemas.microsoft.com/office/drawing/2014/main" id="{98F7B66F-19A3-474C-AFA0-7D6F28A75465}"/>
              </a:ext>
            </a:extLst>
          </p:cNvPr>
          <p:cNvSpPr>
            <a:spLocks noGrp="1"/>
          </p:cNvSpPr>
          <p:nvPr>
            <p:ph type="subTitle" idx="13"/>
          </p:nvPr>
        </p:nvSpPr>
        <p:spPr/>
        <p:txBody>
          <a:bodyPr/>
          <a:lstStyle/>
          <a:p>
            <a:r>
              <a:rPr lang="en-US" b="1" dirty="0">
                <a:solidFill>
                  <a:schemeClr val="accent1"/>
                </a:solidFill>
              </a:rPr>
              <a:t>Marketing Analytics | Scope</a:t>
            </a:r>
            <a:endParaRPr lang="en-US" dirty="0">
              <a:solidFill>
                <a:schemeClr val="accent1"/>
              </a:solidFill>
            </a:endParaRPr>
          </a:p>
        </p:txBody>
      </p:sp>
      <p:sp>
        <p:nvSpPr>
          <p:cNvPr id="11" name="Text Placeholder 6">
            <a:extLst>
              <a:ext uri="{FF2B5EF4-FFF2-40B4-BE49-F238E27FC236}">
                <a16:creationId xmlns:a16="http://schemas.microsoft.com/office/drawing/2014/main" id="{88E406CC-AAC7-44A0-8925-094EE1786F6D}"/>
              </a:ext>
            </a:extLst>
          </p:cNvPr>
          <p:cNvSpPr txBox="1">
            <a:spLocks/>
          </p:cNvSpPr>
          <p:nvPr/>
        </p:nvSpPr>
        <p:spPr>
          <a:xfrm>
            <a:off x="685800" y="1814777"/>
            <a:ext cx="10666828" cy="3680577"/>
          </a:xfrm>
          <a:prstGeom prst="rect">
            <a:avLst/>
          </a:prstGeom>
        </p:spPr>
        <p:txBody>
          <a:bodyPr vert="horz" lIns="0" tIns="0" rIns="0" bIns="0" numCol="1" spcCol="384048" rtlCol="0">
            <a:noAutofit/>
          </a:bodyPr>
          <a:lstStyle>
            <a:lvl1pPr marL="0" marR="0" indent="0" algn="l" defTabSz="914400" rtl="0" eaLnBrk="1" fontAlgn="auto" latinLnBrk="0" hangingPunct="1">
              <a:lnSpc>
                <a:spcPct val="140000"/>
              </a:lnSpc>
              <a:spcBef>
                <a:spcPts val="400"/>
              </a:spcBef>
              <a:spcAft>
                <a:spcPts val="400"/>
              </a:spcAft>
              <a:buClrTx/>
              <a:buSzTx/>
              <a:buFontTx/>
              <a:buNone/>
              <a:tabLst/>
              <a:defRPr sz="1400" kern="1200">
                <a:solidFill>
                  <a:schemeClr val="tx1"/>
                </a:solidFill>
                <a:latin typeface="+mn-lt"/>
                <a:ea typeface="+mn-ea"/>
                <a:cs typeface="+mn-cs"/>
              </a:defRPr>
            </a:lvl1pPr>
            <a:lvl2pPr marL="6350" indent="0" algn="l" defTabSz="914400" rtl="0" eaLnBrk="1" latinLnBrk="0" hangingPunct="1">
              <a:lnSpc>
                <a:spcPct val="140000"/>
              </a:lnSpc>
              <a:spcBef>
                <a:spcPts val="1000"/>
              </a:spcBef>
              <a:spcAft>
                <a:spcPts val="200"/>
              </a:spcAft>
              <a:buFont typeface="Arial" panose="020B0604020202020204" pitchFamily="34" charset="0"/>
              <a:buNone/>
              <a:tabLst/>
              <a:defRPr sz="1400" b="1" i="0" kern="1200" spc="50" baseline="0">
                <a:solidFill>
                  <a:schemeClr val="accent1"/>
                </a:solidFill>
                <a:latin typeface="Futura Next DemiBold" panose="020B0502020204020303" pitchFamily="34" charset="77"/>
                <a:ea typeface="+mn-ea"/>
                <a:cs typeface="+mn-cs"/>
              </a:defRPr>
            </a:lvl2pPr>
            <a:lvl3pPr marL="0" indent="0" algn="l" defTabSz="914400" rtl="0" eaLnBrk="1" latinLnBrk="0" hangingPunct="1">
              <a:lnSpc>
                <a:spcPct val="120000"/>
              </a:lnSpc>
              <a:spcBef>
                <a:spcPts val="800"/>
              </a:spcBef>
              <a:spcAft>
                <a:spcPts val="200"/>
              </a:spcAft>
              <a:buFont typeface="Arial" panose="020B0604020202020204" pitchFamily="34" charset="0"/>
              <a:buNone/>
              <a:tabLst/>
              <a:defRPr sz="1800" b="0" i="0" kern="1200">
                <a:solidFill>
                  <a:schemeClr val="accent6">
                    <a:lumMod val="75000"/>
                  </a:schemeClr>
                </a:solidFill>
                <a:latin typeface="Minion Pro" panose="02040503050306020203" pitchFamily="18" charset="0"/>
                <a:ea typeface="+mn-ea"/>
                <a:cs typeface="+mn-cs"/>
              </a:defRPr>
            </a:lvl3pPr>
            <a:lvl4pPr marL="173736" indent="-171450" algn="l" defTabSz="914400" rtl="0" eaLnBrk="1" latinLnBrk="0" hangingPunct="1">
              <a:lnSpc>
                <a:spcPct val="140000"/>
              </a:lnSpc>
              <a:spcBef>
                <a:spcPts val="400"/>
              </a:spcBef>
              <a:buClrTx/>
              <a:buFont typeface="Arial" panose="020B0604020202020204" pitchFamily="34" charset="0"/>
              <a:buChar char="•"/>
              <a:tabLst/>
              <a:defRPr sz="1400" kern="1200">
                <a:solidFill>
                  <a:schemeClr val="tx1"/>
                </a:solidFill>
                <a:latin typeface="+mn-lt"/>
                <a:ea typeface="+mn-ea"/>
                <a:cs typeface="+mn-cs"/>
              </a:defRPr>
            </a:lvl4pPr>
            <a:lvl5pPr marL="173736" indent="-171450" algn="l" defTabSz="914400" rtl="0" eaLnBrk="1" latinLnBrk="0" hangingPunct="1">
              <a:lnSpc>
                <a:spcPct val="140000"/>
              </a:lnSpc>
              <a:spcBef>
                <a:spcPts val="400"/>
              </a:spcBef>
              <a:buFont typeface="Arial" panose="020B0604020202020204" pitchFamily="34" charset="0"/>
              <a:buChar char="•"/>
              <a:tabLst/>
              <a:defRPr sz="1400" kern="1200">
                <a:solidFill>
                  <a:schemeClr val="tx1"/>
                </a:solidFill>
                <a:latin typeface="+mn-lt"/>
                <a:ea typeface="+mn-ea"/>
                <a:cs typeface="+mn-cs"/>
              </a:defRPr>
            </a:lvl5pPr>
            <a:lvl6pPr marL="347472" indent="-173736" algn="l" defTabSz="914400" rtl="0" eaLnBrk="1" latinLnBrk="0" hangingPunct="1">
              <a:lnSpc>
                <a:spcPct val="140000"/>
              </a:lnSpc>
              <a:spcBef>
                <a:spcPts val="400"/>
              </a:spcBef>
              <a:buFont typeface="Arial" panose="020B0604020202020204" pitchFamily="34" charset="0"/>
              <a:buChar char="•"/>
              <a:defRPr sz="1400" kern="1200">
                <a:solidFill>
                  <a:schemeClr val="tx1"/>
                </a:solidFill>
                <a:latin typeface="+mn-lt"/>
                <a:ea typeface="+mn-ea"/>
                <a:cs typeface="+mn-cs"/>
              </a:defRPr>
            </a:lvl6pPr>
            <a:lvl7pPr marL="347472" indent="-347472" algn="l" defTabSz="914400" rtl="0" eaLnBrk="1" latinLnBrk="0" hangingPunct="1">
              <a:lnSpc>
                <a:spcPct val="140000"/>
              </a:lnSpc>
              <a:spcBef>
                <a:spcPts val="400"/>
              </a:spcBef>
              <a:buFont typeface="+mj-lt"/>
              <a:buAutoNum type="arabicPeriod"/>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886" lvl="3" indent="-228600">
              <a:lnSpc>
                <a:spcPct val="100000"/>
              </a:lnSpc>
              <a:spcBef>
                <a:spcPts val="1000"/>
              </a:spcBef>
              <a:buFont typeface="+mj-lt"/>
              <a:buAutoNum type="arabicPeriod"/>
            </a:pPr>
            <a:r>
              <a:rPr lang="en-US" sz="1600" dirty="0"/>
              <a:t>Map loyalty card data with purchases</a:t>
            </a:r>
          </a:p>
          <a:p>
            <a:pPr marL="230886" lvl="3" indent="-228600">
              <a:lnSpc>
                <a:spcPct val="100000"/>
              </a:lnSpc>
              <a:spcBef>
                <a:spcPts val="1000"/>
              </a:spcBef>
              <a:buFont typeface="+mj-lt"/>
              <a:buAutoNum type="arabicPeriod"/>
            </a:pPr>
            <a:endParaRPr lang="en-US" sz="1600" dirty="0"/>
          </a:p>
          <a:p>
            <a:pPr marL="230886" lvl="3" indent="-228600">
              <a:lnSpc>
                <a:spcPct val="100000"/>
              </a:lnSpc>
              <a:spcBef>
                <a:spcPts val="1000"/>
              </a:spcBef>
              <a:buFont typeface="+mj-lt"/>
              <a:buAutoNum type="arabicPeriod"/>
            </a:pPr>
            <a:r>
              <a:rPr lang="en-US" sz="1600" dirty="0"/>
              <a:t>Loyalty card data is currently housed on local servers, whereas for Purchase data we are required to use Google Analytics</a:t>
            </a:r>
          </a:p>
          <a:p>
            <a:pPr marL="230886" lvl="3" indent="-228600">
              <a:lnSpc>
                <a:spcPct val="100000"/>
              </a:lnSpc>
              <a:spcBef>
                <a:spcPts val="1000"/>
              </a:spcBef>
              <a:buFont typeface="+mj-lt"/>
              <a:buAutoNum type="arabicPeriod"/>
            </a:pPr>
            <a:endParaRPr lang="en-US" sz="1600" dirty="0"/>
          </a:p>
          <a:p>
            <a:pPr marL="230886" lvl="3" indent="-228600">
              <a:lnSpc>
                <a:spcPct val="100000"/>
              </a:lnSpc>
              <a:spcBef>
                <a:spcPts val="1000"/>
              </a:spcBef>
              <a:buFont typeface="+mj-lt"/>
              <a:buAutoNum type="arabicPeriod"/>
            </a:pPr>
            <a:r>
              <a:rPr lang="en-US" sz="1600" dirty="0"/>
              <a:t>Also map campaign information with the purchases and loyalty card details to understand effectiveness of marketing at customer level</a:t>
            </a:r>
          </a:p>
          <a:p>
            <a:pPr marL="230886" lvl="3" indent="-228600">
              <a:lnSpc>
                <a:spcPct val="100000"/>
              </a:lnSpc>
              <a:spcBef>
                <a:spcPts val="1000"/>
              </a:spcBef>
              <a:buFont typeface="+mj-lt"/>
              <a:buAutoNum type="arabicPeriod"/>
            </a:pPr>
            <a:endParaRPr lang="en-US" sz="1600" dirty="0"/>
          </a:p>
          <a:p>
            <a:pPr marL="230886" lvl="3" indent="-228600">
              <a:lnSpc>
                <a:spcPct val="100000"/>
              </a:lnSpc>
              <a:spcBef>
                <a:spcPts val="1000"/>
              </a:spcBef>
              <a:buFont typeface="+mj-lt"/>
              <a:buAutoNum type="arabicPeriod"/>
            </a:pPr>
            <a:r>
              <a:rPr lang="en-US" sz="1600" dirty="0"/>
              <a:t>Visualize the data in a BI platform, preferably Power BI</a:t>
            </a:r>
          </a:p>
          <a:p>
            <a:pPr marL="230886" lvl="3" indent="-228600">
              <a:lnSpc>
                <a:spcPct val="100000"/>
              </a:lnSpc>
              <a:spcBef>
                <a:spcPts val="1000"/>
              </a:spcBef>
              <a:buFont typeface="+mj-lt"/>
              <a:buAutoNum type="arabicPeriod"/>
            </a:pPr>
            <a:endParaRPr lang="en-US" sz="1600" dirty="0"/>
          </a:p>
          <a:p>
            <a:pPr marL="230886" lvl="3" indent="-228600">
              <a:lnSpc>
                <a:spcPct val="100000"/>
              </a:lnSpc>
              <a:spcBef>
                <a:spcPts val="1000"/>
              </a:spcBef>
              <a:buFont typeface="+mj-lt"/>
              <a:buAutoNum type="arabicPeriod"/>
            </a:pPr>
            <a:r>
              <a:rPr lang="en-US" sz="1600" dirty="0"/>
              <a:t>Automate the whole system with scheduled jobs</a:t>
            </a:r>
          </a:p>
        </p:txBody>
      </p:sp>
    </p:spTree>
    <p:extLst>
      <p:ext uri="{BB962C8B-B14F-4D97-AF65-F5344CB8AC3E}">
        <p14:creationId xmlns:p14="http://schemas.microsoft.com/office/powerpoint/2010/main" val="296546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4F5815-EB5D-B74A-AF6A-8CDC66DBD340}"/>
              </a:ext>
            </a:extLst>
          </p:cNvPr>
          <p:cNvSpPr>
            <a:spLocks noGrp="1"/>
          </p:cNvSpPr>
          <p:nvPr>
            <p:ph type="title"/>
          </p:nvPr>
        </p:nvSpPr>
        <p:spPr/>
        <p:txBody>
          <a:bodyPr/>
          <a:lstStyle/>
          <a:p>
            <a:r>
              <a:rPr lang="en-US" dirty="0"/>
              <a:t>Understanding the background</a:t>
            </a:r>
          </a:p>
        </p:txBody>
      </p:sp>
      <p:sp>
        <p:nvSpPr>
          <p:cNvPr id="6" name="Subtitle 5">
            <a:extLst>
              <a:ext uri="{FF2B5EF4-FFF2-40B4-BE49-F238E27FC236}">
                <a16:creationId xmlns:a16="http://schemas.microsoft.com/office/drawing/2014/main" id="{98F7B66F-19A3-474C-AFA0-7D6F28A75465}"/>
              </a:ext>
            </a:extLst>
          </p:cNvPr>
          <p:cNvSpPr>
            <a:spLocks noGrp="1"/>
          </p:cNvSpPr>
          <p:nvPr>
            <p:ph type="subTitle" idx="13"/>
          </p:nvPr>
        </p:nvSpPr>
        <p:spPr/>
        <p:txBody>
          <a:bodyPr/>
          <a:lstStyle/>
          <a:p>
            <a:r>
              <a:rPr lang="en-US" b="1" dirty="0">
                <a:solidFill>
                  <a:schemeClr val="accent1"/>
                </a:solidFill>
              </a:rPr>
              <a:t>Marketing Analytics | Landscape</a:t>
            </a:r>
            <a:endParaRPr lang="en-US" dirty="0">
              <a:solidFill>
                <a:schemeClr val="accent1"/>
              </a:solidFill>
            </a:endParaRPr>
          </a:p>
        </p:txBody>
      </p:sp>
      <p:sp>
        <p:nvSpPr>
          <p:cNvPr id="11" name="Text Placeholder 6">
            <a:extLst>
              <a:ext uri="{FF2B5EF4-FFF2-40B4-BE49-F238E27FC236}">
                <a16:creationId xmlns:a16="http://schemas.microsoft.com/office/drawing/2014/main" id="{88E406CC-AAC7-44A0-8925-094EE1786F6D}"/>
              </a:ext>
            </a:extLst>
          </p:cNvPr>
          <p:cNvSpPr txBox="1">
            <a:spLocks/>
          </p:cNvSpPr>
          <p:nvPr/>
        </p:nvSpPr>
        <p:spPr>
          <a:xfrm>
            <a:off x="685800" y="1814777"/>
            <a:ext cx="10666828" cy="3680577"/>
          </a:xfrm>
          <a:prstGeom prst="rect">
            <a:avLst/>
          </a:prstGeom>
        </p:spPr>
        <p:txBody>
          <a:bodyPr vert="horz" lIns="0" tIns="0" rIns="0" bIns="0" numCol="1" spcCol="384048" rtlCol="0">
            <a:noAutofit/>
          </a:bodyPr>
          <a:lstStyle>
            <a:lvl1pPr marL="0" marR="0" indent="0" algn="l" defTabSz="914400" rtl="0" eaLnBrk="1" fontAlgn="auto" latinLnBrk="0" hangingPunct="1">
              <a:lnSpc>
                <a:spcPct val="140000"/>
              </a:lnSpc>
              <a:spcBef>
                <a:spcPts val="400"/>
              </a:spcBef>
              <a:spcAft>
                <a:spcPts val="400"/>
              </a:spcAft>
              <a:buClrTx/>
              <a:buSzTx/>
              <a:buFontTx/>
              <a:buNone/>
              <a:tabLst/>
              <a:defRPr sz="1400" kern="1200">
                <a:solidFill>
                  <a:schemeClr val="tx1"/>
                </a:solidFill>
                <a:latin typeface="+mn-lt"/>
                <a:ea typeface="+mn-ea"/>
                <a:cs typeface="+mn-cs"/>
              </a:defRPr>
            </a:lvl1pPr>
            <a:lvl2pPr marL="6350" indent="0" algn="l" defTabSz="914400" rtl="0" eaLnBrk="1" latinLnBrk="0" hangingPunct="1">
              <a:lnSpc>
                <a:spcPct val="140000"/>
              </a:lnSpc>
              <a:spcBef>
                <a:spcPts val="1000"/>
              </a:spcBef>
              <a:spcAft>
                <a:spcPts val="200"/>
              </a:spcAft>
              <a:buFont typeface="Arial" panose="020B0604020202020204" pitchFamily="34" charset="0"/>
              <a:buNone/>
              <a:tabLst/>
              <a:defRPr sz="1400" b="1" i="0" kern="1200" spc="50" baseline="0">
                <a:solidFill>
                  <a:schemeClr val="accent1"/>
                </a:solidFill>
                <a:latin typeface="Futura Next DemiBold" panose="020B0502020204020303" pitchFamily="34" charset="77"/>
                <a:ea typeface="+mn-ea"/>
                <a:cs typeface="+mn-cs"/>
              </a:defRPr>
            </a:lvl2pPr>
            <a:lvl3pPr marL="0" indent="0" algn="l" defTabSz="914400" rtl="0" eaLnBrk="1" latinLnBrk="0" hangingPunct="1">
              <a:lnSpc>
                <a:spcPct val="120000"/>
              </a:lnSpc>
              <a:spcBef>
                <a:spcPts val="800"/>
              </a:spcBef>
              <a:spcAft>
                <a:spcPts val="200"/>
              </a:spcAft>
              <a:buFont typeface="Arial" panose="020B0604020202020204" pitchFamily="34" charset="0"/>
              <a:buNone/>
              <a:tabLst/>
              <a:defRPr sz="1800" b="0" i="0" kern="1200">
                <a:solidFill>
                  <a:schemeClr val="accent6">
                    <a:lumMod val="75000"/>
                  </a:schemeClr>
                </a:solidFill>
                <a:latin typeface="Minion Pro" panose="02040503050306020203" pitchFamily="18" charset="0"/>
                <a:ea typeface="+mn-ea"/>
                <a:cs typeface="+mn-cs"/>
              </a:defRPr>
            </a:lvl3pPr>
            <a:lvl4pPr marL="173736" indent="-171450" algn="l" defTabSz="914400" rtl="0" eaLnBrk="1" latinLnBrk="0" hangingPunct="1">
              <a:lnSpc>
                <a:spcPct val="140000"/>
              </a:lnSpc>
              <a:spcBef>
                <a:spcPts val="400"/>
              </a:spcBef>
              <a:buClrTx/>
              <a:buFont typeface="Arial" panose="020B0604020202020204" pitchFamily="34" charset="0"/>
              <a:buChar char="•"/>
              <a:tabLst/>
              <a:defRPr sz="1400" kern="1200">
                <a:solidFill>
                  <a:schemeClr val="tx1"/>
                </a:solidFill>
                <a:latin typeface="+mn-lt"/>
                <a:ea typeface="+mn-ea"/>
                <a:cs typeface="+mn-cs"/>
              </a:defRPr>
            </a:lvl4pPr>
            <a:lvl5pPr marL="173736" indent="-171450" algn="l" defTabSz="914400" rtl="0" eaLnBrk="1" latinLnBrk="0" hangingPunct="1">
              <a:lnSpc>
                <a:spcPct val="140000"/>
              </a:lnSpc>
              <a:spcBef>
                <a:spcPts val="400"/>
              </a:spcBef>
              <a:buFont typeface="Arial" panose="020B0604020202020204" pitchFamily="34" charset="0"/>
              <a:buChar char="•"/>
              <a:tabLst/>
              <a:defRPr sz="1400" kern="1200">
                <a:solidFill>
                  <a:schemeClr val="tx1"/>
                </a:solidFill>
                <a:latin typeface="+mn-lt"/>
                <a:ea typeface="+mn-ea"/>
                <a:cs typeface="+mn-cs"/>
              </a:defRPr>
            </a:lvl5pPr>
            <a:lvl6pPr marL="347472" indent="-173736" algn="l" defTabSz="914400" rtl="0" eaLnBrk="1" latinLnBrk="0" hangingPunct="1">
              <a:lnSpc>
                <a:spcPct val="140000"/>
              </a:lnSpc>
              <a:spcBef>
                <a:spcPts val="400"/>
              </a:spcBef>
              <a:buFont typeface="Arial" panose="020B0604020202020204" pitchFamily="34" charset="0"/>
              <a:buChar char="•"/>
              <a:defRPr sz="1400" kern="1200">
                <a:solidFill>
                  <a:schemeClr val="tx1"/>
                </a:solidFill>
                <a:latin typeface="+mn-lt"/>
                <a:ea typeface="+mn-ea"/>
                <a:cs typeface="+mn-cs"/>
              </a:defRPr>
            </a:lvl6pPr>
            <a:lvl7pPr marL="347472" indent="-347472" algn="l" defTabSz="914400" rtl="0" eaLnBrk="1" latinLnBrk="0" hangingPunct="1">
              <a:lnSpc>
                <a:spcPct val="140000"/>
              </a:lnSpc>
              <a:spcBef>
                <a:spcPts val="400"/>
              </a:spcBef>
              <a:buFont typeface="+mj-lt"/>
              <a:buAutoNum type="arabicPeriod"/>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886" lvl="3" indent="-228600">
              <a:lnSpc>
                <a:spcPct val="100000"/>
              </a:lnSpc>
              <a:spcBef>
                <a:spcPts val="1000"/>
              </a:spcBef>
              <a:buFont typeface="+mj-lt"/>
              <a:buAutoNum type="arabicPeriod"/>
            </a:pPr>
            <a:r>
              <a:rPr lang="en-US" sz="1600" dirty="0"/>
              <a:t>Google Analytics 360 is implemented, that is Universal Analytics, and is having naïve integration with </a:t>
            </a:r>
            <a:r>
              <a:rPr lang="en-US" sz="1600" dirty="0" err="1"/>
              <a:t>BigQuery</a:t>
            </a:r>
            <a:endParaRPr lang="en-US" sz="1600" dirty="0"/>
          </a:p>
          <a:p>
            <a:pPr marL="230886" lvl="3" indent="-228600">
              <a:lnSpc>
                <a:spcPct val="100000"/>
              </a:lnSpc>
              <a:spcBef>
                <a:spcPts val="1000"/>
              </a:spcBef>
              <a:buFont typeface="+mj-lt"/>
              <a:buAutoNum type="arabicPeriod"/>
            </a:pPr>
            <a:endParaRPr lang="en-US" sz="1600" dirty="0"/>
          </a:p>
          <a:p>
            <a:pPr marL="230886" lvl="3" indent="-228600">
              <a:lnSpc>
                <a:spcPct val="100000"/>
              </a:lnSpc>
              <a:spcBef>
                <a:spcPts val="1000"/>
              </a:spcBef>
              <a:buFont typeface="+mj-lt"/>
              <a:buAutoNum type="arabicPeriod"/>
            </a:pPr>
            <a:r>
              <a:rPr lang="en-US" sz="1600" dirty="0"/>
              <a:t>Only Loyalty card number can be sent on cloud platform, if required, but not customer PII can be hosted on cloud</a:t>
            </a:r>
          </a:p>
          <a:p>
            <a:pPr marL="230886" lvl="3" indent="-228600">
              <a:lnSpc>
                <a:spcPct val="100000"/>
              </a:lnSpc>
              <a:spcBef>
                <a:spcPts val="1000"/>
              </a:spcBef>
              <a:buFont typeface="+mj-lt"/>
              <a:buAutoNum type="arabicPeriod"/>
            </a:pPr>
            <a:endParaRPr lang="en-US" sz="1600" dirty="0"/>
          </a:p>
          <a:p>
            <a:pPr marL="230886" lvl="3" indent="-228600">
              <a:lnSpc>
                <a:spcPct val="100000"/>
              </a:lnSpc>
              <a:spcBef>
                <a:spcPts val="1000"/>
              </a:spcBef>
              <a:buFont typeface="+mj-lt"/>
              <a:buAutoNum type="arabicPeriod"/>
            </a:pPr>
            <a:r>
              <a:rPr lang="en-US" sz="1600" dirty="0"/>
              <a:t>Customer information can be provided in CSV files on local servers only</a:t>
            </a:r>
          </a:p>
        </p:txBody>
      </p:sp>
    </p:spTree>
    <p:extLst>
      <p:ext uri="{BB962C8B-B14F-4D97-AF65-F5344CB8AC3E}">
        <p14:creationId xmlns:p14="http://schemas.microsoft.com/office/powerpoint/2010/main" val="337380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4F5815-EB5D-B74A-AF6A-8CDC66DBD340}"/>
              </a:ext>
            </a:extLst>
          </p:cNvPr>
          <p:cNvSpPr>
            <a:spLocks noGrp="1"/>
          </p:cNvSpPr>
          <p:nvPr>
            <p:ph type="title"/>
          </p:nvPr>
        </p:nvSpPr>
        <p:spPr/>
        <p:txBody>
          <a:bodyPr/>
          <a:lstStyle/>
          <a:p>
            <a:r>
              <a:rPr lang="en-US" dirty="0"/>
              <a:t>Creating the data flow</a:t>
            </a:r>
          </a:p>
        </p:txBody>
      </p:sp>
      <p:sp>
        <p:nvSpPr>
          <p:cNvPr id="6" name="Subtitle 5">
            <a:extLst>
              <a:ext uri="{FF2B5EF4-FFF2-40B4-BE49-F238E27FC236}">
                <a16:creationId xmlns:a16="http://schemas.microsoft.com/office/drawing/2014/main" id="{98F7B66F-19A3-474C-AFA0-7D6F28A75465}"/>
              </a:ext>
            </a:extLst>
          </p:cNvPr>
          <p:cNvSpPr>
            <a:spLocks noGrp="1"/>
          </p:cNvSpPr>
          <p:nvPr>
            <p:ph type="subTitle" idx="13"/>
          </p:nvPr>
        </p:nvSpPr>
        <p:spPr/>
        <p:txBody>
          <a:bodyPr/>
          <a:lstStyle/>
          <a:p>
            <a:r>
              <a:rPr lang="en-US" b="1" dirty="0">
                <a:solidFill>
                  <a:schemeClr val="accent1"/>
                </a:solidFill>
              </a:rPr>
              <a:t>Marketing Analytics | Architecture</a:t>
            </a:r>
            <a:endParaRPr lang="en-US" dirty="0">
              <a:solidFill>
                <a:schemeClr val="accent1"/>
              </a:solidFill>
            </a:endParaRPr>
          </a:p>
        </p:txBody>
      </p:sp>
      <p:grpSp>
        <p:nvGrpSpPr>
          <p:cNvPr id="49" name="Group 48">
            <a:extLst>
              <a:ext uri="{FF2B5EF4-FFF2-40B4-BE49-F238E27FC236}">
                <a16:creationId xmlns:a16="http://schemas.microsoft.com/office/drawing/2014/main" id="{4F908B56-E1D0-4745-BE0C-30A59984AF5C}"/>
              </a:ext>
            </a:extLst>
          </p:cNvPr>
          <p:cNvGrpSpPr/>
          <p:nvPr/>
        </p:nvGrpSpPr>
        <p:grpSpPr>
          <a:xfrm>
            <a:off x="654555" y="2105527"/>
            <a:ext cx="5396624" cy="3270569"/>
            <a:chOff x="404472" y="1853699"/>
            <a:chExt cx="5396624" cy="3270569"/>
          </a:xfrm>
        </p:grpSpPr>
        <p:pic>
          <p:nvPicPr>
            <p:cNvPr id="7" name="Picture 6">
              <a:extLst>
                <a:ext uri="{FF2B5EF4-FFF2-40B4-BE49-F238E27FC236}">
                  <a16:creationId xmlns:a16="http://schemas.microsoft.com/office/drawing/2014/main" id="{B791511D-490B-4AC2-9B75-4721740C0817}"/>
                </a:ext>
              </a:extLst>
            </p:cNvPr>
            <p:cNvPicPr>
              <a:picLocks noChangeAspect="1"/>
            </p:cNvPicPr>
            <p:nvPr/>
          </p:nvPicPr>
          <p:blipFill>
            <a:blip r:embed="rId3"/>
            <a:stretch>
              <a:fillRect/>
            </a:stretch>
          </p:blipFill>
          <p:spPr>
            <a:xfrm>
              <a:off x="2713482" y="3288836"/>
              <a:ext cx="1282727" cy="929718"/>
            </a:xfrm>
            <a:prstGeom prst="rect">
              <a:avLst/>
            </a:prstGeom>
          </p:spPr>
        </p:pic>
        <p:pic>
          <p:nvPicPr>
            <p:cNvPr id="12290" name="Picture 2" descr="Church Clipart Server - Database Server Icon Png PNG Image | Transparent  PNG Free Download on SeekPNG">
              <a:extLst>
                <a:ext uri="{FF2B5EF4-FFF2-40B4-BE49-F238E27FC236}">
                  <a16:creationId xmlns:a16="http://schemas.microsoft.com/office/drawing/2014/main" id="{D75285B3-D063-4F07-A4F8-A7A0BE278D38}"/>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938458" y="4182976"/>
              <a:ext cx="855893" cy="9412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4EFEFA8-196F-4716-9491-3969D7765BB7}"/>
                </a:ext>
              </a:extLst>
            </p:cNvPr>
            <p:cNvPicPr>
              <a:picLocks noChangeAspect="1"/>
            </p:cNvPicPr>
            <p:nvPr/>
          </p:nvPicPr>
          <p:blipFill>
            <a:blip r:embed="rId5"/>
            <a:stretch>
              <a:fillRect/>
            </a:stretch>
          </p:blipFill>
          <p:spPr>
            <a:xfrm>
              <a:off x="404472" y="2423234"/>
              <a:ext cx="1768223" cy="553506"/>
            </a:xfrm>
            <a:prstGeom prst="rect">
              <a:avLst/>
            </a:prstGeom>
          </p:spPr>
        </p:pic>
        <p:grpSp>
          <p:nvGrpSpPr>
            <p:cNvPr id="15" name="Group 14">
              <a:extLst>
                <a:ext uri="{FF2B5EF4-FFF2-40B4-BE49-F238E27FC236}">
                  <a16:creationId xmlns:a16="http://schemas.microsoft.com/office/drawing/2014/main" id="{7440A191-C96E-431B-986E-9FE5993260A9}"/>
                </a:ext>
              </a:extLst>
            </p:cNvPr>
            <p:cNvGrpSpPr/>
            <p:nvPr/>
          </p:nvGrpSpPr>
          <p:grpSpPr>
            <a:xfrm>
              <a:off x="4518369" y="1853699"/>
              <a:ext cx="1282727" cy="1457086"/>
              <a:chOff x="7821637" y="2514600"/>
              <a:chExt cx="1867779" cy="2494005"/>
            </a:xfrm>
          </p:grpSpPr>
          <p:pic>
            <p:nvPicPr>
              <p:cNvPr id="3" name="Picture 2">
                <a:extLst>
                  <a:ext uri="{FF2B5EF4-FFF2-40B4-BE49-F238E27FC236}">
                    <a16:creationId xmlns:a16="http://schemas.microsoft.com/office/drawing/2014/main" id="{CD9DE012-09E5-4CF6-819C-137CBCF9E654}"/>
                  </a:ext>
                </a:extLst>
              </p:cNvPr>
              <p:cNvPicPr>
                <a:picLocks noChangeAspect="1"/>
              </p:cNvPicPr>
              <p:nvPr/>
            </p:nvPicPr>
            <p:blipFill>
              <a:blip r:embed="rId6"/>
              <a:stretch>
                <a:fillRect/>
              </a:stretch>
            </p:blipFill>
            <p:spPr>
              <a:xfrm>
                <a:off x="7821637" y="2514600"/>
                <a:ext cx="1867779" cy="396574"/>
              </a:xfrm>
              <a:prstGeom prst="rect">
                <a:avLst/>
              </a:prstGeom>
            </p:spPr>
          </p:pic>
          <p:pic>
            <p:nvPicPr>
              <p:cNvPr id="12" name="Picture 11">
                <a:extLst>
                  <a:ext uri="{FF2B5EF4-FFF2-40B4-BE49-F238E27FC236}">
                    <a16:creationId xmlns:a16="http://schemas.microsoft.com/office/drawing/2014/main" id="{EE88AE90-E03A-4995-8A5A-92EC575CA61B}"/>
                  </a:ext>
                </a:extLst>
              </p:cNvPr>
              <p:cNvPicPr>
                <a:picLocks noChangeAspect="1"/>
              </p:cNvPicPr>
              <p:nvPr/>
            </p:nvPicPr>
            <p:blipFill>
              <a:blip r:embed="rId7"/>
              <a:stretch>
                <a:fillRect/>
              </a:stretch>
            </p:blipFill>
            <p:spPr>
              <a:xfrm>
                <a:off x="7821637" y="2945639"/>
                <a:ext cx="1867779" cy="1049679"/>
              </a:xfrm>
              <a:prstGeom prst="rect">
                <a:avLst/>
              </a:prstGeom>
            </p:spPr>
          </p:pic>
          <p:pic>
            <p:nvPicPr>
              <p:cNvPr id="14" name="Picture 13">
                <a:extLst>
                  <a:ext uri="{FF2B5EF4-FFF2-40B4-BE49-F238E27FC236}">
                    <a16:creationId xmlns:a16="http://schemas.microsoft.com/office/drawing/2014/main" id="{7E2CDDFD-886F-418B-B030-7361776B68AC}"/>
                  </a:ext>
                </a:extLst>
              </p:cNvPr>
              <p:cNvPicPr>
                <a:picLocks noChangeAspect="1"/>
              </p:cNvPicPr>
              <p:nvPr/>
            </p:nvPicPr>
            <p:blipFill>
              <a:blip r:embed="rId8"/>
              <a:stretch>
                <a:fillRect/>
              </a:stretch>
            </p:blipFill>
            <p:spPr>
              <a:xfrm>
                <a:off x="7821637" y="4029783"/>
                <a:ext cx="1867779" cy="978822"/>
              </a:xfrm>
              <a:prstGeom prst="rect">
                <a:avLst/>
              </a:prstGeom>
            </p:spPr>
          </p:pic>
        </p:grpSp>
        <p:pic>
          <p:nvPicPr>
            <p:cNvPr id="17" name="Picture 16">
              <a:extLst>
                <a:ext uri="{FF2B5EF4-FFF2-40B4-BE49-F238E27FC236}">
                  <a16:creationId xmlns:a16="http://schemas.microsoft.com/office/drawing/2014/main" id="{332F94CB-AD6A-457E-87EB-F55B1F6FB0F0}"/>
                </a:ext>
              </a:extLst>
            </p:cNvPr>
            <p:cNvPicPr>
              <a:picLocks noChangeAspect="1"/>
            </p:cNvPicPr>
            <p:nvPr/>
          </p:nvPicPr>
          <p:blipFill>
            <a:blip r:embed="rId9"/>
            <a:stretch>
              <a:fillRect/>
            </a:stretch>
          </p:blipFill>
          <p:spPr>
            <a:xfrm>
              <a:off x="492315" y="4161498"/>
              <a:ext cx="1587609" cy="900521"/>
            </a:xfrm>
            <a:prstGeom prst="rect">
              <a:avLst/>
            </a:prstGeom>
          </p:spPr>
        </p:pic>
        <p:cxnSp>
          <p:nvCxnSpPr>
            <p:cNvPr id="19" name="Connector: Elbow 18">
              <a:extLst>
                <a:ext uri="{FF2B5EF4-FFF2-40B4-BE49-F238E27FC236}">
                  <a16:creationId xmlns:a16="http://schemas.microsoft.com/office/drawing/2014/main" id="{70F630ED-E20B-498F-B048-F230EF071816}"/>
                </a:ext>
              </a:extLst>
            </p:cNvPr>
            <p:cNvCxnSpPr>
              <a:stCxn id="12290" idx="1"/>
              <a:endCxn id="7" idx="2"/>
            </p:cNvCxnSpPr>
            <p:nvPr/>
          </p:nvCxnSpPr>
          <p:spPr>
            <a:xfrm rot="10800000">
              <a:off x="3354846" y="4218554"/>
              <a:ext cx="1583612" cy="435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4DCBDC8-4175-40EA-9918-64D0F6C990EB}"/>
                </a:ext>
              </a:extLst>
            </p:cNvPr>
            <p:cNvCxnSpPr>
              <a:stCxn id="17" idx="0"/>
              <a:endCxn id="9" idx="2"/>
            </p:cNvCxnSpPr>
            <p:nvPr/>
          </p:nvCxnSpPr>
          <p:spPr>
            <a:xfrm flipV="1">
              <a:off x="1286120" y="2976740"/>
              <a:ext cx="2464" cy="1184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07EF9033-3992-427B-AED1-1DB2908DD2A3}"/>
                </a:ext>
              </a:extLst>
            </p:cNvPr>
            <p:cNvCxnSpPr>
              <a:stCxn id="9" idx="3"/>
              <a:endCxn id="7" idx="0"/>
            </p:cNvCxnSpPr>
            <p:nvPr/>
          </p:nvCxnSpPr>
          <p:spPr>
            <a:xfrm>
              <a:off x="2172695" y="2699987"/>
              <a:ext cx="1182151" cy="5888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2C462430-AEAE-464E-873F-B8C4F685FB16}"/>
                </a:ext>
              </a:extLst>
            </p:cNvPr>
            <p:cNvCxnSpPr>
              <a:cxnSpLocks/>
              <a:stCxn id="7" idx="3"/>
              <a:endCxn id="3" idx="1"/>
            </p:cNvCxnSpPr>
            <p:nvPr/>
          </p:nvCxnSpPr>
          <p:spPr>
            <a:xfrm flipV="1">
              <a:off x="3996209" y="1969546"/>
              <a:ext cx="522160" cy="178414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3D31CFFF-F946-4F3B-8C19-7F2C560D3609}"/>
                </a:ext>
              </a:extLst>
            </p:cNvPr>
            <p:cNvCxnSpPr>
              <a:cxnSpLocks/>
              <a:stCxn id="12290" idx="0"/>
              <a:endCxn id="14" idx="2"/>
            </p:cNvCxnSpPr>
            <p:nvPr/>
          </p:nvCxnSpPr>
          <p:spPr>
            <a:xfrm rot="16200000" flipV="1">
              <a:off x="4826974" y="3643545"/>
              <a:ext cx="872191" cy="2066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62A4FA5E-7E2D-4C59-8954-A218B49325B2}"/>
              </a:ext>
            </a:extLst>
          </p:cNvPr>
          <p:cNvSpPr/>
          <p:nvPr/>
        </p:nvSpPr>
        <p:spPr>
          <a:xfrm>
            <a:off x="6845418" y="0"/>
            <a:ext cx="534658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6">
            <a:extLst>
              <a:ext uri="{FF2B5EF4-FFF2-40B4-BE49-F238E27FC236}">
                <a16:creationId xmlns:a16="http://schemas.microsoft.com/office/drawing/2014/main" id="{1A17AD29-33BF-4AF6-BFE6-49DDC6C1DC75}"/>
              </a:ext>
            </a:extLst>
          </p:cNvPr>
          <p:cNvSpPr txBox="1">
            <a:spLocks/>
          </p:cNvSpPr>
          <p:nvPr/>
        </p:nvSpPr>
        <p:spPr>
          <a:xfrm>
            <a:off x="6977785" y="518961"/>
            <a:ext cx="5061081" cy="4426209"/>
          </a:xfrm>
          <a:prstGeom prst="rect">
            <a:avLst/>
          </a:prstGeom>
        </p:spPr>
        <p:txBody>
          <a:bodyPr vert="horz" lIns="0" tIns="0" rIns="0" bIns="0" numCol="1" spcCol="384048" rtlCol="0">
            <a:noAutofit/>
          </a:bodyPr>
          <a:lstStyle>
            <a:lvl1pPr marL="0" marR="0" indent="0" algn="l" defTabSz="914400" rtl="0" eaLnBrk="1" fontAlgn="auto" latinLnBrk="0" hangingPunct="1">
              <a:lnSpc>
                <a:spcPct val="140000"/>
              </a:lnSpc>
              <a:spcBef>
                <a:spcPts val="400"/>
              </a:spcBef>
              <a:spcAft>
                <a:spcPts val="400"/>
              </a:spcAft>
              <a:buClrTx/>
              <a:buSzTx/>
              <a:buFontTx/>
              <a:buNone/>
              <a:tabLst/>
              <a:defRPr sz="1400" kern="1200">
                <a:solidFill>
                  <a:schemeClr val="tx1"/>
                </a:solidFill>
                <a:latin typeface="+mn-lt"/>
                <a:ea typeface="+mn-ea"/>
                <a:cs typeface="+mn-cs"/>
              </a:defRPr>
            </a:lvl1pPr>
            <a:lvl2pPr marL="6350" indent="0" algn="l" defTabSz="914400" rtl="0" eaLnBrk="1" latinLnBrk="0" hangingPunct="1">
              <a:lnSpc>
                <a:spcPct val="140000"/>
              </a:lnSpc>
              <a:spcBef>
                <a:spcPts val="1000"/>
              </a:spcBef>
              <a:spcAft>
                <a:spcPts val="200"/>
              </a:spcAft>
              <a:buFont typeface="Arial" panose="020B0604020202020204" pitchFamily="34" charset="0"/>
              <a:buNone/>
              <a:tabLst/>
              <a:defRPr sz="1400" b="1" i="0" kern="1200" spc="50" baseline="0">
                <a:solidFill>
                  <a:schemeClr val="accent1"/>
                </a:solidFill>
                <a:latin typeface="Futura Next DemiBold" panose="020B0502020204020303" pitchFamily="34" charset="77"/>
                <a:ea typeface="+mn-ea"/>
                <a:cs typeface="+mn-cs"/>
              </a:defRPr>
            </a:lvl2pPr>
            <a:lvl3pPr marL="0" indent="0" algn="l" defTabSz="914400" rtl="0" eaLnBrk="1" latinLnBrk="0" hangingPunct="1">
              <a:lnSpc>
                <a:spcPct val="120000"/>
              </a:lnSpc>
              <a:spcBef>
                <a:spcPts val="800"/>
              </a:spcBef>
              <a:spcAft>
                <a:spcPts val="200"/>
              </a:spcAft>
              <a:buFont typeface="Arial" panose="020B0604020202020204" pitchFamily="34" charset="0"/>
              <a:buNone/>
              <a:tabLst/>
              <a:defRPr sz="1800" b="0" i="0" kern="1200">
                <a:solidFill>
                  <a:schemeClr val="accent6">
                    <a:lumMod val="75000"/>
                  </a:schemeClr>
                </a:solidFill>
                <a:latin typeface="Minion Pro" panose="02040503050306020203" pitchFamily="18" charset="0"/>
                <a:ea typeface="+mn-ea"/>
                <a:cs typeface="+mn-cs"/>
              </a:defRPr>
            </a:lvl3pPr>
            <a:lvl4pPr marL="173736" indent="-171450" algn="l" defTabSz="914400" rtl="0" eaLnBrk="1" latinLnBrk="0" hangingPunct="1">
              <a:lnSpc>
                <a:spcPct val="140000"/>
              </a:lnSpc>
              <a:spcBef>
                <a:spcPts val="400"/>
              </a:spcBef>
              <a:buClrTx/>
              <a:buFont typeface="Arial" panose="020B0604020202020204" pitchFamily="34" charset="0"/>
              <a:buChar char="•"/>
              <a:tabLst/>
              <a:defRPr sz="1400" kern="1200">
                <a:solidFill>
                  <a:schemeClr val="tx1"/>
                </a:solidFill>
                <a:latin typeface="+mn-lt"/>
                <a:ea typeface="+mn-ea"/>
                <a:cs typeface="+mn-cs"/>
              </a:defRPr>
            </a:lvl4pPr>
            <a:lvl5pPr marL="173736" indent="-171450" algn="l" defTabSz="914400" rtl="0" eaLnBrk="1" latinLnBrk="0" hangingPunct="1">
              <a:lnSpc>
                <a:spcPct val="140000"/>
              </a:lnSpc>
              <a:spcBef>
                <a:spcPts val="400"/>
              </a:spcBef>
              <a:buFont typeface="Arial" panose="020B0604020202020204" pitchFamily="34" charset="0"/>
              <a:buChar char="•"/>
              <a:tabLst/>
              <a:defRPr sz="1400" kern="1200">
                <a:solidFill>
                  <a:schemeClr val="tx1"/>
                </a:solidFill>
                <a:latin typeface="+mn-lt"/>
                <a:ea typeface="+mn-ea"/>
                <a:cs typeface="+mn-cs"/>
              </a:defRPr>
            </a:lvl5pPr>
            <a:lvl6pPr marL="347472" indent="-173736" algn="l" defTabSz="914400" rtl="0" eaLnBrk="1" latinLnBrk="0" hangingPunct="1">
              <a:lnSpc>
                <a:spcPct val="140000"/>
              </a:lnSpc>
              <a:spcBef>
                <a:spcPts val="400"/>
              </a:spcBef>
              <a:buFont typeface="Arial" panose="020B0604020202020204" pitchFamily="34" charset="0"/>
              <a:buChar char="•"/>
              <a:defRPr sz="1400" kern="1200">
                <a:solidFill>
                  <a:schemeClr val="tx1"/>
                </a:solidFill>
                <a:latin typeface="+mn-lt"/>
                <a:ea typeface="+mn-ea"/>
                <a:cs typeface="+mn-cs"/>
              </a:defRPr>
            </a:lvl6pPr>
            <a:lvl7pPr marL="347472" indent="-347472" algn="l" defTabSz="914400" rtl="0" eaLnBrk="1" latinLnBrk="0" hangingPunct="1">
              <a:lnSpc>
                <a:spcPct val="140000"/>
              </a:lnSpc>
              <a:spcBef>
                <a:spcPts val="400"/>
              </a:spcBef>
              <a:buFont typeface="+mj-lt"/>
              <a:buAutoNum type="arabicPeriod"/>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lnSpc>
                <a:spcPct val="100000"/>
              </a:lnSpc>
              <a:spcBef>
                <a:spcPts val="1000"/>
              </a:spcBef>
            </a:pPr>
            <a:r>
              <a:rPr lang="en-US" sz="1800" b="1" dirty="0"/>
              <a:t>The architecture must bring together variety of tools and technologies</a:t>
            </a:r>
          </a:p>
          <a:p>
            <a:pPr lvl="3">
              <a:lnSpc>
                <a:spcPct val="100000"/>
              </a:lnSpc>
              <a:spcBef>
                <a:spcPts val="1000"/>
              </a:spcBef>
            </a:pPr>
            <a:endParaRPr lang="en-US" sz="1800" b="1" dirty="0"/>
          </a:p>
          <a:p>
            <a:pPr lvl="3">
              <a:lnSpc>
                <a:spcPct val="100000"/>
              </a:lnSpc>
              <a:spcBef>
                <a:spcPts val="1000"/>
              </a:spcBef>
            </a:pPr>
            <a:r>
              <a:rPr lang="en-US" sz="1800" b="1" dirty="0"/>
              <a:t>Python scripts will be used to upload customer loyalty card data within </a:t>
            </a:r>
            <a:r>
              <a:rPr lang="en-US" sz="1800" b="1" dirty="0" err="1"/>
              <a:t>BigQuery</a:t>
            </a:r>
            <a:endParaRPr lang="en-US" sz="1800" b="1" dirty="0"/>
          </a:p>
          <a:p>
            <a:pPr lvl="3">
              <a:lnSpc>
                <a:spcPct val="100000"/>
              </a:lnSpc>
              <a:spcBef>
                <a:spcPts val="1000"/>
              </a:spcBef>
            </a:pPr>
            <a:endParaRPr lang="en-US" sz="1800" b="1" dirty="0"/>
          </a:p>
          <a:p>
            <a:pPr lvl="3">
              <a:lnSpc>
                <a:spcPct val="100000"/>
              </a:lnSpc>
              <a:spcBef>
                <a:spcPts val="1000"/>
              </a:spcBef>
            </a:pPr>
            <a:r>
              <a:rPr lang="en-US" sz="1800" b="1" dirty="0"/>
              <a:t>Google Analytics will have native integration with </a:t>
            </a:r>
            <a:r>
              <a:rPr lang="en-US" sz="1800" b="1" dirty="0" err="1"/>
              <a:t>BigQuery</a:t>
            </a:r>
            <a:endParaRPr lang="en-US" sz="1800" b="1" dirty="0"/>
          </a:p>
          <a:p>
            <a:pPr lvl="3">
              <a:lnSpc>
                <a:spcPct val="100000"/>
              </a:lnSpc>
              <a:spcBef>
                <a:spcPts val="1000"/>
              </a:spcBef>
            </a:pPr>
            <a:endParaRPr lang="en-US" sz="1800" b="1" dirty="0"/>
          </a:p>
          <a:p>
            <a:pPr lvl="3">
              <a:lnSpc>
                <a:spcPct val="100000"/>
              </a:lnSpc>
              <a:spcBef>
                <a:spcPts val="1000"/>
              </a:spcBef>
            </a:pPr>
            <a:r>
              <a:rPr lang="en-US" sz="1800" b="1" dirty="0"/>
              <a:t>CSV files from local server will be uploaded within Power BI</a:t>
            </a:r>
          </a:p>
          <a:p>
            <a:pPr lvl="3">
              <a:lnSpc>
                <a:spcPct val="100000"/>
              </a:lnSpc>
              <a:spcBef>
                <a:spcPts val="1000"/>
              </a:spcBef>
            </a:pPr>
            <a:endParaRPr lang="en-US" sz="1800" b="1" dirty="0"/>
          </a:p>
          <a:p>
            <a:pPr lvl="3">
              <a:lnSpc>
                <a:spcPct val="100000"/>
              </a:lnSpc>
              <a:spcBef>
                <a:spcPts val="1000"/>
              </a:spcBef>
            </a:pPr>
            <a:r>
              <a:rPr lang="en-US" sz="1800" b="1" dirty="0"/>
              <a:t>Data Model and Visualizations will be created within Power BI</a:t>
            </a:r>
          </a:p>
          <a:p>
            <a:pPr lvl="3">
              <a:lnSpc>
                <a:spcPct val="100000"/>
              </a:lnSpc>
              <a:spcBef>
                <a:spcPts val="1000"/>
              </a:spcBef>
            </a:pPr>
            <a:endParaRPr lang="en-US" sz="1800" b="1" dirty="0"/>
          </a:p>
          <a:p>
            <a:pPr lvl="3">
              <a:lnSpc>
                <a:spcPct val="100000"/>
              </a:lnSpc>
              <a:spcBef>
                <a:spcPts val="1000"/>
              </a:spcBef>
            </a:pPr>
            <a:r>
              <a:rPr lang="en-US" sz="1800" b="1" dirty="0"/>
              <a:t>Automations will be built within Power BI and </a:t>
            </a:r>
            <a:r>
              <a:rPr lang="en-US" sz="1800" b="1" dirty="0" err="1"/>
              <a:t>BigQuery</a:t>
            </a:r>
            <a:endParaRPr lang="en-US" sz="1800" b="1" dirty="0"/>
          </a:p>
        </p:txBody>
      </p:sp>
    </p:spTree>
    <p:extLst>
      <p:ext uri="{BB962C8B-B14F-4D97-AF65-F5344CB8AC3E}">
        <p14:creationId xmlns:p14="http://schemas.microsoft.com/office/powerpoint/2010/main" val="823426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4F5815-EB5D-B74A-AF6A-8CDC66DBD340}"/>
              </a:ext>
            </a:extLst>
          </p:cNvPr>
          <p:cNvSpPr>
            <a:spLocks noGrp="1"/>
          </p:cNvSpPr>
          <p:nvPr>
            <p:ph type="title"/>
          </p:nvPr>
        </p:nvSpPr>
        <p:spPr/>
        <p:txBody>
          <a:bodyPr/>
          <a:lstStyle/>
          <a:p>
            <a:r>
              <a:rPr lang="en-US" dirty="0"/>
              <a:t>APIs and Services</a:t>
            </a:r>
          </a:p>
        </p:txBody>
      </p:sp>
      <p:sp>
        <p:nvSpPr>
          <p:cNvPr id="6" name="Subtitle 5">
            <a:extLst>
              <a:ext uri="{FF2B5EF4-FFF2-40B4-BE49-F238E27FC236}">
                <a16:creationId xmlns:a16="http://schemas.microsoft.com/office/drawing/2014/main" id="{98F7B66F-19A3-474C-AFA0-7D6F28A75465}"/>
              </a:ext>
            </a:extLst>
          </p:cNvPr>
          <p:cNvSpPr>
            <a:spLocks noGrp="1"/>
          </p:cNvSpPr>
          <p:nvPr>
            <p:ph type="subTitle" idx="13"/>
          </p:nvPr>
        </p:nvSpPr>
        <p:spPr/>
        <p:txBody>
          <a:bodyPr/>
          <a:lstStyle/>
          <a:p>
            <a:r>
              <a:rPr lang="en-US" b="1" dirty="0">
                <a:solidFill>
                  <a:schemeClr val="accent1"/>
                </a:solidFill>
              </a:rPr>
              <a:t>Marketing Analytics | Service Account</a:t>
            </a:r>
            <a:endParaRPr lang="en-US" dirty="0">
              <a:solidFill>
                <a:schemeClr val="accent1"/>
              </a:solidFill>
            </a:endParaRPr>
          </a:p>
        </p:txBody>
      </p:sp>
      <p:pic>
        <p:nvPicPr>
          <p:cNvPr id="3" name="Picture 2">
            <a:extLst>
              <a:ext uri="{FF2B5EF4-FFF2-40B4-BE49-F238E27FC236}">
                <a16:creationId xmlns:a16="http://schemas.microsoft.com/office/drawing/2014/main" id="{7123D10F-9561-4072-9394-03DEB32D0D52}"/>
              </a:ext>
            </a:extLst>
          </p:cNvPr>
          <p:cNvPicPr>
            <a:picLocks noChangeAspect="1"/>
          </p:cNvPicPr>
          <p:nvPr/>
        </p:nvPicPr>
        <p:blipFill>
          <a:blip r:embed="rId3"/>
          <a:stretch>
            <a:fillRect/>
          </a:stretch>
        </p:blipFill>
        <p:spPr>
          <a:xfrm>
            <a:off x="1627983" y="1814777"/>
            <a:ext cx="8932985" cy="4288097"/>
          </a:xfrm>
          <a:prstGeom prst="rect">
            <a:avLst/>
          </a:prstGeom>
        </p:spPr>
      </p:pic>
    </p:spTree>
    <p:extLst>
      <p:ext uri="{BB962C8B-B14F-4D97-AF65-F5344CB8AC3E}">
        <p14:creationId xmlns:p14="http://schemas.microsoft.com/office/powerpoint/2010/main" val="361136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4F5815-EB5D-B74A-AF6A-8CDC66DBD340}"/>
              </a:ext>
            </a:extLst>
          </p:cNvPr>
          <p:cNvSpPr>
            <a:spLocks noGrp="1"/>
          </p:cNvSpPr>
          <p:nvPr>
            <p:ph type="title"/>
          </p:nvPr>
        </p:nvSpPr>
        <p:spPr/>
        <p:txBody>
          <a:bodyPr/>
          <a:lstStyle/>
          <a:p>
            <a:r>
              <a:rPr lang="en-US" dirty="0"/>
              <a:t>Create your Service Account</a:t>
            </a:r>
          </a:p>
        </p:txBody>
      </p:sp>
      <p:sp>
        <p:nvSpPr>
          <p:cNvPr id="6" name="Subtitle 5">
            <a:extLst>
              <a:ext uri="{FF2B5EF4-FFF2-40B4-BE49-F238E27FC236}">
                <a16:creationId xmlns:a16="http://schemas.microsoft.com/office/drawing/2014/main" id="{98F7B66F-19A3-474C-AFA0-7D6F28A75465}"/>
              </a:ext>
            </a:extLst>
          </p:cNvPr>
          <p:cNvSpPr>
            <a:spLocks noGrp="1"/>
          </p:cNvSpPr>
          <p:nvPr>
            <p:ph type="subTitle" idx="13"/>
          </p:nvPr>
        </p:nvSpPr>
        <p:spPr/>
        <p:txBody>
          <a:bodyPr/>
          <a:lstStyle/>
          <a:p>
            <a:r>
              <a:rPr lang="en-US" b="1" dirty="0">
                <a:solidFill>
                  <a:schemeClr val="accent1"/>
                </a:solidFill>
              </a:rPr>
              <a:t>Marketing Analytics | Service Account</a:t>
            </a:r>
            <a:endParaRPr lang="en-US" dirty="0">
              <a:solidFill>
                <a:schemeClr val="accent1"/>
              </a:solidFill>
            </a:endParaRPr>
          </a:p>
        </p:txBody>
      </p:sp>
      <p:pic>
        <p:nvPicPr>
          <p:cNvPr id="4" name="Picture 3">
            <a:extLst>
              <a:ext uri="{FF2B5EF4-FFF2-40B4-BE49-F238E27FC236}">
                <a16:creationId xmlns:a16="http://schemas.microsoft.com/office/drawing/2014/main" id="{7962B30F-5848-49B6-88CA-9FDCB586455B}"/>
              </a:ext>
            </a:extLst>
          </p:cNvPr>
          <p:cNvPicPr>
            <a:picLocks noChangeAspect="1"/>
          </p:cNvPicPr>
          <p:nvPr/>
        </p:nvPicPr>
        <p:blipFill>
          <a:blip r:embed="rId3"/>
          <a:stretch>
            <a:fillRect/>
          </a:stretch>
        </p:blipFill>
        <p:spPr>
          <a:xfrm>
            <a:off x="1502272" y="1676401"/>
            <a:ext cx="9187456" cy="3505198"/>
          </a:xfrm>
          <a:prstGeom prst="rect">
            <a:avLst/>
          </a:prstGeom>
        </p:spPr>
      </p:pic>
    </p:spTree>
    <p:extLst>
      <p:ext uri="{BB962C8B-B14F-4D97-AF65-F5344CB8AC3E}">
        <p14:creationId xmlns:p14="http://schemas.microsoft.com/office/powerpoint/2010/main" val="267473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4F5815-EB5D-B74A-AF6A-8CDC66DBD340}"/>
              </a:ext>
            </a:extLst>
          </p:cNvPr>
          <p:cNvSpPr>
            <a:spLocks noGrp="1"/>
          </p:cNvSpPr>
          <p:nvPr>
            <p:ph type="title"/>
          </p:nvPr>
        </p:nvSpPr>
        <p:spPr/>
        <p:txBody>
          <a:bodyPr/>
          <a:lstStyle/>
          <a:p>
            <a:r>
              <a:rPr lang="en-US" dirty="0"/>
              <a:t>Download the JSON</a:t>
            </a:r>
          </a:p>
        </p:txBody>
      </p:sp>
      <p:sp>
        <p:nvSpPr>
          <p:cNvPr id="6" name="Subtitle 5">
            <a:extLst>
              <a:ext uri="{FF2B5EF4-FFF2-40B4-BE49-F238E27FC236}">
                <a16:creationId xmlns:a16="http://schemas.microsoft.com/office/drawing/2014/main" id="{98F7B66F-19A3-474C-AFA0-7D6F28A75465}"/>
              </a:ext>
            </a:extLst>
          </p:cNvPr>
          <p:cNvSpPr>
            <a:spLocks noGrp="1"/>
          </p:cNvSpPr>
          <p:nvPr>
            <p:ph type="subTitle" idx="13"/>
          </p:nvPr>
        </p:nvSpPr>
        <p:spPr/>
        <p:txBody>
          <a:bodyPr/>
          <a:lstStyle/>
          <a:p>
            <a:r>
              <a:rPr lang="en-US" b="1" dirty="0">
                <a:solidFill>
                  <a:schemeClr val="accent1"/>
                </a:solidFill>
              </a:rPr>
              <a:t>Marketing Analytics | Service Account</a:t>
            </a:r>
            <a:endParaRPr lang="en-US" dirty="0">
              <a:solidFill>
                <a:schemeClr val="accent1"/>
              </a:solidFill>
            </a:endParaRPr>
          </a:p>
        </p:txBody>
      </p:sp>
      <p:pic>
        <p:nvPicPr>
          <p:cNvPr id="3" name="Picture 2">
            <a:extLst>
              <a:ext uri="{FF2B5EF4-FFF2-40B4-BE49-F238E27FC236}">
                <a16:creationId xmlns:a16="http://schemas.microsoft.com/office/drawing/2014/main" id="{585DB9CD-63AC-44E4-B48D-CBC822FDD61B}"/>
              </a:ext>
            </a:extLst>
          </p:cNvPr>
          <p:cNvPicPr>
            <a:picLocks noChangeAspect="1"/>
          </p:cNvPicPr>
          <p:nvPr/>
        </p:nvPicPr>
        <p:blipFill>
          <a:blip r:embed="rId3"/>
          <a:stretch>
            <a:fillRect/>
          </a:stretch>
        </p:blipFill>
        <p:spPr>
          <a:xfrm>
            <a:off x="980870" y="1438534"/>
            <a:ext cx="10227212" cy="4927588"/>
          </a:xfrm>
          <a:prstGeom prst="rect">
            <a:avLst/>
          </a:prstGeom>
        </p:spPr>
      </p:pic>
    </p:spTree>
    <p:extLst>
      <p:ext uri="{BB962C8B-B14F-4D97-AF65-F5344CB8AC3E}">
        <p14:creationId xmlns:p14="http://schemas.microsoft.com/office/powerpoint/2010/main" val="38971083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FIrJY0cw_.8KRHfbt5yTA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avSZl9F42Jet3mPE3x.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i5tBLgDySicRcHUawcDAx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FIrJY0cw_.8KRHfbt5yTA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avSZl9F42Jet3mPE3x.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FIrJY0cw_.8KRHfbt5yTA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avSZl9F42Jet3mPE3x.O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FIrJY0cw_.8KRHfbt5yTA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avSZl9F42Jet3mPE3x.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3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9F117536-D12A-D446-83AA-F7C2164612F6}" vid="{FC1025BD-772B-194C-86C2-A871A54F2E7E}"/>
    </a:ext>
  </a:extLst>
</a:theme>
</file>

<file path=ppt/theme/theme13.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_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5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_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7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9F117536-D12A-D446-83AA-F7C2164612F6}" vid="{FC1025BD-772B-194C-86C2-A871A54F2E7E}"/>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1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_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4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718D68082649439C161BA094577E4B" ma:contentTypeVersion="4" ma:contentTypeDescription="Create a new document." ma:contentTypeScope="" ma:versionID="74535406566ddeeba76537719e769a8f">
  <xsd:schema xmlns:xsd="http://www.w3.org/2001/XMLSchema" xmlns:xs="http://www.w3.org/2001/XMLSchema" xmlns:p="http://schemas.microsoft.com/office/2006/metadata/properties" xmlns:ns2="861202a2-8b09-4a2d-91e2-5b23b6f3d094" targetNamespace="http://schemas.microsoft.com/office/2006/metadata/properties" ma:root="true" ma:fieldsID="f41d9eb947de8132f62f6cd5da5589a3" ns2:_="">
    <xsd:import namespace="861202a2-8b09-4a2d-91e2-5b23b6f3d09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1202a2-8b09-4a2d-91e2-5b23b6f3d0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6EA5DD-D5DA-4F1C-8ECA-0EB3AF666DA1}">
  <ds:schemaRefs>
    <ds:schemaRef ds:uri="http://purl.org/dc/terms/"/>
    <ds:schemaRef ds:uri="http://purl.org/dc/dcmitype/"/>
    <ds:schemaRef ds:uri="http://schemas.microsoft.com/office/2006/documentManagement/types"/>
    <ds:schemaRef ds:uri="http://purl.org/dc/elements/1.1/"/>
    <ds:schemaRef ds:uri="http://www.w3.org/XML/1998/namespace"/>
    <ds:schemaRef ds:uri="861202a2-8b09-4a2d-91e2-5b23b6f3d094"/>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9C6F2181-FE3B-48D2-B28E-CDC276EBC1B5}">
  <ds:schemaRefs>
    <ds:schemaRef ds:uri="http://schemas.microsoft.com/sharepoint/v3/contenttype/forms"/>
  </ds:schemaRefs>
</ds:datastoreItem>
</file>

<file path=customXml/itemProps3.xml><?xml version="1.0" encoding="utf-8"?>
<ds:datastoreItem xmlns:ds="http://schemas.openxmlformats.org/officeDocument/2006/customXml" ds:itemID="{C0A30EA3-B4C2-40FC-9A30-B8728132D952}">
  <ds:schemaRefs>
    <ds:schemaRef ds:uri="861202a2-8b09-4a2d-91e2-5b23b6f3d0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26262</TotalTime>
  <Words>287</Words>
  <Application>Microsoft Office PowerPoint</Application>
  <PresentationFormat>Widescreen</PresentationFormat>
  <Paragraphs>57</Paragraphs>
  <Slides>10</Slides>
  <Notes>7</Notes>
  <HiddenSlides>0</HiddenSlides>
  <MMClips>0</MMClips>
  <ScaleCrop>false</ScaleCrop>
  <HeadingPairs>
    <vt:vector size="8" baseType="variant">
      <vt:variant>
        <vt:lpstr>Fonts Used</vt:lpstr>
      </vt:variant>
      <vt:variant>
        <vt:i4>11</vt:i4>
      </vt:variant>
      <vt:variant>
        <vt:lpstr>Theme</vt:lpstr>
      </vt:variant>
      <vt:variant>
        <vt:i4>18</vt:i4>
      </vt:variant>
      <vt:variant>
        <vt:lpstr>Embedded OLE Servers</vt:lpstr>
      </vt:variant>
      <vt:variant>
        <vt:i4>1</vt:i4>
      </vt:variant>
      <vt:variant>
        <vt:lpstr>Slide Titles</vt:lpstr>
      </vt:variant>
      <vt:variant>
        <vt:i4>10</vt:i4>
      </vt:variant>
    </vt:vector>
  </HeadingPairs>
  <TitlesOfParts>
    <vt:vector size="40" baseType="lpstr">
      <vt:lpstr>Arial</vt:lpstr>
      <vt:lpstr>Calibri</vt:lpstr>
      <vt:lpstr>Futura Next</vt:lpstr>
      <vt:lpstr>Futura Next Book</vt:lpstr>
      <vt:lpstr>Futura Next DemiBold</vt:lpstr>
      <vt:lpstr>Futura Next Medium</vt:lpstr>
      <vt:lpstr>FuturaNext-Medium</vt:lpstr>
      <vt:lpstr>Georgia</vt:lpstr>
      <vt:lpstr>Gotham Book</vt:lpstr>
      <vt:lpstr>Gotham-Book</vt:lpstr>
      <vt:lpstr>Minion Pro</vt:lpstr>
      <vt:lpstr>Content</vt:lpstr>
      <vt:lpstr>3_Cover</vt:lpstr>
      <vt:lpstr>11_Content</vt:lpstr>
      <vt:lpstr>6_Cover</vt:lpstr>
      <vt:lpstr>7_Cover</vt:lpstr>
      <vt:lpstr>2_Content</vt:lpstr>
      <vt:lpstr>6_Content</vt:lpstr>
      <vt:lpstr>8_Cover</vt:lpstr>
      <vt:lpstr>4_Content</vt:lpstr>
      <vt:lpstr>9_Cover</vt:lpstr>
      <vt:lpstr>1_Content</vt:lpstr>
      <vt:lpstr>3_Content</vt:lpstr>
      <vt:lpstr>Voice</vt:lpstr>
      <vt:lpstr>Divider</vt:lpstr>
      <vt:lpstr>1_Divider</vt:lpstr>
      <vt:lpstr>5_Content</vt:lpstr>
      <vt:lpstr>2_Divider</vt:lpstr>
      <vt:lpstr>7_Content</vt:lpstr>
      <vt:lpstr>think-cell Slide</vt:lpstr>
      <vt:lpstr>Improving Analytics   GCP + GMP + Visualization = Effective Measurement</vt:lpstr>
      <vt:lpstr>AGENDA</vt:lpstr>
      <vt:lpstr>Project Goal  We want to create a Better understanding of customer Behavior, purchase preferences and marketing effectiveness</vt:lpstr>
      <vt:lpstr>What needs to be done?</vt:lpstr>
      <vt:lpstr>Understanding the background</vt:lpstr>
      <vt:lpstr>Creating the data flow</vt:lpstr>
      <vt:lpstr>APIs and Services</vt:lpstr>
      <vt:lpstr>Create your Service Account</vt:lpstr>
      <vt:lpstr>Download the JSON</vt:lpstr>
      <vt:lpstr>Let’s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Kunal Mehta</cp:lastModifiedBy>
  <cp:revision>1748</cp:revision>
  <dcterms:created xsi:type="dcterms:W3CDTF">2018-11-16T01:56:21Z</dcterms:created>
  <dcterms:modified xsi:type="dcterms:W3CDTF">2022-01-08T01:08:44Z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0x0101005D718D68082649439C161BA094577E4B</vt:lpwstr>
  </property>
</Properties>
</file>