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14" r:id="rId1"/>
    <p:sldMasterId id="2147483704" r:id="rId2"/>
    <p:sldMasterId id="2147483709" r:id="rId3"/>
  </p:sldMasterIdLst>
  <p:notesMasterIdLst>
    <p:notesMasterId r:id="rId21"/>
  </p:notesMasterIdLst>
  <p:handoutMasterIdLst>
    <p:handoutMasterId r:id="rId22"/>
  </p:handoutMasterIdLst>
  <p:sldIdLst>
    <p:sldId id="2146847864" r:id="rId4"/>
    <p:sldId id="2146847868" r:id="rId5"/>
    <p:sldId id="2146847870" r:id="rId6"/>
    <p:sldId id="924" r:id="rId7"/>
    <p:sldId id="2146847866" r:id="rId8"/>
    <p:sldId id="925" r:id="rId9"/>
    <p:sldId id="2146847865" r:id="rId10"/>
    <p:sldId id="2146847867" r:id="rId11"/>
    <p:sldId id="2146847871" r:id="rId12"/>
    <p:sldId id="923" r:id="rId13"/>
    <p:sldId id="2146847872" r:id="rId14"/>
    <p:sldId id="2146847869" r:id="rId15"/>
    <p:sldId id="2146847861" r:id="rId16"/>
    <p:sldId id="2146847873" r:id="rId17"/>
    <p:sldId id="2146847862" r:id="rId18"/>
    <p:sldId id="2146847863" r:id="rId19"/>
    <p:sldId id="2146847874" r:id="rId20"/>
  </p:sldIdLst>
  <p:sldSz cx="9144000" cy="5143500" type="screen16x9"/>
  <p:notesSz cx="7010400" cy="9296400"/>
  <p:custDataLst>
    <p:tags r:id="rId23"/>
  </p:custDataLst>
  <p:defaultTextStyle>
    <a:defPPr>
      <a:defRPr lang="en-US"/>
    </a:defPPr>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2945">
          <p15:clr>
            <a:srgbClr val="A4A3A4"/>
          </p15:clr>
        </p15:guide>
        <p15:guide id="3" orient="horz" pos="497">
          <p15:clr>
            <a:srgbClr val="A4A3A4"/>
          </p15:clr>
        </p15:guide>
        <p15:guide id="4" pos="2938">
          <p15:clr>
            <a:srgbClr val="A4A3A4"/>
          </p15:clr>
        </p15:guide>
        <p15:guide id="5" pos="58">
          <p15:clr>
            <a:srgbClr val="A4A3A4"/>
          </p15:clr>
        </p15:guide>
        <p15:guide id="6" pos="235">
          <p15:clr>
            <a:srgbClr val="A4A3A4"/>
          </p15:clr>
        </p15:guide>
        <p15:guide id="7" pos="5702">
          <p15:clr>
            <a:srgbClr val="A4A3A4"/>
          </p15:clr>
        </p15:guide>
        <p15:guide id="8" pos="5530">
          <p15:clr>
            <a:srgbClr val="A4A3A4"/>
          </p15:clr>
        </p15:guide>
        <p15:guide id="9" pos="2822">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0E7BA"/>
    <a:srgbClr val="DF9245"/>
    <a:srgbClr val="DB842D"/>
    <a:srgbClr val="CD7823"/>
    <a:srgbClr val="AFA546"/>
    <a:srgbClr val="8C4B32"/>
    <a:srgbClr val="E6D78F"/>
    <a:srgbClr val="E6D29B"/>
    <a:srgbClr val="ECD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2527" autoAdjust="0"/>
  </p:normalViewPr>
  <p:slideViewPr>
    <p:cSldViewPr snapToObjects="1">
      <p:cViewPr varScale="1">
        <p:scale>
          <a:sx n="88" d="100"/>
          <a:sy n="88" d="100"/>
        </p:scale>
        <p:origin x="688" y="64"/>
      </p:cViewPr>
      <p:guideLst>
        <p:guide orient="horz" pos="373"/>
        <p:guide orient="horz" pos="2945"/>
        <p:guide orient="horz" pos="497"/>
        <p:guide pos="2938"/>
        <p:guide pos="58"/>
        <p:guide pos="235"/>
        <p:guide pos="5702"/>
        <p:guide pos="5530"/>
        <p:guide pos="2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Objects="1">
      <p:cViewPr varScale="1">
        <p:scale>
          <a:sx n="59" d="100"/>
          <a:sy n="59" d="100"/>
        </p:scale>
        <p:origin x="-1674" y="-96"/>
      </p:cViewPr>
      <p:guideLst>
        <p:guide orient="horz" pos="2928"/>
        <p:guide pos="2209"/>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657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atin typeface="Arial" pitchFamily="34" charset="0"/>
              </a:defRPr>
            </a:lvl1pPr>
          </a:lstStyle>
          <a:p>
            <a:pPr>
              <a:defRPr/>
            </a:pPr>
            <a:endParaRPr lang="en-US"/>
          </a:p>
        </p:txBody>
      </p:sp>
      <p:sp>
        <p:nvSpPr>
          <p:cNvPr id="1176579" name="Rectangle 3"/>
          <p:cNvSpPr>
            <a:spLocks noGrp="1" noChangeArrowheads="1"/>
          </p:cNvSpPr>
          <p:nvPr>
            <p:ph type="dt" sz="quarter"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atin typeface="Arial" pitchFamily="34" charset="0"/>
              </a:defRPr>
            </a:lvl1pPr>
          </a:lstStyle>
          <a:p>
            <a:pPr>
              <a:defRPr/>
            </a:pPr>
            <a:endParaRPr lang="en-US"/>
          </a:p>
        </p:txBody>
      </p:sp>
      <p:sp>
        <p:nvSpPr>
          <p:cNvPr id="1176580" name="Rectangle 4"/>
          <p:cNvSpPr>
            <a:spLocks noGrp="1" noChangeArrowheads="1"/>
          </p:cNvSpPr>
          <p:nvPr>
            <p:ph type="ftr" sz="quarter" idx="2"/>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Arial" pitchFamily="34" charset="0"/>
              </a:defRPr>
            </a:lvl1pPr>
          </a:lstStyle>
          <a:p>
            <a:pPr>
              <a:defRPr/>
            </a:pPr>
            <a:endParaRPr lang="en-US"/>
          </a:p>
        </p:txBody>
      </p:sp>
      <p:sp>
        <p:nvSpPr>
          <p:cNvPr id="1176581" name="Rectangle 5"/>
          <p:cNvSpPr>
            <a:spLocks noGrp="1" noChangeArrowheads="1"/>
          </p:cNvSpPr>
          <p:nvPr>
            <p:ph type="sldNum" sz="quarter" idx="3"/>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atin typeface="Arial" pitchFamily="34" charset="0"/>
              </a:defRPr>
            </a:lvl1pPr>
          </a:lstStyle>
          <a:p>
            <a:pPr>
              <a:defRPr/>
            </a:pPr>
            <a:fld id="{3444DDE3-38D2-453C-9C7C-EE70C66A94AF}" type="slidenum">
              <a:rPr lang="en-US"/>
              <a:pPr>
                <a:defRPr/>
              </a:pPr>
              <a:t>‹#›</a:t>
            </a:fld>
            <a:endParaRPr lang="en-US" dirty="0"/>
          </a:p>
        </p:txBody>
      </p:sp>
    </p:spTree>
    <p:extLst>
      <p:ext uri="{BB962C8B-B14F-4D97-AF65-F5344CB8AC3E}">
        <p14:creationId xmlns:p14="http://schemas.microsoft.com/office/powerpoint/2010/main" val="2789431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atin typeface="Arial" pitchFamily="34" charset="0"/>
              </a:defRPr>
            </a:lvl1pPr>
          </a:lstStyle>
          <a:p>
            <a:pPr>
              <a:defRPr/>
            </a:pPr>
            <a:endParaRPr lang="en-US"/>
          </a:p>
        </p:txBody>
      </p:sp>
      <p:sp>
        <p:nvSpPr>
          <p:cNvPr id="57347"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atin typeface="Arial" pitchFamily="3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700088" y="4416425"/>
            <a:ext cx="5610225"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Arial" pitchFamily="34" charset="0"/>
              </a:defRPr>
            </a:lvl1pPr>
          </a:lstStyle>
          <a:p>
            <a:pPr>
              <a:defRPr/>
            </a:pPr>
            <a:endParaRPr lang="en-US"/>
          </a:p>
        </p:txBody>
      </p:sp>
      <p:sp>
        <p:nvSpPr>
          <p:cNvPr id="57351"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atin typeface="Arial" pitchFamily="34" charset="0"/>
              </a:defRPr>
            </a:lvl1pPr>
          </a:lstStyle>
          <a:p>
            <a:pPr>
              <a:defRPr/>
            </a:pPr>
            <a:fld id="{868F5E87-975B-471D-9E75-51001B1D131D}" type="slidenum">
              <a:rPr lang="en-US"/>
              <a:pPr>
                <a:defRPr/>
              </a:pPr>
              <a:t>‹#›</a:t>
            </a:fld>
            <a:endParaRPr lang="en-US" dirty="0"/>
          </a:p>
        </p:txBody>
      </p:sp>
    </p:spTree>
    <p:extLst>
      <p:ext uri="{BB962C8B-B14F-4D97-AF65-F5344CB8AC3E}">
        <p14:creationId xmlns:p14="http://schemas.microsoft.com/office/powerpoint/2010/main" val="3934844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6" name="Text Placeholder 14"/>
          <p:cNvSpPr>
            <a:spLocks noGrp="1"/>
          </p:cNvSpPr>
          <p:nvPr>
            <p:ph type="body" sz="quarter" idx="10" hasCustomPrompt="1"/>
          </p:nvPr>
        </p:nvSpPr>
        <p:spPr>
          <a:xfrm>
            <a:off x="658158" y="2228180"/>
            <a:ext cx="685979" cy="685800"/>
          </a:xfrm>
          <a:ln w="22225">
            <a:solidFill>
              <a:schemeClr val="accent1">
                <a:lumMod val="40000"/>
                <a:lumOff val="60000"/>
              </a:schemeClr>
            </a:solidFill>
          </a:ln>
        </p:spPr>
        <p:txBody>
          <a:bodyPr wrap="square" lIns="0" tIns="0" rIns="0" bIns="0" anchor="ctr" anchorCtr="0">
            <a:noAutofit/>
          </a:bodyPr>
          <a:lstStyle>
            <a:lvl1pPr marL="0" indent="0" algn="ctr">
              <a:buNone/>
              <a:defRPr sz="2000" b="1" i="0" spc="15" baseline="0">
                <a:ln>
                  <a:noFill/>
                </a:ln>
                <a:solidFill>
                  <a:schemeClr val="accent1">
                    <a:lumMod val="20000"/>
                    <a:lumOff val="80000"/>
                  </a:schemeClr>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01</a:t>
            </a:r>
          </a:p>
        </p:txBody>
      </p:sp>
      <p:sp>
        <p:nvSpPr>
          <p:cNvPr id="7" name="Title 1"/>
          <p:cNvSpPr>
            <a:spLocks noGrp="1"/>
          </p:cNvSpPr>
          <p:nvPr>
            <p:ph type="ctrTitle" hasCustomPrompt="1"/>
          </p:nvPr>
        </p:nvSpPr>
        <p:spPr>
          <a:xfrm>
            <a:off x="1344138" y="2228180"/>
            <a:ext cx="5658562" cy="685800"/>
          </a:xfrm>
          <a:ln w="22225">
            <a:solidFill>
              <a:schemeClr val="accent1">
                <a:lumMod val="40000"/>
                <a:lumOff val="60000"/>
              </a:schemeClr>
            </a:solidFill>
          </a:ln>
        </p:spPr>
        <p:txBody>
          <a:bodyPr lIns="205758" tIns="0" rIns="205758" bIns="0" anchor="ctr" anchorCtr="0">
            <a:noAutofit/>
          </a:bodyPr>
          <a:lstStyle>
            <a:lvl1pPr>
              <a:defRPr sz="2000" b="1" i="0" spc="53">
                <a:solidFill>
                  <a:schemeClr val="accent1">
                    <a:lumMod val="20000"/>
                    <a:lumOff val="80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429384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 Right — White">
    <p:spTree>
      <p:nvGrpSpPr>
        <p:cNvPr id="1" name=""/>
        <p:cNvGrpSpPr/>
        <p:nvPr/>
      </p:nvGrpSpPr>
      <p:grpSpPr>
        <a:xfrm>
          <a:off x="0" y="0"/>
          <a:ext cx="0" cy="0"/>
          <a:chOff x="0" y="0"/>
          <a:chExt cx="0" cy="0"/>
        </a:xfrm>
      </p:grpSpPr>
      <p:sp>
        <p:nvSpPr>
          <p:cNvPr id="3" name="Content Placeholder 2"/>
          <p:cNvSpPr>
            <a:spLocks noGrp="1"/>
          </p:cNvSpPr>
          <p:nvPr>
            <p:ph sz="quarter" idx="11" hasCustomPrompt="1"/>
          </p:nvPr>
        </p:nvSpPr>
        <p:spPr>
          <a:xfrm>
            <a:off x="443029" y="984085"/>
            <a:ext cx="3964421" cy="3511717"/>
          </a:xfrm>
          <a:prstGeom prst="rect">
            <a:avLst/>
          </a:prstGeom>
        </p:spPr>
        <p:txBody>
          <a:bodyPr numCol="1" spcCol="685862">
            <a:normAutofit/>
          </a:bodyPr>
          <a:lstStyle>
            <a:lvl1pPr marL="0" indent="0">
              <a:lnSpc>
                <a:spcPct val="100000"/>
              </a:lnSpc>
              <a:spcBef>
                <a:spcPts val="450"/>
              </a:spcBef>
              <a:spcAft>
                <a:spcPts val="150"/>
              </a:spcAft>
              <a:buClr>
                <a:schemeClr val="tx2"/>
              </a:buClr>
              <a:buFont typeface="Arial"/>
              <a:buNone/>
              <a:defRPr lang="en-US" sz="1100" b="0" i="0" kern="1200" spc="0" baseline="0" dirty="0" smtClean="0">
                <a:solidFill>
                  <a:srgbClr val="000000"/>
                </a:solidFill>
                <a:latin typeface="+mj-lt"/>
                <a:ea typeface="+mn-ea"/>
                <a:cs typeface="SapientCentroSlab-Thin"/>
              </a:defRPr>
            </a:lvl1pPr>
            <a:lvl2pPr marL="80970" indent="-80970">
              <a:lnSpc>
                <a:spcPct val="100000"/>
              </a:lnSpc>
              <a:spcBef>
                <a:spcPts val="450"/>
              </a:spcBef>
              <a:spcAft>
                <a:spcPts val="150"/>
              </a:spcAft>
              <a:buClr>
                <a:schemeClr val="tx2"/>
              </a:buClr>
              <a:buFont typeface="Arial"/>
              <a:buNone/>
              <a:defRPr sz="1100" b="0" i="0" spc="0" baseline="0">
                <a:solidFill>
                  <a:srgbClr val="000000"/>
                </a:solidFill>
                <a:latin typeface="+mj-lt"/>
                <a:cs typeface="SapientCentroSlab-Thin"/>
              </a:defRPr>
            </a:lvl2pPr>
            <a:lvl3pPr marL="345312" indent="-172657">
              <a:spcBef>
                <a:spcPts val="450"/>
              </a:spcBef>
              <a:spcAft>
                <a:spcPts val="150"/>
              </a:spcAft>
              <a:buClr>
                <a:schemeClr val="tx2"/>
              </a:buClr>
              <a:buFont typeface="Arial"/>
              <a:buChar char="•"/>
              <a:defRPr sz="1100" b="0" i="0">
                <a:solidFill>
                  <a:srgbClr val="000000"/>
                </a:solidFill>
                <a:latin typeface="+mj-lt"/>
                <a:cs typeface="SapientCentroSlab-Thin"/>
              </a:defRPr>
            </a:lvl3pPr>
            <a:lvl4pPr marL="516778" indent="-171466">
              <a:spcBef>
                <a:spcPts val="450"/>
              </a:spcBef>
              <a:spcAft>
                <a:spcPts val="150"/>
              </a:spcAft>
              <a:buClr>
                <a:schemeClr val="tx2"/>
              </a:buClr>
              <a:buFont typeface="Arial"/>
              <a:buChar char="•"/>
              <a:defRPr sz="1100" b="0" i="0">
                <a:solidFill>
                  <a:srgbClr val="000000"/>
                </a:solidFill>
                <a:latin typeface="+mj-lt"/>
                <a:cs typeface="SapientCentroSlab-Thin"/>
              </a:defRPr>
            </a:lvl4pPr>
            <a:lvl5pPr marL="689435" indent="-172657">
              <a:spcBef>
                <a:spcPts val="450"/>
              </a:spcBef>
              <a:spcAft>
                <a:spcPts val="150"/>
              </a:spcAft>
              <a:buClr>
                <a:schemeClr val="tx2"/>
              </a:buClr>
              <a:buFont typeface="Arial"/>
              <a:buChar char="•"/>
              <a:defRPr sz="1100" b="0" i="0">
                <a:solidFill>
                  <a:srgbClr val="000000"/>
                </a:solidFill>
                <a:latin typeface="+mj-lt"/>
                <a:cs typeface="SapientCentroSlab-Thin"/>
              </a:defRPr>
            </a:lvl5pPr>
            <a:lvl6pPr marL="862091" indent="-172657">
              <a:spcBef>
                <a:spcPts val="450"/>
              </a:spcBef>
              <a:spcAft>
                <a:spcPts val="150"/>
              </a:spcAft>
              <a:buClr>
                <a:schemeClr val="tx2"/>
              </a:buClr>
              <a:buFont typeface="Arial"/>
              <a:buChar char="•"/>
              <a:defRPr sz="1100" b="0" i="0">
                <a:solidFill>
                  <a:srgbClr val="000000"/>
                </a:solidFill>
                <a:latin typeface="+mj-lt"/>
                <a:cs typeface="SapientCentroSlab-Thin"/>
              </a:defRPr>
            </a:lvl6pPr>
          </a:lstStyle>
          <a:p>
            <a:pPr lvl="0"/>
            <a:r>
              <a:rPr lang="en-US" dirty="0"/>
              <a:t>Click to edit Master text styles Second level</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2" name="Text Placeholder 8"/>
          <p:cNvSpPr>
            <a:spLocks noGrp="1"/>
          </p:cNvSpPr>
          <p:nvPr>
            <p:ph type="body" sz="quarter" idx="13" hasCustomPrompt="1"/>
          </p:nvPr>
        </p:nvSpPr>
        <p:spPr>
          <a:xfrm>
            <a:off x="448598" y="152401"/>
            <a:ext cx="8244038" cy="427040"/>
          </a:xfrm>
          <a:prstGeom prst="rect">
            <a:avLst/>
          </a:prstGeom>
        </p:spPr>
        <p:txBody>
          <a:bodyPr wrap="square" lIns="0" tIns="0" rIns="0" bIns="0" anchor="b">
            <a:noAutofit/>
          </a:bodyPr>
          <a:lstStyle>
            <a:lvl1pPr marL="0" indent="0">
              <a:spcBef>
                <a:spcPts val="0"/>
              </a:spcBef>
              <a:buNone/>
              <a:defRPr sz="2700" b="0" i="0" spc="0">
                <a:solidFill>
                  <a:schemeClr val="tx1"/>
                </a:solidFill>
                <a:latin typeface="+mn-lt"/>
                <a:cs typeface="SapientSansBold"/>
              </a:defRPr>
            </a:lvl1pPr>
          </a:lstStyle>
          <a:p>
            <a:pPr lvl="0"/>
            <a:r>
              <a:rPr lang="en-US" dirty="0"/>
              <a:t>Slide Title</a:t>
            </a:r>
          </a:p>
        </p:txBody>
      </p:sp>
      <p:sp>
        <p:nvSpPr>
          <p:cNvPr id="6" name="Text Box 37"/>
          <p:cNvSpPr txBox="1">
            <a:spLocks noChangeArrowheads="1"/>
          </p:cNvSpPr>
          <p:nvPr userDrawn="1"/>
        </p:nvSpPr>
        <p:spPr bwMode="auto">
          <a:xfrm>
            <a:off x="345627" y="4932369"/>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25586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91824" y="2100957"/>
            <a:ext cx="2743915" cy="775597"/>
          </a:xfrm>
          <a:prstGeom prst="rect">
            <a:avLst/>
          </a:prstGeom>
        </p:spPr>
        <p:txBody>
          <a:bodyPr lIns="0" rIns="0" anchor="b" anchorCtr="0">
            <a:spAutoFit/>
          </a:bodyPr>
          <a:lstStyle>
            <a:lvl1pPr algn="l">
              <a:lnSpc>
                <a:spcPct val="90000"/>
              </a:lnSpc>
              <a:defRPr sz="2800">
                <a:solidFill>
                  <a:schemeClr val="tx1"/>
                </a:solidFill>
                <a:latin typeface="SapientSansBold"/>
                <a:cs typeface="SapientSansBold"/>
              </a:defRPr>
            </a:lvl1pPr>
          </a:lstStyle>
          <a:p>
            <a:pPr lvl="0"/>
            <a:r>
              <a:rPr lang="en-US" dirty="0"/>
              <a:t>PRESENTATION AGENDA</a:t>
            </a:r>
          </a:p>
        </p:txBody>
      </p:sp>
      <p:sp>
        <p:nvSpPr>
          <p:cNvPr id="7" name="Subtitle 2"/>
          <p:cNvSpPr>
            <a:spLocks noGrp="1"/>
          </p:cNvSpPr>
          <p:nvPr>
            <p:ph type="subTitle" idx="1" hasCustomPrompt="1"/>
          </p:nvPr>
        </p:nvSpPr>
        <p:spPr>
          <a:xfrm>
            <a:off x="4390263" y="0"/>
            <a:ext cx="4234733" cy="5143500"/>
          </a:xfrm>
          <a:prstGeom prst="rect">
            <a:avLst/>
          </a:prstGeom>
        </p:spPr>
        <p:txBody>
          <a:bodyPr anchor="ctr" anchorCtr="0">
            <a:noAutofit/>
          </a:bodyPr>
          <a:lstStyle>
            <a:lvl1pPr marL="342829" indent="-342829" algn="l">
              <a:spcBef>
                <a:spcPts val="0"/>
              </a:spcBef>
              <a:spcAft>
                <a:spcPts val="1499"/>
              </a:spcAft>
              <a:buClr>
                <a:schemeClr val="tx1"/>
              </a:buClr>
              <a:buFont typeface="+mj-lt"/>
              <a:buAutoNum type="arabicPeriod"/>
              <a:tabLst/>
              <a:defRPr sz="1600" b="0" i="1">
                <a:solidFill>
                  <a:schemeClr val="accent5"/>
                </a:solidFill>
                <a:latin typeface="SapientCentroSlab-Light"/>
                <a:cs typeface="SapientCentroSlab-Light"/>
              </a:defRPr>
            </a:lvl1pPr>
            <a:lvl2pPr marL="342829" marR="0" indent="0" algn="l" defTabSz="342829" rtl="0" eaLnBrk="1" fontAlgn="auto" latinLnBrk="0" hangingPunct="1">
              <a:lnSpc>
                <a:spcPct val="100000"/>
              </a:lnSpc>
              <a:spcBef>
                <a:spcPts val="0"/>
              </a:spcBef>
              <a:spcAft>
                <a:spcPts val="750"/>
              </a:spcAft>
              <a:buClr>
                <a:schemeClr val="tx1"/>
              </a:buClr>
              <a:buSzTx/>
              <a:buFont typeface="Wingdings" charset="2"/>
              <a:buNone/>
              <a:tabLst/>
              <a:defRPr i="1">
                <a:solidFill>
                  <a:schemeClr val="tx1">
                    <a:tint val="75000"/>
                  </a:schemeClr>
                </a:solidFill>
              </a:defRPr>
            </a:lvl2pPr>
            <a:lvl3pPr marL="685657" indent="0" algn="ctr">
              <a:buNone/>
              <a:defRPr>
                <a:solidFill>
                  <a:schemeClr val="tx1">
                    <a:tint val="75000"/>
                  </a:schemeClr>
                </a:solidFill>
              </a:defRPr>
            </a:lvl3pPr>
            <a:lvl4pPr marL="1028486" indent="0" algn="ctr">
              <a:buNone/>
              <a:defRPr>
                <a:solidFill>
                  <a:schemeClr val="tx1">
                    <a:tint val="75000"/>
                  </a:schemeClr>
                </a:solidFill>
              </a:defRPr>
            </a:lvl4pPr>
            <a:lvl5pPr marL="1371314" indent="0" algn="ctr">
              <a:buNone/>
              <a:defRPr>
                <a:solidFill>
                  <a:schemeClr val="tx1">
                    <a:tint val="75000"/>
                  </a:schemeClr>
                </a:solidFill>
              </a:defRPr>
            </a:lvl5pPr>
            <a:lvl6pPr marL="1714143" indent="0" algn="ctr">
              <a:buNone/>
              <a:defRPr>
                <a:solidFill>
                  <a:schemeClr val="tx1">
                    <a:tint val="75000"/>
                  </a:schemeClr>
                </a:solidFill>
              </a:defRPr>
            </a:lvl6pPr>
            <a:lvl7pPr marL="2056971" indent="0" algn="ctr">
              <a:buNone/>
              <a:defRPr>
                <a:solidFill>
                  <a:schemeClr val="tx1">
                    <a:tint val="75000"/>
                  </a:schemeClr>
                </a:solidFill>
              </a:defRPr>
            </a:lvl7pPr>
            <a:lvl8pPr marL="2399800" indent="0" algn="ctr">
              <a:buNone/>
              <a:defRPr>
                <a:solidFill>
                  <a:schemeClr val="tx1">
                    <a:tint val="75000"/>
                  </a:schemeClr>
                </a:solidFill>
              </a:defRPr>
            </a:lvl8pPr>
            <a:lvl9pPr marL="2742629" indent="0" algn="ctr">
              <a:buNone/>
              <a:defRPr>
                <a:solidFill>
                  <a:schemeClr val="tx1">
                    <a:tint val="75000"/>
                  </a:schemeClr>
                </a:solidFill>
              </a:defRPr>
            </a:lvl9pPr>
          </a:lstStyle>
          <a:p>
            <a:r>
              <a:rPr lang="en-US" dirty="0"/>
              <a:t>Agenda Item 1</a:t>
            </a:r>
          </a:p>
          <a:p>
            <a:r>
              <a:rPr lang="en-US" dirty="0"/>
              <a:t>Agenda Item 2</a:t>
            </a:r>
          </a:p>
          <a:p>
            <a:r>
              <a:rPr lang="en-US" dirty="0"/>
              <a:t>Agenda Item 3</a:t>
            </a:r>
          </a:p>
          <a:p>
            <a:r>
              <a:rPr lang="en-US" dirty="0"/>
              <a:t>Agenda Item 4</a:t>
            </a:r>
          </a:p>
          <a:p>
            <a:r>
              <a:rPr lang="en-US" dirty="0"/>
              <a:t>Agenda Item 5</a:t>
            </a:r>
          </a:p>
          <a:p>
            <a:r>
              <a:rPr lang="en-US" dirty="0"/>
              <a:t>Agenda Item 6</a:t>
            </a:r>
          </a:p>
          <a:p>
            <a:r>
              <a:rPr lang="en-US" dirty="0"/>
              <a:t>Agenda Item 7</a:t>
            </a:r>
          </a:p>
          <a:p>
            <a:r>
              <a:rPr lang="en-US" dirty="0"/>
              <a:t>Agenda Item 8</a:t>
            </a:r>
          </a:p>
        </p:txBody>
      </p:sp>
      <p:cxnSp>
        <p:nvCxnSpPr>
          <p:cNvPr id="9" name="Straight Connector 3"/>
          <p:cNvCxnSpPr>
            <a:cxnSpLocks noChangeShapeType="1"/>
          </p:cNvCxnSpPr>
          <p:nvPr userDrawn="1"/>
        </p:nvCxnSpPr>
        <p:spPr bwMode="auto">
          <a:xfrm>
            <a:off x="379498" y="3000360"/>
            <a:ext cx="347055" cy="383"/>
          </a:xfrm>
          <a:prstGeom prst="line">
            <a:avLst/>
          </a:prstGeom>
          <a:noFill/>
          <a:ln w="34925">
            <a:solidFill>
              <a:schemeClr val="accent1"/>
            </a:solidFill>
            <a:round/>
            <a:headEnd/>
            <a:tailEnd/>
          </a:ln>
        </p:spPr>
      </p:cxnSp>
    </p:spTree>
    <p:extLst>
      <p:ext uri="{BB962C8B-B14F-4D97-AF65-F5344CB8AC3E}">
        <p14:creationId xmlns:p14="http://schemas.microsoft.com/office/powerpoint/2010/main" val="356044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lumn Right — White">
    <p:spTree>
      <p:nvGrpSpPr>
        <p:cNvPr id="1" name=""/>
        <p:cNvGrpSpPr/>
        <p:nvPr/>
      </p:nvGrpSpPr>
      <p:grpSpPr>
        <a:xfrm>
          <a:off x="0" y="0"/>
          <a:ext cx="0" cy="0"/>
          <a:chOff x="0" y="0"/>
          <a:chExt cx="0" cy="0"/>
        </a:xfrm>
      </p:grpSpPr>
      <p:sp>
        <p:nvSpPr>
          <p:cNvPr id="3" name="Content Placeholder 2"/>
          <p:cNvSpPr>
            <a:spLocks noGrp="1"/>
          </p:cNvSpPr>
          <p:nvPr>
            <p:ph sz="quarter" idx="11" hasCustomPrompt="1"/>
          </p:nvPr>
        </p:nvSpPr>
        <p:spPr>
          <a:xfrm>
            <a:off x="443028" y="984085"/>
            <a:ext cx="8249608" cy="3511717"/>
          </a:xfrm>
          <a:prstGeom prst="rect">
            <a:avLst/>
          </a:prstGeom>
        </p:spPr>
        <p:txBody>
          <a:bodyPr numCol="1" spcCol="685862">
            <a:normAutofit/>
          </a:bodyPr>
          <a:lstStyle>
            <a:lvl1pPr marL="0" indent="0">
              <a:lnSpc>
                <a:spcPct val="100000"/>
              </a:lnSpc>
              <a:spcBef>
                <a:spcPts val="450"/>
              </a:spcBef>
              <a:spcAft>
                <a:spcPts val="150"/>
              </a:spcAft>
              <a:buClr>
                <a:schemeClr val="tx2"/>
              </a:buClr>
              <a:buFont typeface="Arial"/>
              <a:buNone/>
              <a:defRPr lang="en-US" sz="1100" b="0" i="0" kern="1200" spc="0" baseline="0" dirty="0" smtClean="0">
                <a:solidFill>
                  <a:srgbClr val="000000"/>
                </a:solidFill>
                <a:latin typeface="+mj-lt"/>
                <a:ea typeface="+mn-ea"/>
                <a:cs typeface="SapientCentroSlab-Thin"/>
              </a:defRPr>
            </a:lvl1pPr>
            <a:lvl2pPr marL="80970" indent="-80970">
              <a:lnSpc>
                <a:spcPct val="100000"/>
              </a:lnSpc>
              <a:spcBef>
                <a:spcPts val="450"/>
              </a:spcBef>
              <a:spcAft>
                <a:spcPts val="150"/>
              </a:spcAft>
              <a:buClr>
                <a:schemeClr val="tx2"/>
              </a:buClr>
              <a:buFont typeface="Arial"/>
              <a:buNone/>
              <a:defRPr sz="1100" b="0" i="0" spc="0" baseline="0">
                <a:solidFill>
                  <a:srgbClr val="000000"/>
                </a:solidFill>
                <a:latin typeface="+mj-lt"/>
                <a:cs typeface="SapientCentroSlab-Thin"/>
              </a:defRPr>
            </a:lvl2pPr>
            <a:lvl3pPr marL="345312" indent="-172657">
              <a:spcBef>
                <a:spcPts val="450"/>
              </a:spcBef>
              <a:spcAft>
                <a:spcPts val="150"/>
              </a:spcAft>
              <a:buClr>
                <a:schemeClr val="tx2"/>
              </a:buClr>
              <a:buFont typeface="Arial"/>
              <a:buChar char="•"/>
              <a:defRPr sz="1100" b="0" i="0">
                <a:solidFill>
                  <a:srgbClr val="000000"/>
                </a:solidFill>
                <a:latin typeface="+mj-lt"/>
                <a:cs typeface="SapientCentroSlab-Thin"/>
              </a:defRPr>
            </a:lvl3pPr>
            <a:lvl4pPr marL="516778" indent="-171466">
              <a:spcBef>
                <a:spcPts val="450"/>
              </a:spcBef>
              <a:spcAft>
                <a:spcPts val="150"/>
              </a:spcAft>
              <a:buClr>
                <a:schemeClr val="tx2"/>
              </a:buClr>
              <a:buFont typeface="Arial"/>
              <a:buChar char="•"/>
              <a:defRPr sz="1100" b="0" i="0">
                <a:solidFill>
                  <a:srgbClr val="000000"/>
                </a:solidFill>
                <a:latin typeface="+mj-lt"/>
                <a:cs typeface="SapientCentroSlab-Thin"/>
              </a:defRPr>
            </a:lvl4pPr>
            <a:lvl5pPr marL="689435" indent="-172657">
              <a:spcBef>
                <a:spcPts val="450"/>
              </a:spcBef>
              <a:spcAft>
                <a:spcPts val="150"/>
              </a:spcAft>
              <a:buClr>
                <a:schemeClr val="tx2"/>
              </a:buClr>
              <a:buFont typeface="Arial"/>
              <a:buChar char="•"/>
              <a:defRPr sz="1100" b="0" i="0">
                <a:solidFill>
                  <a:srgbClr val="000000"/>
                </a:solidFill>
                <a:latin typeface="+mj-lt"/>
                <a:cs typeface="SapientCentroSlab-Thin"/>
              </a:defRPr>
            </a:lvl5pPr>
            <a:lvl6pPr marL="862091" indent="-172657">
              <a:spcBef>
                <a:spcPts val="450"/>
              </a:spcBef>
              <a:spcAft>
                <a:spcPts val="150"/>
              </a:spcAft>
              <a:buClr>
                <a:schemeClr val="tx2"/>
              </a:buClr>
              <a:buFont typeface="Arial"/>
              <a:buChar char="•"/>
              <a:defRPr sz="1100" b="0" i="0">
                <a:solidFill>
                  <a:srgbClr val="000000"/>
                </a:solidFill>
                <a:latin typeface="+mj-lt"/>
                <a:cs typeface="SapientCentroSlab-Thin"/>
              </a:defRPr>
            </a:lvl6pPr>
          </a:lstStyle>
          <a:p>
            <a:pPr lvl="0"/>
            <a:r>
              <a:rPr lang="en-US" dirty="0"/>
              <a:t>Click to edit Master text styles Second level</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2" name="Text Placeholder 8"/>
          <p:cNvSpPr>
            <a:spLocks noGrp="1"/>
          </p:cNvSpPr>
          <p:nvPr>
            <p:ph type="body" sz="quarter" idx="13" hasCustomPrompt="1"/>
          </p:nvPr>
        </p:nvSpPr>
        <p:spPr>
          <a:xfrm>
            <a:off x="448598" y="133350"/>
            <a:ext cx="8244038" cy="427040"/>
          </a:xfrm>
          <a:prstGeom prst="rect">
            <a:avLst/>
          </a:prstGeom>
        </p:spPr>
        <p:txBody>
          <a:bodyPr wrap="square" lIns="0" tIns="0" rIns="0" bIns="0" anchor="b">
            <a:noAutofit/>
          </a:bodyPr>
          <a:lstStyle>
            <a:lvl1pPr marL="0" indent="0">
              <a:spcBef>
                <a:spcPts val="0"/>
              </a:spcBef>
              <a:buNone/>
              <a:defRPr sz="2700" b="0" i="0" spc="0">
                <a:solidFill>
                  <a:schemeClr val="tx1"/>
                </a:solidFill>
                <a:latin typeface="+mn-lt"/>
                <a:cs typeface="SapientSansBold"/>
              </a:defRPr>
            </a:lvl1pPr>
          </a:lstStyle>
          <a:p>
            <a:pPr lvl="0"/>
            <a:r>
              <a:rPr lang="en-US" dirty="0"/>
              <a:t>Slide Title</a:t>
            </a:r>
          </a:p>
        </p:txBody>
      </p:sp>
      <p:sp>
        <p:nvSpPr>
          <p:cNvPr id="6" name="Text Box 37"/>
          <p:cNvSpPr txBox="1">
            <a:spLocks noChangeArrowheads="1"/>
          </p:cNvSpPr>
          <p:nvPr userDrawn="1"/>
        </p:nvSpPr>
        <p:spPr bwMode="auto">
          <a:xfrm>
            <a:off x="345627" y="4932369"/>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42563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ingle Graphic">
    <p:spTree>
      <p:nvGrpSpPr>
        <p:cNvPr id="1" name=""/>
        <p:cNvGrpSpPr/>
        <p:nvPr/>
      </p:nvGrpSpPr>
      <p:grpSpPr>
        <a:xfrm>
          <a:off x="0" y="0"/>
          <a:ext cx="0" cy="0"/>
          <a:chOff x="0" y="0"/>
          <a:chExt cx="0" cy="0"/>
        </a:xfrm>
      </p:grpSpPr>
      <p:sp>
        <p:nvSpPr>
          <p:cNvPr id="6" name="Text Box 37"/>
          <p:cNvSpPr txBox="1">
            <a:spLocks noChangeArrowheads="1"/>
          </p:cNvSpPr>
          <p:nvPr userDrawn="1"/>
        </p:nvSpPr>
        <p:spPr bwMode="auto">
          <a:xfrm>
            <a:off x="345627" y="4932369"/>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83344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9144095" cy="5143500"/>
          </a:xfrm>
        </p:spPr>
        <p:txBody>
          <a:bodyPr bIns="685862" anchor="ctr" anchorCtr="0"/>
          <a:lstStyle>
            <a:lvl1pPr marL="0" indent="0" algn="ctr">
              <a:buFontTx/>
              <a:buNone/>
              <a:defRPr sz="1100"/>
            </a:lvl1pPr>
          </a:lstStyle>
          <a:p>
            <a:r>
              <a:rPr lang="en-US" dirty="0"/>
              <a:t>Drag and drop image </a:t>
            </a:r>
          </a:p>
        </p:txBody>
      </p:sp>
      <p:sp>
        <p:nvSpPr>
          <p:cNvPr id="10"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760815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14485" y="514350"/>
            <a:ext cx="8121987" cy="623248"/>
          </a:xfrm>
        </p:spPr>
        <p:txBody>
          <a:bodyPr lIns="0" tIns="0" rIns="0" bIns="0" anchor="t" anchorCtr="0">
            <a:noAutofit/>
          </a:bodyPr>
          <a:lstStyle>
            <a:lvl1pPr>
              <a:lnSpc>
                <a:spcPct val="100000"/>
              </a:lnSpc>
              <a:defRPr sz="20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514485" y="1419606"/>
            <a:ext cx="8121987" cy="2811780"/>
          </a:xfrm>
        </p:spPr>
        <p:txBody>
          <a:bodyPr numCol="1" spcCol="0">
            <a:noAutofit/>
          </a:bodyPr>
          <a:lstStyle>
            <a:lvl1pPr marL="0" marR="0" indent="0" algn="l" defTabSz="342931" rtl="0" eaLnBrk="1" fontAlgn="auto" latinLnBrk="0" hangingPunct="1">
              <a:lnSpc>
                <a:spcPct val="100000"/>
              </a:lnSpc>
              <a:spcBef>
                <a:spcPts val="0"/>
              </a:spcBef>
              <a:spcAft>
                <a:spcPts val="600"/>
              </a:spcAft>
              <a:buClr>
                <a:schemeClr val="accent6">
                  <a:lumMod val="75000"/>
                </a:schemeClr>
              </a:buClr>
              <a:buSzPct val="90000"/>
              <a:buFont typeface="Wingdings" charset="2"/>
              <a:buNone/>
              <a:tabLst/>
              <a:defRPr sz="1400">
                <a:solidFill>
                  <a:schemeClr val="accent6">
                    <a:lumMod val="50000"/>
                  </a:schemeClr>
                </a:solidFill>
              </a:defRPr>
            </a:lvl1pPr>
            <a:lvl2pPr marL="304829" indent="-133363">
              <a:spcAft>
                <a:spcPts val="300"/>
              </a:spcAft>
              <a:buClr>
                <a:schemeClr val="accent6">
                  <a:lumMod val="75000"/>
                </a:schemeClr>
              </a:buClr>
              <a:buSzPct val="90000"/>
              <a:defRPr sz="1400">
                <a:solidFill>
                  <a:schemeClr val="accent6">
                    <a:lumMod val="50000"/>
                  </a:schemeClr>
                </a:solidFill>
              </a:defRPr>
            </a:lvl2pPr>
            <a:lvl3pPr marL="476294" indent="-133363">
              <a:spcAft>
                <a:spcPts val="300"/>
              </a:spcAft>
              <a:buClr>
                <a:schemeClr val="accent6">
                  <a:lumMod val="75000"/>
                </a:schemeClr>
              </a:buClr>
              <a:buSzPct val="90000"/>
              <a:defRPr sz="1400">
                <a:solidFill>
                  <a:schemeClr val="accent6">
                    <a:lumMod val="50000"/>
                  </a:schemeClr>
                </a:solidFill>
              </a:defRPr>
            </a:lvl3pPr>
            <a:lvl4pPr marL="647759" indent="-133363">
              <a:spcAft>
                <a:spcPts val="300"/>
              </a:spcAft>
              <a:buClr>
                <a:schemeClr val="accent6">
                  <a:lumMod val="75000"/>
                </a:schemeClr>
              </a:buClr>
              <a:buSzPct val="90000"/>
              <a:defRPr sz="1400" baseline="0">
                <a:solidFill>
                  <a:schemeClr val="accent6">
                    <a:lumMod val="50000"/>
                  </a:schemeClr>
                </a:solidFill>
              </a:defRPr>
            </a:lvl4pPr>
            <a:lvl5pPr marL="819225" indent="-133363">
              <a:spcAft>
                <a:spcPts val="750"/>
              </a:spcAft>
              <a:buClr>
                <a:schemeClr val="accent6">
                  <a:lumMod val="75000"/>
                </a:schemeClr>
              </a:buClr>
              <a:buSzPct val="90000"/>
              <a:defRPr sz="1400">
                <a:solidFill>
                  <a:schemeClr val="accent6">
                    <a:lumMod val="50000"/>
                  </a:schemeClr>
                </a:solidFill>
              </a:defRPr>
            </a:lvl5pPr>
          </a:lstStyle>
          <a:p>
            <a:pPr marL="0" marR="0" lvl="0" indent="0" algn="l" defTabSz="342931"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9"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42127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olumn Right — White">
    <p:spTree>
      <p:nvGrpSpPr>
        <p:cNvPr id="1" name=""/>
        <p:cNvGrpSpPr/>
        <p:nvPr/>
      </p:nvGrpSpPr>
      <p:grpSpPr>
        <a:xfrm>
          <a:off x="0" y="0"/>
          <a:ext cx="0" cy="0"/>
          <a:chOff x="0" y="0"/>
          <a:chExt cx="0" cy="0"/>
        </a:xfrm>
      </p:grpSpPr>
      <p:sp>
        <p:nvSpPr>
          <p:cNvPr id="3" name="Content Placeholder 2"/>
          <p:cNvSpPr>
            <a:spLocks noGrp="1"/>
          </p:cNvSpPr>
          <p:nvPr>
            <p:ph sz="quarter" idx="11" hasCustomPrompt="1"/>
          </p:nvPr>
        </p:nvSpPr>
        <p:spPr>
          <a:xfrm>
            <a:off x="4749281" y="1203160"/>
            <a:ext cx="3943355" cy="3511717"/>
          </a:xfrm>
          <a:prstGeom prst="rect">
            <a:avLst/>
          </a:prstGeom>
        </p:spPr>
        <p:txBody>
          <a:bodyPr numCol="1" spcCol="685862">
            <a:normAutofit/>
          </a:bodyPr>
          <a:lstStyle>
            <a:lvl1pPr marL="0" indent="0">
              <a:lnSpc>
                <a:spcPct val="100000"/>
              </a:lnSpc>
              <a:spcBef>
                <a:spcPts val="450"/>
              </a:spcBef>
              <a:spcAft>
                <a:spcPts val="150"/>
              </a:spcAft>
              <a:buClr>
                <a:schemeClr val="tx2"/>
              </a:buClr>
              <a:buFont typeface="Arial"/>
              <a:buNone/>
              <a:defRPr lang="en-US" sz="1100" b="0" i="0" kern="1200" spc="0" baseline="0" dirty="0" smtClean="0">
                <a:solidFill>
                  <a:srgbClr val="000000"/>
                </a:solidFill>
                <a:latin typeface="+mj-lt"/>
                <a:ea typeface="+mn-ea"/>
                <a:cs typeface="SapientCentroSlab-Thin"/>
              </a:defRPr>
            </a:lvl1pPr>
            <a:lvl2pPr marL="80946" indent="-80946">
              <a:lnSpc>
                <a:spcPct val="100000"/>
              </a:lnSpc>
              <a:spcBef>
                <a:spcPts val="450"/>
              </a:spcBef>
              <a:spcAft>
                <a:spcPts val="150"/>
              </a:spcAft>
              <a:buClr>
                <a:schemeClr val="tx2"/>
              </a:buClr>
              <a:buFont typeface="Arial"/>
              <a:buNone/>
              <a:defRPr sz="1100" b="0" i="0" spc="0" baseline="0">
                <a:solidFill>
                  <a:srgbClr val="000000"/>
                </a:solidFill>
                <a:latin typeface="+mj-lt"/>
                <a:cs typeface="SapientCentroSlab-Thin"/>
              </a:defRPr>
            </a:lvl2pPr>
            <a:lvl3pPr marL="345210" indent="-172605">
              <a:spcBef>
                <a:spcPts val="450"/>
              </a:spcBef>
              <a:spcAft>
                <a:spcPts val="150"/>
              </a:spcAft>
              <a:buClr>
                <a:schemeClr val="tx2"/>
              </a:buClr>
              <a:buFont typeface="Arial"/>
              <a:buChar char="•"/>
              <a:defRPr sz="1100" b="0" i="0">
                <a:solidFill>
                  <a:srgbClr val="000000"/>
                </a:solidFill>
                <a:latin typeface="+mj-lt"/>
                <a:cs typeface="SapientCentroSlab-Thin"/>
              </a:defRPr>
            </a:lvl3pPr>
            <a:lvl4pPr marL="516623" indent="-171414">
              <a:spcBef>
                <a:spcPts val="450"/>
              </a:spcBef>
              <a:spcAft>
                <a:spcPts val="150"/>
              </a:spcAft>
              <a:buClr>
                <a:schemeClr val="tx2"/>
              </a:buClr>
              <a:buFont typeface="Arial"/>
              <a:buChar char="•"/>
              <a:defRPr sz="1100" b="0" i="0">
                <a:solidFill>
                  <a:srgbClr val="000000"/>
                </a:solidFill>
                <a:latin typeface="+mj-lt"/>
                <a:cs typeface="SapientCentroSlab-Thin"/>
              </a:defRPr>
            </a:lvl4pPr>
            <a:lvl5pPr marL="689229" indent="-172605">
              <a:spcBef>
                <a:spcPts val="450"/>
              </a:spcBef>
              <a:spcAft>
                <a:spcPts val="150"/>
              </a:spcAft>
              <a:buClr>
                <a:schemeClr val="tx2"/>
              </a:buClr>
              <a:buFont typeface="Arial"/>
              <a:buChar char="•"/>
              <a:defRPr sz="1100" b="0" i="0">
                <a:solidFill>
                  <a:srgbClr val="000000"/>
                </a:solidFill>
                <a:latin typeface="+mj-lt"/>
                <a:cs typeface="SapientCentroSlab-Thin"/>
              </a:defRPr>
            </a:lvl5pPr>
            <a:lvl6pPr marL="861833" indent="-172605">
              <a:spcBef>
                <a:spcPts val="450"/>
              </a:spcBef>
              <a:spcAft>
                <a:spcPts val="150"/>
              </a:spcAft>
              <a:buClr>
                <a:schemeClr val="tx2"/>
              </a:buClr>
              <a:buFont typeface="Arial"/>
              <a:buChar char="•"/>
              <a:defRPr sz="1100" b="0" i="0">
                <a:solidFill>
                  <a:srgbClr val="000000"/>
                </a:solidFill>
                <a:latin typeface="+mj-lt"/>
                <a:cs typeface="SapientCentroSlab-Thin"/>
              </a:defRPr>
            </a:lvl6pPr>
          </a:lstStyle>
          <a:p>
            <a:pPr lvl="0"/>
            <a:r>
              <a:rPr lang="en-US" dirty="0"/>
              <a:t>Click to edit Master text styles Second level</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TextBox 3"/>
          <p:cNvSpPr txBox="1"/>
          <p:nvPr userDrawn="1"/>
        </p:nvSpPr>
        <p:spPr>
          <a:xfrm>
            <a:off x="443029" y="4891102"/>
            <a:ext cx="1788951" cy="161591"/>
          </a:xfrm>
          <a:prstGeom prst="rect">
            <a:avLst/>
          </a:prstGeom>
          <a:noFill/>
        </p:spPr>
        <p:txBody>
          <a:bodyPr wrap="none" lIns="0" tIns="34294" rIns="0" bIns="34294" rtlCol="0">
            <a:spAutoFit/>
          </a:bodyPr>
          <a:lstStyle/>
          <a:p>
            <a:pPr>
              <a:spcBef>
                <a:spcPts val="225"/>
              </a:spcBef>
              <a:spcAft>
                <a:spcPts val="225"/>
              </a:spcAft>
              <a:buFont typeface="Arial"/>
              <a:buNone/>
              <a:defRPr/>
            </a:pPr>
            <a:r>
              <a:rPr lang="en-US" sz="600" dirty="0">
                <a:solidFill>
                  <a:srgbClr val="666666"/>
                </a:solidFill>
                <a:cs typeface="Sapient Centro Slab"/>
              </a:rPr>
              <a:t>© COPYRIGHT SAPIENTNITRO  |  CONFIDENTIAL</a:t>
            </a:r>
          </a:p>
        </p:txBody>
      </p:sp>
      <p:cxnSp>
        <p:nvCxnSpPr>
          <p:cNvPr id="11" name="Straight Connector 3"/>
          <p:cNvCxnSpPr>
            <a:cxnSpLocks noChangeShapeType="1"/>
          </p:cNvCxnSpPr>
          <p:nvPr userDrawn="1"/>
        </p:nvCxnSpPr>
        <p:spPr bwMode="auto">
          <a:xfrm>
            <a:off x="443029" y="876522"/>
            <a:ext cx="347055" cy="383"/>
          </a:xfrm>
          <a:prstGeom prst="line">
            <a:avLst/>
          </a:prstGeom>
          <a:noFill/>
          <a:ln w="34925">
            <a:solidFill>
              <a:srgbClr val="D21118"/>
            </a:solidFill>
            <a:round/>
            <a:headEnd/>
            <a:tailEnd/>
          </a:ln>
        </p:spPr>
      </p:cxnSp>
      <p:sp>
        <p:nvSpPr>
          <p:cNvPr id="12" name="Text Placeholder 8"/>
          <p:cNvSpPr>
            <a:spLocks noGrp="1"/>
          </p:cNvSpPr>
          <p:nvPr>
            <p:ph type="body" sz="quarter" idx="13" hasCustomPrompt="1"/>
          </p:nvPr>
        </p:nvSpPr>
        <p:spPr>
          <a:xfrm>
            <a:off x="448599" y="323853"/>
            <a:ext cx="8244038" cy="427040"/>
          </a:xfrm>
          <a:prstGeom prst="rect">
            <a:avLst/>
          </a:prstGeom>
        </p:spPr>
        <p:txBody>
          <a:bodyPr wrap="square" lIns="0" tIns="0" rIns="0" bIns="0" anchor="b">
            <a:noAutofit/>
          </a:bodyPr>
          <a:lstStyle>
            <a:lvl1pPr marL="0" indent="0">
              <a:spcBef>
                <a:spcPts val="0"/>
              </a:spcBef>
              <a:buNone/>
              <a:defRPr sz="2700" b="0" i="0" spc="0">
                <a:solidFill>
                  <a:schemeClr val="tx1"/>
                </a:solidFill>
                <a:latin typeface="+mn-lt"/>
                <a:cs typeface="SapientSansBold"/>
              </a:defRPr>
            </a:lvl1pPr>
          </a:lstStyle>
          <a:p>
            <a:pPr lvl="0"/>
            <a:r>
              <a:rPr lang="en-US" dirty="0"/>
              <a:t>Slide Title</a:t>
            </a:r>
          </a:p>
        </p:txBody>
      </p:sp>
    </p:spTree>
    <p:extLst>
      <p:ext uri="{BB962C8B-B14F-4D97-AF65-F5344CB8AC3E}">
        <p14:creationId xmlns:p14="http://schemas.microsoft.com/office/powerpoint/2010/main" val="2460867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a:lstStyle>
            <a:lvl1pPr>
              <a:defRPr>
                <a:solidFill>
                  <a:srgbClr val="53585F"/>
                </a:solidFill>
              </a:defRPr>
            </a:lvl1pPr>
          </a:lstStyle>
          <a:p>
            <a:r>
              <a:rPr lang="en-US" dirty="0"/>
              <a:t>Layout for an image / diagram / table with a small body of text</a:t>
            </a:r>
          </a:p>
        </p:txBody>
      </p:sp>
    </p:spTree>
    <p:extLst>
      <p:ext uri="{BB962C8B-B14F-4D97-AF65-F5344CB8AC3E}">
        <p14:creationId xmlns:p14="http://schemas.microsoft.com/office/powerpoint/2010/main" val="3015324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Option 1">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1882751" y="0"/>
            <a:ext cx="5378498" cy="5143500"/>
          </a:xfrm>
        </p:spPr>
        <p:txBody>
          <a:bodyPr lIns="0" tIns="0" rIns="0" bIns="0" anchor="ctr" anchorCtr="0">
            <a:noAutofit/>
          </a:bodyPr>
          <a:lstStyle>
            <a:lvl1pPr>
              <a:lnSpc>
                <a:spcPct val="110000"/>
              </a:lnSpc>
              <a:defRPr sz="1800" baseline="0">
                <a:solidFill>
                  <a:schemeClr val="bg2"/>
                </a:solidFill>
                <a:latin typeface="Georgia"/>
                <a:cs typeface="Georgia"/>
              </a:defRPr>
            </a:lvl1pPr>
          </a:lstStyle>
          <a:p>
            <a:r>
              <a:rPr lang="en-US" dirty="0"/>
              <a:t>Lorem Ipsum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10" name="Rectangle 9"/>
          <p:cNvSpPr/>
          <p:nvPr userDrawn="1"/>
        </p:nvSpPr>
        <p:spPr>
          <a:xfrm>
            <a:off x="8370464" y="4542212"/>
            <a:ext cx="260672" cy="260604"/>
          </a:xfrm>
          <a:prstGeom prst="rect">
            <a:avLst/>
          </a:prstGeom>
          <a:noFill/>
          <a:ln w="12700">
            <a:solidFill>
              <a:schemeClr val="accent2">
                <a:lumMod val="90000"/>
              </a:schemeClr>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solidFill>
                <a:schemeClr val="accent6">
                  <a:lumMod val="75000"/>
                </a:schemeClr>
              </a:solidFill>
            </a:endParaRPr>
          </a:p>
        </p:txBody>
      </p:sp>
      <p:pic>
        <p:nvPicPr>
          <p:cNvPr id="18" name="Picture 17" descr="mark5.png"/>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21" name="Text Box 14"/>
          <p:cNvSpPr txBox="1">
            <a:spLocks noChangeArrowheads="1"/>
          </p:cNvSpPr>
          <p:nvPr userDrawn="1"/>
        </p:nvSpPr>
        <p:spPr bwMode="auto">
          <a:xfrm>
            <a:off x="8631136" y="4542212"/>
            <a:ext cx="260672" cy="260604"/>
          </a:xfrm>
          <a:prstGeom prst="rect">
            <a:avLst/>
          </a:prstGeom>
          <a:noFill/>
          <a:ln w="12700" cmpd="sng">
            <a:solidFill>
              <a:schemeClr val="accent2">
                <a:lumMod val="9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chemeClr val="accent1">
                    <a:lumMod val="40000"/>
                    <a:lumOff val="60000"/>
                  </a:schemeClr>
                </a:solidFill>
                <a:latin typeface="Calibri"/>
                <a:cs typeface="Calibri"/>
              </a:rPr>
              <a:pPr algn="ctr" fontAlgn="auto">
                <a:lnSpc>
                  <a:spcPct val="85000"/>
                </a:lnSpc>
                <a:spcBef>
                  <a:spcPct val="50000"/>
                </a:spcBef>
                <a:spcAft>
                  <a:spcPts val="0"/>
                </a:spcAft>
                <a:defRPr/>
              </a:pPr>
              <a:t>‹#›</a:t>
            </a:fld>
            <a:endParaRPr lang="en-US" sz="700" b="1" i="0" dirty="0">
              <a:solidFill>
                <a:schemeClr val="accent1">
                  <a:lumMod val="40000"/>
                  <a:lumOff val="60000"/>
                </a:schemeClr>
              </a:solidFill>
              <a:latin typeface="Calibri"/>
              <a:cs typeface="Calibri"/>
            </a:endParaRPr>
          </a:p>
        </p:txBody>
      </p:sp>
      <p:sp>
        <p:nvSpPr>
          <p:cNvPr id="8"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1">
                    <a:lumMod val="40000"/>
                    <a:lumOff val="60000"/>
                  </a:schemeClr>
                </a:solidFill>
                <a:latin typeface="Calibri"/>
                <a:cs typeface="Calibri"/>
              </a:rPr>
              <a:t>© Copyright Publicis.Sapient | Confidential</a:t>
            </a:r>
          </a:p>
        </p:txBody>
      </p:sp>
    </p:spTree>
    <p:extLst>
      <p:ext uri="{BB962C8B-B14F-4D97-AF65-F5344CB8AC3E}">
        <p14:creationId xmlns:p14="http://schemas.microsoft.com/office/powerpoint/2010/main" val="3801180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Option 2">
    <p:bg>
      <p:bgPr>
        <a:solidFill>
          <a:schemeClr val="accent5"/>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882751" y="0"/>
            <a:ext cx="5378498" cy="5143500"/>
          </a:xfrm>
        </p:spPr>
        <p:txBody>
          <a:bodyPr lIns="0" tIns="0" rIns="0" bIns="0" anchor="ctr" anchorCtr="0">
            <a:noAutofit/>
          </a:bodyPr>
          <a:lstStyle>
            <a:lvl1pPr>
              <a:lnSpc>
                <a:spcPct val="110000"/>
              </a:lnSpc>
              <a:defRPr sz="18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8" name="Text Box 14"/>
          <p:cNvSpPr txBox="1">
            <a:spLocks noChangeArrowheads="1"/>
          </p:cNvSpPr>
          <p:nvPr userDrawn="1"/>
        </p:nvSpPr>
        <p:spPr bwMode="auto">
          <a:xfrm>
            <a:off x="8631136" y="4542212"/>
            <a:ext cx="260672" cy="260604"/>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25"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82081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One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9" name="Text Placeholder 14"/>
          <p:cNvSpPr>
            <a:spLocks noGrp="1"/>
          </p:cNvSpPr>
          <p:nvPr>
            <p:ph type="body" sz="quarter" idx="10" hasCustomPrompt="1"/>
          </p:nvPr>
        </p:nvSpPr>
        <p:spPr>
          <a:xfrm>
            <a:off x="658539" y="2228180"/>
            <a:ext cx="685979" cy="685800"/>
          </a:xfrm>
          <a:ln w="22225">
            <a:solidFill>
              <a:srgbClr val="97B6BE"/>
            </a:solidFill>
          </a:ln>
        </p:spPr>
        <p:txBody>
          <a:bodyPr wrap="square" lIns="0" tIns="0" rIns="0" bIns="0" anchor="ctr" anchorCtr="0">
            <a:noAutofit/>
          </a:bodyPr>
          <a:lstStyle>
            <a:lvl1pPr marL="0" indent="0" algn="ctr">
              <a:buNone/>
              <a:defRPr sz="2000" b="1" i="0" spc="15" baseline="0">
                <a:ln>
                  <a:noFill/>
                </a:ln>
                <a:solidFill>
                  <a:srgbClr val="586B71"/>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02</a:t>
            </a:r>
          </a:p>
        </p:txBody>
      </p:sp>
      <p:sp>
        <p:nvSpPr>
          <p:cNvPr id="11" name="Title 1"/>
          <p:cNvSpPr>
            <a:spLocks noGrp="1"/>
          </p:cNvSpPr>
          <p:nvPr>
            <p:ph type="ctrTitle" hasCustomPrompt="1"/>
          </p:nvPr>
        </p:nvSpPr>
        <p:spPr>
          <a:xfrm>
            <a:off x="1344518" y="2228180"/>
            <a:ext cx="5659324" cy="685800"/>
          </a:xfrm>
          <a:ln w="22225">
            <a:solidFill>
              <a:srgbClr val="97B6BE"/>
            </a:solidFill>
          </a:ln>
        </p:spPr>
        <p:txBody>
          <a:bodyPr lIns="205758" tIns="0" rIns="205758" bIns="0" anchor="ctr" anchorCtr="0">
            <a:noAutofit/>
          </a:bodyPr>
          <a:lstStyle>
            <a:lvl1pPr>
              <a:defRPr sz="2000" b="1" i="0" spc="53">
                <a:solidFill>
                  <a:srgbClr val="586B71"/>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788918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Option 3">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882751" y="0"/>
            <a:ext cx="5378498" cy="5143500"/>
          </a:xfrm>
        </p:spPr>
        <p:txBody>
          <a:bodyPr lIns="0" tIns="0" rIns="0" bIns="0" anchor="ctr" anchorCtr="0">
            <a:noAutofit/>
          </a:bodyPr>
          <a:lstStyle>
            <a:lvl1pPr>
              <a:lnSpc>
                <a:spcPct val="110000"/>
              </a:lnSpc>
              <a:defRPr sz="18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0" name="Text Box 14"/>
          <p:cNvSpPr txBox="1">
            <a:spLocks noChangeArrowheads="1"/>
          </p:cNvSpPr>
          <p:nvPr userDrawn="1"/>
        </p:nvSpPr>
        <p:spPr bwMode="auto">
          <a:xfrm>
            <a:off x="8631136" y="4542212"/>
            <a:ext cx="260672" cy="260604"/>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11"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263842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Option 4">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882751" y="0"/>
            <a:ext cx="5378498" cy="5143500"/>
          </a:xfrm>
        </p:spPr>
        <p:txBody>
          <a:bodyPr lIns="0" tIns="0" rIns="0" bIns="0" anchor="ctr" anchorCtr="0">
            <a:noAutofit/>
          </a:bodyPr>
          <a:lstStyle>
            <a:lvl1pPr>
              <a:lnSpc>
                <a:spcPct val="110000"/>
              </a:lnSpc>
              <a:defRPr sz="18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11"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053593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with Bullet Option 1">
    <p:spTree>
      <p:nvGrpSpPr>
        <p:cNvPr id="1" name=""/>
        <p:cNvGrpSpPr/>
        <p:nvPr/>
      </p:nvGrpSpPr>
      <p:grpSpPr>
        <a:xfrm>
          <a:off x="0" y="0"/>
          <a:ext cx="0" cy="0"/>
          <a:chOff x="0" y="0"/>
          <a:chExt cx="0" cy="0"/>
        </a:xfrm>
      </p:grpSpPr>
      <p:sp>
        <p:nvSpPr>
          <p:cNvPr id="12" name="Rectangle 11"/>
          <p:cNvSpPr/>
          <p:nvPr userDrawn="1"/>
        </p:nvSpPr>
        <p:spPr>
          <a:xfrm>
            <a:off x="1" y="0"/>
            <a:ext cx="4575478"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sp>
        <p:nvSpPr>
          <p:cNvPr id="2" name="Title 1"/>
          <p:cNvSpPr>
            <a:spLocks noGrp="1"/>
          </p:cNvSpPr>
          <p:nvPr>
            <p:ph type="title" hasCustomPrompt="1"/>
          </p:nvPr>
        </p:nvSpPr>
        <p:spPr>
          <a:xfrm>
            <a:off x="514484" y="2407765"/>
            <a:ext cx="3017520" cy="327974"/>
          </a:xfrm>
        </p:spPr>
        <p:txBody>
          <a:bodyPr lIns="0" tIns="0" rIns="0" bIns="0" anchor="t" anchorCtr="0">
            <a:noAutofit/>
          </a:bodyPr>
          <a:lstStyle>
            <a:lvl1pPr>
              <a:lnSpc>
                <a:spcPct val="90000"/>
              </a:lnSpc>
              <a:defRPr sz="2300" b="0" i="0" spc="53">
                <a:solidFill>
                  <a:schemeClr val="accent6">
                    <a:lumMod val="50000"/>
                  </a:schemeClr>
                </a:solidFill>
                <a:latin typeface="Calibri"/>
                <a:cs typeface="Calibri"/>
              </a:defRPr>
            </a:lvl1pPr>
          </a:lstStyle>
          <a:p>
            <a:r>
              <a:rPr lang="en-US" dirty="0"/>
              <a:t>Agenda</a:t>
            </a:r>
          </a:p>
        </p:txBody>
      </p:sp>
      <p:sp>
        <p:nvSpPr>
          <p:cNvPr id="16" name="Text Placeholder 12"/>
          <p:cNvSpPr>
            <a:spLocks noGrp="1"/>
          </p:cNvSpPr>
          <p:nvPr>
            <p:ph type="body" sz="quarter" idx="10" hasCustomPrompt="1"/>
          </p:nvPr>
        </p:nvSpPr>
        <p:spPr>
          <a:xfrm>
            <a:off x="5078148" y="0"/>
            <a:ext cx="3448471" cy="5143500"/>
          </a:xfrm>
        </p:spPr>
        <p:txBody>
          <a:bodyPr anchor="ctr">
            <a:noAutofit/>
          </a:bodyPr>
          <a:lstStyle>
            <a:lvl1pPr marL="342931" marR="0" indent="-342931" algn="l" defTabSz="342931" rtl="0" eaLnBrk="1" fontAlgn="auto" latinLnBrk="0" hangingPunct="1">
              <a:lnSpc>
                <a:spcPct val="100000"/>
              </a:lnSpc>
              <a:spcBef>
                <a:spcPts val="0"/>
              </a:spcBef>
              <a:spcAft>
                <a:spcPts val="1650"/>
              </a:spcAft>
              <a:buClr>
                <a:schemeClr val="accent6">
                  <a:lumMod val="50000"/>
                </a:schemeClr>
              </a:buClr>
              <a:buSzTx/>
              <a:buFont typeface="+mj-lt"/>
              <a:buAutoNum type="arabicPeriod"/>
              <a:tabLst/>
              <a:defRPr sz="1500" i="0">
                <a:solidFill>
                  <a:schemeClr val="accent6">
                    <a:lumMod val="50000"/>
                  </a:schemeClr>
                </a:solidFill>
                <a:latin typeface="Calibri"/>
                <a:cs typeface="Calibri"/>
              </a:defRPr>
            </a:lvl1pPr>
            <a:lvl2pPr marL="514398" marR="0" indent="-171466" algn="l" defTabSz="342931" rtl="0" eaLnBrk="1" fontAlgn="auto" latinLnBrk="0" hangingPunct="1">
              <a:lnSpc>
                <a:spcPct val="100000"/>
              </a:lnSpc>
              <a:spcBef>
                <a:spcPts val="0"/>
              </a:spcBef>
              <a:spcAft>
                <a:spcPts val="750"/>
              </a:spcAft>
              <a:buClr>
                <a:schemeClr val="tx1"/>
              </a:buClr>
              <a:buSzTx/>
              <a:buFont typeface="Wingdings" charset="2"/>
              <a:buChar char="§"/>
              <a:tabLst/>
              <a:defRPr i="1"/>
            </a:lvl2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a:p>
            <a:pPr lvl="0"/>
            <a:r>
              <a:rPr lang="en-US" dirty="0"/>
              <a:t>Agenda Item 6</a:t>
            </a:r>
          </a:p>
          <a:p>
            <a:pPr lvl="0"/>
            <a:r>
              <a:rPr lang="en-US" dirty="0"/>
              <a:t>Agenda Item 7</a:t>
            </a:r>
          </a:p>
          <a:p>
            <a:pPr lvl="0"/>
            <a:r>
              <a:rPr lang="en-US" dirty="0"/>
              <a:t>Agenda Item 8</a:t>
            </a:r>
          </a:p>
        </p:txBody>
      </p:sp>
      <p:sp>
        <p:nvSpPr>
          <p:cNvPr id="15" name="Rectangle 14"/>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1"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13"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tx1">
                    <a:lumMod val="50000"/>
                    <a:lumOff val="50000"/>
                  </a:schemeClr>
                </a:solidFill>
                <a:latin typeface="Calibri"/>
                <a:cs typeface="Calibri"/>
              </a:rPr>
              <a:t>© Copyright Publicis.Sapient | Confidential</a:t>
            </a:r>
          </a:p>
        </p:txBody>
      </p:sp>
      <p:pic>
        <p:nvPicPr>
          <p:cNvPr id="3" name="Picture 2" descr="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33698" y="4494206"/>
            <a:ext cx="196439" cy="308610"/>
          </a:xfrm>
          <a:prstGeom prst="rect">
            <a:avLst/>
          </a:prstGeom>
        </p:spPr>
      </p:pic>
    </p:spTree>
    <p:extLst>
      <p:ext uri="{BB962C8B-B14F-4D97-AF65-F5344CB8AC3E}">
        <p14:creationId xmlns:p14="http://schemas.microsoft.com/office/powerpoint/2010/main" val="2040099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with Bullet Option 2">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1" y="0"/>
            <a:ext cx="4575478" cy="5143500"/>
          </a:xfrm>
        </p:spPr>
        <p:txBody>
          <a:bodyPr bIns="685862" anchor="ctr" anchorCtr="0"/>
          <a:lstStyle>
            <a:lvl1pPr marL="0" indent="0" algn="ctr">
              <a:buFontTx/>
              <a:buNone/>
              <a:defRPr sz="1100"/>
            </a:lvl1pPr>
          </a:lstStyle>
          <a:p>
            <a:r>
              <a:rPr lang="en-US" dirty="0"/>
              <a:t>Drag and drop image </a:t>
            </a:r>
          </a:p>
        </p:txBody>
      </p:sp>
      <p:sp>
        <p:nvSpPr>
          <p:cNvPr id="8" name="Title 1"/>
          <p:cNvSpPr>
            <a:spLocks noGrp="1"/>
          </p:cNvSpPr>
          <p:nvPr>
            <p:ph type="title" hasCustomPrompt="1"/>
          </p:nvPr>
        </p:nvSpPr>
        <p:spPr>
          <a:xfrm>
            <a:off x="5076243" y="662443"/>
            <a:ext cx="3450473" cy="327974"/>
          </a:xfrm>
        </p:spPr>
        <p:txBody>
          <a:bodyPr lIns="0" tIns="0" rIns="0" bIns="0" anchor="t" anchorCtr="0">
            <a:noAutofit/>
          </a:bodyPr>
          <a:lstStyle>
            <a:lvl1pPr>
              <a:lnSpc>
                <a:spcPct val="90000"/>
              </a:lnSpc>
              <a:defRPr sz="2300" spc="53">
                <a:solidFill>
                  <a:schemeClr val="accent6">
                    <a:lumMod val="50000"/>
                  </a:schemeClr>
                </a:solidFill>
                <a:latin typeface="Calibri"/>
                <a:cs typeface="Calibri"/>
              </a:defRPr>
            </a:lvl1pPr>
          </a:lstStyle>
          <a:p>
            <a:r>
              <a:rPr lang="en-US" dirty="0"/>
              <a:t>Agenda</a:t>
            </a:r>
          </a:p>
        </p:txBody>
      </p:sp>
      <p:sp>
        <p:nvSpPr>
          <p:cNvPr id="9" name="Text Placeholder 12"/>
          <p:cNvSpPr>
            <a:spLocks noGrp="1"/>
          </p:cNvSpPr>
          <p:nvPr>
            <p:ph type="body" sz="quarter" idx="10" hasCustomPrompt="1"/>
          </p:nvPr>
        </p:nvSpPr>
        <p:spPr>
          <a:xfrm>
            <a:off x="5076242" y="1280161"/>
            <a:ext cx="3450473" cy="2966197"/>
          </a:xfrm>
        </p:spPr>
        <p:txBody>
          <a:bodyPr anchor="t" anchorCtr="0">
            <a:noAutofit/>
          </a:bodyPr>
          <a:lstStyle>
            <a:lvl1pPr marL="342931" marR="0" indent="-342931" algn="l" defTabSz="342931" rtl="0" eaLnBrk="1" fontAlgn="auto" latinLnBrk="0" hangingPunct="1">
              <a:lnSpc>
                <a:spcPct val="100000"/>
              </a:lnSpc>
              <a:spcBef>
                <a:spcPts val="0"/>
              </a:spcBef>
              <a:spcAft>
                <a:spcPts val="1650"/>
              </a:spcAft>
              <a:buClr>
                <a:schemeClr val="accent6">
                  <a:lumMod val="50000"/>
                </a:schemeClr>
              </a:buClr>
              <a:buSzTx/>
              <a:buFont typeface="+mj-lt"/>
              <a:buAutoNum type="arabicPeriod"/>
              <a:tabLst/>
              <a:defRPr sz="1500" i="0">
                <a:solidFill>
                  <a:schemeClr val="accent6">
                    <a:lumMod val="50000"/>
                  </a:schemeClr>
                </a:solidFill>
                <a:latin typeface="Calibri"/>
                <a:cs typeface="Calibri"/>
              </a:defRPr>
            </a:lvl1pPr>
            <a:lvl2pPr marL="514398" marR="0" indent="-171466" algn="l" defTabSz="342931" rtl="0" eaLnBrk="1" fontAlgn="auto" latinLnBrk="0" hangingPunct="1">
              <a:lnSpc>
                <a:spcPct val="100000"/>
              </a:lnSpc>
              <a:spcBef>
                <a:spcPts val="0"/>
              </a:spcBef>
              <a:spcAft>
                <a:spcPts val="750"/>
              </a:spcAft>
              <a:buClr>
                <a:schemeClr val="tx1"/>
              </a:buClr>
              <a:buSzTx/>
              <a:buFont typeface="Wingdings" charset="2"/>
              <a:buChar char="§"/>
              <a:tabLst/>
              <a:defRPr i="1"/>
            </a:lvl2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a:p>
            <a:pPr lvl="0"/>
            <a:r>
              <a:rPr lang="en-US" dirty="0"/>
              <a:t>Agenda Item 6</a:t>
            </a:r>
          </a:p>
          <a:p>
            <a:pPr lvl="0"/>
            <a:r>
              <a:rPr lang="en-US" dirty="0"/>
              <a:t>Agenda Item 7</a:t>
            </a:r>
          </a:p>
        </p:txBody>
      </p:sp>
      <p:sp>
        <p:nvSpPr>
          <p:cNvPr id="21" name="Rectangle 2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2"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23"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bg2"/>
                </a:solidFill>
                <a:latin typeface="Calibri"/>
                <a:cs typeface="Calibri"/>
              </a:rPr>
              <a:t>© Copyright Publicis.Sapient | Confidential</a:t>
            </a:r>
          </a:p>
        </p:txBody>
      </p:sp>
    </p:spTree>
    <p:extLst>
      <p:ext uri="{BB962C8B-B14F-4D97-AF65-F5344CB8AC3E}">
        <p14:creationId xmlns:p14="http://schemas.microsoft.com/office/powerpoint/2010/main" val="1683466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with Sub-Bullet Option 1">
    <p:spTree>
      <p:nvGrpSpPr>
        <p:cNvPr id="1" name=""/>
        <p:cNvGrpSpPr/>
        <p:nvPr/>
      </p:nvGrpSpPr>
      <p:grpSpPr>
        <a:xfrm>
          <a:off x="0" y="0"/>
          <a:ext cx="0" cy="0"/>
          <a:chOff x="0" y="0"/>
          <a:chExt cx="0" cy="0"/>
        </a:xfrm>
      </p:grpSpPr>
      <p:sp>
        <p:nvSpPr>
          <p:cNvPr id="11" name="Rectangle 10"/>
          <p:cNvSpPr/>
          <p:nvPr userDrawn="1"/>
        </p:nvSpPr>
        <p:spPr>
          <a:xfrm>
            <a:off x="1" y="0"/>
            <a:ext cx="4575478"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sp>
        <p:nvSpPr>
          <p:cNvPr id="12"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rgbClr val="949494"/>
                </a:solidFill>
                <a:latin typeface="Calibri"/>
                <a:cs typeface="Calibri"/>
              </a:rPr>
              <a:t>© Copyright Publicis.Sapient | Confidential</a:t>
            </a:r>
          </a:p>
        </p:txBody>
      </p:sp>
      <p:pic>
        <p:nvPicPr>
          <p:cNvPr id="14" name="Picture 13" desc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33698" y="4494206"/>
            <a:ext cx="196439" cy="308610"/>
          </a:xfrm>
          <a:prstGeom prst="rect">
            <a:avLst/>
          </a:prstGeom>
        </p:spPr>
      </p:pic>
      <p:sp>
        <p:nvSpPr>
          <p:cNvPr id="10" name="Text Placeholder 12"/>
          <p:cNvSpPr>
            <a:spLocks noGrp="1"/>
          </p:cNvSpPr>
          <p:nvPr>
            <p:ph type="body" sz="quarter" idx="10" hasCustomPrompt="1"/>
          </p:nvPr>
        </p:nvSpPr>
        <p:spPr>
          <a:xfrm>
            <a:off x="5076243" y="0"/>
            <a:ext cx="3450473" cy="5143500"/>
          </a:xfrm>
        </p:spPr>
        <p:txBody>
          <a:bodyPr anchor="ctr">
            <a:noAutofit/>
          </a:bodyPr>
          <a:lstStyle>
            <a:lvl1pPr marL="342931" marR="0" indent="-342931" algn="l" defTabSz="342931" rtl="0" eaLnBrk="1" fontAlgn="auto" latinLnBrk="0" hangingPunct="1">
              <a:lnSpc>
                <a:spcPct val="100000"/>
              </a:lnSpc>
              <a:spcBef>
                <a:spcPts val="0"/>
              </a:spcBef>
              <a:spcAft>
                <a:spcPts val="900"/>
              </a:spcAft>
              <a:buClr>
                <a:schemeClr val="accent6">
                  <a:lumMod val="50000"/>
                </a:schemeClr>
              </a:buClr>
              <a:buSzTx/>
              <a:buFont typeface="+mj-lt"/>
              <a:buAutoNum type="arabicPeriod"/>
              <a:tabLst/>
              <a:defRPr sz="1500" b="1" i="0">
                <a:solidFill>
                  <a:schemeClr val="accent6">
                    <a:lumMod val="50000"/>
                  </a:schemeClr>
                </a:solidFill>
              </a:defRPr>
            </a:lvl1pPr>
            <a:lvl2pPr marL="476294" marR="0" indent="-171466" algn="l" defTabSz="342931" rtl="0" eaLnBrk="1" fontAlgn="auto" latinLnBrk="0" hangingPunct="1">
              <a:lnSpc>
                <a:spcPct val="100000"/>
              </a:lnSpc>
              <a:spcBef>
                <a:spcPts val="0"/>
              </a:spcBef>
              <a:spcAft>
                <a:spcPts val="900"/>
              </a:spcAft>
              <a:buClr>
                <a:schemeClr val="accent6">
                  <a:lumMod val="75000"/>
                </a:schemeClr>
              </a:buClr>
              <a:buSzPct val="90000"/>
              <a:buFont typeface="Wingdings" charset="2"/>
              <a:buChar char="§"/>
              <a:tabLst/>
              <a:defRPr sz="1500" i="0">
                <a:solidFill>
                  <a:schemeClr val="accent6">
                    <a:lumMod val="50000"/>
                  </a:schemeClr>
                </a:solidFill>
              </a:defRPr>
            </a:lvl2pPr>
          </a:lstStyle>
          <a:p>
            <a:r>
              <a:rPr lang="en-US" dirty="0"/>
              <a:t>Agenda Item 1</a:t>
            </a:r>
          </a:p>
          <a:p>
            <a:pPr lvl="1"/>
            <a:r>
              <a:rPr lang="en-US" dirty="0"/>
              <a:t>Agenda Item 1a</a:t>
            </a:r>
          </a:p>
          <a:p>
            <a:pPr lvl="1"/>
            <a:r>
              <a:rPr lang="en-US" dirty="0"/>
              <a:t>Agenda Item 1b</a:t>
            </a:r>
          </a:p>
          <a:p>
            <a:pPr lvl="1"/>
            <a:r>
              <a:rPr lang="en-US" dirty="0"/>
              <a:t>Agenda Item 1c</a:t>
            </a:r>
          </a:p>
          <a:p>
            <a:r>
              <a:rPr lang="en-US" dirty="0"/>
              <a:t>Agenda Item 2</a:t>
            </a:r>
          </a:p>
          <a:p>
            <a:pPr lvl="1"/>
            <a:r>
              <a:rPr lang="en-US" dirty="0"/>
              <a:t>Agenda Item 2a</a:t>
            </a:r>
          </a:p>
          <a:p>
            <a:pPr lvl="1"/>
            <a:r>
              <a:rPr lang="en-US" dirty="0"/>
              <a:t>Agenda Item 2b</a:t>
            </a:r>
          </a:p>
          <a:p>
            <a:r>
              <a:rPr lang="en-US" dirty="0"/>
              <a:t>Agenda Item 3</a:t>
            </a:r>
          </a:p>
          <a:p>
            <a:pPr lvl="1"/>
            <a:r>
              <a:rPr lang="en-US" dirty="0"/>
              <a:t>Agenda Item 3a</a:t>
            </a:r>
          </a:p>
          <a:p>
            <a:pPr lvl="1"/>
            <a:r>
              <a:rPr lang="en-US" dirty="0"/>
              <a:t>Agenda Item 3b</a:t>
            </a:r>
          </a:p>
          <a:p>
            <a:pPr lvl="1"/>
            <a:r>
              <a:rPr lang="en-US" dirty="0"/>
              <a:t>Agenda Item 3c</a:t>
            </a:r>
          </a:p>
        </p:txBody>
      </p:sp>
      <p:sp>
        <p:nvSpPr>
          <p:cNvPr id="16" name="Title 1"/>
          <p:cNvSpPr>
            <a:spLocks noGrp="1"/>
          </p:cNvSpPr>
          <p:nvPr>
            <p:ph type="title" hasCustomPrompt="1"/>
          </p:nvPr>
        </p:nvSpPr>
        <p:spPr>
          <a:xfrm>
            <a:off x="514484" y="2407765"/>
            <a:ext cx="3017520" cy="327974"/>
          </a:xfrm>
        </p:spPr>
        <p:txBody>
          <a:bodyPr lIns="0" tIns="0" rIns="0" bIns="0" anchor="t" anchorCtr="0">
            <a:noAutofit/>
          </a:bodyPr>
          <a:lstStyle>
            <a:lvl1pPr>
              <a:lnSpc>
                <a:spcPct val="90000"/>
              </a:lnSpc>
              <a:defRPr sz="2300" b="0" i="0" spc="53">
                <a:solidFill>
                  <a:schemeClr val="accent6">
                    <a:lumMod val="50000"/>
                  </a:schemeClr>
                </a:solidFill>
                <a:latin typeface="Calibri"/>
                <a:cs typeface="Calibri"/>
              </a:defRPr>
            </a:lvl1pPr>
          </a:lstStyle>
          <a:p>
            <a:r>
              <a:rPr lang="en-US" dirty="0"/>
              <a:t>Agenda</a:t>
            </a:r>
          </a:p>
        </p:txBody>
      </p:sp>
      <p:sp>
        <p:nvSpPr>
          <p:cNvPr id="20" name="Rectangle 19"/>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1" name="Picture 20" descr="mark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8"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Tree>
    <p:extLst>
      <p:ext uri="{BB962C8B-B14F-4D97-AF65-F5344CB8AC3E}">
        <p14:creationId xmlns:p14="http://schemas.microsoft.com/office/powerpoint/2010/main" val="1088133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with Sub-Bullet Option 2">
    <p:spTree>
      <p:nvGrpSpPr>
        <p:cNvPr id="1" name=""/>
        <p:cNvGrpSpPr/>
        <p:nvPr/>
      </p:nvGrpSpPr>
      <p:grpSpPr>
        <a:xfrm>
          <a:off x="0" y="0"/>
          <a:ext cx="0" cy="0"/>
          <a:chOff x="0" y="0"/>
          <a:chExt cx="0" cy="0"/>
        </a:xfrm>
      </p:grpSpPr>
      <p:sp>
        <p:nvSpPr>
          <p:cNvPr id="7" name="Picture Placeholder 14"/>
          <p:cNvSpPr>
            <a:spLocks noGrp="1"/>
          </p:cNvSpPr>
          <p:nvPr>
            <p:ph type="pic" sz="quarter" idx="11" hasCustomPrompt="1"/>
          </p:nvPr>
        </p:nvSpPr>
        <p:spPr>
          <a:xfrm>
            <a:off x="1" y="0"/>
            <a:ext cx="4575478" cy="5143500"/>
          </a:xfrm>
        </p:spPr>
        <p:txBody>
          <a:bodyPr bIns="685862" anchor="ctr" anchorCtr="0"/>
          <a:lstStyle>
            <a:lvl1pPr marL="0" indent="0" algn="ctr">
              <a:buFontTx/>
              <a:buNone/>
              <a:defRPr sz="1100"/>
            </a:lvl1pPr>
          </a:lstStyle>
          <a:p>
            <a:r>
              <a:rPr lang="en-US" dirty="0"/>
              <a:t>Drag and drop image </a:t>
            </a:r>
          </a:p>
        </p:txBody>
      </p:sp>
      <p:sp>
        <p:nvSpPr>
          <p:cNvPr id="10" name="Rectangle 9"/>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2" name="Text Placeholder 12"/>
          <p:cNvSpPr>
            <a:spLocks noGrp="1"/>
          </p:cNvSpPr>
          <p:nvPr>
            <p:ph type="body" sz="quarter" idx="10" hasCustomPrompt="1"/>
          </p:nvPr>
        </p:nvSpPr>
        <p:spPr>
          <a:xfrm>
            <a:off x="5076243" y="1282448"/>
            <a:ext cx="3450473" cy="3000821"/>
          </a:xfrm>
        </p:spPr>
        <p:txBody>
          <a:bodyPr anchor="ctr">
            <a:noAutofit/>
          </a:bodyPr>
          <a:lstStyle>
            <a:lvl1pPr marL="342931" marR="0" indent="-342931" algn="l" defTabSz="342931" rtl="0" eaLnBrk="1" fontAlgn="auto" latinLnBrk="0" hangingPunct="1">
              <a:lnSpc>
                <a:spcPct val="100000"/>
              </a:lnSpc>
              <a:spcBef>
                <a:spcPts val="0"/>
              </a:spcBef>
              <a:spcAft>
                <a:spcPts val="900"/>
              </a:spcAft>
              <a:buClr>
                <a:schemeClr val="accent6">
                  <a:lumMod val="50000"/>
                </a:schemeClr>
              </a:buClr>
              <a:buSzTx/>
              <a:buFont typeface="+mj-lt"/>
              <a:buAutoNum type="arabicPeriod"/>
              <a:tabLst/>
              <a:defRPr sz="1500" b="1" i="0">
                <a:solidFill>
                  <a:schemeClr val="accent6">
                    <a:lumMod val="50000"/>
                  </a:schemeClr>
                </a:solidFill>
              </a:defRPr>
            </a:lvl1pPr>
            <a:lvl2pPr marL="476294" marR="0" indent="-171466" algn="l" defTabSz="342931" rtl="0" eaLnBrk="1" fontAlgn="auto" latinLnBrk="0" hangingPunct="1">
              <a:lnSpc>
                <a:spcPct val="100000"/>
              </a:lnSpc>
              <a:spcBef>
                <a:spcPts val="0"/>
              </a:spcBef>
              <a:spcAft>
                <a:spcPts val="900"/>
              </a:spcAft>
              <a:buClr>
                <a:schemeClr val="accent6">
                  <a:lumMod val="75000"/>
                </a:schemeClr>
              </a:buClr>
              <a:buSzPct val="90000"/>
              <a:buFont typeface="Wingdings" charset="2"/>
              <a:buChar char="§"/>
              <a:tabLst/>
              <a:defRPr sz="1500" i="0">
                <a:solidFill>
                  <a:schemeClr val="accent6">
                    <a:lumMod val="50000"/>
                  </a:schemeClr>
                </a:solidFill>
              </a:defRPr>
            </a:lvl2pPr>
          </a:lstStyle>
          <a:p>
            <a:r>
              <a:rPr lang="en-US" dirty="0"/>
              <a:t>Agenda Item 1</a:t>
            </a:r>
          </a:p>
          <a:p>
            <a:pPr lvl="1"/>
            <a:r>
              <a:rPr lang="en-US" dirty="0"/>
              <a:t>Agenda Item 1a</a:t>
            </a:r>
          </a:p>
          <a:p>
            <a:pPr lvl="1"/>
            <a:r>
              <a:rPr lang="en-US" dirty="0"/>
              <a:t>Agenda Item 1b</a:t>
            </a:r>
          </a:p>
          <a:p>
            <a:pPr lvl="1"/>
            <a:r>
              <a:rPr lang="en-US" dirty="0"/>
              <a:t>Agenda Item 1c</a:t>
            </a:r>
          </a:p>
          <a:p>
            <a:r>
              <a:rPr lang="en-US" dirty="0"/>
              <a:t>Agenda Item 2</a:t>
            </a:r>
          </a:p>
          <a:p>
            <a:pPr lvl="1"/>
            <a:r>
              <a:rPr lang="en-US" dirty="0"/>
              <a:t>Agenda Item 2a</a:t>
            </a:r>
          </a:p>
          <a:p>
            <a:pPr lvl="1"/>
            <a:r>
              <a:rPr lang="en-US" dirty="0"/>
              <a:t>Agenda Item 2b</a:t>
            </a:r>
          </a:p>
          <a:p>
            <a:r>
              <a:rPr lang="en-US" dirty="0"/>
              <a:t>Agenda Item 3</a:t>
            </a:r>
          </a:p>
          <a:p>
            <a:pPr lvl="1"/>
            <a:r>
              <a:rPr lang="en-US" dirty="0"/>
              <a:t>Agenda Item 3a</a:t>
            </a:r>
          </a:p>
        </p:txBody>
      </p:sp>
      <p:sp>
        <p:nvSpPr>
          <p:cNvPr id="13" name="Title 1"/>
          <p:cNvSpPr>
            <a:spLocks noGrp="1"/>
          </p:cNvSpPr>
          <p:nvPr>
            <p:ph type="title" hasCustomPrompt="1"/>
          </p:nvPr>
        </p:nvSpPr>
        <p:spPr>
          <a:xfrm>
            <a:off x="5076243" y="662443"/>
            <a:ext cx="3450473" cy="327974"/>
          </a:xfrm>
        </p:spPr>
        <p:txBody>
          <a:bodyPr lIns="0" tIns="0" rIns="0" bIns="0" anchor="t" anchorCtr="0">
            <a:noAutofit/>
          </a:bodyPr>
          <a:lstStyle>
            <a:lvl1pPr>
              <a:lnSpc>
                <a:spcPct val="90000"/>
              </a:lnSpc>
              <a:defRPr sz="2300" spc="53">
                <a:solidFill>
                  <a:srgbClr val="747474"/>
                </a:solidFill>
                <a:latin typeface="Calibri"/>
                <a:cs typeface="Calibri"/>
              </a:defRPr>
            </a:lvl1pPr>
          </a:lstStyle>
          <a:p>
            <a:r>
              <a:rPr lang="en-US" dirty="0"/>
              <a:t>Agenda</a:t>
            </a:r>
          </a:p>
        </p:txBody>
      </p:sp>
      <p:sp>
        <p:nvSpPr>
          <p:cNvPr id="16"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17"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bg2"/>
                </a:solidFill>
                <a:latin typeface="Calibri"/>
                <a:cs typeface="Calibri"/>
              </a:rPr>
              <a:t>© Copyright Publicis.Sapient | Confidential</a:t>
            </a:r>
          </a:p>
        </p:txBody>
      </p:sp>
    </p:spTree>
    <p:extLst>
      <p:ext uri="{BB962C8B-B14F-4D97-AF65-F5344CB8AC3E}">
        <p14:creationId xmlns:p14="http://schemas.microsoft.com/office/powerpoint/2010/main" val="233922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One Line Option 3">
    <p:bg>
      <p:bgPr>
        <a:solidFill>
          <a:schemeClr val="tx1"/>
        </a:solidFill>
        <a:effectLst/>
      </p:bgPr>
    </p:bg>
    <p:spTree>
      <p:nvGrpSpPr>
        <p:cNvPr id="1" name=""/>
        <p:cNvGrpSpPr/>
        <p:nvPr/>
      </p:nvGrpSpPr>
      <p:grpSpPr>
        <a:xfrm>
          <a:off x="0" y="0"/>
          <a:ext cx="0" cy="0"/>
          <a:chOff x="0" y="0"/>
          <a:chExt cx="0" cy="0"/>
        </a:xfrm>
      </p:grpSpPr>
      <p:pic>
        <p:nvPicPr>
          <p:cNvPr id="5" name="Picture 4" descr="icon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3" name="Text Placeholder 14"/>
          <p:cNvSpPr>
            <a:spLocks noGrp="1"/>
          </p:cNvSpPr>
          <p:nvPr>
            <p:ph type="body" sz="quarter" idx="10" hasCustomPrompt="1"/>
          </p:nvPr>
        </p:nvSpPr>
        <p:spPr>
          <a:xfrm>
            <a:off x="658539" y="2228180"/>
            <a:ext cx="685979" cy="685800"/>
          </a:xfrm>
          <a:ln w="22225">
            <a:solidFill>
              <a:schemeClr val="tx1">
                <a:lumMod val="75000"/>
                <a:lumOff val="25000"/>
              </a:schemeClr>
            </a:solidFill>
          </a:ln>
        </p:spPr>
        <p:txBody>
          <a:bodyPr wrap="square" lIns="0" tIns="0" rIns="0" bIns="0" anchor="ctr" anchorCtr="0">
            <a:noAutofit/>
          </a:bodyPr>
          <a:lstStyle>
            <a:lvl1pPr marL="0" indent="0" algn="ctr">
              <a:buNone/>
              <a:defRPr sz="2000" b="1" i="0" spc="15" baseline="0">
                <a:ln>
                  <a:noFill/>
                </a:ln>
                <a:solidFill>
                  <a:schemeClr val="bg2">
                    <a:lumMod val="85000"/>
                  </a:schemeClr>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03</a:t>
            </a:r>
          </a:p>
        </p:txBody>
      </p:sp>
      <p:sp>
        <p:nvSpPr>
          <p:cNvPr id="4" name="Title 1"/>
          <p:cNvSpPr>
            <a:spLocks noGrp="1"/>
          </p:cNvSpPr>
          <p:nvPr>
            <p:ph type="ctrTitle" hasCustomPrompt="1"/>
          </p:nvPr>
        </p:nvSpPr>
        <p:spPr>
          <a:xfrm>
            <a:off x="1344518" y="2228180"/>
            <a:ext cx="5659324" cy="685800"/>
          </a:xfrm>
          <a:ln w="22225">
            <a:solidFill>
              <a:schemeClr val="tx1">
                <a:lumMod val="75000"/>
                <a:lumOff val="25000"/>
              </a:schemeClr>
            </a:solidFill>
          </a:ln>
        </p:spPr>
        <p:txBody>
          <a:bodyPr lIns="205758" tIns="0" rIns="205758" bIns="0" anchor="ctr" anchorCtr="0">
            <a:noAutofit/>
          </a:bodyPr>
          <a:lstStyle>
            <a:lvl1pPr>
              <a:defRPr sz="2000" b="1" i="0" spc="53">
                <a:solidFill>
                  <a:schemeClr val="bg2">
                    <a:lumMod val="85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91532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 Four Line Option 1">
    <p:bg>
      <p:bgPr>
        <a:solidFill>
          <a:schemeClr val="accent1"/>
        </a:solidFill>
        <a:effectLst/>
      </p:bgPr>
    </p:bg>
    <p:spTree>
      <p:nvGrpSpPr>
        <p:cNvPr id="1" name=""/>
        <p:cNvGrpSpPr/>
        <p:nvPr/>
      </p:nvGrpSpPr>
      <p:grpSpPr>
        <a:xfrm>
          <a:off x="0" y="0"/>
          <a:ext cx="0" cy="0"/>
          <a:chOff x="0" y="0"/>
          <a:chExt cx="0" cy="0"/>
        </a:xfrm>
      </p:grpSpPr>
      <p:pic>
        <p:nvPicPr>
          <p:cNvPr id="3" name="Picture 2" descr="icon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7" name="Text Placeholder 14"/>
          <p:cNvSpPr>
            <a:spLocks noGrp="1"/>
          </p:cNvSpPr>
          <p:nvPr>
            <p:ph type="body" sz="quarter" idx="10" hasCustomPrompt="1"/>
          </p:nvPr>
        </p:nvSpPr>
        <p:spPr>
          <a:xfrm>
            <a:off x="658539" y="1713830"/>
            <a:ext cx="685979" cy="685800"/>
          </a:xfrm>
          <a:ln w="22225">
            <a:solidFill>
              <a:schemeClr val="accent1">
                <a:lumMod val="40000"/>
                <a:lumOff val="60000"/>
              </a:schemeClr>
            </a:solidFill>
          </a:ln>
        </p:spPr>
        <p:txBody>
          <a:bodyPr wrap="square" lIns="0" tIns="0" rIns="0" bIns="0" anchor="ctr" anchorCtr="0">
            <a:noAutofit/>
          </a:bodyPr>
          <a:lstStyle>
            <a:lvl1pPr marL="0" indent="0" algn="ctr">
              <a:buNone/>
              <a:defRPr sz="2000" b="1" i="0" spc="15" baseline="0">
                <a:ln>
                  <a:noFill/>
                </a:ln>
                <a:solidFill>
                  <a:schemeClr val="accent1">
                    <a:lumMod val="20000"/>
                    <a:lumOff val="80000"/>
                  </a:schemeClr>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01</a:t>
            </a:r>
          </a:p>
        </p:txBody>
      </p:sp>
      <p:sp>
        <p:nvSpPr>
          <p:cNvPr id="8" name="Title 1"/>
          <p:cNvSpPr>
            <a:spLocks noGrp="1"/>
          </p:cNvSpPr>
          <p:nvPr>
            <p:ph type="ctrTitle" hasCustomPrompt="1"/>
          </p:nvPr>
        </p:nvSpPr>
        <p:spPr>
          <a:xfrm>
            <a:off x="1344518" y="1713830"/>
            <a:ext cx="5659324" cy="1748790"/>
          </a:xfrm>
          <a:ln w="22225">
            <a:solidFill>
              <a:schemeClr val="accent1">
                <a:lumMod val="40000"/>
                <a:lumOff val="60000"/>
              </a:schemeClr>
            </a:solidFill>
          </a:ln>
        </p:spPr>
        <p:txBody>
          <a:bodyPr lIns="205758" tIns="137172" rIns="205758" bIns="0" anchor="t" anchorCtr="0">
            <a:noAutofit/>
          </a:bodyPr>
          <a:lstStyle>
            <a:lvl1pPr>
              <a:lnSpc>
                <a:spcPct val="120000"/>
              </a:lnSpc>
              <a:defRPr sz="2000" b="1" i="0" spc="53" baseline="0">
                <a:solidFill>
                  <a:schemeClr val="accent1">
                    <a:lumMod val="20000"/>
                    <a:lumOff val="80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228931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Four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7" name="Text Placeholder 14"/>
          <p:cNvSpPr>
            <a:spLocks noGrp="1"/>
          </p:cNvSpPr>
          <p:nvPr>
            <p:ph type="body" sz="quarter" idx="10" hasCustomPrompt="1"/>
          </p:nvPr>
        </p:nvSpPr>
        <p:spPr>
          <a:xfrm>
            <a:off x="658539" y="1713830"/>
            <a:ext cx="685979" cy="685800"/>
          </a:xfrm>
          <a:ln w="22225">
            <a:solidFill>
              <a:srgbClr val="97B6BE"/>
            </a:solidFill>
          </a:ln>
        </p:spPr>
        <p:txBody>
          <a:bodyPr wrap="square" lIns="0" tIns="0" rIns="0" bIns="0" anchor="ctr" anchorCtr="0">
            <a:noAutofit/>
          </a:bodyPr>
          <a:lstStyle>
            <a:lvl1pPr marL="0" indent="0" algn="ctr">
              <a:buNone/>
              <a:defRPr sz="2000" b="1" i="0" spc="15" baseline="0">
                <a:ln>
                  <a:noFill/>
                </a:ln>
                <a:solidFill>
                  <a:srgbClr val="586B71"/>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02</a:t>
            </a:r>
          </a:p>
        </p:txBody>
      </p:sp>
      <p:sp>
        <p:nvSpPr>
          <p:cNvPr id="8" name="Title 1"/>
          <p:cNvSpPr>
            <a:spLocks noGrp="1"/>
          </p:cNvSpPr>
          <p:nvPr>
            <p:ph type="ctrTitle" hasCustomPrompt="1"/>
          </p:nvPr>
        </p:nvSpPr>
        <p:spPr>
          <a:xfrm>
            <a:off x="1344518" y="1713830"/>
            <a:ext cx="5659324" cy="1748790"/>
          </a:xfrm>
          <a:ln w="22225">
            <a:solidFill>
              <a:srgbClr val="97B6BE"/>
            </a:solidFill>
          </a:ln>
        </p:spPr>
        <p:txBody>
          <a:bodyPr lIns="205758" tIns="137172" rIns="205758" bIns="0" anchor="t" anchorCtr="0">
            <a:noAutofit/>
          </a:bodyPr>
          <a:lstStyle>
            <a:lvl1pPr>
              <a:lnSpc>
                <a:spcPct val="120000"/>
              </a:lnSpc>
              <a:defRPr sz="2000" b="1" i="0" spc="53">
                <a:solidFill>
                  <a:srgbClr val="586B71"/>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426006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 Four Line Option 3">
    <p:bg>
      <p:bgPr>
        <a:solidFill>
          <a:schemeClr val="tx1"/>
        </a:solidFill>
        <a:effectLst/>
      </p:bgPr>
    </p:bg>
    <p:spTree>
      <p:nvGrpSpPr>
        <p:cNvPr id="1" name=""/>
        <p:cNvGrpSpPr/>
        <p:nvPr/>
      </p:nvGrpSpPr>
      <p:grpSpPr>
        <a:xfrm>
          <a:off x="0" y="0"/>
          <a:ext cx="0" cy="0"/>
          <a:chOff x="0" y="0"/>
          <a:chExt cx="0" cy="0"/>
        </a:xfrm>
      </p:grpSpPr>
      <p:pic>
        <p:nvPicPr>
          <p:cNvPr id="3" name="Picture 2" descr="icon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7" name="Text Placeholder 14"/>
          <p:cNvSpPr>
            <a:spLocks noGrp="1"/>
          </p:cNvSpPr>
          <p:nvPr>
            <p:ph type="body" sz="quarter" idx="10" hasCustomPrompt="1"/>
          </p:nvPr>
        </p:nvSpPr>
        <p:spPr>
          <a:xfrm>
            <a:off x="658539" y="1713830"/>
            <a:ext cx="685979" cy="685800"/>
          </a:xfrm>
          <a:ln w="22225">
            <a:solidFill>
              <a:schemeClr val="tx1">
                <a:lumMod val="75000"/>
                <a:lumOff val="25000"/>
              </a:schemeClr>
            </a:solidFill>
          </a:ln>
        </p:spPr>
        <p:txBody>
          <a:bodyPr wrap="square" lIns="0" tIns="0" rIns="0" bIns="0" anchor="ctr" anchorCtr="0">
            <a:noAutofit/>
          </a:bodyPr>
          <a:lstStyle>
            <a:lvl1pPr marL="0" indent="0" algn="ctr">
              <a:buNone/>
              <a:defRPr sz="2000" b="1" i="0" spc="15" baseline="0">
                <a:ln>
                  <a:noFill/>
                </a:ln>
                <a:solidFill>
                  <a:schemeClr val="bg2">
                    <a:lumMod val="85000"/>
                  </a:schemeClr>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03</a:t>
            </a:r>
          </a:p>
        </p:txBody>
      </p:sp>
      <p:sp>
        <p:nvSpPr>
          <p:cNvPr id="8" name="Title 1"/>
          <p:cNvSpPr>
            <a:spLocks noGrp="1"/>
          </p:cNvSpPr>
          <p:nvPr>
            <p:ph type="ctrTitle" hasCustomPrompt="1"/>
          </p:nvPr>
        </p:nvSpPr>
        <p:spPr>
          <a:xfrm>
            <a:off x="1344518" y="1713830"/>
            <a:ext cx="5659324" cy="1748790"/>
          </a:xfrm>
          <a:ln w="22225">
            <a:solidFill>
              <a:schemeClr val="tx1">
                <a:lumMod val="75000"/>
                <a:lumOff val="25000"/>
              </a:schemeClr>
            </a:solidFill>
          </a:ln>
        </p:spPr>
        <p:txBody>
          <a:bodyPr lIns="205758" tIns="137172" rIns="205758" bIns="0" anchor="t" anchorCtr="0">
            <a:noAutofit/>
          </a:bodyPr>
          <a:lstStyle>
            <a:lvl1pPr>
              <a:lnSpc>
                <a:spcPct val="120000"/>
              </a:lnSpc>
              <a:defRPr sz="2000" b="1" i="0" spc="53">
                <a:solidFill>
                  <a:schemeClr val="bg2">
                    <a:lumMod val="85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90787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lumn Right — White">
    <p:spTree>
      <p:nvGrpSpPr>
        <p:cNvPr id="1" name=""/>
        <p:cNvGrpSpPr/>
        <p:nvPr/>
      </p:nvGrpSpPr>
      <p:grpSpPr>
        <a:xfrm>
          <a:off x="0" y="0"/>
          <a:ext cx="0" cy="0"/>
          <a:chOff x="0" y="0"/>
          <a:chExt cx="0" cy="0"/>
        </a:xfrm>
      </p:grpSpPr>
      <p:sp>
        <p:nvSpPr>
          <p:cNvPr id="12" name="Text Placeholder 8"/>
          <p:cNvSpPr>
            <a:spLocks noGrp="1"/>
          </p:cNvSpPr>
          <p:nvPr>
            <p:ph type="body" sz="quarter" idx="13" hasCustomPrompt="1"/>
          </p:nvPr>
        </p:nvSpPr>
        <p:spPr>
          <a:xfrm>
            <a:off x="448598" y="171451"/>
            <a:ext cx="8244038" cy="427040"/>
          </a:xfrm>
          <a:prstGeom prst="rect">
            <a:avLst/>
          </a:prstGeom>
        </p:spPr>
        <p:txBody>
          <a:bodyPr wrap="square" lIns="0" tIns="0" rIns="0" bIns="0" anchor="b">
            <a:noAutofit/>
          </a:bodyPr>
          <a:lstStyle>
            <a:lvl1pPr marL="0" indent="0">
              <a:spcBef>
                <a:spcPts val="0"/>
              </a:spcBef>
              <a:buNone/>
              <a:defRPr sz="2700" b="0" i="0" spc="0">
                <a:solidFill>
                  <a:schemeClr val="tx1"/>
                </a:solidFill>
                <a:latin typeface="+mn-lt"/>
                <a:cs typeface="SapientSansBold"/>
              </a:defRPr>
            </a:lvl1pPr>
          </a:lstStyle>
          <a:p>
            <a:pPr lvl="0"/>
            <a:r>
              <a:rPr lang="en-US" dirty="0"/>
              <a:t>Slide Title</a:t>
            </a:r>
          </a:p>
        </p:txBody>
      </p:sp>
      <p:sp>
        <p:nvSpPr>
          <p:cNvPr id="5" name="Text Box 37"/>
          <p:cNvSpPr txBox="1">
            <a:spLocks noChangeArrowheads="1"/>
          </p:cNvSpPr>
          <p:nvPr userDrawn="1"/>
        </p:nvSpPr>
        <p:spPr bwMode="auto">
          <a:xfrm>
            <a:off x="345627" y="4932369"/>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56272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826180" y="2056730"/>
            <a:ext cx="5487829" cy="1028700"/>
          </a:xfrm>
          <a:ln w="22225">
            <a:solidFill>
              <a:srgbClr val="F1ECE7"/>
            </a:solidFill>
          </a:ln>
        </p:spPr>
        <p:txBody>
          <a:bodyPr wrap="square" lIns="137172" tIns="0" rIns="137172" bIns="0" anchor="ctr" anchorCtr="0">
            <a:noAutofit/>
          </a:bodyPr>
          <a:lstStyle>
            <a:lvl1pPr algn="l">
              <a:lnSpc>
                <a:spcPct val="110000"/>
              </a:lnSpc>
              <a:defRPr sz="2200" b="0" i="0" spc="53">
                <a:solidFill>
                  <a:schemeClr val="bg2"/>
                </a:solidFill>
                <a:latin typeface="Calibri"/>
                <a:cs typeface="Calibri"/>
              </a:defRPr>
            </a:lvl1pPr>
          </a:lstStyle>
          <a:p>
            <a:r>
              <a:rPr lang="en-US" dirty="0"/>
              <a:t>Title of the Presentation</a:t>
            </a:r>
            <a:br>
              <a:rPr lang="en-US" dirty="0"/>
            </a:br>
            <a:r>
              <a:rPr lang="en-US" dirty="0"/>
              <a:t>Two Lines Max and No Subtitle</a:t>
            </a:r>
          </a:p>
        </p:txBody>
      </p:sp>
      <p:sp>
        <p:nvSpPr>
          <p:cNvPr id="7" name="Text Placeholder 14"/>
          <p:cNvSpPr>
            <a:spLocks noGrp="1"/>
          </p:cNvSpPr>
          <p:nvPr>
            <p:ph type="body" sz="quarter" idx="10" hasCustomPrompt="1"/>
          </p:nvPr>
        </p:nvSpPr>
        <p:spPr>
          <a:xfrm>
            <a:off x="5804856" y="3085430"/>
            <a:ext cx="1509153" cy="342900"/>
          </a:xfrm>
          <a:ln w="22225">
            <a:solidFill>
              <a:srgbClr val="F1ECE7"/>
            </a:solidFill>
          </a:ln>
        </p:spPr>
        <p:txBody>
          <a:bodyPr lIns="137172" tIns="0" rIns="0" bIns="0" anchor="ctr" anchorCtr="0">
            <a:noAutofit/>
          </a:bodyPr>
          <a:lstStyle>
            <a:lvl1pPr marL="0" indent="0" algn="l">
              <a:buNone/>
              <a:defRPr sz="1100" i="1" spc="0">
                <a:ln>
                  <a:noFill/>
                </a:ln>
                <a:solidFill>
                  <a:schemeClr val="bg2"/>
                </a:solidFill>
                <a:latin typeface="Georgia"/>
                <a:cs typeface="Georgia"/>
              </a:defRPr>
            </a:lvl1pPr>
            <a:lvl2pPr marL="171466" indent="0">
              <a:buNone/>
              <a:defRPr/>
            </a:lvl2pPr>
            <a:lvl3pPr marL="342931" indent="0">
              <a:buNone/>
              <a:defRPr/>
            </a:lvl3pPr>
            <a:lvl4pPr marL="514398" indent="0">
              <a:buNone/>
              <a:defRPr/>
            </a:lvl4pPr>
            <a:lvl5pPr marL="685862" indent="0">
              <a:buNone/>
              <a:defRPr/>
            </a:lvl5pPr>
          </a:lstStyle>
          <a:p>
            <a:pPr lvl="0"/>
            <a:r>
              <a:rPr lang="en-US" dirty="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16652" y="1713830"/>
            <a:ext cx="2143683" cy="342900"/>
          </a:xfrm>
          <a:prstGeom prst="rect">
            <a:avLst/>
          </a:prstGeom>
        </p:spPr>
      </p:pic>
    </p:spTree>
    <p:extLst>
      <p:ext uri="{BB962C8B-B14F-4D97-AF65-F5344CB8AC3E}">
        <p14:creationId xmlns:p14="http://schemas.microsoft.com/office/powerpoint/2010/main" val="288834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with Sub Bullets">
    <p:spTree>
      <p:nvGrpSpPr>
        <p:cNvPr id="1" name=""/>
        <p:cNvGrpSpPr/>
        <p:nvPr/>
      </p:nvGrpSpPr>
      <p:grpSpPr>
        <a:xfrm>
          <a:off x="0" y="0"/>
          <a:ext cx="0" cy="0"/>
          <a:chOff x="0" y="0"/>
          <a:chExt cx="0" cy="0"/>
        </a:xfrm>
      </p:grpSpPr>
      <p:sp>
        <p:nvSpPr>
          <p:cNvPr id="4" name="Subtitle 2"/>
          <p:cNvSpPr>
            <a:spLocks noGrp="1"/>
          </p:cNvSpPr>
          <p:nvPr>
            <p:ph type="subTitle" idx="1" hasCustomPrompt="1"/>
          </p:nvPr>
        </p:nvSpPr>
        <p:spPr>
          <a:xfrm>
            <a:off x="4752750" y="0"/>
            <a:ext cx="3939886" cy="5143500"/>
          </a:xfrm>
          <a:prstGeom prst="rect">
            <a:avLst/>
          </a:prstGeom>
        </p:spPr>
        <p:txBody>
          <a:bodyPr anchor="ctr" anchorCtr="0">
            <a:noAutofit/>
          </a:bodyPr>
          <a:lstStyle>
            <a:lvl1pPr marL="342931" indent="-342931" algn="l">
              <a:spcBef>
                <a:spcPts val="0"/>
              </a:spcBef>
              <a:spcAft>
                <a:spcPts val="750"/>
              </a:spcAft>
              <a:buClr>
                <a:schemeClr val="tx2"/>
              </a:buClr>
              <a:buFont typeface="+mj-lt"/>
              <a:buAutoNum type="arabicPeriod"/>
              <a:tabLst/>
              <a:defRPr sz="1600" b="0" i="0">
                <a:solidFill>
                  <a:schemeClr val="accent5"/>
                </a:solidFill>
                <a:latin typeface="+mn-lt"/>
                <a:cs typeface="SapientCentroSlab-Light"/>
              </a:defRPr>
            </a:lvl1pPr>
            <a:lvl2pPr marL="562027" marR="0" indent="-219095" algn="l" defTabSz="342931" rtl="0" eaLnBrk="1" fontAlgn="auto" latinLnBrk="0" hangingPunct="1">
              <a:lnSpc>
                <a:spcPct val="100000"/>
              </a:lnSpc>
              <a:spcBef>
                <a:spcPts val="0"/>
              </a:spcBef>
              <a:spcAft>
                <a:spcPts val="750"/>
              </a:spcAft>
              <a:buClr>
                <a:schemeClr val="tx2"/>
              </a:buClr>
              <a:buSzTx/>
              <a:buFont typeface="Wingdings" charset="2"/>
              <a:buChar char="§"/>
              <a:tabLst/>
              <a:defRPr sz="1400" i="0">
                <a:solidFill>
                  <a:schemeClr val="accent5"/>
                </a:solidFill>
                <a:latin typeface="+mn-lt"/>
                <a:cs typeface="SapientCentroSlab-Light"/>
              </a:defRPr>
            </a:lvl2pPr>
            <a:lvl3pPr marL="685862" indent="0" algn="ctr">
              <a:buNone/>
              <a:defRPr>
                <a:solidFill>
                  <a:schemeClr val="tx1">
                    <a:tint val="75000"/>
                  </a:schemeClr>
                </a:solidFill>
              </a:defRPr>
            </a:lvl3pPr>
            <a:lvl4pPr marL="1028794" indent="0" algn="ctr">
              <a:buNone/>
              <a:defRPr>
                <a:solidFill>
                  <a:schemeClr val="tx1">
                    <a:tint val="75000"/>
                  </a:schemeClr>
                </a:solidFill>
              </a:defRPr>
            </a:lvl4pPr>
            <a:lvl5pPr marL="1371726" indent="0" algn="ctr">
              <a:buNone/>
              <a:defRPr>
                <a:solidFill>
                  <a:schemeClr val="tx1">
                    <a:tint val="75000"/>
                  </a:schemeClr>
                </a:solidFill>
              </a:defRPr>
            </a:lvl5pPr>
            <a:lvl6pPr marL="1714657" indent="0" algn="ctr">
              <a:buNone/>
              <a:defRPr>
                <a:solidFill>
                  <a:schemeClr val="tx1">
                    <a:tint val="75000"/>
                  </a:schemeClr>
                </a:solidFill>
              </a:defRPr>
            </a:lvl6pPr>
            <a:lvl7pPr marL="2057588" indent="0" algn="ctr">
              <a:buNone/>
              <a:defRPr>
                <a:solidFill>
                  <a:schemeClr val="tx1">
                    <a:tint val="75000"/>
                  </a:schemeClr>
                </a:solidFill>
              </a:defRPr>
            </a:lvl7pPr>
            <a:lvl8pPr marL="2400520" indent="0" algn="ctr">
              <a:buNone/>
              <a:defRPr>
                <a:solidFill>
                  <a:schemeClr val="tx1">
                    <a:tint val="75000"/>
                  </a:schemeClr>
                </a:solidFill>
              </a:defRPr>
            </a:lvl8pPr>
            <a:lvl9pPr marL="2743452" indent="0" algn="ctr">
              <a:buNone/>
              <a:defRPr>
                <a:solidFill>
                  <a:schemeClr val="tx1">
                    <a:tint val="75000"/>
                  </a:schemeClr>
                </a:solidFill>
              </a:defRPr>
            </a:lvl9pPr>
          </a:lstStyle>
          <a:p>
            <a:r>
              <a:rPr lang="en-US" dirty="0"/>
              <a:t>Agenda Item 1</a:t>
            </a:r>
          </a:p>
          <a:p>
            <a:pPr lvl="1"/>
            <a:r>
              <a:rPr lang="en-US" dirty="0"/>
              <a:t>Agenda Item 1a</a:t>
            </a:r>
          </a:p>
          <a:p>
            <a:pPr lvl="1"/>
            <a:r>
              <a:rPr lang="en-US" dirty="0"/>
              <a:t>Agenda Item 1b</a:t>
            </a:r>
          </a:p>
          <a:p>
            <a:r>
              <a:rPr lang="en-US" dirty="0"/>
              <a:t>Agenda Item 2</a:t>
            </a:r>
          </a:p>
          <a:p>
            <a:pPr marL="562027" marR="0" lvl="1" indent="-219095" algn="l" defTabSz="342931" rtl="0" eaLnBrk="1" fontAlgn="auto" latinLnBrk="0" hangingPunct="1">
              <a:lnSpc>
                <a:spcPct val="100000"/>
              </a:lnSpc>
              <a:spcBef>
                <a:spcPts val="0"/>
              </a:spcBef>
              <a:spcAft>
                <a:spcPts val="750"/>
              </a:spcAft>
              <a:buClr>
                <a:schemeClr val="tx1"/>
              </a:buClr>
              <a:buSzTx/>
              <a:buFont typeface="Wingdings" charset="2"/>
              <a:buChar char="§"/>
              <a:tabLst/>
              <a:defRPr/>
            </a:pPr>
            <a:r>
              <a:rPr lang="en-US" dirty="0"/>
              <a:t>Agenda Item 2a</a:t>
            </a:r>
          </a:p>
          <a:p>
            <a:pPr lvl="1"/>
            <a:r>
              <a:rPr lang="en-US" dirty="0"/>
              <a:t>Agenda Item 2b</a:t>
            </a:r>
          </a:p>
          <a:p>
            <a:r>
              <a:rPr lang="en-US" dirty="0"/>
              <a:t>Agenda Item 3</a:t>
            </a:r>
          </a:p>
          <a:p>
            <a:pPr marL="562027" marR="0" lvl="1" indent="-219095" algn="l" defTabSz="342931" rtl="0" eaLnBrk="1" fontAlgn="auto" latinLnBrk="0" hangingPunct="1">
              <a:lnSpc>
                <a:spcPct val="100000"/>
              </a:lnSpc>
              <a:spcBef>
                <a:spcPts val="0"/>
              </a:spcBef>
              <a:spcAft>
                <a:spcPts val="750"/>
              </a:spcAft>
              <a:buClr>
                <a:schemeClr val="tx1"/>
              </a:buClr>
              <a:buSzTx/>
              <a:buFont typeface="Wingdings" charset="2"/>
              <a:buChar char="§"/>
              <a:tabLst/>
              <a:defRPr/>
            </a:pPr>
            <a:r>
              <a:rPr lang="en-US" dirty="0"/>
              <a:t>Agenda Item 3a</a:t>
            </a:r>
          </a:p>
          <a:p>
            <a:pPr lvl="1"/>
            <a:r>
              <a:rPr lang="en-US" dirty="0"/>
              <a:t>Agenda Item 3b</a:t>
            </a:r>
          </a:p>
          <a:p>
            <a:pPr marL="562027" marR="0" lvl="1" indent="-219095" algn="l" defTabSz="342931" rtl="0" eaLnBrk="1" fontAlgn="auto" latinLnBrk="0" hangingPunct="1">
              <a:lnSpc>
                <a:spcPct val="100000"/>
              </a:lnSpc>
              <a:spcBef>
                <a:spcPts val="0"/>
              </a:spcBef>
              <a:spcAft>
                <a:spcPts val="750"/>
              </a:spcAft>
              <a:buClr>
                <a:schemeClr val="tx1"/>
              </a:buClr>
              <a:buSzTx/>
              <a:buFont typeface="Wingdings" charset="2"/>
              <a:buChar char="§"/>
              <a:tabLst/>
              <a:defRPr/>
            </a:pPr>
            <a:r>
              <a:rPr lang="en-US" dirty="0"/>
              <a:t>Agenda Item 3c</a:t>
            </a:r>
          </a:p>
          <a:p>
            <a:r>
              <a:rPr lang="en-US" dirty="0"/>
              <a:t>Agenda Item 4</a:t>
            </a:r>
          </a:p>
        </p:txBody>
      </p:sp>
      <p:cxnSp>
        <p:nvCxnSpPr>
          <p:cNvPr id="6" name="Straight Connector 3"/>
          <p:cNvCxnSpPr>
            <a:cxnSpLocks noChangeShapeType="1"/>
          </p:cNvCxnSpPr>
          <p:nvPr userDrawn="1"/>
        </p:nvCxnSpPr>
        <p:spPr bwMode="auto">
          <a:xfrm>
            <a:off x="443029" y="2804036"/>
            <a:ext cx="347055" cy="383"/>
          </a:xfrm>
          <a:prstGeom prst="line">
            <a:avLst/>
          </a:prstGeom>
          <a:noFill/>
          <a:ln w="34925">
            <a:solidFill>
              <a:srgbClr val="D21118"/>
            </a:solidFill>
            <a:round/>
            <a:headEnd/>
            <a:tailEnd/>
          </a:ln>
        </p:spPr>
      </p:cxnSp>
      <p:sp>
        <p:nvSpPr>
          <p:cNvPr id="7" name="Text Placeholder 8"/>
          <p:cNvSpPr>
            <a:spLocks noGrp="1"/>
          </p:cNvSpPr>
          <p:nvPr>
            <p:ph type="body" sz="quarter" idx="13" hasCustomPrompt="1"/>
          </p:nvPr>
        </p:nvSpPr>
        <p:spPr>
          <a:xfrm>
            <a:off x="448598" y="2251366"/>
            <a:ext cx="3967873" cy="427040"/>
          </a:xfrm>
          <a:prstGeom prst="rect">
            <a:avLst/>
          </a:prstGeom>
        </p:spPr>
        <p:txBody>
          <a:bodyPr wrap="square" lIns="0" tIns="0" rIns="0" bIns="0" anchor="b">
            <a:noAutofit/>
          </a:bodyPr>
          <a:lstStyle>
            <a:lvl1pPr marL="0" indent="0">
              <a:spcBef>
                <a:spcPts val="0"/>
              </a:spcBef>
              <a:buNone/>
              <a:defRPr sz="2700" b="1" i="0" spc="0">
                <a:solidFill>
                  <a:schemeClr val="tx1"/>
                </a:solidFill>
                <a:latin typeface="+mn-lt"/>
                <a:cs typeface="SapientSansBold"/>
              </a:defRPr>
            </a:lvl1pPr>
          </a:lstStyle>
          <a:p>
            <a:pPr lvl="0"/>
            <a:r>
              <a:rPr lang="en-US" dirty="0"/>
              <a:t>AGENDA</a:t>
            </a:r>
          </a:p>
        </p:txBody>
      </p:sp>
    </p:spTree>
    <p:extLst>
      <p:ext uri="{BB962C8B-B14F-4D97-AF65-F5344CB8AC3E}">
        <p14:creationId xmlns:p14="http://schemas.microsoft.com/office/powerpoint/2010/main" val="236620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320"/>
            <a:ext cx="8229600"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6147" name="Text Placeholder 2"/>
          <p:cNvSpPr>
            <a:spLocks noGrp="1"/>
          </p:cNvSpPr>
          <p:nvPr>
            <p:ph type="body" idx="1"/>
          </p:nvPr>
        </p:nvSpPr>
        <p:spPr bwMode="auto">
          <a:xfrm>
            <a:off x="457200" y="987553"/>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4630341"/>
            <a:ext cx="2133600" cy="273844"/>
          </a:xfrm>
          <a:prstGeom prst="rect">
            <a:avLst/>
          </a:prstGeom>
        </p:spPr>
        <p:txBody>
          <a:bodyPr vert="horz" lIns="0" tIns="0" rIns="0" bIns="0" rtlCol="0" anchor="ctr">
            <a:noAutofit/>
          </a:bodyPr>
          <a:lstStyle>
            <a:lvl1pPr algn="l" fontAlgn="auto">
              <a:spcBef>
                <a:spcPts val="0"/>
              </a:spcBef>
              <a:spcAft>
                <a:spcPts val="0"/>
              </a:spcAft>
              <a:defRPr sz="800" smtClean="0">
                <a:solidFill>
                  <a:srgbClr val="292929"/>
                </a:solidFill>
                <a:latin typeface="Calibri"/>
                <a:ea typeface="+mn-ea"/>
                <a:cs typeface="Calibri"/>
              </a:defRPr>
            </a:lvl1pPr>
          </a:lstStyle>
          <a:p>
            <a:pPr>
              <a:defRPr/>
            </a:pPr>
            <a:fld id="{2B05F6DD-BB08-594D-9EA6-E8748EDE0939}" type="datetimeFigureOut">
              <a:rPr lang="en-US" smtClean="0"/>
              <a:pPr>
                <a:defRPr/>
              </a:pPr>
              <a:t>2/13/2023</a:t>
            </a:fld>
            <a:endParaRPr lang="en-US" dirty="0"/>
          </a:p>
        </p:txBody>
      </p:sp>
      <p:sp>
        <p:nvSpPr>
          <p:cNvPr id="11" name="Footer Placeholder 4"/>
          <p:cNvSpPr>
            <a:spLocks noGrp="1"/>
          </p:cNvSpPr>
          <p:nvPr>
            <p:ph type="ftr" sz="quarter" idx="3"/>
          </p:nvPr>
        </p:nvSpPr>
        <p:spPr>
          <a:xfrm>
            <a:off x="3124200" y="4630341"/>
            <a:ext cx="2895600" cy="273844"/>
          </a:xfrm>
          <a:prstGeom prst="rect">
            <a:avLst/>
          </a:prstGeom>
        </p:spPr>
        <p:txBody>
          <a:bodyPr vert="horz" lIns="0" tIns="0" rIns="0" bIns="0" rtlCol="0" anchor="ctr">
            <a:noAutofit/>
          </a:bodyPr>
          <a:lstStyle>
            <a:lvl1pPr algn="ctr" fontAlgn="auto">
              <a:spcBef>
                <a:spcPts val="0"/>
              </a:spcBef>
              <a:spcAft>
                <a:spcPts val="0"/>
              </a:spcAft>
              <a:defRPr sz="800" dirty="0" smtClean="0">
                <a:solidFill>
                  <a:srgbClr val="292929"/>
                </a:solidFill>
                <a:latin typeface="Calibri"/>
                <a:ea typeface="+mn-ea"/>
                <a:cs typeface="Calibri"/>
              </a:defRPr>
            </a:lvl1pPr>
          </a:lstStyle>
          <a:p>
            <a:pPr>
              <a:defRPr/>
            </a:pPr>
            <a:endParaRPr lang="en-US"/>
          </a:p>
        </p:txBody>
      </p:sp>
      <p:pic>
        <p:nvPicPr>
          <p:cNvPr id="7" name="Picture 6" descr="mark4.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370464" y="4698968"/>
            <a:ext cx="260672" cy="260604"/>
          </a:xfrm>
          <a:prstGeom prst="rect">
            <a:avLst/>
          </a:prstGeom>
        </p:spPr>
      </p:pic>
      <p:sp>
        <p:nvSpPr>
          <p:cNvPr id="8" name="Text Box 14"/>
          <p:cNvSpPr txBox="1">
            <a:spLocks noChangeArrowheads="1"/>
          </p:cNvSpPr>
          <p:nvPr userDrawn="1"/>
        </p:nvSpPr>
        <p:spPr bwMode="auto">
          <a:xfrm>
            <a:off x="8631136" y="4698968"/>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Tree>
    <p:extLst>
      <p:ext uri="{BB962C8B-B14F-4D97-AF65-F5344CB8AC3E}">
        <p14:creationId xmlns:p14="http://schemas.microsoft.com/office/powerpoint/2010/main" val="392093577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6" r:id="rId17"/>
  </p:sldLayoutIdLst>
  <p:txStyles>
    <p:titleStyle>
      <a:lvl1pPr algn="l" defTabSz="342946" rtl="0" fontAlgn="base">
        <a:spcBef>
          <a:spcPct val="0"/>
        </a:spcBef>
        <a:spcAft>
          <a:spcPct val="0"/>
        </a:spcAft>
        <a:defRPr sz="2700" b="0" i="0" kern="1200">
          <a:solidFill>
            <a:schemeClr val="tx1"/>
          </a:solidFill>
          <a:latin typeface="Calibri"/>
          <a:ea typeface="ＭＳ Ｐゴシック" charset="0"/>
          <a:cs typeface="Calibri"/>
        </a:defRPr>
      </a:lvl1pPr>
      <a:lvl2pPr algn="l" defTabSz="342946" rtl="0" fontAlgn="base">
        <a:spcBef>
          <a:spcPct val="0"/>
        </a:spcBef>
        <a:spcAft>
          <a:spcPct val="0"/>
        </a:spcAft>
        <a:defRPr sz="2800">
          <a:solidFill>
            <a:schemeClr val="tx2"/>
          </a:solidFill>
          <a:latin typeface="SapientCentroSlab-Light" charset="0"/>
          <a:ea typeface="ＭＳ Ｐゴシック" charset="0"/>
        </a:defRPr>
      </a:lvl2pPr>
      <a:lvl3pPr algn="l" defTabSz="342946" rtl="0" fontAlgn="base">
        <a:spcBef>
          <a:spcPct val="0"/>
        </a:spcBef>
        <a:spcAft>
          <a:spcPct val="0"/>
        </a:spcAft>
        <a:defRPr sz="2800">
          <a:solidFill>
            <a:schemeClr val="tx2"/>
          </a:solidFill>
          <a:latin typeface="SapientCentroSlab-Light" charset="0"/>
          <a:ea typeface="ＭＳ Ｐゴシック" charset="0"/>
        </a:defRPr>
      </a:lvl3pPr>
      <a:lvl4pPr algn="l" defTabSz="342946" rtl="0" fontAlgn="base">
        <a:spcBef>
          <a:spcPct val="0"/>
        </a:spcBef>
        <a:spcAft>
          <a:spcPct val="0"/>
        </a:spcAft>
        <a:defRPr sz="2800">
          <a:solidFill>
            <a:schemeClr val="tx2"/>
          </a:solidFill>
          <a:latin typeface="SapientCentroSlab-Light" charset="0"/>
          <a:ea typeface="ＭＳ Ｐゴシック" charset="0"/>
        </a:defRPr>
      </a:lvl4pPr>
      <a:lvl5pPr algn="l" defTabSz="342946" rtl="0" fontAlgn="base">
        <a:spcBef>
          <a:spcPct val="0"/>
        </a:spcBef>
        <a:spcAft>
          <a:spcPct val="0"/>
        </a:spcAft>
        <a:defRPr sz="2800">
          <a:solidFill>
            <a:schemeClr val="tx2"/>
          </a:solidFill>
          <a:latin typeface="SapientCentroSlab-Light" charset="0"/>
          <a:ea typeface="ＭＳ Ｐゴシック" charset="0"/>
        </a:defRPr>
      </a:lvl5pPr>
      <a:lvl6pPr marL="342946" algn="l" defTabSz="342946" rtl="0" fontAlgn="base">
        <a:spcBef>
          <a:spcPct val="0"/>
        </a:spcBef>
        <a:spcAft>
          <a:spcPct val="0"/>
        </a:spcAft>
        <a:defRPr sz="2800">
          <a:solidFill>
            <a:schemeClr val="tx2"/>
          </a:solidFill>
          <a:latin typeface="SapientCentroSlab-Light" charset="0"/>
          <a:ea typeface="ＭＳ Ｐゴシック" charset="0"/>
        </a:defRPr>
      </a:lvl6pPr>
      <a:lvl7pPr marL="685891" algn="l" defTabSz="342946" rtl="0" fontAlgn="base">
        <a:spcBef>
          <a:spcPct val="0"/>
        </a:spcBef>
        <a:spcAft>
          <a:spcPct val="0"/>
        </a:spcAft>
        <a:defRPr sz="2800">
          <a:solidFill>
            <a:schemeClr val="tx2"/>
          </a:solidFill>
          <a:latin typeface="SapientCentroSlab-Light" charset="0"/>
          <a:ea typeface="ＭＳ Ｐゴシック" charset="0"/>
        </a:defRPr>
      </a:lvl7pPr>
      <a:lvl8pPr marL="1028837" algn="l" defTabSz="342946" rtl="0" fontAlgn="base">
        <a:spcBef>
          <a:spcPct val="0"/>
        </a:spcBef>
        <a:spcAft>
          <a:spcPct val="0"/>
        </a:spcAft>
        <a:defRPr sz="2800">
          <a:solidFill>
            <a:schemeClr val="tx2"/>
          </a:solidFill>
          <a:latin typeface="SapientCentroSlab-Light" charset="0"/>
          <a:ea typeface="ＭＳ Ｐゴシック" charset="0"/>
        </a:defRPr>
      </a:lvl8pPr>
      <a:lvl9pPr marL="1371783" algn="l" defTabSz="342946" rtl="0" fontAlgn="base">
        <a:spcBef>
          <a:spcPct val="0"/>
        </a:spcBef>
        <a:spcAft>
          <a:spcPct val="0"/>
        </a:spcAft>
        <a:defRPr sz="2800">
          <a:solidFill>
            <a:schemeClr val="tx2"/>
          </a:solidFill>
          <a:latin typeface="SapientCentroSlab-Light" charset="0"/>
          <a:ea typeface="ＭＳ Ｐゴシック" charset="0"/>
        </a:defRPr>
      </a:lvl9pPr>
    </p:titleStyle>
    <p:bodyStyle>
      <a:lvl1pPr marL="171473"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1pPr>
      <a:lvl2pPr marL="342946"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2pPr>
      <a:lvl3pPr marL="514419"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3pPr>
      <a:lvl4pPr marL="685891"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4pPr>
      <a:lvl5pPr marL="857364"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5pPr>
      <a:lvl6pPr marL="1886201" indent="-171473" algn="l" defTabSz="342946" rtl="0" eaLnBrk="1" latinLnBrk="0" hangingPunct="1">
        <a:spcBef>
          <a:spcPct val="20000"/>
        </a:spcBef>
        <a:buFont typeface="Arial"/>
        <a:buChar char="•"/>
        <a:defRPr sz="1500" kern="1200">
          <a:solidFill>
            <a:schemeClr val="tx1"/>
          </a:solidFill>
          <a:latin typeface="+mn-lt"/>
          <a:ea typeface="+mn-ea"/>
          <a:cs typeface="+mn-cs"/>
        </a:defRPr>
      </a:lvl6pPr>
      <a:lvl7pPr marL="2229147" indent="-171473" algn="l" defTabSz="342946" rtl="0" eaLnBrk="1" latinLnBrk="0" hangingPunct="1">
        <a:spcBef>
          <a:spcPct val="20000"/>
        </a:spcBef>
        <a:buFont typeface="Arial"/>
        <a:buChar char="•"/>
        <a:defRPr sz="1500" kern="1200">
          <a:solidFill>
            <a:schemeClr val="tx1"/>
          </a:solidFill>
          <a:latin typeface="+mn-lt"/>
          <a:ea typeface="+mn-ea"/>
          <a:cs typeface="+mn-cs"/>
        </a:defRPr>
      </a:lvl7pPr>
      <a:lvl8pPr marL="2572093" indent="-171473" algn="l" defTabSz="342946" rtl="0" eaLnBrk="1" latinLnBrk="0" hangingPunct="1">
        <a:spcBef>
          <a:spcPct val="20000"/>
        </a:spcBef>
        <a:buFont typeface="Arial"/>
        <a:buChar char="•"/>
        <a:defRPr sz="1500" kern="1200">
          <a:solidFill>
            <a:schemeClr val="tx1"/>
          </a:solidFill>
          <a:latin typeface="+mn-lt"/>
          <a:ea typeface="+mn-ea"/>
          <a:cs typeface="+mn-cs"/>
        </a:defRPr>
      </a:lvl8pPr>
      <a:lvl9pPr marL="2915039" indent="-171473" algn="l" defTabSz="342946"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381" y="274320"/>
            <a:ext cx="7909334" cy="392415"/>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617381" y="987553"/>
            <a:ext cx="7909334" cy="3394472"/>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Tree>
    <p:extLst>
      <p:ext uri="{BB962C8B-B14F-4D97-AF65-F5344CB8AC3E}">
        <p14:creationId xmlns:p14="http://schemas.microsoft.com/office/powerpoint/2010/main" val="35718671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l" defTabSz="342946" rtl="0" eaLnBrk="1" latinLnBrk="0" hangingPunct="1">
        <a:spcBef>
          <a:spcPct val="0"/>
        </a:spcBef>
        <a:buNone/>
        <a:defRPr sz="2600" b="0" i="0" kern="1200">
          <a:solidFill>
            <a:schemeClr val="tx1"/>
          </a:solidFill>
          <a:latin typeface="Calibri"/>
          <a:ea typeface="+mj-ea"/>
          <a:cs typeface="Calibri"/>
        </a:defRPr>
      </a:lvl1pPr>
    </p:titleStyle>
    <p:bodyStyle>
      <a:lvl1pPr marL="0" indent="0" algn="l" defTabSz="342946" rtl="0" eaLnBrk="1" latinLnBrk="0" hangingPunct="1">
        <a:spcBef>
          <a:spcPts val="0"/>
        </a:spcBef>
        <a:spcAft>
          <a:spcPts val="225"/>
        </a:spcAft>
        <a:buClr>
          <a:schemeClr val="accent6">
            <a:lumMod val="50000"/>
          </a:schemeClr>
        </a:buClr>
        <a:buSzPct val="90000"/>
        <a:buFont typeface="Wingdings" charset="2"/>
        <a:buNone/>
        <a:defRPr sz="1400" b="0" i="0" kern="1200">
          <a:solidFill>
            <a:srgbClr val="292929"/>
          </a:solidFill>
          <a:latin typeface="Calibri"/>
          <a:ea typeface="+mn-ea"/>
          <a:cs typeface="Calibri"/>
        </a:defRPr>
      </a:lvl1pPr>
      <a:lvl2pPr marL="171473" indent="-171473" algn="l" defTabSz="342946" rtl="0" eaLnBrk="1" latinLnBrk="0" hangingPunct="1">
        <a:spcBef>
          <a:spcPts val="0"/>
        </a:spcBef>
        <a:spcAft>
          <a:spcPts val="225"/>
        </a:spcAft>
        <a:buClr>
          <a:schemeClr val="accent6">
            <a:lumMod val="50000"/>
          </a:schemeClr>
        </a:buClr>
        <a:buSzPct val="90000"/>
        <a:buFont typeface="Wingdings" charset="2"/>
        <a:buChar char="§"/>
        <a:defRPr sz="1400" b="0" i="0" kern="1200">
          <a:solidFill>
            <a:srgbClr val="292929"/>
          </a:solidFill>
          <a:latin typeface="Calibri"/>
          <a:ea typeface="+mn-ea"/>
          <a:cs typeface="Calibri"/>
        </a:defRPr>
      </a:lvl2pPr>
      <a:lvl3pPr marL="342946" indent="-171473" algn="l" defTabSz="342946" rtl="0" eaLnBrk="1" latinLnBrk="0" hangingPunct="1">
        <a:spcBef>
          <a:spcPts val="0"/>
        </a:spcBef>
        <a:spcAft>
          <a:spcPts val="225"/>
        </a:spcAft>
        <a:buClr>
          <a:schemeClr val="accent6">
            <a:lumMod val="50000"/>
          </a:schemeClr>
        </a:buClr>
        <a:buSzPct val="90000"/>
        <a:buFont typeface="Wingdings" charset="2"/>
        <a:buChar char="§"/>
        <a:defRPr sz="1400" b="0" i="0" kern="1200" baseline="0">
          <a:solidFill>
            <a:srgbClr val="292929"/>
          </a:solidFill>
          <a:latin typeface="Calibri"/>
          <a:ea typeface="+mn-ea"/>
          <a:cs typeface="Calibri"/>
        </a:defRPr>
      </a:lvl3pPr>
      <a:lvl4pPr marL="514419" indent="-171473" algn="l" defTabSz="342946" rtl="0" eaLnBrk="1" latinLnBrk="0" hangingPunct="1">
        <a:spcBef>
          <a:spcPts val="0"/>
        </a:spcBef>
        <a:spcAft>
          <a:spcPts val="225"/>
        </a:spcAft>
        <a:buClr>
          <a:schemeClr val="accent6">
            <a:lumMod val="50000"/>
          </a:schemeClr>
        </a:buClr>
        <a:buSzPct val="90000"/>
        <a:buFont typeface="Wingdings" charset="2"/>
        <a:buChar char="§"/>
        <a:defRPr sz="1400" b="0" i="0" kern="1200">
          <a:solidFill>
            <a:srgbClr val="292929"/>
          </a:solidFill>
          <a:latin typeface="Calibri"/>
          <a:ea typeface="+mn-ea"/>
          <a:cs typeface="Calibri"/>
        </a:defRPr>
      </a:lvl4pPr>
      <a:lvl5pPr marL="685891" indent="-171473" algn="l" defTabSz="342946" rtl="0" eaLnBrk="1" latinLnBrk="0" hangingPunct="1">
        <a:spcBef>
          <a:spcPts val="0"/>
        </a:spcBef>
        <a:spcAft>
          <a:spcPts val="225"/>
        </a:spcAft>
        <a:buClr>
          <a:schemeClr val="accent6">
            <a:lumMod val="50000"/>
          </a:schemeClr>
        </a:buClr>
        <a:buSzPct val="90000"/>
        <a:buFont typeface="Wingdings" charset="2"/>
        <a:buChar char="§"/>
        <a:defRPr sz="1400" b="0" i="0" kern="1200" baseline="0">
          <a:solidFill>
            <a:srgbClr val="292929"/>
          </a:solidFill>
          <a:latin typeface="Calibri"/>
          <a:ea typeface="+mn-ea"/>
          <a:cs typeface="Calibri"/>
        </a:defRPr>
      </a:lvl5pPr>
      <a:lvl6pPr marL="857364" indent="-171473" algn="l" defTabSz="342946" rtl="0" eaLnBrk="1" latinLnBrk="0" hangingPunct="1">
        <a:spcBef>
          <a:spcPts val="0"/>
        </a:spcBef>
        <a:buClr>
          <a:schemeClr val="accent6">
            <a:lumMod val="50000"/>
          </a:schemeClr>
        </a:buClr>
        <a:buSzPct val="90000"/>
        <a:buFont typeface="Wingdings" charset="2"/>
        <a:buChar char="§"/>
        <a:defRPr sz="1400" b="0" i="0" kern="1200">
          <a:solidFill>
            <a:srgbClr val="292929"/>
          </a:solidFill>
          <a:latin typeface="Calibri"/>
          <a:ea typeface="+mn-ea"/>
          <a:cs typeface="Calibri"/>
        </a:defRPr>
      </a:lvl6pPr>
      <a:lvl7pPr marL="2229147" indent="-171473" algn="l" defTabSz="342946" rtl="0" eaLnBrk="1" latinLnBrk="0" hangingPunct="1">
        <a:spcBef>
          <a:spcPct val="20000"/>
        </a:spcBef>
        <a:buFont typeface="Arial"/>
        <a:buChar char="•"/>
        <a:defRPr sz="1500" kern="1200">
          <a:solidFill>
            <a:schemeClr val="tx1"/>
          </a:solidFill>
          <a:latin typeface="+mn-lt"/>
          <a:ea typeface="+mn-ea"/>
          <a:cs typeface="+mn-cs"/>
        </a:defRPr>
      </a:lvl7pPr>
      <a:lvl8pPr marL="2572093" indent="-171473" algn="l" defTabSz="342946" rtl="0" eaLnBrk="1" latinLnBrk="0" hangingPunct="1">
        <a:spcBef>
          <a:spcPct val="20000"/>
        </a:spcBef>
        <a:buFont typeface="Arial"/>
        <a:buChar char="•"/>
        <a:defRPr sz="1500" kern="1200">
          <a:solidFill>
            <a:schemeClr val="tx1"/>
          </a:solidFill>
          <a:latin typeface="+mn-lt"/>
          <a:ea typeface="+mn-ea"/>
          <a:cs typeface="+mn-cs"/>
        </a:defRPr>
      </a:lvl8pPr>
      <a:lvl9pPr marL="2915039" indent="-171473" algn="l" defTabSz="342946"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17381" y="274320"/>
            <a:ext cx="7909238"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195" name="Text Placeholder 2"/>
          <p:cNvSpPr>
            <a:spLocks noGrp="1"/>
          </p:cNvSpPr>
          <p:nvPr>
            <p:ph type="body" idx="1"/>
          </p:nvPr>
        </p:nvSpPr>
        <p:spPr bwMode="auto">
          <a:xfrm>
            <a:off x="617381" y="987553"/>
            <a:ext cx="7909334"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284030430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Lst>
  <p:txStyles>
    <p:titleStyle>
      <a:lvl1pPr algn="l" defTabSz="342946" rtl="0" fontAlgn="base">
        <a:spcBef>
          <a:spcPct val="0"/>
        </a:spcBef>
        <a:spcAft>
          <a:spcPct val="0"/>
        </a:spcAft>
        <a:defRPr sz="2600" b="0" i="0" kern="1200">
          <a:solidFill>
            <a:schemeClr val="tx1"/>
          </a:solidFill>
          <a:latin typeface="Calibri"/>
          <a:ea typeface="ＭＳ Ｐゴシック" charset="0"/>
          <a:cs typeface="Calibri"/>
        </a:defRPr>
      </a:lvl1pPr>
      <a:lvl2pPr algn="l" defTabSz="342946" rtl="0" fontAlgn="base">
        <a:spcBef>
          <a:spcPct val="0"/>
        </a:spcBef>
        <a:spcAft>
          <a:spcPct val="0"/>
        </a:spcAft>
        <a:defRPr sz="2800">
          <a:solidFill>
            <a:schemeClr val="tx2"/>
          </a:solidFill>
          <a:latin typeface="SapientCentroSlab-Light" charset="0"/>
          <a:ea typeface="ＭＳ Ｐゴシック" charset="0"/>
        </a:defRPr>
      </a:lvl2pPr>
      <a:lvl3pPr algn="l" defTabSz="342946" rtl="0" fontAlgn="base">
        <a:spcBef>
          <a:spcPct val="0"/>
        </a:spcBef>
        <a:spcAft>
          <a:spcPct val="0"/>
        </a:spcAft>
        <a:defRPr sz="2800">
          <a:solidFill>
            <a:schemeClr val="tx2"/>
          </a:solidFill>
          <a:latin typeface="SapientCentroSlab-Light" charset="0"/>
          <a:ea typeface="ＭＳ Ｐゴシック" charset="0"/>
        </a:defRPr>
      </a:lvl3pPr>
      <a:lvl4pPr algn="l" defTabSz="342946" rtl="0" fontAlgn="base">
        <a:spcBef>
          <a:spcPct val="0"/>
        </a:spcBef>
        <a:spcAft>
          <a:spcPct val="0"/>
        </a:spcAft>
        <a:defRPr sz="2800">
          <a:solidFill>
            <a:schemeClr val="tx2"/>
          </a:solidFill>
          <a:latin typeface="SapientCentroSlab-Light" charset="0"/>
          <a:ea typeface="ＭＳ Ｐゴシック" charset="0"/>
        </a:defRPr>
      </a:lvl4pPr>
      <a:lvl5pPr algn="l" defTabSz="342946" rtl="0" fontAlgn="base">
        <a:spcBef>
          <a:spcPct val="0"/>
        </a:spcBef>
        <a:spcAft>
          <a:spcPct val="0"/>
        </a:spcAft>
        <a:defRPr sz="2800">
          <a:solidFill>
            <a:schemeClr val="tx2"/>
          </a:solidFill>
          <a:latin typeface="SapientCentroSlab-Light" charset="0"/>
          <a:ea typeface="ＭＳ Ｐゴシック" charset="0"/>
        </a:defRPr>
      </a:lvl5pPr>
      <a:lvl6pPr marL="342946" algn="l" defTabSz="342946" rtl="0" fontAlgn="base">
        <a:spcBef>
          <a:spcPct val="0"/>
        </a:spcBef>
        <a:spcAft>
          <a:spcPct val="0"/>
        </a:spcAft>
        <a:defRPr sz="2800">
          <a:solidFill>
            <a:schemeClr val="tx2"/>
          </a:solidFill>
          <a:latin typeface="SapientCentroSlab-Light" charset="0"/>
          <a:ea typeface="ＭＳ Ｐゴシック" charset="0"/>
        </a:defRPr>
      </a:lvl6pPr>
      <a:lvl7pPr marL="685891" algn="l" defTabSz="342946" rtl="0" fontAlgn="base">
        <a:spcBef>
          <a:spcPct val="0"/>
        </a:spcBef>
        <a:spcAft>
          <a:spcPct val="0"/>
        </a:spcAft>
        <a:defRPr sz="2800">
          <a:solidFill>
            <a:schemeClr val="tx2"/>
          </a:solidFill>
          <a:latin typeface="SapientCentroSlab-Light" charset="0"/>
          <a:ea typeface="ＭＳ Ｐゴシック" charset="0"/>
        </a:defRPr>
      </a:lvl7pPr>
      <a:lvl8pPr marL="1028837" algn="l" defTabSz="342946" rtl="0" fontAlgn="base">
        <a:spcBef>
          <a:spcPct val="0"/>
        </a:spcBef>
        <a:spcAft>
          <a:spcPct val="0"/>
        </a:spcAft>
        <a:defRPr sz="2800">
          <a:solidFill>
            <a:schemeClr val="tx2"/>
          </a:solidFill>
          <a:latin typeface="SapientCentroSlab-Light" charset="0"/>
          <a:ea typeface="ＭＳ Ｐゴシック" charset="0"/>
        </a:defRPr>
      </a:lvl8pPr>
      <a:lvl9pPr marL="1371783" algn="l" defTabSz="342946" rtl="0" fontAlgn="base">
        <a:spcBef>
          <a:spcPct val="0"/>
        </a:spcBef>
        <a:spcAft>
          <a:spcPct val="0"/>
        </a:spcAft>
        <a:defRPr sz="2800">
          <a:solidFill>
            <a:schemeClr val="tx2"/>
          </a:solidFill>
          <a:latin typeface="SapientCentroSlab-Light" charset="0"/>
          <a:ea typeface="ＭＳ Ｐゴシック" charset="0"/>
        </a:defRPr>
      </a:lvl9pPr>
    </p:titleStyle>
    <p:bodyStyle>
      <a:lvl1pPr marL="169091" indent="-169091"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1pPr>
      <a:lvl2pPr marL="342946" indent="-171473"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2pPr>
      <a:lvl3pPr marL="514419" indent="-171473"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3pPr>
      <a:lvl4pPr marL="685891" indent="-171473"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4pPr>
      <a:lvl5pPr marL="857364" indent="-171473"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5pPr>
      <a:lvl6pPr marL="1028837" indent="-171473" algn="l" defTabSz="342946" rtl="0" eaLnBrk="1" latinLnBrk="0" hangingPunct="1">
        <a:spcBef>
          <a:spcPts val="0"/>
        </a:spcBef>
        <a:spcAft>
          <a:spcPts val="225"/>
        </a:spcAft>
        <a:buClr>
          <a:schemeClr val="accent6">
            <a:lumMod val="50000"/>
          </a:schemeClr>
        </a:buClr>
        <a:buSzPct val="90000"/>
        <a:buFont typeface="Wingdings" charset="2"/>
        <a:buChar char="§"/>
        <a:defRPr sz="1500" b="0" i="0" kern="1200">
          <a:solidFill>
            <a:srgbClr val="292929"/>
          </a:solidFill>
          <a:latin typeface="Calibri"/>
          <a:ea typeface="+mn-ea"/>
          <a:cs typeface="Calibri"/>
        </a:defRPr>
      </a:lvl6pPr>
      <a:lvl7pPr marL="2229147" indent="-171473" algn="l" defTabSz="342946" rtl="0" eaLnBrk="1" latinLnBrk="0" hangingPunct="1">
        <a:spcBef>
          <a:spcPct val="20000"/>
        </a:spcBef>
        <a:buFont typeface="Arial"/>
        <a:buChar char="•"/>
        <a:defRPr sz="1500" kern="1200">
          <a:solidFill>
            <a:schemeClr val="tx1"/>
          </a:solidFill>
          <a:latin typeface="+mn-lt"/>
          <a:ea typeface="+mn-ea"/>
          <a:cs typeface="+mn-cs"/>
        </a:defRPr>
      </a:lvl7pPr>
      <a:lvl8pPr marL="2572093" indent="-171473" algn="l" defTabSz="342946" rtl="0" eaLnBrk="1" latinLnBrk="0" hangingPunct="1">
        <a:spcBef>
          <a:spcPct val="20000"/>
        </a:spcBef>
        <a:buFont typeface="Arial"/>
        <a:buChar char="•"/>
        <a:defRPr sz="1500" kern="1200">
          <a:solidFill>
            <a:schemeClr val="tx1"/>
          </a:solidFill>
          <a:latin typeface="+mn-lt"/>
          <a:ea typeface="+mn-ea"/>
          <a:cs typeface="+mn-cs"/>
        </a:defRPr>
      </a:lvl8pPr>
      <a:lvl9pPr marL="2915039" indent="-171473" algn="l" defTabSz="342946"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slideLayout" Target="../slideLayouts/slideLayout1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512A0-2875-7357-C867-AC7A5B186080}"/>
              </a:ext>
            </a:extLst>
          </p:cNvPr>
          <p:cNvSpPr>
            <a:spLocks noGrp="1"/>
          </p:cNvSpPr>
          <p:nvPr>
            <p:ph type="ctrTitle"/>
          </p:nvPr>
        </p:nvSpPr>
        <p:spPr/>
        <p:txBody>
          <a:bodyPr/>
          <a:lstStyle/>
          <a:p>
            <a:r>
              <a:rPr lang="en-US" dirty="0"/>
              <a:t>Conversion API Implementation: POC for Meta</a:t>
            </a:r>
          </a:p>
        </p:txBody>
      </p:sp>
      <p:sp>
        <p:nvSpPr>
          <p:cNvPr id="5" name="Text Placeholder 4">
            <a:extLst>
              <a:ext uri="{FF2B5EF4-FFF2-40B4-BE49-F238E27FC236}">
                <a16:creationId xmlns:a16="http://schemas.microsoft.com/office/drawing/2014/main" id="{1381451F-A0D0-804F-5BC3-AD2CFB84EEA7}"/>
              </a:ext>
            </a:extLst>
          </p:cNvPr>
          <p:cNvSpPr>
            <a:spLocks noGrp="1"/>
          </p:cNvSpPr>
          <p:nvPr>
            <p:ph type="body" sz="quarter" idx="10"/>
          </p:nvPr>
        </p:nvSpPr>
        <p:spPr/>
        <p:txBody>
          <a:bodyPr/>
          <a:lstStyle/>
          <a:p>
            <a:r>
              <a:rPr lang="en-US" dirty="0"/>
              <a:t>02-13-2023</a:t>
            </a:r>
          </a:p>
        </p:txBody>
      </p:sp>
    </p:spTree>
    <p:extLst>
      <p:ext uri="{BB962C8B-B14F-4D97-AF65-F5344CB8AC3E}">
        <p14:creationId xmlns:p14="http://schemas.microsoft.com/office/powerpoint/2010/main" val="296688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CB708E2-C270-F68D-CF9A-E16D07C72E0A}"/>
              </a:ext>
            </a:extLst>
          </p:cNvPr>
          <p:cNvGrpSpPr/>
          <p:nvPr/>
        </p:nvGrpSpPr>
        <p:grpSpPr>
          <a:xfrm>
            <a:off x="300196" y="911988"/>
            <a:ext cx="8569484" cy="4085069"/>
            <a:chOff x="-4274" y="439672"/>
            <a:chExt cx="8873954" cy="4552472"/>
          </a:xfrm>
        </p:grpSpPr>
        <p:pic>
          <p:nvPicPr>
            <p:cNvPr id="1026" name="Picture 2" descr="▷ What Is Google Tag Manager 【 GUIDE 】 - Coco Solution 🥥">
              <a:extLst>
                <a:ext uri="{FF2B5EF4-FFF2-40B4-BE49-F238E27FC236}">
                  <a16:creationId xmlns:a16="http://schemas.microsoft.com/office/drawing/2014/main" id="{CFB33F28-83E3-6BA4-10C9-E9CB98156F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37" t="8222" r="22137" b="7255"/>
            <a:stretch/>
          </p:blipFill>
          <p:spPr bwMode="auto">
            <a:xfrm>
              <a:off x="1647122" y="975730"/>
              <a:ext cx="485638" cy="45302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or: Elbow 8">
              <a:extLst>
                <a:ext uri="{FF2B5EF4-FFF2-40B4-BE49-F238E27FC236}">
                  <a16:creationId xmlns:a16="http://schemas.microsoft.com/office/drawing/2014/main" id="{A52B32E0-483E-9364-C01F-73393C03FA4C}"/>
                </a:ext>
              </a:extLst>
            </p:cNvPr>
            <p:cNvCxnSpPr>
              <a:stCxn id="1026" idx="2"/>
              <a:endCxn id="6" idx="0"/>
            </p:cNvCxnSpPr>
            <p:nvPr/>
          </p:nvCxnSpPr>
          <p:spPr>
            <a:xfrm rot="5400000">
              <a:off x="1051037" y="1504245"/>
              <a:ext cx="914400" cy="763410"/>
            </a:xfrm>
            <a:prstGeom prst="bentConnector3">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2" name="Wave 11">
              <a:extLst>
                <a:ext uri="{FF2B5EF4-FFF2-40B4-BE49-F238E27FC236}">
                  <a16:creationId xmlns:a16="http://schemas.microsoft.com/office/drawing/2014/main" id="{C326CAE5-5DC4-C9C4-BBAC-61ECAC016042}"/>
                </a:ext>
              </a:extLst>
            </p:cNvPr>
            <p:cNvSpPr/>
            <p:nvPr/>
          </p:nvSpPr>
          <p:spPr>
            <a:xfrm>
              <a:off x="519065" y="1202240"/>
              <a:ext cx="1036103" cy="846459"/>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a:solidFill>
                    <a:schemeClr val="tx1"/>
                  </a:solidFill>
                </a:rPr>
                <a:t>Javascript</a:t>
              </a:r>
              <a:r>
                <a:rPr lang="en-US" sz="800" dirty="0">
                  <a:solidFill>
                    <a:schemeClr val="tx1"/>
                  </a:solidFill>
                </a:rPr>
                <a:t> snippet ingested on browser </a:t>
              </a:r>
            </a:p>
          </p:txBody>
        </p:sp>
        <p:sp>
          <p:nvSpPr>
            <p:cNvPr id="13" name="TextBox 12">
              <a:extLst>
                <a:ext uri="{FF2B5EF4-FFF2-40B4-BE49-F238E27FC236}">
                  <a16:creationId xmlns:a16="http://schemas.microsoft.com/office/drawing/2014/main" id="{080CB6D8-BAB9-D3FF-425F-2CA69A560BCE}"/>
                </a:ext>
              </a:extLst>
            </p:cNvPr>
            <p:cNvSpPr txBox="1"/>
            <p:nvPr/>
          </p:nvSpPr>
          <p:spPr>
            <a:xfrm>
              <a:off x="1714012" y="1748745"/>
              <a:ext cx="1330581" cy="583085"/>
            </a:xfrm>
            <a:prstGeom prst="rect">
              <a:avLst/>
            </a:prstGeom>
            <a:solidFill>
              <a:schemeClr val="bg1">
                <a:lumMod val="90000"/>
              </a:schemeClr>
            </a:solidFill>
            <a:ln>
              <a:solidFill>
                <a:schemeClr val="tx1"/>
              </a:solidFill>
            </a:ln>
          </p:spPr>
          <p:txBody>
            <a:bodyPr wrap="square" rtlCol="0">
              <a:spAutoFit/>
            </a:bodyPr>
            <a:lstStyle/>
            <a:p>
              <a:r>
                <a:rPr lang="en-US" sz="700" dirty="0" err="1"/>
                <a:t>Javascript</a:t>
              </a:r>
              <a:r>
                <a:rPr lang="en-US" sz="700" dirty="0"/>
                <a:t> snippet fired on select conversion events, calls dataflow API through AJAX </a:t>
              </a:r>
            </a:p>
          </p:txBody>
        </p:sp>
        <p:grpSp>
          <p:nvGrpSpPr>
            <p:cNvPr id="4" name="Group 3">
              <a:extLst>
                <a:ext uri="{FF2B5EF4-FFF2-40B4-BE49-F238E27FC236}">
                  <a16:creationId xmlns:a16="http://schemas.microsoft.com/office/drawing/2014/main" id="{0CD82967-1FE7-6668-F2B8-D9E5A2051EF2}"/>
                </a:ext>
              </a:extLst>
            </p:cNvPr>
            <p:cNvGrpSpPr/>
            <p:nvPr/>
          </p:nvGrpSpPr>
          <p:grpSpPr>
            <a:xfrm>
              <a:off x="457201" y="2343150"/>
              <a:ext cx="1338660" cy="1097280"/>
              <a:chOff x="685800" y="1748790"/>
              <a:chExt cx="2725265" cy="2468880"/>
            </a:xfrm>
          </p:grpSpPr>
          <p:pic>
            <p:nvPicPr>
              <p:cNvPr id="6" name="Picture 5"/>
              <p:cNvPicPr>
                <a:picLocks noChangeAspect="1"/>
              </p:cNvPicPr>
              <p:nvPr/>
            </p:nvPicPr>
            <p:blipFill>
              <a:blip r:embed="rId3"/>
              <a:stretch>
                <a:fillRect/>
              </a:stretch>
            </p:blipFill>
            <p:spPr>
              <a:xfrm>
                <a:off x="685800" y="1748790"/>
                <a:ext cx="2725265" cy="2468880"/>
              </a:xfrm>
              <a:prstGeom prst="rect">
                <a:avLst/>
              </a:prstGeom>
            </p:spPr>
          </p:pic>
          <p:pic>
            <p:nvPicPr>
              <p:cNvPr id="3" name="Picture 2">
                <a:extLst>
                  <a:ext uri="{FF2B5EF4-FFF2-40B4-BE49-F238E27FC236}">
                    <a16:creationId xmlns:a16="http://schemas.microsoft.com/office/drawing/2014/main" id="{34B5255B-3647-A118-2938-E64CA983ED94}"/>
                  </a:ext>
                </a:extLst>
              </p:cNvPr>
              <p:cNvPicPr>
                <a:picLocks noChangeAspect="1"/>
              </p:cNvPicPr>
              <p:nvPr/>
            </p:nvPicPr>
            <p:blipFill>
              <a:blip r:embed="rId4"/>
              <a:stretch>
                <a:fillRect/>
              </a:stretch>
            </p:blipFill>
            <p:spPr>
              <a:xfrm>
                <a:off x="822960" y="1881672"/>
                <a:ext cx="2452306" cy="1330158"/>
              </a:xfrm>
              <a:prstGeom prst="rect">
                <a:avLst/>
              </a:prstGeom>
            </p:spPr>
          </p:pic>
        </p:grpSp>
        <p:pic>
          <p:nvPicPr>
            <p:cNvPr id="1028" name="Picture 4" descr="GCP Pub/Sub with Ruby on Rails | Keypup">
              <a:extLst>
                <a:ext uri="{FF2B5EF4-FFF2-40B4-BE49-F238E27FC236}">
                  <a16:creationId xmlns:a16="http://schemas.microsoft.com/office/drawing/2014/main" id="{2B185481-6883-3E6D-684F-83740B9398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200" t="22400" r="30800" b="22400"/>
            <a:stretch/>
          </p:blipFill>
          <p:spPr bwMode="auto">
            <a:xfrm>
              <a:off x="3604978" y="1202241"/>
              <a:ext cx="481608" cy="42322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15BF6A17-CDFE-1777-E346-9AEBAAD9D05C}"/>
                </a:ext>
              </a:extLst>
            </p:cNvPr>
            <p:cNvCxnSpPr>
              <a:cxnSpLocks/>
              <a:stCxn id="1026" idx="3"/>
              <a:endCxn id="1028" idx="1"/>
            </p:cNvCxnSpPr>
            <p:nvPr/>
          </p:nvCxnSpPr>
          <p:spPr>
            <a:xfrm>
              <a:off x="2132761" y="1202240"/>
              <a:ext cx="1472218" cy="211616"/>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7" name="Wave 16">
              <a:extLst>
                <a:ext uri="{FF2B5EF4-FFF2-40B4-BE49-F238E27FC236}">
                  <a16:creationId xmlns:a16="http://schemas.microsoft.com/office/drawing/2014/main" id="{0CDCB975-25D4-8D89-3711-56FE329E03D7}"/>
                </a:ext>
              </a:extLst>
            </p:cNvPr>
            <p:cNvSpPr/>
            <p:nvPr/>
          </p:nvSpPr>
          <p:spPr>
            <a:xfrm>
              <a:off x="2561396" y="671164"/>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Event in pub/sub queue</a:t>
              </a:r>
            </a:p>
          </p:txBody>
        </p:sp>
        <p:cxnSp>
          <p:nvCxnSpPr>
            <p:cNvPr id="18" name="Connector: Elbow 17">
              <a:extLst>
                <a:ext uri="{FF2B5EF4-FFF2-40B4-BE49-F238E27FC236}">
                  <a16:creationId xmlns:a16="http://schemas.microsoft.com/office/drawing/2014/main" id="{020F90AC-BA50-695D-B200-F070BC7E2D6D}"/>
                </a:ext>
              </a:extLst>
            </p:cNvPr>
            <p:cNvCxnSpPr>
              <a:cxnSpLocks/>
              <a:stCxn id="1028" idx="3"/>
              <a:endCxn id="2" idx="1"/>
            </p:cNvCxnSpPr>
            <p:nvPr/>
          </p:nvCxnSpPr>
          <p:spPr>
            <a:xfrm flipV="1">
              <a:off x="4086587" y="1006539"/>
              <a:ext cx="910993" cy="407316"/>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21" name="Wave 20">
              <a:extLst>
                <a:ext uri="{FF2B5EF4-FFF2-40B4-BE49-F238E27FC236}">
                  <a16:creationId xmlns:a16="http://schemas.microsoft.com/office/drawing/2014/main" id="{12556991-37FE-32EC-B354-4336A6AD4ED4}"/>
                </a:ext>
              </a:extLst>
            </p:cNvPr>
            <p:cNvSpPr/>
            <p:nvPr/>
          </p:nvSpPr>
          <p:spPr>
            <a:xfrm>
              <a:off x="3915826" y="439672"/>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Calls data flow function</a:t>
              </a:r>
            </a:p>
          </p:txBody>
        </p:sp>
        <p:pic>
          <p:nvPicPr>
            <p:cNvPr id="1034" name="Picture 10" descr="BigQueryで考慮すべきセキュリティとその対策を一挙ご紹介！ | 株式会社トップゲート">
              <a:extLst>
                <a:ext uri="{FF2B5EF4-FFF2-40B4-BE49-F238E27FC236}">
                  <a16:creationId xmlns:a16="http://schemas.microsoft.com/office/drawing/2014/main" id="{A42D9CCC-5912-B1DE-8D38-045FF62A61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8951"/>
            <a:stretch/>
          </p:blipFill>
          <p:spPr bwMode="auto">
            <a:xfrm>
              <a:off x="3868999" y="2871776"/>
              <a:ext cx="623338" cy="509647"/>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6F0B7015-B1CE-F4FF-B90E-6885082D745A}"/>
                </a:ext>
              </a:extLst>
            </p:cNvPr>
            <p:cNvCxnSpPr>
              <a:cxnSpLocks/>
              <a:stCxn id="2" idx="2"/>
              <a:endCxn id="1034" idx="0"/>
            </p:cNvCxnSpPr>
            <p:nvPr/>
          </p:nvCxnSpPr>
          <p:spPr>
            <a:xfrm rot="5400000">
              <a:off x="3929183" y="1530702"/>
              <a:ext cx="1592559" cy="1089588"/>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36" name="Picture 12" descr="VPCart Meta Conversions API (formerly Facebook Pixel/Conversions API) |  VP-Cart Shopping Cart">
              <a:extLst>
                <a:ext uri="{FF2B5EF4-FFF2-40B4-BE49-F238E27FC236}">
                  <a16:creationId xmlns:a16="http://schemas.microsoft.com/office/drawing/2014/main" id="{6A2A7DBD-E7F8-71A3-B199-5A0DD816FF8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1119" b="12106"/>
            <a:stretch/>
          </p:blipFill>
          <p:spPr bwMode="auto">
            <a:xfrm>
              <a:off x="6258065" y="2204149"/>
              <a:ext cx="1338660" cy="39612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nector: Elbow 30">
              <a:extLst>
                <a:ext uri="{FF2B5EF4-FFF2-40B4-BE49-F238E27FC236}">
                  <a16:creationId xmlns:a16="http://schemas.microsoft.com/office/drawing/2014/main" id="{5DEF7F68-569E-394D-43AA-8B6F4C77DF74}"/>
                </a:ext>
              </a:extLst>
            </p:cNvPr>
            <p:cNvCxnSpPr>
              <a:cxnSpLocks/>
              <a:stCxn id="2" idx="3"/>
              <a:endCxn id="1036" idx="0"/>
            </p:cNvCxnSpPr>
            <p:nvPr/>
          </p:nvCxnSpPr>
          <p:spPr>
            <a:xfrm>
              <a:off x="5542933" y="1006540"/>
              <a:ext cx="1384462" cy="1197609"/>
            </a:xfrm>
            <a:prstGeom prst="bentConnector2">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38" name="Picture 14" descr="Facebook - Wikipedia">
              <a:extLst>
                <a:ext uri="{FF2B5EF4-FFF2-40B4-BE49-F238E27FC236}">
                  <a16:creationId xmlns:a16="http://schemas.microsoft.com/office/drawing/2014/main" id="{87FDA0D1-E34D-DDF9-F49E-87FA539E0A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2107" y="2993390"/>
              <a:ext cx="545380" cy="50292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onnector: Elbow 33">
              <a:extLst>
                <a:ext uri="{FF2B5EF4-FFF2-40B4-BE49-F238E27FC236}">
                  <a16:creationId xmlns:a16="http://schemas.microsoft.com/office/drawing/2014/main" id="{821D54BE-21A7-0DAD-5B10-51A270DAED3B}"/>
                </a:ext>
              </a:extLst>
            </p:cNvPr>
            <p:cNvCxnSpPr>
              <a:cxnSpLocks/>
              <a:stCxn id="1036" idx="3"/>
              <a:endCxn id="1038" idx="0"/>
            </p:cNvCxnSpPr>
            <p:nvPr/>
          </p:nvCxnSpPr>
          <p:spPr>
            <a:xfrm>
              <a:off x="7596725" y="2402209"/>
              <a:ext cx="818072" cy="591181"/>
            </a:xfrm>
            <a:prstGeom prst="bentConnector2">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40" name="Picture 16" descr="Database Icon Vector Art, Icons, and Graphics for Free Download">
              <a:extLst>
                <a:ext uri="{FF2B5EF4-FFF2-40B4-BE49-F238E27FC236}">
                  <a16:creationId xmlns:a16="http://schemas.microsoft.com/office/drawing/2014/main" id="{EB75481A-0687-019A-2C6E-68118A9F4A6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6729" t="7334" r="17111" b="7254"/>
            <a:stretch/>
          </p:blipFill>
          <p:spPr bwMode="auto">
            <a:xfrm>
              <a:off x="3029634" y="3878801"/>
              <a:ext cx="398212" cy="474069"/>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Connector: Elbow 36">
              <a:extLst>
                <a:ext uri="{FF2B5EF4-FFF2-40B4-BE49-F238E27FC236}">
                  <a16:creationId xmlns:a16="http://schemas.microsoft.com/office/drawing/2014/main" id="{0EE212D7-58FC-F25C-108D-F4606B057B33}"/>
                </a:ext>
              </a:extLst>
            </p:cNvPr>
            <p:cNvCxnSpPr>
              <a:cxnSpLocks/>
              <a:stCxn id="1034" idx="1"/>
              <a:endCxn id="1040" idx="0"/>
            </p:cNvCxnSpPr>
            <p:nvPr/>
          </p:nvCxnSpPr>
          <p:spPr>
            <a:xfrm rot="10800000" flipV="1">
              <a:off x="3228742" y="3126599"/>
              <a:ext cx="640258" cy="752201"/>
            </a:xfrm>
            <a:prstGeom prst="bentConnector2">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42" name="Picture 18" descr="Getting started with Cloud Functions">
              <a:extLst>
                <a:ext uri="{FF2B5EF4-FFF2-40B4-BE49-F238E27FC236}">
                  <a16:creationId xmlns:a16="http://schemas.microsoft.com/office/drawing/2014/main" id="{7F314301-FAC3-077F-CCE1-31FF3B13EF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9703" y="3396281"/>
              <a:ext cx="498362" cy="45956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or: Elbow 40">
              <a:extLst>
                <a:ext uri="{FF2B5EF4-FFF2-40B4-BE49-F238E27FC236}">
                  <a16:creationId xmlns:a16="http://schemas.microsoft.com/office/drawing/2014/main" id="{30ACE48A-CEB5-971D-6F8B-2C859A8933DF}"/>
                </a:ext>
              </a:extLst>
            </p:cNvPr>
            <p:cNvCxnSpPr>
              <a:cxnSpLocks/>
              <a:stCxn id="1038" idx="1"/>
              <a:endCxn id="1042" idx="3"/>
            </p:cNvCxnSpPr>
            <p:nvPr/>
          </p:nvCxnSpPr>
          <p:spPr>
            <a:xfrm rot="10800000" flipV="1">
              <a:off x="6258065" y="3244850"/>
              <a:ext cx="1884042" cy="381212"/>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3A42FBDB-CB55-7181-7719-4C0969A50384}"/>
                </a:ext>
              </a:extLst>
            </p:cNvPr>
            <p:cNvCxnSpPr>
              <a:cxnSpLocks/>
              <a:stCxn id="1042" idx="1"/>
              <a:endCxn id="1034" idx="3"/>
            </p:cNvCxnSpPr>
            <p:nvPr/>
          </p:nvCxnSpPr>
          <p:spPr>
            <a:xfrm rot="10800000">
              <a:off x="4492337" y="3126600"/>
              <a:ext cx="1267367" cy="499462"/>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49" name="Picture 16" descr="Database Icon Vector Art, Icons, and Graphics for Free Download">
              <a:extLst>
                <a:ext uri="{FF2B5EF4-FFF2-40B4-BE49-F238E27FC236}">
                  <a16:creationId xmlns:a16="http://schemas.microsoft.com/office/drawing/2014/main" id="{DF3C77B4-1A25-8F94-FA5E-F76D953EB74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6729" t="7334" r="17111" b="7254"/>
            <a:stretch/>
          </p:blipFill>
          <p:spPr bwMode="auto">
            <a:xfrm>
              <a:off x="3614422" y="3878801"/>
              <a:ext cx="398212" cy="474069"/>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Connector: Elbow 49">
              <a:extLst>
                <a:ext uri="{FF2B5EF4-FFF2-40B4-BE49-F238E27FC236}">
                  <a16:creationId xmlns:a16="http://schemas.microsoft.com/office/drawing/2014/main" id="{D17366D8-ADBA-0D46-C698-4FE1D1EC24D1}"/>
                </a:ext>
              </a:extLst>
            </p:cNvPr>
            <p:cNvCxnSpPr>
              <a:cxnSpLocks/>
              <a:stCxn id="1034" idx="2"/>
              <a:endCxn id="49" idx="0"/>
            </p:cNvCxnSpPr>
            <p:nvPr/>
          </p:nvCxnSpPr>
          <p:spPr>
            <a:xfrm rot="5400000">
              <a:off x="3748409" y="3446542"/>
              <a:ext cx="497378" cy="367140"/>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3" name="Wave 52">
              <a:extLst>
                <a:ext uri="{FF2B5EF4-FFF2-40B4-BE49-F238E27FC236}">
                  <a16:creationId xmlns:a16="http://schemas.microsoft.com/office/drawing/2014/main" id="{6976573E-0409-0500-2132-206770EC99FD}"/>
                </a:ext>
              </a:extLst>
            </p:cNvPr>
            <p:cNvSpPr/>
            <p:nvPr/>
          </p:nvSpPr>
          <p:spPr>
            <a:xfrm>
              <a:off x="6239071" y="573227"/>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Dataflow calls CAPI</a:t>
              </a:r>
            </a:p>
          </p:txBody>
        </p:sp>
        <p:sp>
          <p:nvSpPr>
            <p:cNvPr id="54" name="Wave 53">
              <a:extLst>
                <a:ext uri="{FF2B5EF4-FFF2-40B4-BE49-F238E27FC236}">
                  <a16:creationId xmlns:a16="http://schemas.microsoft.com/office/drawing/2014/main" id="{D64E3952-2F64-5C1B-BEE0-6E8A81C8D1E5}"/>
                </a:ext>
              </a:extLst>
            </p:cNvPr>
            <p:cNvSpPr/>
            <p:nvPr/>
          </p:nvSpPr>
          <p:spPr>
            <a:xfrm>
              <a:off x="8068918" y="2117339"/>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User data to FB</a:t>
              </a:r>
            </a:p>
          </p:txBody>
        </p:sp>
        <p:sp>
          <p:nvSpPr>
            <p:cNvPr id="55" name="Wave 54">
              <a:extLst>
                <a:ext uri="{FF2B5EF4-FFF2-40B4-BE49-F238E27FC236}">
                  <a16:creationId xmlns:a16="http://schemas.microsoft.com/office/drawing/2014/main" id="{BCBFC2DE-77A8-B02B-B3B3-A81E7AE6C711}"/>
                </a:ext>
              </a:extLst>
            </p:cNvPr>
            <p:cNvSpPr/>
            <p:nvPr/>
          </p:nvSpPr>
          <p:spPr>
            <a:xfrm>
              <a:off x="6930545" y="3400403"/>
              <a:ext cx="800762" cy="87683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FB Data extracted from Ad reports</a:t>
              </a:r>
            </a:p>
          </p:txBody>
        </p:sp>
        <p:sp>
          <p:nvSpPr>
            <p:cNvPr id="56" name="Wave 55">
              <a:extLst>
                <a:ext uri="{FF2B5EF4-FFF2-40B4-BE49-F238E27FC236}">
                  <a16:creationId xmlns:a16="http://schemas.microsoft.com/office/drawing/2014/main" id="{BB59D160-96E0-1C8E-230D-4D9189C11BEE}"/>
                </a:ext>
              </a:extLst>
            </p:cNvPr>
            <p:cNvSpPr/>
            <p:nvPr/>
          </p:nvSpPr>
          <p:spPr>
            <a:xfrm>
              <a:off x="4975563" y="2658335"/>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FB Data stored within BQ</a:t>
              </a:r>
            </a:p>
          </p:txBody>
        </p:sp>
        <p:sp>
          <p:nvSpPr>
            <p:cNvPr id="57" name="Wave 56">
              <a:extLst>
                <a:ext uri="{FF2B5EF4-FFF2-40B4-BE49-F238E27FC236}">
                  <a16:creationId xmlns:a16="http://schemas.microsoft.com/office/drawing/2014/main" id="{1011B83D-998A-9F88-5078-BA7B02B314AE}"/>
                </a:ext>
              </a:extLst>
            </p:cNvPr>
            <p:cNvSpPr/>
            <p:nvPr/>
          </p:nvSpPr>
          <p:spPr>
            <a:xfrm>
              <a:off x="4459286" y="1614547"/>
              <a:ext cx="1228018" cy="791615"/>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User and event information stored within BQ</a:t>
              </a:r>
            </a:p>
          </p:txBody>
        </p:sp>
        <p:sp>
          <p:nvSpPr>
            <p:cNvPr id="58" name="Wave 57">
              <a:extLst>
                <a:ext uri="{FF2B5EF4-FFF2-40B4-BE49-F238E27FC236}">
                  <a16:creationId xmlns:a16="http://schemas.microsoft.com/office/drawing/2014/main" id="{5BC72133-78A0-3F01-9C63-D0BB68CE00E5}"/>
                </a:ext>
              </a:extLst>
            </p:cNvPr>
            <p:cNvSpPr/>
            <p:nvPr/>
          </p:nvSpPr>
          <p:spPr>
            <a:xfrm>
              <a:off x="2116289" y="3126600"/>
              <a:ext cx="1054510"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User information and event data</a:t>
              </a:r>
            </a:p>
          </p:txBody>
        </p:sp>
        <p:sp>
          <p:nvSpPr>
            <p:cNvPr id="59" name="Wave 58">
              <a:extLst>
                <a:ext uri="{FF2B5EF4-FFF2-40B4-BE49-F238E27FC236}">
                  <a16:creationId xmlns:a16="http://schemas.microsoft.com/office/drawing/2014/main" id="{125C5004-9D85-1CAE-9B3D-D8C35CB6E259}"/>
                </a:ext>
              </a:extLst>
            </p:cNvPr>
            <p:cNvSpPr/>
            <p:nvPr/>
          </p:nvSpPr>
          <p:spPr>
            <a:xfrm>
              <a:off x="4068106" y="3614129"/>
              <a:ext cx="1590065" cy="738741"/>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FB Reports:</a:t>
              </a:r>
            </a:p>
            <a:p>
              <a:pPr algn="ctr"/>
              <a:r>
                <a:rPr lang="en-US" sz="800" dirty="0">
                  <a:solidFill>
                    <a:schemeClr val="tx1"/>
                  </a:solidFill>
                </a:rPr>
                <a:t>Match rate</a:t>
              </a:r>
            </a:p>
            <a:p>
              <a:pPr algn="ctr"/>
              <a:r>
                <a:rPr lang="en-US" sz="800" dirty="0">
                  <a:solidFill>
                    <a:schemeClr val="tx1"/>
                  </a:solidFill>
                </a:rPr>
                <a:t>Attributable conversions</a:t>
              </a:r>
            </a:p>
          </p:txBody>
        </p:sp>
        <p:sp>
          <p:nvSpPr>
            <p:cNvPr id="61" name="TextBox 60">
              <a:extLst>
                <a:ext uri="{FF2B5EF4-FFF2-40B4-BE49-F238E27FC236}">
                  <a16:creationId xmlns:a16="http://schemas.microsoft.com/office/drawing/2014/main" id="{409EA2CB-D931-E4A8-C218-2123EC3D59B8}"/>
                </a:ext>
              </a:extLst>
            </p:cNvPr>
            <p:cNvSpPr txBox="1"/>
            <p:nvPr/>
          </p:nvSpPr>
          <p:spPr>
            <a:xfrm>
              <a:off x="3947051" y="4409059"/>
              <a:ext cx="1513831" cy="583085"/>
            </a:xfrm>
            <a:prstGeom prst="rect">
              <a:avLst/>
            </a:prstGeom>
            <a:solidFill>
              <a:schemeClr val="bg1">
                <a:lumMod val="90000"/>
              </a:schemeClr>
            </a:solidFill>
            <a:ln>
              <a:solidFill>
                <a:schemeClr val="tx1"/>
              </a:solidFill>
            </a:ln>
          </p:spPr>
          <p:txBody>
            <a:bodyPr wrap="square" rtlCol="0">
              <a:spAutoFit/>
            </a:bodyPr>
            <a:lstStyle/>
            <a:p>
              <a:r>
                <a:rPr lang="en-US" sz="700" dirty="0"/>
                <a:t>Datasets can be merged to measure marketing performance accurately, and design targeted campaigns</a:t>
              </a:r>
            </a:p>
          </p:txBody>
        </p:sp>
        <p:sp>
          <p:nvSpPr>
            <p:cNvPr id="62" name="TextBox 61">
              <a:extLst>
                <a:ext uri="{FF2B5EF4-FFF2-40B4-BE49-F238E27FC236}">
                  <a16:creationId xmlns:a16="http://schemas.microsoft.com/office/drawing/2014/main" id="{FBAF1571-4659-8C5E-9357-95D941CCCEE5}"/>
                </a:ext>
              </a:extLst>
            </p:cNvPr>
            <p:cNvSpPr txBox="1"/>
            <p:nvPr/>
          </p:nvSpPr>
          <p:spPr>
            <a:xfrm>
              <a:off x="6985058" y="1429469"/>
              <a:ext cx="1223334" cy="523220"/>
            </a:xfrm>
            <a:prstGeom prst="rect">
              <a:avLst/>
            </a:prstGeom>
            <a:solidFill>
              <a:schemeClr val="bg1">
                <a:lumMod val="90000"/>
              </a:schemeClr>
            </a:solidFill>
            <a:ln>
              <a:solidFill>
                <a:schemeClr val="tx1"/>
              </a:solidFill>
            </a:ln>
          </p:spPr>
          <p:txBody>
            <a:bodyPr wrap="square" rtlCol="0">
              <a:spAutoFit/>
            </a:bodyPr>
            <a:lstStyle/>
            <a:p>
              <a:r>
                <a:rPr lang="en-US" sz="700" dirty="0"/>
                <a:t>Conversion even information along with hashed user information send to Meta</a:t>
              </a:r>
            </a:p>
          </p:txBody>
        </p:sp>
        <p:sp>
          <p:nvSpPr>
            <p:cNvPr id="63" name="TextBox 62">
              <a:extLst>
                <a:ext uri="{FF2B5EF4-FFF2-40B4-BE49-F238E27FC236}">
                  <a16:creationId xmlns:a16="http://schemas.microsoft.com/office/drawing/2014/main" id="{AEF1821D-6EA8-16A7-D442-8E5BE7009425}"/>
                </a:ext>
              </a:extLst>
            </p:cNvPr>
            <p:cNvSpPr txBox="1"/>
            <p:nvPr/>
          </p:nvSpPr>
          <p:spPr>
            <a:xfrm>
              <a:off x="3165854" y="1638913"/>
              <a:ext cx="920733" cy="703133"/>
            </a:xfrm>
            <a:prstGeom prst="rect">
              <a:avLst/>
            </a:prstGeom>
            <a:solidFill>
              <a:schemeClr val="bg1">
                <a:lumMod val="90000"/>
              </a:schemeClr>
            </a:solidFill>
            <a:ln>
              <a:solidFill>
                <a:schemeClr val="tx1"/>
              </a:solidFill>
            </a:ln>
          </p:spPr>
          <p:txBody>
            <a:bodyPr wrap="square" rtlCol="0">
              <a:spAutoFit/>
            </a:bodyPr>
            <a:lstStyle/>
            <a:p>
              <a:r>
                <a:rPr lang="en-US" sz="700" dirty="0"/>
                <a:t>All events queued within Pub/Sub along with event and user information</a:t>
              </a:r>
            </a:p>
          </p:txBody>
        </p:sp>
        <p:sp>
          <p:nvSpPr>
            <p:cNvPr id="1025" name="TextBox 1024">
              <a:extLst>
                <a:ext uri="{FF2B5EF4-FFF2-40B4-BE49-F238E27FC236}">
                  <a16:creationId xmlns:a16="http://schemas.microsoft.com/office/drawing/2014/main" id="{6F7884A2-272F-5942-ECAC-A1DB69EDA003}"/>
                </a:ext>
              </a:extLst>
            </p:cNvPr>
            <p:cNvSpPr txBox="1"/>
            <p:nvPr/>
          </p:nvSpPr>
          <p:spPr>
            <a:xfrm>
              <a:off x="698064" y="2008245"/>
              <a:ext cx="269626" cy="276999"/>
            </a:xfrm>
            <a:prstGeom prst="rect">
              <a:avLst/>
            </a:prstGeom>
            <a:noFill/>
          </p:spPr>
          <p:txBody>
            <a:bodyPr wrap="none" rtlCol="0">
              <a:spAutoFit/>
            </a:bodyPr>
            <a:lstStyle/>
            <a:p>
              <a:r>
                <a:rPr lang="en-US" dirty="0">
                  <a:solidFill>
                    <a:srgbClr val="C00000"/>
                  </a:solidFill>
                </a:rPr>
                <a:t>1</a:t>
              </a:r>
            </a:p>
          </p:txBody>
        </p:sp>
        <p:sp>
          <p:nvSpPr>
            <p:cNvPr id="1027" name="TextBox 1026">
              <a:extLst>
                <a:ext uri="{FF2B5EF4-FFF2-40B4-BE49-F238E27FC236}">
                  <a16:creationId xmlns:a16="http://schemas.microsoft.com/office/drawing/2014/main" id="{472E18D1-9F57-A673-44EA-13C7CA061994}"/>
                </a:ext>
              </a:extLst>
            </p:cNvPr>
            <p:cNvSpPr txBox="1"/>
            <p:nvPr/>
          </p:nvSpPr>
          <p:spPr>
            <a:xfrm>
              <a:off x="1485393" y="911988"/>
              <a:ext cx="269626" cy="276999"/>
            </a:xfrm>
            <a:prstGeom prst="rect">
              <a:avLst/>
            </a:prstGeom>
            <a:noFill/>
          </p:spPr>
          <p:txBody>
            <a:bodyPr wrap="none" rtlCol="0">
              <a:spAutoFit/>
            </a:bodyPr>
            <a:lstStyle/>
            <a:p>
              <a:r>
                <a:rPr lang="en-US" dirty="0">
                  <a:solidFill>
                    <a:srgbClr val="C00000"/>
                  </a:solidFill>
                </a:rPr>
                <a:t>2</a:t>
              </a:r>
            </a:p>
          </p:txBody>
        </p:sp>
        <p:sp>
          <p:nvSpPr>
            <p:cNvPr id="1029" name="TextBox 1028">
              <a:extLst>
                <a:ext uri="{FF2B5EF4-FFF2-40B4-BE49-F238E27FC236}">
                  <a16:creationId xmlns:a16="http://schemas.microsoft.com/office/drawing/2014/main" id="{3C248C8B-EC96-2EBE-BE38-B18C0EA987E3}"/>
                </a:ext>
              </a:extLst>
            </p:cNvPr>
            <p:cNvSpPr txBox="1"/>
            <p:nvPr/>
          </p:nvSpPr>
          <p:spPr>
            <a:xfrm>
              <a:off x="3374511" y="1064388"/>
              <a:ext cx="269626" cy="276999"/>
            </a:xfrm>
            <a:prstGeom prst="rect">
              <a:avLst/>
            </a:prstGeom>
            <a:noFill/>
          </p:spPr>
          <p:txBody>
            <a:bodyPr wrap="none" rtlCol="0">
              <a:spAutoFit/>
            </a:bodyPr>
            <a:lstStyle/>
            <a:p>
              <a:r>
                <a:rPr lang="en-US" dirty="0">
                  <a:solidFill>
                    <a:srgbClr val="C00000"/>
                  </a:solidFill>
                </a:rPr>
                <a:t>3</a:t>
              </a:r>
            </a:p>
          </p:txBody>
        </p:sp>
        <p:sp>
          <p:nvSpPr>
            <p:cNvPr id="1031" name="TextBox 1030">
              <a:extLst>
                <a:ext uri="{FF2B5EF4-FFF2-40B4-BE49-F238E27FC236}">
                  <a16:creationId xmlns:a16="http://schemas.microsoft.com/office/drawing/2014/main" id="{ECA7B66B-7D71-9010-8351-F70AFC541AEE}"/>
                </a:ext>
              </a:extLst>
            </p:cNvPr>
            <p:cNvSpPr txBox="1"/>
            <p:nvPr/>
          </p:nvSpPr>
          <p:spPr>
            <a:xfrm>
              <a:off x="5241131" y="503527"/>
              <a:ext cx="269626" cy="276999"/>
            </a:xfrm>
            <a:prstGeom prst="rect">
              <a:avLst/>
            </a:prstGeom>
            <a:noFill/>
          </p:spPr>
          <p:txBody>
            <a:bodyPr wrap="none" rtlCol="0">
              <a:spAutoFit/>
            </a:bodyPr>
            <a:lstStyle/>
            <a:p>
              <a:r>
                <a:rPr lang="en-US" dirty="0">
                  <a:solidFill>
                    <a:srgbClr val="C00000"/>
                  </a:solidFill>
                </a:rPr>
                <a:t>4</a:t>
              </a:r>
            </a:p>
          </p:txBody>
        </p:sp>
        <p:sp>
          <p:nvSpPr>
            <p:cNvPr id="1032" name="TextBox 1031">
              <a:extLst>
                <a:ext uri="{FF2B5EF4-FFF2-40B4-BE49-F238E27FC236}">
                  <a16:creationId xmlns:a16="http://schemas.microsoft.com/office/drawing/2014/main" id="{9514A47A-FAE3-7835-2748-7C62CF95D36F}"/>
                </a:ext>
              </a:extLst>
            </p:cNvPr>
            <p:cNvSpPr txBox="1"/>
            <p:nvPr/>
          </p:nvSpPr>
          <p:spPr>
            <a:xfrm>
              <a:off x="4151683" y="2548427"/>
              <a:ext cx="407035" cy="276999"/>
            </a:xfrm>
            <a:prstGeom prst="rect">
              <a:avLst/>
            </a:prstGeom>
            <a:noFill/>
          </p:spPr>
          <p:txBody>
            <a:bodyPr wrap="none" rtlCol="0">
              <a:spAutoFit/>
            </a:bodyPr>
            <a:lstStyle/>
            <a:p>
              <a:r>
                <a:rPr lang="en-US" dirty="0">
                  <a:solidFill>
                    <a:srgbClr val="C00000"/>
                  </a:solidFill>
                </a:rPr>
                <a:t>5 A</a:t>
              </a:r>
            </a:p>
          </p:txBody>
        </p:sp>
        <p:sp>
          <p:nvSpPr>
            <p:cNvPr id="1033" name="TextBox 1032">
              <a:extLst>
                <a:ext uri="{FF2B5EF4-FFF2-40B4-BE49-F238E27FC236}">
                  <a16:creationId xmlns:a16="http://schemas.microsoft.com/office/drawing/2014/main" id="{77A3D86C-3CA8-1267-67F6-AEB2889E8B59}"/>
                </a:ext>
              </a:extLst>
            </p:cNvPr>
            <p:cNvSpPr txBox="1"/>
            <p:nvPr/>
          </p:nvSpPr>
          <p:spPr>
            <a:xfrm>
              <a:off x="6504639" y="1830174"/>
              <a:ext cx="415498" cy="276999"/>
            </a:xfrm>
            <a:prstGeom prst="rect">
              <a:avLst/>
            </a:prstGeom>
            <a:noFill/>
          </p:spPr>
          <p:txBody>
            <a:bodyPr wrap="none" rtlCol="0">
              <a:spAutoFit/>
            </a:bodyPr>
            <a:lstStyle/>
            <a:p>
              <a:r>
                <a:rPr lang="en-US" dirty="0">
                  <a:solidFill>
                    <a:srgbClr val="C00000"/>
                  </a:solidFill>
                </a:rPr>
                <a:t>5 B</a:t>
              </a:r>
            </a:p>
          </p:txBody>
        </p:sp>
        <p:sp>
          <p:nvSpPr>
            <p:cNvPr id="1035" name="TextBox 1034">
              <a:extLst>
                <a:ext uri="{FF2B5EF4-FFF2-40B4-BE49-F238E27FC236}">
                  <a16:creationId xmlns:a16="http://schemas.microsoft.com/office/drawing/2014/main" id="{3C557D8C-1678-CE25-2464-D68C3ED9E63C}"/>
                </a:ext>
              </a:extLst>
            </p:cNvPr>
            <p:cNvSpPr txBox="1"/>
            <p:nvPr/>
          </p:nvSpPr>
          <p:spPr>
            <a:xfrm>
              <a:off x="7731307" y="2914451"/>
              <a:ext cx="269626" cy="276999"/>
            </a:xfrm>
            <a:prstGeom prst="rect">
              <a:avLst/>
            </a:prstGeom>
            <a:noFill/>
          </p:spPr>
          <p:txBody>
            <a:bodyPr wrap="none" rtlCol="0">
              <a:spAutoFit/>
            </a:bodyPr>
            <a:lstStyle/>
            <a:p>
              <a:r>
                <a:rPr lang="en-US" dirty="0">
                  <a:solidFill>
                    <a:srgbClr val="C00000"/>
                  </a:solidFill>
                </a:rPr>
                <a:t>6</a:t>
              </a:r>
            </a:p>
          </p:txBody>
        </p:sp>
        <p:sp>
          <p:nvSpPr>
            <p:cNvPr id="1037" name="TextBox 1036">
              <a:extLst>
                <a:ext uri="{FF2B5EF4-FFF2-40B4-BE49-F238E27FC236}">
                  <a16:creationId xmlns:a16="http://schemas.microsoft.com/office/drawing/2014/main" id="{02D14DC4-02BB-BD1A-353E-E0BEEBB9C0F7}"/>
                </a:ext>
              </a:extLst>
            </p:cNvPr>
            <p:cNvSpPr txBox="1"/>
            <p:nvPr/>
          </p:nvSpPr>
          <p:spPr>
            <a:xfrm>
              <a:off x="6288798" y="3296956"/>
              <a:ext cx="269626" cy="276999"/>
            </a:xfrm>
            <a:prstGeom prst="rect">
              <a:avLst/>
            </a:prstGeom>
            <a:noFill/>
          </p:spPr>
          <p:txBody>
            <a:bodyPr wrap="none" rtlCol="0">
              <a:spAutoFit/>
            </a:bodyPr>
            <a:lstStyle/>
            <a:p>
              <a:r>
                <a:rPr lang="en-US" dirty="0">
                  <a:solidFill>
                    <a:srgbClr val="C00000"/>
                  </a:solidFill>
                </a:rPr>
                <a:t>7</a:t>
              </a:r>
            </a:p>
          </p:txBody>
        </p:sp>
        <p:sp>
          <p:nvSpPr>
            <p:cNvPr id="1039" name="TextBox 1038">
              <a:extLst>
                <a:ext uri="{FF2B5EF4-FFF2-40B4-BE49-F238E27FC236}">
                  <a16:creationId xmlns:a16="http://schemas.microsoft.com/office/drawing/2014/main" id="{25A653BA-577D-7BC6-8D07-3AD66D1C3C65}"/>
                </a:ext>
              </a:extLst>
            </p:cNvPr>
            <p:cNvSpPr txBox="1"/>
            <p:nvPr/>
          </p:nvSpPr>
          <p:spPr>
            <a:xfrm>
              <a:off x="4406667" y="3301930"/>
              <a:ext cx="269626" cy="276999"/>
            </a:xfrm>
            <a:prstGeom prst="rect">
              <a:avLst/>
            </a:prstGeom>
            <a:noFill/>
          </p:spPr>
          <p:txBody>
            <a:bodyPr wrap="none" rtlCol="0">
              <a:spAutoFit/>
            </a:bodyPr>
            <a:lstStyle/>
            <a:p>
              <a:r>
                <a:rPr lang="en-US" dirty="0">
                  <a:solidFill>
                    <a:srgbClr val="C00000"/>
                  </a:solidFill>
                </a:rPr>
                <a:t>8</a:t>
              </a:r>
            </a:p>
          </p:txBody>
        </p:sp>
        <p:cxnSp>
          <p:nvCxnSpPr>
            <p:cNvPr id="1041" name="Connector: Elbow 1040">
              <a:extLst>
                <a:ext uri="{FF2B5EF4-FFF2-40B4-BE49-F238E27FC236}">
                  <a16:creationId xmlns:a16="http://schemas.microsoft.com/office/drawing/2014/main" id="{9E171A30-64E1-C1B7-724A-E6854A83A68A}"/>
                </a:ext>
              </a:extLst>
            </p:cNvPr>
            <p:cNvCxnSpPr>
              <a:cxnSpLocks/>
              <a:stCxn id="1040" idx="1"/>
              <a:endCxn id="1047" idx="3"/>
            </p:cNvCxnSpPr>
            <p:nvPr/>
          </p:nvCxnSpPr>
          <p:spPr>
            <a:xfrm rot="10800000">
              <a:off x="1268102" y="3878802"/>
              <a:ext cx="1761532" cy="237035"/>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47" name="Picture 20" descr="Download Google Data Studio Logo PNG and Vector (PDF, SVG, Ai, EPS) Free">
              <a:extLst>
                <a:ext uri="{FF2B5EF4-FFF2-40B4-BE49-F238E27FC236}">
                  <a16:creationId xmlns:a16="http://schemas.microsoft.com/office/drawing/2014/main" id="{DCC1A2CE-2385-7E25-6A3A-5377EF25DC4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7318" t="22243" r="26779" b="23815"/>
            <a:stretch/>
          </p:blipFill>
          <p:spPr bwMode="auto">
            <a:xfrm>
              <a:off x="907765" y="3718781"/>
              <a:ext cx="360337" cy="320040"/>
            </a:xfrm>
            <a:prstGeom prst="rect">
              <a:avLst/>
            </a:prstGeom>
            <a:noFill/>
            <a:extLst>
              <a:ext uri="{909E8E84-426E-40DD-AFC4-6F175D3DCCD1}">
                <a14:hiddenFill xmlns:a14="http://schemas.microsoft.com/office/drawing/2010/main">
                  <a:solidFill>
                    <a:srgbClr val="FFFFFF"/>
                  </a:solidFill>
                </a14:hiddenFill>
              </a:ext>
            </a:extLst>
          </p:spPr>
        </p:pic>
        <p:cxnSp>
          <p:nvCxnSpPr>
            <p:cNvPr id="1050" name="Connector: Elbow 1049">
              <a:extLst>
                <a:ext uri="{FF2B5EF4-FFF2-40B4-BE49-F238E27FC236}">
                  <a16:creationId xmlns:a16="http://schemas.microsoft.com/office/drawing/2014/main" id="{3292AD7C-5187-2534-6672-1F9C2610E643}"/>
                </a:ext>
              </a:extLst>
            </p:cNvPr>
            <p:cNvCxnSpPr>
              <a:cxnSpLocks/>
              <a:stCxn id="49" idx="2"/>
              <a:endCxn id="1047" idx="2"/>
            </p:cNvCxnSpPr>
            <p:nvPr/>
          </p:nvCxnSpPr>
          <p:spPr>
            <a:xfrm rot="5400000" flipH="1">
              <a:off x="2293706" y="2833049"/>
              <a:ext cx="314049" cy="2725594"/>
            </a:xfrm>
            <a:prstGeom prst="bentConnector3">
              <a:avLst>
                <a:gd name="adj1" fmla="val -7279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53" name="TextBox 1052">
              <a:extLst>
                <a:ext uri="{FF2B5EF4-FFF2-40B4-BE49-F238E27FC236}">
                  <a16:creationId xmlns:a16="http://schemas.microsoft.com/office/drawing/2014/main" id="{D9BE9D56-1806-BF69-A7DC-82529BAF28D0}"/>
                </a:ext>
              </a:extLst>
            </p:cNvPr>
            <p:cNvSpPr txBox="1"/>
            <p:nvPr/>
          </p:nvSpPr>
          <p:spPr>
            <a:xfrm>
              <a:off x="1321835" y="3510925"/>
              <a:ext cx="269626" cy="276999"/>
            </a:xfrm>
            <a:prstGeom prst="rect">
              <a:avLst/>
            </a:prstGeom>
            <a:noFill/>
          </p:spPr>
          <p:txBody>
            <a:bodyPr wrap="none" rtlCol="0">
              <a:spAutoFit/>
            </a:bodyPr>
            <a:lstStyle/>
            <a:p>
              <a:r>
                <a:rPr lang="en-US" dirty="0">
                  <a:solidFill>
                    <a:srgbClr val="C00000"/>
                  </a:solidFill>
                </a:rPr>
                <a:t>9</a:t>
              </a:r>
            </a:p>
          </p:txBody>
        </p:sp>
        <p:sp>
          <p:nvSpPr>
            <p:cNvPr id="1054" name="Wave 1053">
              <a:extLst>
                <a:ext uri="{FF2B5EF4-FFF2-40B4-BE49-F238E27FC236}">
                  <a16:creationId xmlns:a16="http://schemas.microsoft.com/office/drawing/2014/main" id="{F94BA38E-F814-FC8C-74AE-E0F8356B4D8E}"/>
                </a:ext>
              </a:extLst>
            </p:cNvPr>
            <p:cNvSpPr/>
            <p:nvPr/>
          </p:nvSpPr>
          <p:spPr>
            <a:xfrm>
              <a:off x="1227764" y="4167770"/>
              <a:ext cx="1054510"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KPIs to measure success</a:t>
              </a:r>
            </a:p>
          </p:txBody>
        </p:sp>
        <p:sp>
          <p:nvSpPr>
            <p:cNvPr id="1055" name="TextBox 1054">
              <a:extLst>
                <a:ext uri="{FF2B5EF4-FFF2-40B4-BE49-F238E27FC236}">
                  <a16:creationId xmlns:a16="http://schemas.microsoft.com/office/drawing/2014/main" id="{315DFD1C-E57F-39E6-0D27-5EDACA609D94}"/>
                </a:ext>
              </a:extLst>
            </p:cNvPr>
            <p:cNvSpPr txBox="1"/>
            <p:nvPr/>
          </p:nvSpPr>
          <p:spPr>
            <a:xfrm>
              <a:off x="-4274" y="4085430"/>
              <a:ext cx="931439" cy="846387"/>
            </a:xfrm>
            <a:prstGeom prst="rect">
              <a:avLst/>
            </a:prstGeom>
            <a:solidFill>
              <a:schemeClr val="bg1">
                <a:lumMod val="90000"/>
              </a:schemeClr>
            </a:solidFill>
            <a:ln>
              <a:solidFill>
                <a:schemeClr val="tx1"/>
              </a:solidFill>
            </a:ln>
          </p:spPr>
          <p:txBody>
            <a:bodyPr wrap="square" rtlCol="0">
              <a:spAutoFit/>
            </a:bodyPr>
            <a:lstStyle/>
            <a:p>
              <a:r>
                <a:rPr lang="en-US" sz="700" dirty="0"/>
                <a:t>Reports to measure success of platform, process and marketing strategies</a:t>
              </a:r>
            </a:p>
          </p:txBody>
        </p:sp>
        <p:pic>
          <p:nvPicPr>
            <p:cNvPr id="2" name="Picture 2" descr="Run a big data text processing pipeline in Cloud Dataflow">
              <a:extLst>
                <a:ext uri="{FF2B5EF4-FFF2-40B4-BE49-F238E27FC236}">
                  <a16:creationId xmlns:a16="http://schemas.microsoft.com/office/drawing/2014/main" id="{AF09DC27-49DA-1195-C8B8-CE323E2358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7579" y="733863"/>
              <a:ext cx="545354" cy="54535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itle 1">
            <a:extLst>
              <a:ext uri="{FF2B5EF4-FFF2-40B4-BE49-F238E27FC236}">
                <a16:creationId xmlns:a16="http://schemas.microsoft.com/office/drawing/2014/main" id="{41E3AF17-D856-5BEF-75AD-752AE5A69DC7}"/>
              </a:ext>
            </a:extLst>
          </p:cNvPr>
          <p:cNvSpPr>
            <a:spLocks noGrp="1"/>
          </p:cNvSpPr>
          <p:nvPr>
            <p:ph type="title"/>
          </p:nvPr>
        </p:nvSpPr>
        <p:spPr>
          <a:xfrm>
            <a:off x="514485" y="514350"/>
            <a:ext cx="8121987" cy="623248"/>
          </a:xfrm>
        </p:spPr>
        <p:txBody>
          <a:bodyPr/>
          <a:lstStyle/>
          <a:p>
            <a:r>
              <a:rPr lang="en-US" dirty="0"/>
              <a:t>Architecture</a:t>
            </a:r>
          </a:p>
        </p:txBody>
      </p:sp>
    </p:spTree>
    <p:extLst>
      <p:ext uri="{BB962C8B-B14F-4D97-AF65-F5344CB8AC3E}">
        <p14:creationId xmlns:p14="http://schemas.microsoft.com/office/powerpoint/2010/main" val="26974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D8A2DCE-98B5-755F-6D14-FCD19E2E5EEF}"/>
              </a:ext>
            </a:extLst>
          </p:cNvPr>
          <p:cNvSpPr>
            <a:spLocks noGrp="1"/>
          </p:cNvSpPr>
          <p:nvPr>
            <p:ph type="body" sz="quarter" idx="10"/>
          </p:nvPr>
        </p:nvSpPr>
        <p:spPr/>
        <p:txBody>
          <a:bodyPr/>
          <a:lstStyle/>
          <a:p>
            <a:r>
              <a:rPr lang="en-US" dirty="0"/>
              <a:t>03</a:t>
            </a:r>
          </a:p>
        </p:txBody>
      </p:sp>
      <p:sp>
        <p:nvSpPr>
          <p:cNvPr id="5" name="Title 4">
            <a:extLst>
              <a:ext uri="{FF2B5EF4-FFF2-40B4-BE49-F238E27FC236}">
                <a16:creationId xmlns:a16="http://schemas.microsoft.com/office/drawing/2014/main" id="{134D96DD-81A6-8CC3-4576-C25DC4E4E6F4}"/>
              </a:ext>
            </a:extLst>
          </p:cNvPr>
          <p:cNvSpPr>
            <a:spLocks noGrp="1"/>
          </p:cNvSpPr>
          <p:nvPr>
            <p:ph type="ctrTitle"/>
          </p:nvPr>
        </p:nvSpPr>
        <p:spPr/>
        <p:txBody>
          <a:bodyPr/>
          <a:lstStyle/>
          <a:p>
            <a:r>
              <a:rPr lang="en-US" dirty="0"/>
              <a:t>Resourcing</a:t>
            </a:r>
          </a:p>
        </p:txBody>
      </p:sp>
    </p:spTree>
    <p:extLst>
      <p:ext uri="{BB962C8B-B14F-4D97-AF65-F5344CB8AC3E}">
        <p14:creationId xmlns:p14="http://schemas.microsoft.com/office/powerpoint/2010/main" val="387886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Team Composition</a:t>
            </a:r>
          </a:p>
        </p:txBody>
      </p:sp>
      <p:sp>
        <p:nvSpPr>
          <p:cNvPr id="5" name="Rectangle 4">
            <a:extLst>
              <a:ext uri="{FF2B5EF4-FFF2-40B4-BE49-F238E27FC236}">
                <a16:creationId xmlns:a16="http://schemas.microsoft.com/office/drawing/2014/main" id="{7159AD4F-8681-049A-4BB4-BA646C73D4EA}"/>
              </a:ext>
            </a:extLst>
          </p:cNvPr>
          <p:cNvSpPr/>
          <p:nvPr/>
        </p:nvSpPr>
        <p:spPr>
          <a:xfrm>
            <a:off x="2311505" y="2089487"/>
            <a:ext cx="3936639" cy="7692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6" name="Rectangle 5">
            <a:extLst>
              <a:ext uri="{FF2B5EF4-FFF2-40B4-BE49-F238E27FC236}">
                <a16:creationId xmlns:a16="http://schemas.microsoft.com/office/drawing/2014/main" id="{D7E2A3AD-C366-0CB5-ADB4-7E33E8FDBC82}"/>
              </a:ext>
            </a:extLst>
          </p:cNvPr>
          <p:cNvSpPr/>
          <p:nvPr/>
        </p:nvSpPr>
        <p:spPr>
          <a:xfrm>
            <a:off x="4002876" y="2289307"/>
            <a:ext cx="1037732" cy="250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CA" sz="788">
                <a:solidFill>
                  <a:schemeClr val="tx1"/>
                </a:solidFill>
              </a:rPr>
              <a:t>Delivery Lead (50%)</a:t>
            </a:r>
            <a:endParaRPr lang="en-US" sz="788" dirty="0">
              <a:solidFill>
                <a:schemeClr val="tx1"/>
              </a:solidFill>
            </a:endParaRPr>
          </a:p>
        </p:txBody>
      </p:sp>
      <p:sp>
        <p:nvSpPr>
          <p:cNvPr id="7" name="Rectangle 6">
            <a:extLst>
              <a:ext uri="{FF2B5EF4-FFF2-40B4-BE49-F238E27FC236}">
                <a16:creationId xmlns:a16="http://schemas.microsoft.com/office/drawing/2014/main" id="{64571B21-E6F5-86FD-68DF-4EBA2460CC51}"/>
              </a:ext>
            </a:extLst>
          </p:cNvPr>
          <p:cNvSpPr/>
          <p:nvPr/>
        </p:nvSpPr>
        <p:spPr>
          <a:xfrm>
            <a:off x="2316829" y="2920274"/>
            <a:ext cx="3922479" cy="11294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pic>
        <p:nvPicPr>
          <p:cNvPr id="8" name="Picture 7">
            <a:extLst>
              <a:ext uri="{FF2B5EF4-FFF2-40B4-BE49-F238E27FC236}">
                <a16:creationId xmlns:a16="http://schemas.microsoft.com/office/drawing/2014/main" id="{6D5EBC13-514E-3F97-0C69-4F1243FE941D}"/>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3756839" y="2327629"/>
            <a:ext cx="162495" cy="179512"/>
          </a:xfrm>
          <a:prstGeom prst="rect">
            <a:avLst/>
          </a:prstGeom>
        </p:spPr>
      </p:pic>
      <p:sp>
        <p:nvSpPr>
          <p:cNvPr id="9" name="Rectangle 8">
            <a:extLst>
              <a:ext uri="{FF2B5EF4-FFF2-40B4-BE49-F238E27FC236}">
                <a16:creationId xmlns:a16="http://schemas.microsoft.com/office/drawing/2014/main" id="{48281EC2-15A1-9367-2999-5AA737663B7F}"/>
              </a:ext>
            </a:extLst>
          </p:cNvPr>
          <p:cNvSpPr/>
          <p:nvPr/>
        </p:nvSpPr>
        <p:spPr>
          <a:xfrm>
            <a:off x="4074859" y="3394710"/>
            <a:ext cx="864103" cy="250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88" dirty="0">
                <a:solidFill>
                  <a:schemeClr val="tx1"/>
                </a:solidFill>
              </a:rPr>
              <a:t>Data Engineer (100%)</a:t>
            </a:r>
          </a:p>
        </p:txBody>
      </p:sp>
      <p:sp>
        <p:nvSpPr>
          <p:cNvPr id="10" name="Rectangle 9">
            <a:extLst>
              <a:ext uri="{FF2B5EF4-FFF2-40B4-BE49-F238E27FC236}">
                <a16:creationId xmlns:a16="http://schemas.microsoft.com/office/drawing/2014/main" id="{CBC48A68-2378-E20B-9ED9-AE49870B1FB6}"/>
              </a:ext>
            </a:extLst>
          </p:cNvPr>
          <p:cNvSpPr/>
          <p:nvPr/>
        </p:nvSpPr>
        <p:spPr>
          <a:xfrm>
            <a:off x="2311317" y="1841296"/>
            <a:ext cx="3936640" cy="198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750" dirty="0"/>
              <a:t>CAPI Implementation (8 weeks)</a:t>
            </a:r>
            <a:endParaRPr lang="en-US" sz="750" dirty="0"/>
          </a:p>
        </p:txBody>
      </p:sp>
      <p:sp>
        <p:nvSpPr>
          <p:cNvPr id="11" name="Rectangle 10">
            <a:extLst>
              <a:ext uri="{FF2B5EF4-FFF2-40B4-BE49-F238E27FC236}">
                <a16:creationId xmlns:a16="http://schemas.microsoft.com/office/drawing/2014/main" id="{61F38226-C3CF-F1DA-B068-C5765E1F568E}"/>
              </a:ext>
            </a:extLst>
          </p:cNvPr>
          <p:cNvSpPr/>
          <p:nvPr/>
        </p:nvSpPr>
        <p:spPr>
          <a:xfrm>
            <a:off x="2813982" y="3400956"/>
            <a:ext cx="744552" cy="250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88" dirty="0">
                <a:solidFill>
                  <a:schemeClr val="tx1"/>
                </a:solidFill>
              </a:rPr>
              <a:t>Data Analyst (100%)</a:t>
            </a:r>
          </a:p>
        </p:txBody>
      </p:sp>
      <p:pic>
        <p:nvPicPr>
          <p:cNvPr id="12" name="Picture 11">
            <a:extLst>
              <a:ext uri="{FF2B5EF4-FFF2-40B4-BE49-F238E27FC236}">
                <a16:creationId xmlns:a16="http://schemas.microsoft.com/office/drawing/2014/main" id="{DC80D45A-C6DA-ED2D-45DB-9D32D373BDFC}"/>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2498189" y="3416196"/>
            <a:ext cx="162495" cy="179512"/>
          </a:xfrm>
          <a:prstGeom prst="rect">
            <a:avLst/>
          </a:prstGeom>
        </p:spPr>
      </p:pic>
      <p:grpSp>
        <p:nvGrpSpPr>
          <p:cNvPr id="13" name="Group 12">
            <a:extLst>
              <a:ext uri="{FF2B5EF4-FFF2-40B4-BE49-F238E27FC236}">
                <a16:creationId xmlns:a16="http://schemas.microsoft.com/office/drawing/2014/main" id="{558684A4-05FC-CA11-7186-52BE068F5FF7}"/>
              </a:ext>
            </a:extLst>
          </p:cNvPr>
          <p:cNvGrpSpPr/>
          <p:nvPr/>
        </p:nvGrpSpPr>
        <p:grpSpPr>
          <a:xfrm>
            <a:off x="3717863" y="3406748"/>
            <a:ext cx="289584" cy="180274"/>
            <a:chOff x="5469605" y="5694295"/>
            <a:chExt cx="425002" cy="265558"/>
          </a:xfrm>
        </p:grpSpPr>
        <p:pic>
          <p:nvPicPr>
            <p:cNvPr id="14" name="Picture 13">
              <a:extLst>
                <a:ext uri="{FF2B5EF4-FFF2-40B4-BE49-F238E27FC236}">
                  <a16:creationId xmlns:a16="http://schemas.microsoft.com/office/drawing/2014/main" id="{9EEFCCFD-C800-7EB4-AA56-8E66B8CC4A55}"/>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5469605" y="5695417"/>
              <a:ext cx="238483" cy="264436"/>
            </a:xfrm>
            <a:prstGeom prst="rect">
              <a:avLst/>
            </a:prstGeom>
          </p:spPr>
        </p:pic>
        <p:pic>
          <p:nvPicPr>
            <p:cNvPr id="15" name="Picture 14">
              <a:extLst>
                <a:ext uri="{FF2B5EF4-FFF2-40B4-BE49-F238E27FC236}">
                  <a16:creationId xmlns:a16="http://schemas.microsoft.com/office/drawing/2014/main" id="{D49DB952-69D5-9F24-386D-671C31A2C84F}"/>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5656125" y="5694295"/>
              <a:ext cx="238482" cy="264436"/>
            </a:xfrm>
            <a:prstGeom prst="rect">
              <a:avLst/>
            </a:prstGeom>
          </p:spPr>
        </p:pic>
      </p:grpSp>
      <p:sp>
        <p:nvSpPr>
          <p:cNvPr id="16" name="Rectangle 15">
            <a:extLst>
              <a:ext uri="{FF2B5EF4-FFF2-40B4-BE49-F238E27FC236}">
                <a16:creationId xmlns:a16="http://schemas.microsoft.com/office/drawing/2014/main" id="{9752145B-DD03-B7BC-A80C-DF098D4FA6C4}"/>
              </a:ext>
            </a:extLst>
          </p:cNvPr>
          <p:cNvSpPr/>
          <p:nvPr/>
        </p:nvSpPr>
        <p:spPr>
          <a:xfrm>
            <a:off x="5416793" y="3394710"/>
            <a:ext cx="744552" cy="250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88" dirty="0">
                <a:solidFill>
                  <a:schemeClr val="tx1"/>
                </a:solidFill>
              </a:rPr>
              <a:t>Program Manager (25%)</a:t>
            </a:r>
          </a:p>
        </p:txBody>
      </p:sp>
      <p:pic>
        <p:nvPicPr>
          <p:cNvPr id="17" name="Picture 16">
            <a:extLst>
              <a:ext uri="{FF2B5EF4-FFF2-40B4-BE49-F238E27FC236}">
                <a16:creationId xmlns:a16="http://schemas.microsoft.com/office/drawing/2014/main" id="{39267E88-4540-F20B-BA24-C4C4537F9DD1}"/>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5101000" y="3409950"/>
            <a:ext cx="162495" cy="179512"/>
          </a:xfrm>
          <a:prstGeom prst="rect">
            <a:avLst/>
          </a:prstGeom>
        </p:spPr>
      </p:pic>
    </p:spTree>
    <p:extLst>
      <p:ext uri="{BB962C8B-B14F-4D97-AF65-F5344CB8AC3E}">
        <p14:creationId xmlns:p14="http://schemas.microsoft.com/office/powerpoint/2010/main" val="152261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Skills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r>
              <a:rPr lang="en-US" dirty="0"/>
              <a:t>Backend: Java</a:t>
            </a:r>
          </a:p>
          <a:p>
            <a:endParaRPr lang="en-US" dirty="0"/>
          </a:p>
          <a:p>
            <a:r>
              <a:rPr lang="en-US" dirty="0"/>
              <a:t>Frontend: HTML, </a:t>
            </a:r>
            <a:r>
              <a:rPr lang="en-US" dirty="0" err="1"/>
              <a:t>Javascript</a:t>
            </a:r>
            <a:endParaRPr lang="en-US" dirty="0"/>
          </a:p>
          <a:p>
            <a:endParaRPr lang="en-US" dirty="0"/>
          </a:p>
          <a:p>
            <a:r>
              <a:rPr lang="en-US" dirty="0"/>
              <a:t>Cloud Platform: GCP</a:t>
            </a:r>
          </a:p>
          <a:p>
            <a:endParaRPr lang="en-US" dirty="0"/>
          </a:p>
          <a:p>
            <a:r>
              <a:rPr lang="en-US" dirty="0"/>
              <a:t>Technologies: </a:t>
            </a:r>
            <a:r>
              <a:rPr lang="en-US" dirty="0" err="1"/>
              <a:t>BgQuery</a:t>
            </a:r>
            <a:r>
              <a:rPr lang="en-US" dirty="0"/>
              <a:t>, Custom Functions, </a:t>
            </a:r>
            <a:r>
              <a:rPr lang="en-US" dirty="0" err="1"/>
              <a:t>DataFlow</a:t>
            </a:r>
            <a:r>
              <a:rPr lang="en-US" dirty="0"/>
              <a:t>, Pub/Sub, APIs, Data Modeling, Data Studio</a:t>
            </a:r>
          </a:p>
          <a:p>
            <a:endParaRPr lang="en-US" dirty="0"/>
          </a:p>
          <a:p>
            <a:r>
              <a:rPr lang="en-US" dirty="0"/>
              <a:t>Deployment: Preferably in containerized environment</a:t>
            </a:r>
          </a:p>
        </p:txBody>
      </p:sp>
    </p:spTree>
    <p:extLst>
      <p:ext uri="{BB962C8B-B14F-4D97-AF65-F5344CB8AC3E}">
        <p14:creationId xmlns:p14="http://schemas.microsoft.com/office/powerpoint/2010/main" val="337489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D8A2DCE-98B5-755F-6D14-FCD19E2E5EEF}"/>
              </a:ext>
            </a:extLst>
          </p:cNvPr>
          <p:cNvSpPr>
            <a:spLocks noGrp="1"/>
          </p:cNvSpPr>
          <p:nvPr>
            <p:ph type="body" sz="quarter" idx="10"/>
          </p:nvPr>
        </p:nvSpPr>
        <p:spPr/>
        <p:txBody>
          <a:bodyPr/>
          <a:lstStyle/>
          <a:p>
            <a:r>
              <a:rPr lang="en-US" dirty="0"/>
              <a:t>04</a:t>
            </a:r>
          </a:p>
        </p:txBody>
      </p:sp>
      <p:sp>
        <p:nvSpPr>
          <p:cNvPr id="5" name="Title 4">
            <a:extLst>
              <a:ext uri="{FF2B5EF4-FFF2-40B4-BE49-F238E27FC236}">
                <a16:creationId xmlns:a16="http://schemas.microsoft.com/office/drawing/2014/main" id="{134D96DD-81A6-8CC3-4576-C25DC4E4E6F4}"/>
              </a:ext>
            </a:extLst>
          </p:cNvPr>
          <p:cNvSpPr>
            <a:spLocks noGrp="1"/>
          </p:cNvSpPr>
          <p:nvPr>
            <p:ph type="ctrTitle"/>
          </p:nvPr>
        </p:nvSpPr>
        <p:spPr/>
        <p:txBody>
          <a:bodyPr/>
          <a:lstStyle/>
          <a:p>
            <a:r>
              <a:rPr lang="en-US" dirty="0"/>
              <a:t>What we need?</a:t>
            </a:r>
          </a:p>
        </p:txBody>
      </p:sp>
    </p:spTree>
    <p:extLst>
      <p:ext uri="{BB962C8B-B14F-4D97-AF65-F5344CB8AC3E}">
        <p14:creationId xmlns:p14="http://schemas.microsoft.com/office/powerpoint/2010/main" val="330083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Blockers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Need access to Meta advertising account</a:t>
            </a:r>
          </a:p>
          <a:p>
            <a:pPr marL="285750" indent="-285750">
              <a:buFont typeface="Arial" panose="020B0604020202020204" pitchFamily="34" charset="0"/>
              <a:buChar char="•"/>
            </a:pPr>
            <a:r>
              <a:rPr lang="en-US" dirty="0"/>
              <a:t>Need access to the business manager account</a:t>
            </a:r>
          </a:p>
          <a:p>
            <a:pPr marL="285750" indent="-285750">
              <a:buFont typeface="Arial" panose="020B0604020202020204" pitchFamily="34" charset="0"/>
              <a:buChar char="•"/>
            </a:pPr>
            <a:r>
              <a:rPr lang="en-US" dirty="0"/>
              <a:t>Need to have ads on Meta for the client</a:t>
            </a:r>
          </a:p>
          <a:p>
            <a:pPr marL="285750" indent="-285750">
              <a:buFont typeface="Arial" panose="020B0604020202020204" pitchFamily="34" charset="0"/>
              <a:buChar char="•"/>
            </a:pPr>
            <a:r>
              <a:rPr lang="en-US" dirty="0"/>
              <a:t>Need to send user information to clients when they click on the Meta advertisement</a:t>
            </a:r>
          </a:p>
        </p:txBody>
      </p:sp>
    </p:spTree>
    <p:extLst>
      <p:ext uri="{BB962C8B-B14F-4D97-AF65-F5344CB8AC3E}">
        <p14:creationId xmlns:p14="http://schemas.microsoft.com/office/powerpoint/2010/main" val="316514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6FBA6717-0038-E3C9-37A1-23DD2A99834E}"/>
              </a:ext>
            </a:extLst>
          </p:cNvPr>
          <p:cNvSpPr>
            <a:spLocks noGrp="1"/>
          </p:cNvSpPr>
          <p:nvPr>
            <p:ph type="body" sz="quarter" idx="13"/>
          </p:nvPr>
        </p:nvSpPr>
        <p:spPr>
          <a:xfrm>
            <a:off x="448598" y="133350"/>
            <a:ext cx="8244038" cy="427040"/>
          </a:xfrm>
        </p:spPr>
        <p:txBody>
          <a:bodyPr/>
          <a:lstStyle/>
          <a:p>
            <a:r>
              <a:rPr lang="en-US" dirty="0"/>
              <a:t>Estimates</a:t>
            </a:r>
          </a:p>
        </p:txBody>
      </p:sp>
      <p:graphicFrame>
        <p:nvGraphicFramePr>
          <p:cNvPr id="4" name="Table 3">
            <a:extLst>
              <a:ext uri="{FF2B5EF4-FFF2-40B4-BE49-F238E27FC236}">
                <a16:creationId xmlns:a16="http://schemas.microsoft.com/office/drawing/2014/main" id="{1E5D6BF4-3CB6-3027-6F39-E1D5E1E80D7A}"/>
              </a:ext>
            </a:extLst>
          </p:cNvPr>
          <p:cNvGraphicFramePr>
            <a:graphicFrameLocks noGrp="1"/>
          </p:cNvGraphicFramePr>
          <p:nvPr>
            <p:extLst>
              <p:ext uri="{D42A27DB-BD31-4B8C-83A1-F6EECF244321}">
                <p14:modId xmlns:p14="http://schemas.microsoft.com/office/powerpoint/2010/main" val="266947899"/>
              </p:ext>
            </p:extLst>
          </p:nvPr>
        </p:nvGraphicFramePr>
        <p:xfrm>
          <a:off x="1182966" y="984085"/>
          <a:ext cx="6769733" cy="3511728"/>
        </p:xfrm>
        <a:graphic>
          <a:graphicData uri="http://schemas.openxmlformats.org/drawingml/2006/table">
            <a:tbl>
              <a:tblPr firstRow="1" bandRow="1">
                <a:tableStyleId>{5C22544A-7EE6-4342-B048-85BDC9FD1C3A}</a:tableStyleId>
              </a:tblPr>
              <a:tblGrid>
                <a:gridCol w="1542642">
                  <a:extLst>
                    <a:ext uri="{9D8B030D-6E8A-4147-A177-3AD203B41FA5}">
                      <a16:colId xmlns:a16="http://schemas.microsoft.com/office/drawing/2014/main" val="1064876335"/>
                    </a:ext>
                  </a:extLst>
                </a:gridCol>
                <a:gridCol w="848352">
                  <a:extLst>
                    <a:ext uri="{9D8B030D-6E8A-4147-A177-3AD203B41FA5}">
                      <a16:colId xmlns:a16="http://schemas.microsoft.com/office/drawing/2014/main" val="597857193"/>
                    </a:ext>
                  </a:extLst>
                </a:gridCol>
                <a:gridCol w="814625">
                  <a:extLst>
                    <a:ext uri="{9D8B030D-6E8A-4147-A177-3AD203B41FA5}">
                      <a16:colId xmlns:a16="http://schemas.microsoft.com/office/drawing/2014/main" val="1150201746"/>
                    </a:ext>
                  </a:extLst>
                </a:gridCol>
                <a:gridCol w="848352">
                  <a:extLst>
                    <a:ext uri="{9D8B030D-6E8A-4147-A177-3AD203B41FA5}">
                      <a16:colId xmlns:a16="http://schemas.microsoft.com/office/drawing/2014/main" val="2880694421"/>
                    </a:ext>
                  </a:extLst>
                </a:gridCol>
                <a:gridCol w="933705">
                  <a:extLst>
                    <a:ext uri="{9D8B030D-6E8A-4147-A177-3AD203B41FA5}">
                      <a16:colId xmlns:a16="http://schemas.microsoft.com/office/drawing/2014/main" val="979573975"/>
                    </a:ext>
                  </a:extLst>
                </a:gridCol>
                <a:gridCol w="848352">
                  <a:extLst>
                    <a:ext uri="{9D8B030D-6E8A-4147-A177-3AD203B41FA5}">
                      <a16:colId xmlns:a16="http://schemas.microsoft.com/office/drawing/2014/main" val="1359380153"/>
                    </a:ext>
                  </a:extLst>
                </a:gridCol>
                <a:gridCol w="933705">
                  <a:extLst>
                    <a:ext uri="{9D8B030D-6E8A-4147-A177-3AD203B41FA5}">
                      <a16:colId xmlns:a16="http://schemas.microsoft.com/office/drawing/2014/main" val="1357424156"/>
                    </a:ext>
                  </a:extLst>
                </a:gridCol>
              </a:tblGrid>
              <a:tr h="292644">
                <a:tc gridSpan="7">
                  <a:txBody>
                    <a:bodyPr/>
                    <a:lstStyle/>
                    <a:p>
                      <a:pPr algn="ctr" fontAlgn="b"/>
                      <a:r>
                        <a:rPr lang="en-US" sz="1500" u="none" strike="noStrike">
                          <a:effectLst/>
                        </a:rPr>
                        <a:t>MVP Delivery</a:t>
                      </a:r>
                      <a:endParaRPr lang="en-US" sz="1500" b="1" i="0" u="none" strike="noStrike">
                        <a:solidFill>
                          <a:srgbClr val="000000"/>
                        </a:solidFill>
                        <a:effectLst/>
                        <a:latin typeface="Calibri" panose="020F0502020204030204" pitchFamily="34" charset="0"/>
                      </a:endParaRPr>
                    </a:p>
                  </a:txBody>
                  <a:tcPr marL="8825" marR="8825" marT="88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6948592"/>
                  </a:ext>
                </a:extLst>
              </a:tr>
              <a:tr h="292644">
                <a:tc>
                  <a:txBody>
                    <a:bodyPr/>
                    <a:lstStyle/>
                    <a:p>
                      <a:pPr algn="l" fontAlgn="b"/>
                      <a:r>
                        <a:rPr lang="en-US" sz="1500" u="none" strike="noStrike">
                          <a:effectLst/>
                        </a:rPr>
                        <a:t>Duration (Weeks)</a:t>
                      </a:r>
                      <a:endParaRPr lang="en-US" sz="1500" b="0" i="0" u="none" strike="noStrike">
                        <a:solidFill>
                          <a:srgbClr val="000000"/>
                        </a:solidFill>
                        <a:effectLst/>
                        <a:latin typeface="Calibri" panose="020F0502020204030204" pitchFamily="34" charset="0"/>
                      </a:endParaRPr>
                    </a:p>
                  </a:txBody>
                  <a:tcPr marL="8825" marR="8825" marT="8825" marB="0" anchor="b"/>
                </a:tc>
                <a:tc gridSpan="6">
                  <a:txBody>
                    <a:bodyPr/>
                    <a:lstStyle/>
                    <a:p>
                      <a:pPr algn="ct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8825" marR="8825" marT="88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8773667"/>
                  </a:ext>
                </a:extLst>
              </a:tr>
              <a:tr h="292644">
                <a:tc>
                  <a:txBody>
                    <a:bodyPr/>
                    <a:lstStyle/>
                    <a:p>
                      <a:pPr algn="l" fontAlgn="b"/>
                      <a:r>
                        <a:rPr lang="en-US" sz="1500" u="none" strike="noStrike">
                          <a:effectLst/>
                        </a:rPr>
                        <a:t>Role</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Level</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Geo</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Rate</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Days</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Cost</a:t>
                      </a:r>
                      <a:endParaRPr lang="en-US" sz="1500" b="1"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2503449569"/>
                  </a:ext>
                </a:extLst>
              </a:tr>
              <a:tr h="292644">
                <a:tc>
                  <a:txBody>
                    <a:bodyPr/>
                    <a:lstStyle/>
                    <a:p>
                      <a:pPr algn="l" fontAlgn="b"/>
                      <a:r>
                        <a:rPr lang="en-US" sz="1500" u="none" strike="noStrike">
                          <a:effectLst/>
                        </a:rPr>
                        <a:t>Product lead</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Director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2222381528"/>
                  </a:ext>
                </a:extLst>
              </a:tr>
              <a:tr h="292644">
                <a:tc>
                  <a:txBody>
                    <a:bodyPr/>
                    <a:lstStyle/>
                    <a:p>
                      <a:pPr algn="l" fontAlgn="b"/>
                      <a:r>
                        <a:rPr lang="en-US" sz="1500" u="none" strike="noStrike">
                          <a:effectLst/>
                        </a:rPr>
                        <a:t>Engineering lead</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Director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3473242165"/>
                  </a:ext>
                </a:extLst>
              </a:tr>
              <a:tr h="292644">
                <a:tc>
                  <a:txBody>
                    <a:bodyPr/>
                    <a:lstStyle/>
                    <a:p>
                      <a:pPr algn="l" fontAlgn="b"/>
                      <a:r>
                        <a:rPr lang="en-US" sz="1500" u="none" strike="noStrike">
                          <a:effectLst/>
                        </a:rPr>
                        <a:t>Senior architect</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Mgr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1</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1913930095"/>
                  </a:ext>
                </a:extLst>
              </a:tr>
              <a:tr h="292644">
                <a:tc>
                  <a:txBody>
                    <a:bodyPr/>
                    <a:lstStyle/>
                    <a:p>
                      <a:pPr algn="l" fontAlgn="b"/>
                      <a:r>
                        <a:rPr lang="en-US" sz="1500" u="none" strike="noStrike">
                          <a:effectLst/>
                        </a:rPr>
                        <a:t>Architect</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3191704111"/>
                  </a:ext>
                </a:extLst>
              </a:tr>
              <a:tr h="292644">
                <a:tc>
                  <a:txBody>
                    <a:bodyPr/>
                    <a:lstStyle/>
                    <a:p>
                      <a:pPr algn="l" fontAlgn="b"/>
                      <a:r>
                        <a:rPr lang="en-US" sz="1500" u="none" strike="noStrike">
                          <a:effectLst/>
                        </a:rPr>
                        <a:t>Data engineer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1626676303"/>
                  </a:ext>
                </a:extLst>
              </a:tr>
              <a:tr h="292644">
                <a:tc>
                  <a:txBody>
                    <a:bodyPr/>
                    <a:lstStyle/>
                    <a:p>
                      <a:pPr algn="l" fontAlgn="b"/>
                      <a:r>
                        <a:rPr lang="en-US" sz="1500" u="none" strike="noStrike">
                          <a:effectLst/>
                        </a:rPr>
                        <a:t>Data analytics</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1</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1585129418"/>
                  </a:ext>
                </a:extLst>
              </a:tr>
              <a:tr h="292644">
                <a:tc>
                  <a:txBody>
                    <a:bodyPr/>
                    <a:lstStyle/>
                    <a:p>
                      <a:pPr algn="l" fontAlgn="b"/>
                      <a:r>
                        <a:rPr lang="en-US" sz="1500" u="none" strike="noStrike">
                          <a:effectLst/>
                        </a:rPr>
                        <a:t>DevOps</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926032509"/>
                  </a:ext>
                </a:extLst>
              </a:tr>
              <a:tr h="292644">
                <a:tc>
                  <a:txBody>
                    <a:bodyPr/>
                    <a:lstStyle/>
                    <a:p>
                      <a:pPr algn="l" fontAlgn="b"/>
                      <a:r>
                        <a:rPr lang="en-US" sz="1500" u="none" strike="noStrike">
                          <a:effectLst/>
                        </a:rPr>
                        <a:t>Scrum master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0.25</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2149424292"/>
                  </a:ext>
                </a:extLst>
              </a:tr>
              <a:tr h="292644">
                <a:tc>
                  <a:txBody>
                    <a:bodyPr/>
                    <a:lstStyle/>
                    <a:p>
                      <a:pPr algn="l" fontAlgn="b"/>
                      <a:r>
                        <a:rPr lang="en-US" sz="1500" u="none" strike="noStrike">
                          <a:effectLst/>
                        </a:rPr>
                        <a:t>Overall</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4.25</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320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dirty="0">
                          <a:effectLst/>
                        </a:rPr>
                        <a:t> $          -   </a:t>
                      </a:r>
                      <a:endParaRPr lang="en-US" sz="1500" b="0" i="0" u="none" strike="noStrike" dirty="0">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2809206269"/>
                  </a:ext>
                </a:extLst>
              </a:tr>
            </a:tbl>
          </a:graphicData>
        </a:graphic>
      </p:graphicFrame>
    </p:spTree>
    <p:extLst>
      <p:ext uri="{BB962C8B-B14F-4D97-AF65-F5344CB8AC3E}">
        <p14:creationId xmlns:p14="http://schemas.microsoft.com/office/powerpoint/2010/main" val="260056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7A25F4-2859-FB1D-8443-F593EB199FFB}"/>
              </a:ext>
            </a:extLst>
          </p:cNvPr>
          <p:cNvSpPr>
            <a:spLocks noGrp="1"/>
          </p:cNvSpPr>
          <p:nvPr>
            <p:ph type="title"/>
          </p:nvPr>
        </p:nvSpPr>
        <p:spPr/>
        <p:txBody>
          <a:bodyPr/>
          <a:lstStyle/>
          <a:p>
            <a:pPr algn="ctr"/>
            <a:r>
              <a:rPr lang="en-US" dirty="0"/>
              <a:t>Thanks!</a:t>
            </a:r>
          </a:p>
        </p:txBody>
      </p:sp>
    </p:spTree>
    <p:extLst>
      <p:ext uri="{BB962C8B-B14F-4D97-AF65-F5344CB8AC3E}">
        <p14:creationId xmlns:p14="http://schemas.microsoft.com/office/powerpoint/2010/main" val="235670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76715-A60D-0ECA-E8F5-AD0746689B15}"/>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65A5657E-97DD-A4DF-A06A-970A88E01E08}"/>
              </a:ext>
            </a:extLst>
          </p:cNvPr>
          <p:cNvSpPr>
            <a:spLocks noGrp="1"/>
          </p:cNvSpPr>
          <p:nvPr>
            <p:ph type="body" sz="quarter" idx="10"/>
          </p:nvPr>
        </p:nvSpPr>
        <p:spPr>
          <a:xfrm>
            <a:off x="5078148" y="240030"/>
            <a:ext cx="3448471" cy="4903470"/>
          </a:xfrm>
        </p:spPr>
        <p:txBody>
          <a:bodyPr anchor="t" anchorCtr="0"/>
          <a:lstStyle/>
          <a:p>
            <a:r>
              <a:rPr lang="en-US" dirty="0"/>
              <a:t>Scope</a:t>
            </a:r>
          </a:p>
          <a:p>
            <a:r>
              <a:rPr lang="en-US" dirty="0"/>
              <a:t>Out of scope items</a:t>
            </a:r>
          </a:p>
          <a:p>
            <a:r>
              <a:rPr lang="en-US" dirty="0"/>
              <a:t>Resources required</a:t>
            </a:r>
          </a:p>
          <a:p>
            <a:r>
              <a:rPr lang="en-US" dirty="0"/>
              <a:t>Deliverables at the end of MVP</a:t>
            </a:r>
          </a:p>
          <a:p>
            <a:r>
              <a:rPr lang="en-US" dirty="0"/>
              <a:t>Success metrics</a:t>
            </a:r>
          </a:p>
          <a:p>
            <a:r>
              <a:rPr lang="en-US" dirty="0"/>
              <a:t>Tentative Architecture</a:t>
            </a:r>
          </a:p>
          <a:p>
            <a:r>
              <a:rPr lang="en-US" dirty="0"/>
              <a:t>Team composition</a:t>
            </a:r>
          </a:p>
          <a:p>
            <a:r>
              <a:rPr lang="en-US" dirty="0"/>
              <a:t>Skill set required</a:t>
            </a:r>
          </a:p>
          <a:p>
            <a:r>
              <a:rPr lang="en-US" dirty="0"/>
              <a:t>Estimates</a:t>
            </a:r>
          </a:p>
          <a:p>
            <a:r>
              <a:rPr lang="en-US" dirty="0"/>
              <a:t>Blockers</a:t>
            </a:r>
          </a:p>
          <a:p>
            <a:endParaRPr lang="en-US" dirty="0"/>
          </a:p>
          <a:p>
            <a:endParaRPr lang="en-US" dirty="0"/>
          </a:p>
          <a:p>
            <a:endParaRPr lang="en-US" dirty="0"/>
          </a:p>
        </p:txBody>
      </p:sp>
    </p:spTree>
    <p:extLst>
      <p:ext uri="{BB962C8B-B14F-4D97-AF65-F5344CB8AC3E}">
        <p14:creationId xmlns:p14="http://schemas.microsoft.com/office/powerpoint/2010/main" val="8034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D8A2DCE-98B5-755F-6D14-FCD19E2E5EEF}"/>
              </a:ext>
            </a:extLst>
          </p:cNvPr>
          <p:cNvSpPr>
            <a:spLocks noGrp="1"/>
          </p:cNvSpPr>
          <p:nvPr>
            <p:ph type="body" sz="quarter" idx="10"/>
          </p:nvPr>
        </p:nvSpPr>
        <p:spPr/>
        <p:txBody>
          <a:bodyPr/>
          <a:lstStyle/>
          <a:p>
            <a:r>
              <a:rPr lang="en-US" dirty="0"/>
              <a:t>01</a:t>
            </a:r>
          </a:p>
        </p:txBody>
      </p:sp>
      <p:sp>
        <p:nvSpPr>
          <p:cNvPr id="5" name="Title 4">
            <a:extLst>
              <a:ext uri="{FF2B5EF4-FFF2-40B4-BE49-F238E27FC236}">
                <a16:creationId xmlns:a16="http://schemas.microsoft.com/office/drawing/2014/main" id="{134D96DD-81A6-8CC3-4576-C25DC4E4E6F4}"/>
              </a:ext>
            </a:extLst>
          </p:cNvPr>
          <p:cNvSpPr>
            <a:spLocks noGrp="1"/>
          </p:cNvSpPr>
          <p:nvPr>
            <p:ph type="ctrTitle"/>
          </p:nvPr>
        </p:nvSpPr>
        <p:spPr/>
        <p:txBody>
          <a:bodyPr/>
          <a:lstStyle/>
          <a:p>
            <a:r>
              <a:rPr lang="en-US" dirty="0"/>
              <a:t>Project Conceptualization</a:t>
            </a:r>
          </a:p>
        </p:txBody>
      </p:sp>
    </p:spTree>
    <p:extLst>
      <p:ext uri="{BB962C8B-B14F-4D97-AF65-F5344CB8AC3E}">
        <p14:creationId xmlns:p14="http://schemas.microsoft.com/office/powerpoint/2010/main" val="309230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r>
              <a:rPr lang="en-US" dirty="0"/>
              <a:t>Create a system of 	getting data from client browser, at specific conversion events, and send it to Meta through Conversion API</a:t>
            </a:r>
          </a:p>
          <a:p>
            <a:endParaRPr lang="en-US" dirty="0"/>
          </a:p>
          <a:p>
            <a:r>
              <a:rPr lang="en-US" dirty="0"/>
              <a:t>Store the PII data of the user in a cloud data warehouse</a:t>
            </a:r>
          </a:p>
          <a:p>
            <a:endParaRPr lang="en-US" dirty="0"/>
          </a:p>
          <a:p>
            <a:r>
              <a:rPr lang="en-US" dirty="0"/>
              <a:t>Hash PII data before sending it to Meta through CAPI</a:t>
            </a:r>
          </a:p>
          <a:p>
            <a:endParaRPr lang="en-US" dirty="0"/>
          </a:p>
          <a:p>
            <a:r>
              <a:rPr lang="en-US" dirty="0"/>
              <a:t>Create measures to identify the success rate of calls sent</a:t>
            </a:r>
          </a:p>
          <a:p>
            <a:endParaRPr lang="en-US" dirty="0"/>
          </a:p>
          <a:p>
            <a:r>
              <a:rPr lang="en-US" dirty="0"/>
              <a:t>Create pipelines to extract advertising data from Meta</a:t>
            </a:r>
          </a:p>
        </p:txBody>
      </p:sp>
    </p:spTree>
    <p:extLst>
      <p:ext uri="{BB962C8B-B14F-4D97-AF65-F5344CB8AC3E}">
        <p14:creationId xmlns:p14="http://schemas.microsoft.com/office/powerpoint/2010/main" val="10859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Out of Scope</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A UX platform</a:t>
            </a:r>
          </a:p>
          <a:p>
            <a:pPr marL="285750" indent="-285750">
              <a:buFont typeface="Arial" panose="020B0604020202020204" pitchFamily="34" charset="0"/>
              <a:buChar char="•"/>
            </a:pPr>
            <a:r>
              <a:rPr lang="en-US" dirty="0"/>
              <a:t>Data Security features</a:t>
            </a:r>
          </a:p>
          <a:p>
            <a:pPr marL="285750" indent="-285750">
              <a:buFont typeface="Arial" panose="020B0604020202020204" pitchFamily="34" charset="0"/>
              <a:buChar char="•"/>
            </a:pPr>
            <a:r>
              <a:rPr lang="en-US" dirty="0"/>
              <a:t>Any platform except Meta</a:t>
            </a:r>
          </a:p>
        </p:txBody>
      </p:sp>
    </p:spTree>
    <p:extLst>
      <p:ext uri="{BB962C8B-B14F-4D97-AF65-F5344CB8AC3E}">
        <p14:creationId xmlns:p14="http://schemas.microsoft.com/office/powerpoint/2010/main" val="183651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r>
              <a:rPr lang="en-US" dirty="0"/>
              <a:t>Store the PII data of the user in a cloud data warehouse</a:t>
            </a:r>
          </a:p>
          <a:p>
            <a:endParaRPr lang="en-US" dirty="0"/>
          </a:p>
          <a:p>
            <a:r>
              <a:rPr lang="en-US" dirty="0"/>
              <a:t>Hash PII data before sending it to Meta through CAPI</a:t>
            </a:r>
          </a:p>
          <a:p>
            <a:endParaRPr lang="en-US" dirty="0"/>
          </a:p>
          <a:p>
            <a:r>
              <a:rPr lang="en-US" dirty="0"/>
              <a:t>Create measures to identify the success rate of calls sent</a:t>
            </a:r>
          </a:p>
          <a:p>
            <a:endParaRPr lang="en-US" dirty="0"/>
          </a:p>
          <a:p>
            <a:r>
              <a:rPr lang="en-US" dirty="0"/>
              <a:t>Create pipelines to extract advertising data from Meta</a:t>
            </a:r>
          </a:p>
        </p:txBody>
      </p:sp>
    </p:spTree>
    <p:extLst>
      <p:ext uri="{BB962C8B-B14F-4D97-AF65-F5344CB8AC3E}">
        <p14:creationId xmlns:p14="http://schemas.microsoft.com/office/powerpoint/2010/main" val="294028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Deliverables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User data for online conversions has to be sent over</a:t>
            </a:r>
          </a:p>
          <a:p>
            <a:pPr marL="285750" indent="-285750">
              <a:buFont typeface="Arial" panose="020B0604020202020204" pitchFamily="34" charset="0"/>
              <a:buChar char="•"/>
            </a:pPr>
            <a:r>
              <a:rPr lang="en-US" dirty="0"/>
              <a:t>Tool should be configurable</a:t>
            </a:r>
          </a:p>
          <a:p>
            <a:pPr marL="285750" indent="-285750">
              <a:buFont typeface="Arial" panose="020B0604020202020204" pitchFamily="34" charset="0"/>
              <a:buChar char="•"/>
            </a:pPr>
            <a:r>
              <a:rPr lang="en-US" dirty="0"/>
              <a:t>There should be extensive documentation for any engineering team to pick up and create the tool if required</a:t>
            </a:r>
          </a:p>
          <a:p>
            <a:pPr marL="285750" indent="-285750">
              <a:buFont typeface="Arial" panose="020B0604020202020204" pitchFamily="34" charset="0"/>
              <a:buChar char="•"/>
            </a:pPr>
            <a:r>
              <a:rPr lang="en-US" dirty="0"/>
              <a:t>Set of challenges</a:t>
            </a:r>
          </a:p>
          <a:p>
            <a:pPr marL="285750" indent="-285750">
              <a:buFont typeface="Arial" panose="020B0604020202020204" pitchFamily="34" charset="0"/>
              <a:buChar char="•"/>
            </a:pPr>
            <a:r>
              <a:rPr lang="en-US" dirty="0"/>
              <a:t>It should have an end to end set up</a:t>
            </a:r>
          </a:p>
        </p:txBody>
      </p:sp>
    </p:spTree>
    <p:extLst>
      <p:ext uri="{BB962C8B-B14F-4D97-AF65-F5344CB8AC3E}">
        <p14:creationId xmlns:p14="http://schemas.microsoft.com/office/powerpoint/2010/main" val="50250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KPIs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Number of CAPI calls made</a:t>
            </a:r>
          </a:p>
          <a:p>
            <a:pPr marL="285750" indent="-285750">
              <a:buFont typeface="Arial" panose="020B0604020202020204" pitchFamily="34" charset="0"/>
              <a:buChar char="•"/>
            </a:pPr>
            <a:r>
              <a:rPr lang="en-US" dirty="0"/>
              <a:t>Number of call that were successful </a:t>
            </a:r>
          </a:p>
          <a:p>
            <a:pPr marL="285750" indent="-285750">
              <a:buFont typeface="Arial" panose="020B0604020202020204" pitchFamily="34" charset="0"/>
              <a:buChar char="•"/>
            </a:pPr>
            <a:r>
              <a:rPr lang="en-US" dirty="0"/>
              <a:t>Match rate overall, and at different conversion events</a:t>
            </a:r>
          </a:p>
          <a:p>
            <a:pPr marL="285750" indent="-285750">
              <a:buFont typeface="Arial" panose="020B0604020202020204" pitchFamily="34" charset="0"/>
              <a:buChar char="•"/>
            </a:pPr>
            <a:r>
              <a:rPr lang="en-US" dirty="0"/>
              <a:t>Attributable conversion events on FB</a:t>
            </a:r>
          </a:p>
        </p:txBody>
      </p:sp>
    </p:spTree>
    <p:extLst>
      <p:ext uri="{BB962C8B-B14F-4D97-AF65-F5344CB8AC3E}">
        <p14:creationId xmlns:p14="http://schemas.microsoft.com/office/powerpoint/2010/main" val="344045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D8A2DCE-98B5-755F-6D14-FCD19E2E5EEF}"/>
              </a:ext>
            </a:extLst>
          </p:cNvPr>
          <p:cNvSpPr>
            <a:spLocks noGrp="1"/>
          </p:cNvSpPr>
          <p:nvPr>
            <p:ph type="body" sz="quarter" idx="10"/>
          </p:nvPr>
        </p:nvSpPr>
        <p:spPr/>
        <p:txBody>
          <a:bodyPr/>
          <a:lstStyle/>
          <a:p>
            <a:r>
              <a:rPr lang="en-US" dirty="0"/>
              <a:t>02</a:t>
            </a:r>
          </a:p>
        </p:txBody>
      </p:sp>
      <p:sp>
        <p:nvSpPr>
          <p:cNvPr id="5" name="Title 4">
            <a:extLst>
              <a:ext uri="{FF2B5EF4-FFF2-40B4-BE49-F238E27FC236}">
                <a16:creationId xmlns:a16="http://schemas.microsoft.com/office/drawing/2014/main" id="{134D96DD-81A6-8CC3-4576-C25DC4E4E6F4}"/>
              </a:ext>
            </a:extLst>
          </p:cNvPr>
          <p:cNvSpPr>
            <a:spLocks noGrp="1"/>
          </p:cNvSpPr>
          <p:nvPr>
            <p:ph type="ctrTitle"/>
          </p:nvPr>
        </p:nvSpPr>
        <p:spPr/>
        <p:txBody>
          <a:bodyPr/>
          <a:lstStyle/>
          <a:p>
            <a:r>
              <a:rPr lang="en-US" dirty="0"/>
              <a:t>Architecture</a:t>
            </a:r>
          </a:p>
        </p:txBody>
      </p:sp>
    </p:spTree>
    <p:extLst>
      <p:ext uri="{BB962C8B-B14F-4D97-AF65-F5344CB8AC3E}">
        <p14:creationId xmlns:p14="http://schemas.microsoft.com/office/powerpoint/2010/main" val="3999455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ISPRING_SCORM_RATE_SLIDES" val="0"/>
  <p:tag name="ISPRING_SCORM_RATE_QUIZZES" val="0"/>
  <p:tag name="ISPRING_SCORM_PASSING_SCORE" val="0.0000000000"/>
  <p:tag name="ISPRING_RESOURCE_PATHS_HASH_2" val="fdc0ce4f722343cb7ebb0bffaa2df26a882"/>
  <p:tag name="MMPROD_UIDATA" val="&lt;database version=&quot;7.0&quot;&gt;&lt;object type=&quot;1&quot; unique_id=&quot;10001&quot;&gt;&lt;property id=&quot;20193&quot; value=&quot;-1&quot;/&gt;&lt;object type=&quot;8&quot; unique_id=&quot;10002&quot;&gt;&lt;/object&gt;&lt;object type=&quot;2&quot; unique_id=&quot;10003&quot;&gt;&lt;object type=&quot;3&quot; unique_id=&quot;49223&quot;&gt;&lt;property id=&quot;20148&quot; value=&quot;5&quot;/&gt;&lt;property id=&quot;20300&quot; value=&quot;Slide 1&quot;/&gt;&lt;property id=&quot;20307&quot; value=&quot;725&quot;/&gt;&lt;/object&gt;&lt;object type=&quot;3&quot; unique_id=&quot;51460&quot;&gt;&lt;property id=&quot;20148&quot; value=&quot;5&quot;/&gt;&lt;property id=&quot;20300&quot; value=&quot;Slide 2 - &amp;quot;Agenda&amp;quot;&quot;/&gt;&lt;property id=&quot;20307&quot; value=&quot;726&quot;/&gt;&lt;/object&gt;&lt;object type=&quot;3&quot; unique_id=&quot;51461&quot;&gt;&lt;property id=&quot;20148&quot; value=&quot;5&quot;/&gt;&lt;property id=&quot;20300&quot; value=&quot;Slide 3 - &amp;quot;Agenda&amp;quot;&quot;/&gt;&lt;property id=&quot;20307&quot; value=&quot;756&quot;/&gt;&lt;/object&gt;&lt;object type=&quot;3&quot; unique_id=&quot;51463&quot;&gt;&lt;property id=&quot;20148&quot; value=&quot;5&quot;/&gt;&lt;property id=&quot;20300&quot; value=&quot;Slide 5 - &amp;quot;Our Journey&amp;quot;&quot;/&gt;&lt;property id=&quot;20307&quot; value=&quot;729&quot;/&gt;&lt;/object&gt;&lt;object type=&quot;3&quot; unique_id=&quot;51466&quot;&gt;&lt;property id=&quot;20148&quot; value=&quot;5&quot;/&gt;&lt;property id=&quot;20300&quot; value=&quot;Slide 9 - &amp;quot;Agenda&amp;quot;&quot;/&gt;&lt;property id=&quot;20307&quot; value=&quot;757&quot;/&gt;&lt;/object&gt;&lt;object type=&quot;3&quot; unique_id=&quot;51477&quot;&gt;&lt;property id=&quot;20148&quot; value=&quot;5&quot;/&gt;&lt;property id=&quot;20300&quot; value=&quot;Slide 17 - &amp;quot;Client Successes&amp;quot;&quot;/&gt;&lt;property id=&quot;20307&quot; value=&quot;749&quot;/&gt;&lt;/object&gt;&lt;object type=&quot;3&quot; unique_id=&quot;52076&quot;&gt;&lt;property id=&quot;20148&quot; value=&quot;5&quot;/&gt;&lt;property id=&quot;20300&quot; value=&quot;Slide 6 - &amp;quot;Our Offerings&amp;quot;&quot;/&gt;&lt;property id=&quot;20307&quot; value=&quot;766&quot;/&gt;&lt;/object&gt;&lt;object type=&quot;3&quot; unique_id=&quot;53009&quot;&gt;&lt;property id=&quot;20148&quot; value=&quot;5&quot;/&gt;&lt;property id=&quot;20300&quot; value=&quot;Slide 4 - &amp;quot;WNS is a Well-Established Global BPM Leader&amp;quot;&quot;/&gt;&lt;property id=&quot;20307&quot; value=&quot;775&quot;/&gt;&lt;/object&gt;&lt;object type=&quot;3&quot; unique_id=&quot;53010&quot;&gt;&lt;property id=&quot;20148&quot; value=&quot;5&quot;/&gt;&lt;property id=&quot;20300&quot; value=&quot;Slide 7 - &amp;quot;Our Values Empower Us&amp;quot;&quot;/&gt;&lt;property id=&quot;20307&quot; value=&quot;807&quot;/&gt;&lt;/object&gt;&lt;object type=&quot;3&quot; unique_id=&quot;53011&quot;&gt;&lt;property id=&quot;20148&quot; value=&quot;5&quot;/&gt;&lt;property id=&quot;20300&quot; value=&quot;Slide 10 - &amp;quot;Key Differentiators&amp;quot;&quot;/&gt;&lt;property id=&quot;20307&quot; value=&quot;808&quot;/&gt;&lt;/object&gt;&lt;object type=&quot;3&quot; unique_id=&quot;53012&quot;&gt;&lt;property id=&quot;20148&quot; value=&quot;5&quot;/&gt;&lt;property id=&quot;20300&quot; value=&quot;Slide 11 - &amp;quot;Vertical Go-to-Market and End-to-End Alignment&amp;quot;&quot;/&gt;&lt;property id=&quot;20307&quot; value=&quot;809&quot;/&gt;&lt;/object&gt;&lt;object type=&quot;3&quot; unique_id=&quot;53013&quot;&gt;&lt;property id=&quot;20148&quot; value=&quot;5&quot;/&gt;&lt;property id=&quot;20300&quot; value=&quot;Slide 12 - &amp;quot;Technology-enabled BPM Benefits Both Clients and WNS&amp;quot;&quot;/&gt;&lt;property id=&quot;20307&quot; value=&quot;810&quot;/&gt;&lt;/object&gt;&lt;object type=&quot;3&quot; unique_id=&quot;53015&quot;&gt;&lt;property id=&quot;20148&quot; value=&quot;5&quot;/&gt;&lt;property id=&quot;20300&quot; value=&quot;Slide 14 - &amp;quot;Global Delivery Capability&amp;quot;&quot;/&gt;&lt;property id=&quot;20307&quot; value=&quot;812&quot;/&gt;&lt;/object&gt;&lt;object type=&quot;3&quot; unique_id=&quot;53016&quot;&gt;&lt;property id=&quot;20148&quot; value=&quot;5&quot;/&gt;&lt;property id=&quot;20300&quot; value=&quot;Slide 15 - &amp;quot;Innovation at WNS&amp;quot;&quot;/&gt;&lt;property id=&quot;20307&quot; value=&quot;813&quot;/&gt;&lt;/object&gt;&lt;object type=&quot;3&quot; unique_id=&quot;53019&quot;&gt;&lt;property id=&quot;20148&quot; value=&quot;5&quot;/&gt;&lt;property id=&quot;20300&quot; value=&quot;Slide 21 - &amp;quot;WNS Cares Foundation&amp;quot;&quot;/&gt;&lt;property id=&quot;20307&quot; value=&quot;795&quot;/&gt;&lt;/object&gt;&lt;object type=&quot;3&quot; unique_id=&quot;53020&quot;&gt;&lt;property id=&quot;20148&quot; value=&quot;5&quot;/&gt;&lt;property id=&quot;20300&quot; value=&quot;Slide 22 - &amp;quot;WNS Cares Foundation&amp;quot;&quot;/&gt;&lt;property id=&quot;20307&quot; value=&quot;798&quot;/&gt;&lt;/object&gt;&lt;object type=&quot;3&quot; unique_id=&quot;53023&quot;&gt;&lt;property id=&quot;20148&quot; value=&quot;5&quot;/&gt;&lt;property id=&quot;20300&quot; value=&quot;Slide 26&quot;/&gt;&lt;property id=&quot;20307&quot; value=&quot;802&quot;/&gt;&lt;/object&gt;&lt;object type=&quot;3&quot; unique_id=&quot;53059&quot;&gt;&lt;property id=&quot;20148&quot; value=&quot;5&quot;/&gt;&lt;property id=&quot;20300&quot; value=&quot;Slide 8 - &amp;quot;WNS at the Forefront of the BPM Services Evolution&amp;quot;&quot;/&gt;&lt;property id=&quot;20307&quot; value=&quot;815&quot;/&gt;&lt;/object&gt;&lt;object type=&quot;3&quot; unique_id=&quot;53060&quot;&gt;&lt;property id=&quot;20148&quot; value=&quot;5&quot;/&gt;&lt;property id=&quot;20300&quot; value=&quot;Slide 13 - &amp;quot;Client-Centric Approach Aligns Objectives&amp;quot;&quot;/&gt;&lt;property id=&quot;20307&quot; value=&quot;816&quot;/&gt;&lt;/object&gt;&lt;object type=&quot;3&quot; unique_id=&quot;53062&quot;&gt;&lt;property id=&quot;20148&quot; value=&quot;5&quot;/&gt;&lt;property id=&quot;20300&quot; value=&quot;Slide 25 - &amp;quot;Leading the High-Performance Team&amp;quot;&quot;/&gt;&lt;property id=&quot;20307&quot; value=&quot;819&quot;/&gt;&lt;/object&gt;&lt;object type=&quot;3&quot; unique_id=&quot;53257&quot;&gt;&lt;property id=&quot;20148&quot; value=&quot;5&quot;/&gt;&lt;property id=&quot;20300&quot; value=&quot;Slide 19 - &amp;quot;WNS in the Limelight – Awards and Achievements&amp;quot;&quot;/&gt;&lt;property id=&quot;20307&quot; value=&quot;820&quot;/&gt;&lt;/object&gt;&lt;object type=&quot;3&quot; unique_id=&quot;53294&quot;&gt;&lt;property id=&quot;20148&quot; value=&quot;5&quot;/&gt;&lt;property id=&quot;20300&quot; value=&quot;Slide 23 - &amp;quot;WCF Snapshot Projects&amp;quot;&quot;/&gt;&lt;property id=&quot;20307&quot; value=&quot;821&quot;/&gt;&lt;/object&gt;&lt;object type=&quot;3&quot; unique_id=&quot;53427&quot;&gt;&lt;property id=&quot;20148&quot; value=&quot;5&quot;/&gt;&lt;property id=&quot;20300&quot; value=&quot;Slide 16 - &amp;quot;Agenda&amp;quot;&quot;/&gt;&lt;property id=&quot;20307&quot; value=&quot;822&quot;/&gt;&lt;/object&gt;&lt;object type=&quot;3&quot; unique_id=&quot;53428&quot;&gt;&lt;property id=&quot;20148&quot; value=&quot;5&quot;/&gt;&lt;property id=&quot;20300&quot; value=&quot;Slide 18 - &amp;quot;Agenda&amp;quot;&quot;/&gt;&lt;property id=&quot;20307&quot; value=&quot;823&quot;/&gt;&lt;/object&gt;&lt;object type=&quot;3&quot; unique_id=&quot;53429&quot;&gt;&lt;property id=&quot;20148&quot; value=&quot;5&quot;/&gt;&lt;property id=&quot;20300&quot; value=&quot;Slide 20 - &amp;quot;Agenda&amp;quot;&quot;/&gt;&lt;property id=&quot;20307&quot; value=&quot;824&quot;/&gt;&lt;/object&gt;&lt;object type=&quot;3&quot; unique_id=&quot;53430&quot;&gt;&lt;property id=&quot;20148&quot; value=&quot;5&quot;/&gt;&lt;property id=&quot;20300&quot; value=&quot;Slide 24 - &amp;quot;Agenda&amp;quot;&quot;/&gt;&lt;property id=&quot;20307&quot; value=&quot;825&quot;/&gt;&lt;/object&gt;&lt;/object&gt;&lt;object type=&quot;10&quot; unique_id=&quot;49197&quot;&gt;&lt;object type=&quot;11&quot; unique_id=&quot;49198&quot;&gt;&lt;property id=&quot;20180&quot; value=&quot;1&quot;/&gt;&lt;property id=&quot;20181&quot; value=&quot;3&quot;/&gt;&lt;property id=&quot;20182&quot; value=&quot;0&quot;/&gt;&lt;property id=&quot;20183&quot; value=&quot;1&quot;/&gt;&lt;/object&gt;&lt;object type=&quot;13&quot; unique_id=&quot;49199&quot;&gt;&lt;property id=&quot;20180&quot; value=&quot;0&quot;/&gt;&lt;property id=&quot;20181&quot; value=&quot;0&quot;/&gt;&lt;property id=&quot;20182&quot; value=&quot;0&quot;/&gt;&lt;property id=&quot;20183&quot; value=&quot;1&quot;/&gt;&lt;/object&gt;&lt;/object&gt;&lt;object type=&quot;4&quot; unique_id=&quot;49222&quot;&gt;&lt;/object&gt;&lt;/object&gt;&lt;/database&gt;"/>
  <p:tag name="SECTOMILLISECCONVERTED" val="1"/>
</p:tagLst>
</file>

<file path=ppt/theme/theme1.xml><?xml version="1.0" encoding="utf-8"?>
<a:theme xmlns:a="http://schemas.openxmlformats.org/drawingml/2006/main" name="1_Divid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Quote">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genda">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32369</TotalTime>
  <Words>581</Words>
  <Application>Microsoft Office PowerPoint</Application>
  <PresentationFormat>On-screen Show (16:9)</PresentationFormat>
  <Paragraphs>179</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Georgia</vt:lpstr>
      <vt:lpstr>SapientCentroSlab-Light</vt:lpstr>
      <vt:lpstr>SapientSansBold</vt:lpstr>
      <vt:lpstr>Wingdings</vt:lpstr>
      <vt:lpstr>1_Divider</vt:lpstr>
      <vt:lpstr>Quote</vt:lpstr>
      <vt:lpstr>Agenda</vt:lpstr>
      <vt:lpstr>Conversion API Implementation: POC for Meta</vt:lpstr>
      <vt:lpstr>PowerPoint Presentation</vt:lpstr>
      <vt:lpstr>Project Conceptualization</vt:lpstr>
      <vt:lpstr>Scope</vt:lpstr>
      <vt:lpstr>Out of Scope</vt:lpstr>
      <vt:lpstr>Resources</vt:lpstr>
      <vt:lpstr>Deliverables</vt:lpstr>
      <vt:lpstr>KPIs</vt:lpstr>
      <vt:lpstr>Architecture</vt:lpstr>
      <vt:lpstr>Architecture</vt:lpstr>
      <vt:lpstr>Resourcing</vt:lpstr>
      <vt:lpstr>Team Composition</vt:lpstr>
      <vt:lpstr>Skills</vt:lpstr>
      <vt:lpstr>What we need?</vt:lpstr>
      <vt:lpstr>Blockers</vt:lpstr>
      <vt:lpstr>PowerPoint Presentation</vt:lpstr>
      <vt:lpstr>Thanks!</vt:lpstr>
    </vt:vector>
  </TitlesOfParts>
  <Manager>-</Manager>
  <Company>WNS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WNS Corporate Presentation</dc:title>
  <dc:subject>Corporate presentation</dc:subject>
  <dc:creator>WNS Global Services</dc:creator>
  <dc:description>Jan 2011</dc:description>
  <cp:lastModifiedBy>Kunal Mehta</cp:lastModifiedBy>
  <cp:revision>2673</cp:revision>
  <cp:lastPrinted>2013-10-18T15:48:03Z</cp:lastPrinted>
  <dcterms:created xsi:type="dcterms:W3CDTF">2005-07-16T09:48:12Z</dcterms:created>
  <dcterms:modified xsi:type="dcterms:W3CDTF">2023-02-14T13:39:55Z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PageLayout">
    <vt:lpwstr>Message</vt:lpwstr>
  </property>
</Properties>
</file>