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3.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5.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6.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7.xml" ContentType="application/vnd.openxmlformats-officedocument.them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8.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theme/theme9.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theme/theme10.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theme/theme11.xml" ContentType="application/vnd.openxmlformats-officedocument.theme+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12.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theme/theme13.xml" ContentType="application/vnd.openxmlformats-officedocument.theme+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theme/theme14.xml" ContentType="application/vnd.openxmlformats-officedocument.theme+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theme/theme15.xml" ContentType="application/vnd.openxmlformats-officedocument.theme+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16.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theme/theme17.xml" ContentType="application/vnd.openxmlformats-officedocument.theme+xml"/>
  <Override PartName="/ppt/tags/tag19.xml" ContentType="application/vnd.openxmlformats-officedocument.presentationml.tags+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18.xml" ContentType="application/vnd.openxmlformats-officedocument.theme+xml"/>
  <Override PartName="/ppt/tags/tag20.xml" ContentType="application/vnd.openxmlformats-officedocument.presentationml.tags+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4"/>
    <p:sldMasterId id="2147484026" r:id="rId5"/>
    <p:sldMasterId id="2147484036" r:id="rId6"/>
    <p:sldMasterId id="2147484092" r:id="rId7"/>
    <p:sldMasterId id="2147484108" r:id="rId8"/>
    <p:sldMasterId id="2147484124" r:id="rId9"/>
    <p:sldMasterId id="2147484145" r:id="rId10"/>
    <p:sldMasterId id="2147484167" r:id="rId11"/>
    <p:sldMasterId id="2147484183" r:id="rId12"/>
    <p:sldMasterId id="2147484199" r:id="rId13"/>
    <p:sldMasterId id="2147484219" r:id="rId14"/>
    <p:sldMasterId id="2147484275" r:id="rId15"/>
    <p:sldMasterId id="2147484329" r:id="rId16"/>
    <p:sldMasterId id="2147484349" r:id="rId17"/>
    <p:sldMasterId id="2147484360" r:id="rId18"/>
    <p:sldMasterId id="2147484371" r:id="rId19"/>
    <p:sldMasterId id="2147484482" r:id="rId20"/>
    <p:sldMasterId id="2147484506" r:id="rId21"/>
    <p:sldMasterId id="2147484562" r:id="rId22"/>
  </p:sldMasterIdLst>
  <p:notesMasterIdLst>
    <p:notesMasterId r:id="rId30"/>
  </p:notesMasterIdLst>
  <p:handoutMasterIdLst>
    <p:handoutMasterId r:id="rId31"/>
  </p:handoutMasterIdLst>
  <p:sldIdLst>
    <p:sldId id="2076137594" r:id="rId23"/>
    <p:sldId id="2146847864" r:id="rId24"/>
    <p:sldId id="325" r:id="rId25"/>
    <p:sldId id="2146847868" r:id="rId26"/>
    <p:sldId id="2146847869" r:id="rId27"/>
    <p:sldId id="2146847870" r:id="rId28"/>
    <p:sldId id="21468466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135" userDrawn="1">
          <p15:clr>
            <a:srgbClr val="A4A3A4"/>
          </p15:clr>
        </p15:guide>
        <p15:guide id="3" pos="388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9F8"/>
    <a:srgbClr val="414141"/>
    <a:srgbClr val="BBBBBB"/>
    <a:srgbClr val="F9F8F9"/>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3673" autoAdjust="0"/>
  </p:normalViewPr>
  <p:slideViewPr>
    <p:cSldViewPr snapToGrid="0" snapToObjects="1">
      <p:cViewPr varScale="1">
        <p:scale>
          <a:sx n="58" d="100"/>
          <a:sy n="58" d="100"/>
        </p:scale>
        <p:origin x="1148" y="48"/>
      </p:cViewPr>
      <p:guideLst>
        <p:guide orient="horz" pos="3135"/>
        <p:guide pos="3885"/>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16" d="100"/>
          <a:sy n="116" d="100"/>
        </p:scale>
        <p:origin x="37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4.xml"/><Relationship Id="rId3" Type="http://schemas.openxmlformats.org/officeDocument/2006/relationships/customXml" Target="../customXml/item3.xml"/><Relationship Id="rId21" Type="http://schemas.openxmlformats.org/officeDocument/2006/relationships/slideMaster" Target="slideMasters/slideMaster18.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3.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2.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1.xml"/><Relationship Id="rId28" Type="http://schemas.openxmlformats.org/officeDocument/2006/relationships/slide" Target="slides/slide6.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 Target="slides/slide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Master" Target="slideMasters/slideMaster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6116BA-94B4-9B42-A44C-2345C92400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0CDD9A-82F7-104C-AED6-38CF0A3C2E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B38E05-C31B-DA44-A078-B0F5E8D136EE}" type="datetimeFigureOut">
              <a:rPr lang="en-US" smtClean="0"/>
              <a:t>1/18/2023</a:t>
            </a:fld>
            <a:endParaRPr lang="en-US"/>
          </a:p>
        </p:txBody>
      </p:sp>
      <p:sp>
        <p:nvSpPr>
          <p:cNvPr id="4" name="Footer Placeholder 3">
            <a:extLst>
              <a:ext uri="{FF2B5EF4-FFF2-40B4-BE49-F238E27FC236}">
                <a16:creationId xmlns:a16="http://schemas.microsoft.com/office/drawing/2014/main" id="{3EF9E650-9B8A-4341-84D1-5885399B82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8BF723-3D59-4C43-A86A-5E93DB0CE1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13BBE0-6EBB-FB4A-8EE8-A894B0A12833}" type="slidenum">
              <a:rPr lang="en-US" smtClean="0"/>
              <a:t>‹#›</a:t>
            </a:fld>
            <a:endParaRPr lang="en-US"/>
          </a:p>
        </p:txBody>
      </p:sp>
    </p:spTree>
    <p:extLst>
      <p:ext uri="{BB962C8B-B14F-4D97-AF65-F5344CB8AC3E}">
        <p14:creationId xmlns:p14="http://schemas.microsoft.com/office/powerpoint/2010/main" val="171883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slideMaster" Target="../slideMasters/slideMaster1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6.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97285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9655664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0"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2" y="1611517"/>
            <a:ext cx="4187952" cy="4316808"/>
          </a:xfrm>
        </p:spPr>
        <p:txBody>
          <a:bodyPr numCol="1" spcCol="384048" anchor="t"/>
          <a:lstStyle>
            <a:lvl1pPr marL="0" marR="0" indent="0" algn="l" defTabSz="914126" rtl="0" eaLnBrk="1" fontAlgn="auto" latinLnBrk="0" hangingPunct="1">
              <a:lnSpc>
                <a:spcPct val="140000"/>
              </a:lnSpc>
              <a:spcBef>
                <a:spcPts val="400"/>
              </a:spcBef>
              <a:spcAft>
                <a:spcPts val="400"/>
              </a:spcAft>
              <a:buClrTx/>
              <a:buSzTx/>
              <a:buFontTx/>
              <a:buNone/>
              <a:tabLst/>
              <a:defRPr/>
            </a:lvl1pPr>
            <a:lvl2pPr marL="6348" indent="0">
              <a:lnSpc>
                <a:spcPct val="130000"/>
              </a:lnSpc>
              <a:spcBef>
                <a:spcPts val="1600"/>
              </a:spcBef>
              <a:buNone/>
              <a:defRPr sz="1799"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 </a:t>
            </a:r>
          </a:p>
        </p:txBody>
      </p:sp>
    </p:spTree>
    <p:extLst>
      <p:ext uri="{BB962C8B-B14F-4D97-AF65-F5344CB8AC3E}">
        <p14:creationId xmlns:p14="http://schemas.microsoft.com/office/powerpoint/2010/main" val="204059662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6000"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126" rtl="0" eaLnBrk="1" fontAlgn="auto" latinLnBrk="0" hangingPunct="1">
              <a:lnSpc>
                <a:spcPct val="140000"/>
              </a:lnSpc>
              <a:spcBef>
                <a:spcPts val="400"/>
              </a:spcBef>
              <a:spcAft>
                <a:spcPts val="400"/>
              </a:spcAft>
              <a:buClrTx/>
              <a:buSzTx/>
              <a:buFontTx/>
              <a:buNone/>
              <a:tabLst/>
              <a:defRPr/>
            </a:lvl1pPr>
            <a:lvl2pPr marL="6348" indent="0">
              <a:lnSpc>
                <a:spcPct val="130000"/>
              </a:lnSpc>
              <a:spcBef>
                <a:spcPts val="1000"/>
              </a:spcBef>
              <a:spcAft>
                <a:spcPts val="200"/>
              </a:spcAft>
              <a:buNone/>
              <a:defRPr sz="1799"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 </a:t>
            </a:r>
          </a:p>
        </p:txBody>
      </p:sp>
    </p:spTree>
    <p:extLst>
      <p:ext uri="{BB962C8B-B14F-4D97-AF65-F5344CB8AC3E}">
        <p14:creationId xmlns:p14="http://schemas.microsoft.com/office/powerpoint/2010/main" val="286405460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4"/>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6" y="2799764"/>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6"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4"/>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19" indent="-137119">
              <a:lnSpc>
                <a:spcPct val="140000"/>
              </a:lnSpc>
              <a:spcBef>
                <a:spcPts val="200"/>
              </a:spcBef>
              <a:buClrTx/>
              <a:defRPr sz="1000"/>
            </a:lvl4pPr>
            <a:lvl5pPr marL="274238" indent="-137119">
              <a:lnSpc>
                <a:spcPct val="140000"/>
              </a:lnSpc>
              <a:spcBef>
                <a:spcPts val="200"/>
              </a:spcBef>
              <a:defRPr sz="1000"/>
            </a:lvl5pPr>
            <a:lvl6pPr marL="274238" indent="-274238">
              <a:lnSpc>
                <a:spcPct val="14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6" y="1676400"/>
            <a:ext cx="1701884" cy="4495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6" y="4422506"/>
            <a:ext cx="1485900" cy="868538"/>
          </a:xfrm>
        </p:spPr>
        <p:txBody>
          <a:bodyPr numCol="1" spcCol="384048" anchor="ctr"/>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19" indent="-137119">
              <a:lnSpc>
                <a:spcPct val="140000"/>
              </a:lnSpc>
              <a:spcBef>
                <a:spcPts val="200"/>
              </a:spcBef>
              <a:buClrTx/>
              <a:defRPr sz="1000"/>
            </a:lvl4pPr>
            <a:lvl5pPr marL="274238" indent="-137119">
              <a:lnSpc>
                <a:spcPct val="140000"/>
              </a:lnSpc>
              <a:spcBef>
                <a:spcPts val="200"/>
              </a:spcBef>
              <a:defRPr sz="1000"/>
            </a:lvl5pPr>
            <a:lvl6pPr marL="274238" indent="-274238">
              <a:lnSpc>
                <a:spcPct val="14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9" y="1676400"/>
            <a:ext cx="1701884" cy="4495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19" indent="-137119">
              <a:lnSpc>
                <a:spcPct val="140000"/>
              </a:lnSpc>
              <a:spcBef>
                <a:spcPts val="200"/>
              </a:spcBef>
              <a:buClrTx/>
              <a:defRPr sz="1000"/>
            </a:lvl4pPr>
            <a:lvl5pPr marL="274238" indent="-137119">
              <a:lnSpc>
                <a:spcPct val="140000"/>
              </a:lnSpc>
              <a:spcBef>
                <a:spcPts val="200"/>
              </a:spcBef>
              <a:defRPr sz="1000"/>
            </a:lvl5pPr>
            <a:lvl6pPr marL="274238" indent="-274238">
              <a:lnSpc>
                <a:spcPct val="14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183229222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Work Samp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629643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3549600" cy="4495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7966539" y="1676400"/>
            <a:ext cx="3549600" cy="4495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5948365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2"/>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063" indent="0" algn="ctr">
              <a:buNone/>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450715" algn="l" defTabSz="914126" rtl="0" eaLnBrk="1" latinLnBrk="0" hangingPunct="1">
              <a:lnSpc>
                <a:spcPct val="130000"/>
              </a:lnSpc>
              <a:spcBef>
                <a:spcPts val="1600"/>
              </a:spcBef>
              <a:buFont typeface="Arial" panose="020B0604020202020204" pitchFamily="34" charset="0"/>
              <a:buNone/>
              <a:tabLst/>
            </a:pPr>
            <a:r>
              <a:rPr lang="en-US" dirty="0"/>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913376" cy="749808"/>
          </a:xfrm>
        </p:spPr>
        <p:txBody>
          <a:bodyPr anchor="b" anchorCtr="0"/>
          <a:lstStyle>
            <a:lvl1pPr>
              <a:defRPr sz="2299" b="0" i="0">
                <a:latin typeface="FuturaNext-Medium" panose="020B0602020204020303" pitchFamily="34" charset="77"/>
              </a:defRPr>
            </a:lvl1pPr>
          </a:lstStyle>
          <a:p>
            <a:r>
              <a:rPr lang="en-US" dirty="0"/>
              <a:t>Client’s Name</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3809119"/>
            <a:ext cx="4913376" cy="2363083"/>
          </a:xfrm>
        </p:spPr>
        <p:txBody>
          <a:bodyPr numCol="1" spcCol="384048"/>
          <a:lstStyle>
            <a:lvl1pPr marL="0" marR="0" indent="0" algn="l" defTabSz="914126"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48"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19" indent="-137119">
              <a:lnSpc>
                <a:spcPct val="140000"/>
              </a:lnSpc>
              <a:spcBef>
                <a:spcPts val="200"/>
              </a:spcBef>
              <a:buClrTx/>
              <a:defRPr sz="1000"/>
            </a:lvl4pPr>
            <a:lvl5pPr marL="274238" indent="-137119">
              <a:lnSpc>
                <a:spcPct val="140000"/>
              </a:lnSpc>
              <a:spcBef>
                <a:spcPts val="200"/>
              </a:spcBef>
              <a:defRPr sz="1000"/>
            </a:lvl5pPr>
            <a:lvl6pPr marL="274238" indent="-274238">
              <a:lnSpc>
                <a:spcPct val="14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marL="0" marR="0" lvl="0" indent="0" algn="l" defTabSz="914126"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4191866408"/>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2"/>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063" indent="0" algn="ctr">
              <a:buNone/>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450715" algn="l" defTabSz="914126" rtl="0" eaLnBrk="1" latinLnBrk="0" hangingPunct="1">
              <a:lnSpc>
                <a:spcPct val="130000"/>
              </a:lnSpc>
              <a:spcBef>
                <a:spcPts val="1600"/>
              </a:spcBef>
              <a:buFont typeface="Arial" panose="020B0604020202020204" pitchFamily="34" charset="0"/>
              <a:buNone/>
              <a:tabLst/>
            </a:pPr>
            <a:r>
              <a:rPr lang="en-US" dirty="0"/>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15A11BC8-D361-A94F-9490-272323F2E5A6}"/>
              </a:ext>
            </a:extLst>
          </p:cNvPr>
          <p:cNvSpPr>
            <a:spLocks noGrp="1"/>
          </p:cNvSpPr>
          <p:nvPr>
            <p:ph type="pic" sz="quarter" idx="14" hasCustomPrompt="1"/>
          </p:nvPr>
        </p:nvSpPr>
        <p:spPr>
          <a:xfrm>
            <a:off x="685800" y="2149963"/>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Client’s Logo</a:t>
            </a:r>
          </a:p>
        </p:txBody>
      </p:sp>
      <p:sp>
        <p:nvSpPr>
          <p:cNvPr id="14" name="Text Placeholder 8">
            <a:extLst>
              <a:ext uri="{FF2B5EF4-FFF2-40B4-BE49-F238E27FC236}">
                <a16:creationId xmlns:a16="http://schemas.microsoft.com/office/drawing/2014/main" id="{A98A3640-C04D-B54C-8BCF-724CCFA61639}"/>
              </a:ext>
            </a:extLst>
          </p:cNvPr>
          <p:cNvSpPr>
            <a:spLocks noGrp="1"/>
          </p:cNvSpPr>
          <p:nvPr>
            <p:ph type="body" sz="quarter" idx="17" hasCustomPrompt="1"/>
          </p:nvPr>
        </p:nvSpPr>
        <p:spPr>
          <a:xfrm>
            <a:off x="685800" y="3809119"/>
            <a:ext cx="4913376" cy="2363083"/>
          </a:xfrm>
        </p:spPr>
        <p:txBody>
          <a:bodyPr numCol="1" spcCol="384048"/>
          <a:lstStyle>
            <a:lvl1pPr marL="0" marR="0" indent="0" algn="l" defTabSz="914126"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48"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19" indent="-137119">
              <a:lnSpc>
                <a:spcPct val="140000"/>
              </a:lnSpc>
              <a:spcBef>
                <a:spcPts val="200"/>
              </a:spcBef>
              <a:buClrTx/>
              <a:defRPr sz="1000"/>
            </a:lvl4pPr>
            <a:lvl5pPr marL="274238" indent="-137119">
              <a:lnSpc>
                <a:spcPct val="140000"/>
              </a:lnSpc>
              <a:spcBef>
                <a:spcPts val="200"/>
              </a:spcBef>
              <a:defRPr sz="1000"/>
            </a:lvl5pPr>
            <a:lvl6pPr marL="274238" indent="-274238">
              <a:lnSpc>
                <a:spcPct val="14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marL="0" marR="0" lvl="0" indent="0" algn="l" defTabSz="914126"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1747842608"/>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16112178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4935071" cy="749808"/>
          </a:xfrm>
        </p:spPr>
        <p:txBody>
          <a:bodyPr anchor="t"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1"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25505599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20401"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159032246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20401"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1" y="2057400"/>
            <a:ext cx="521970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388756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169056966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20401"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1" y="2057400"/>
            <a:ext cx="335280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400" y="2057400"/>
            <a:ext cx="335280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154694769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20401"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1" y="2057400"/>
            <a:ext cx="2400299"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6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500" y="2057400"/>
            <a:ext cx="2400299"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73205337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054096"/>
            <a:ext cx="4267201" cy="749808"/>
          </a:xfrm>
        </p:spPr>
        <p:txBody>
          <a:bodyPr anchor="ctr"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3" y="533400"/>
            <a:ext cx="5219700" cy="5638800"/>
          </a:xfrm>
        </p:spPr>
        <p:txBody>
          <a:bodyPr numCol="1" spcCol="384048" anchor="ctr"/>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spcAft>
                <a:spcPts val="0"/>
              </a:spcAft>
              <a:buClrTx/>
              <a:defRPr sz="1000"/>
            </a:lvl4pPr>
            <a:lvl5pPr marL="274238" indent="-137119">
              <a:lnSpc>
                <a:spcPct val="140000"/>
              </a:lnSpc>
              <a:spcBef>
                <a:spcPts val="200"/>
              </a:spcBef>
              <a:spcAft>
                <a:spcPts val="0"/>
              </a:spcAft>
              <a:defRPr sz="1000"/>
            </a:lvl5pPr>
            <a:lvl6pPr marL="274238" indent="-274238">
              <a:lnSpc>
                <a:spcPct val="140000"/>
              </a:lnSpc>
              <a:spcBef>
                <a:spcPts val="400"/>
              </a:spcBef>
              <a:spcAft>
                <a:spcPts val="0"/>
              </a:spcAft>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22735754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148349781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53756968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799" b="0" i="0">
                <a:latin typeface="FuturaNext-Medium" panose="020B0602020204020303" pitchFamily="34" charset="77"/>
              </a:defRPr>
            </a:lvl1pPr>
          </a:lstStyle>
          <a:p>
            <a:r>
              <a:rPr lang="en-US" dirty="0"/>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1"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126" rtl="0" eaLnBrk="1" latinLnBrk="0" hangingPunct="1">
              <a:lnSpc>
                <a:spcPct val="130000"/>
              </a:lnSpc>
              <a:spcBef>
                <a:spcPts val="1600"/>
              </a:spcBef>
              <a:spcAft>
                <a:spcPts val="0"/>
              </a:spcAft>
              <a:buFont typeface="Arial" panose="020B0604020202020204" pitchFamily="34" charset="0"/>
              <a:buNone/>
              <a:tabLst/>
            </a:pPr>
            <a:r>
              <a:rPr lang="en-US" dirty="0"/>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Tree>
    <p:extLst>
      <p:ext uri="{BB962C8B-B14F-4D97-AF65-F5344CB8AC3E}">
        <p14:creationId xmlns:p14="http://schemas.microsoft.com/office/powerpoint/2010/main" val="13623045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299"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Next-Medium" panose="020B0602020204020303" pitchFamily="34" charset="77"/>
              </a:rPr>
              <a:t>copyright </a:t>
            </a:r>
            <a:r>
              <a:rPr lang="en-US" sz="700" b="0" i="0" spc="20" baseline="0" dirty="0" err="1">
                <a:solidFill>
                  <a:schemeClr val="bg1"/>
                </a:solidFill>
                <a:latin typeface="FuturaNext-Medium" panose="020B0602020204020303" pitchFamily="34" charset="77"/>
              </a:rPr>
              <a:t>publicis</a:t>
            </a:r>
            <a:r>
              <a:rPr lang="en-US" sz="700" b="0" i="0" spc="20" baseline="0" dirty="0">
                <a:solidFill>
                  <a:schemeClr val="bg1"/>
                </a:solidFill>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3" y="6309362"/>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26776770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D880B64D-2D51-7144-AA29-E6F3703920EA}"/>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356C5A90-C4FF-1E40-9A3B-97E584D7790B}"/>
              </a:ext>
            </a:extLst>
          </p:cNvPr>
          <p:cNvCxnSpPr>
            <a:cxnSpLocks/>
          </p:cNvCxnSpPr>
          <p:nvPr userDrawn="1"/>
        </p:nvCxnSpPr>
        <p:spPr>
          <a:xfrm>
            <a:off x="1801368" y="5777933"/>
            <a:ext cx="0" cy="399313"/>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66660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2" name="Picture Placeholder 14">
            <a:extLst>
              <a:ext uri="{FF2B5EF4-FFF2-40B4-BE49-F238E27FC236}">
                <a16:creationId xmlns:a16="http://schemas.microsoft.com/office/drawing/2014/main" id="{C5F831B0-DAC3-FD4B-B695-1B3AE0F249E8}"/>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3" name="Straight Connector 12">
            <a:extLst>
              <a:ext uri="{FF2B5EF4-FFF2-40B4-BE49-F238E27FC236}">
                <a16:creationId xmlns:a16="http://schemas.microsoft.com/office/drawing/2014/main" id="{8B801D53-8B47-7E46-BF39-DAAF215BAA7E}"/>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05207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1" name="Picture Placeholder 14">
            <a:extLst>
              <a:ext uri="{FF2B5EF4-FFF2-40B4-BE49-F238E27FC236}">
                <a16:creationId xmlns:a16="http://schemas.microsoft.com/office/drawing/2014/main" id="{BD25C88F-295C-FE47-AAB5-D4A6569E5F7C}"/>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2" name="Straight Connector 11">
            <a:extLst>
              <a:ext uri="{FF2B5EF4-FFF2-40B4-BE49-F238E27FC236}">
                <a16:creationId xmlns:a16="http://schemas.microsoft.com/office/drawing/2014/main" id="{4AEDF546-1F86-FE43-92BF-750CEFBBC532}"/>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581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65224958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tx1"/>
          </a:solidFill>
        </p:spPr>
        <p:txBody>
          <a:bodyPr tIns="0" bIns="182880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A35DF3DC-EF30-BF46-9FE0-634F5019CAF4}"/>
              </a:ext>
            </a:extLst>
          </p:cNvPr>
          <p:cNvSpPr>
            <a:spLocks noGrp="1"/>
          </p:cNvSpPr>
          <p:nvPr>
            <p:ph type="pic" sz="quarter" idx="13"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21CBED03-6434-0140-99FF-B52286BEEF73}"/>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48637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0" name="Picture Placeholder 14">
            <a:extLst>
              <a:ext uri="{FF2B5EF4-FFF2-40B4-BE49-F238E27FC236}">
                <a16:creationId xmlns:a16="http://schemas.microsoft.com/office/drawing/2014/main" id="{6AAAE114-58A5-A841-9D60-33A4874266F9}"/>
              </a:ext>
            </a:extLst>
          </p:cNvPr>
          <p:cNvSpPr>
            <a:spLocks noGrp="1"/>
          </p:cNvSpPr>
          <p:nvPr>
            <p:ph type="pic" sz="quarter" idx="13" hasCustomPrompt="1"/>
          </p:nvPr>
        </p:nvSpPr>
        <p:spPr>
          <a:xfrm>
            <a:off x="4934132" y="5733288"/>
            <a:ext cx="2326783" cy="495300"/>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spTree>
    <p:extLst>
      <p:ext uri="{BB962C8B-B14F-4D97-AF65-F5344CB8AC3E}">
        <p14:creationId xmlns:p14="http://schemas.microsoft.com/office/powerpoint/2010/main" val="360795409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latin typeface="FuturaNext-Medium" panose="020B0602020204020303" pitchFamily="34" charset="77"/>
              </a:rPr>
              <a:t>copyright </a:t>
            </a:r>
            <a:r>
              <a:rPr lang="en-US" sz="700" b="0" i="0" spc="20" baseline="0" err="1">
                <a:latin typeface="FuturaNext-Medium" panose="020B0602020204020303" pitchFamily="34" charset="77"/>
              </a:rPr>
              <a:t>publicis</a:t>
            </a:r>
            <a:r>
              <a:rPr lang="en-US" sz="700" b="0" i="0" spc="20" baseline="0">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2034459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225820010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3920984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_Two Column Layou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53219C-1660-4DA6-BF0C-A9612F5C88AC}"/>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0"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id="{2353219C-1660-4DA6-BF0C-A9612F5C88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D656140-8215-4C54-86EA-BC7176938DDA}"/>
              </a:ext>
            </a:extLst>
          </p:cNvPr>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300" b="0" i="0" baseline="0">
              <a:latin typeface="FuturaNext-Medium" panose="020B0602020204020303"/>
              <a:ea typeface="+mj-ea"/>
              <a:cs typeface="+mj-cs"/>
              <a:sym typeface="Futura Next Medium" panose="020B0602020204020303"/>
            </a:endParaRP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39714079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672118019"/>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251594360"/>
      </p:ext>
    </p:extLst>
  </p:cSld>
  <p:clrMapOvr>
    <a:masterClrMapping/>
  </p:clrMapOvr>
  <p:extLst>
    <p:ext uri="{DCECCB84-F9BA-43D5-87BE-67443E8EF086}">
      <p15:sldGuideLst xmlns:p15="http://schemas.microsoft.com/office/powerpoint/2012/main"/>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D880B64D-2D51-7144-AA29-E6F3703920EA}"/>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356C5A90-C4FF-1E40-9A3B-97E584D7790B}"/>
              </a:ext>
            </a:extLst>
          </p:cNvPr>
          <p:cNvCxnSpPr>
            <a:cxnSpLocks/>
          </p:cNvCxnSpPr>
          <p:nvPr userDrawn="1"/>
        </p:nvCxnSpPr>
        <p:spPr>
          <a:xfrm>
            <a:off x="1801368" y="5777933"/>
            <a:ext cx="0" cy="399313"/>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86391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2" name="Picture Placeholder 14">
            <a:extLst>
              <a:ext uri="{FF2B5EF4-FFF2-40B4-BE49-F238E27FC236}">
                <a16:creationId xmlns:a16="http://schemas.microsoft.com/office/drawing/2014/main" id="{C5F831B0-DAC3-FD4B-B695-1B3AE0F249E8}"/>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3" name="Straight Connector 12">
            <a:extLst>
              <a:ext uri="{FF2B5EF4-FFF2-40B4-BE49-F238E27FC236}">
                <a16:creationId xmlns:a16="http://schemas.microsoft.com/office/drawing/2014/main" id="{8B801D53-8B47-7E46-BF39-DAAF215BAA7E}"/>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934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140719538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1" name="Picture Placeholder 14">
            <a:extLst>
              <a:ext uri="{FF2B5EF4-FFF2-40B4-BE49-F238E27FC236}">
                <a16:creationId xmlns:a16="http://schemas.microsoft.com/office/drawing/2014/main" id="{BD25C88F-295C-FE47-AAB5-D4A6569E5F7C}"/>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2" name="Straight Connector 11">
            <a:extLst>
              <a:ext uri="{FF2B5EF4-FFF2-40B4-BE49-F238E27FC236}">
                <a16:creationId xmlns:a16="http://schemas.microsoft.com/office/drawing/2014/main" id="{4AEDF546-1F86-FE43-92BF-750CEFBBC532}"/>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43820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tx1"/>
          </a:solidFill>
        </p:spPr>
        <p:txBody>
          <a:bodyPr tIns="0" bIns="182880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A35DF3DC-EF30-BF46-9FE0-634F5019CAF4}"/>
              </a:ext>
            </a:extLst>
          </p:cNvPr>
          <p:cNvSpPr>
            <a:spLocks noGrp="1"/>
          </p:cNvSpPr>
          <p:nvPr>
            <p:ph type="pic" sz="quarter" idx="13"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21CBED03-6434-0140-99FF-B52286BEEF73}"/>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44970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0" name="Picture Placeholder 14">
            <a:extLst>
              <a:ext uri="{FF2B5EF4-FFF2-40B4-BE49-F238E27FC236}">
                <a16:creationId xmlns:a16="http://schemas.microsoft.com/office/drawing/2014/main" id="{6AAAE114-58A5-A841-9D60-33A4874266F9}"/>
              </a:ext>
            </a:extLst>
          </p:cNvPr>
          <p:cNvSpPr>
            <a:spLocks noGrp="1"/>
          </p:cNvSpPr>
          <p:nvPr>
            <p:ph type="pic" sz="quarter" idx="13" hasCustomPrompt="1"/>
          </p:nvPr>
        </p:nvSpPr>
        <p:spPr>
          <a:xfrm>
            <a:off x="4934132" y="5733288"/>
            <a:ext cx="2326783" cy="495300"/>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spTree>
    <p:extLst>
      <p:ext uri="{BB962C8B-B14F-4D97-AF65-F5344CB8AC3E}">
        <p14:creationId xmlns:p14="http://schemas.microsoft.com/office/powerpoint/2010/main" val="14355352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latin typeface="FuturaNext-Medium" panose="020B0602020204020303" pitchFamily="34" charset="77"/>
              </a:rPr>
              <a:t>copyright </a:t>
            </a:r>
            <a:r>
              <a:rPr lang="en-US" sz="700" b="0" i="0" spc="20" baseline="0" err="1">
                <a:latin typeface="FuturaNext-Medium" panose="020B0602020204020303" pitchFamily="34" charset="77"/>
              </a:rPr>
              <a:t>publicis</a:t>
            </a:r>
            <a:r>
              <a:rPr lang="en-US" sz="700" b="0" i="0" spc="20" baseline="0">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80513869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117376014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1635600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1_Two Column Layou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53219C-1660-4DA6-BF0C-A9612F5C88AC}"/>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8"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id="{2353219C-1660-4DA6-BF0C-A9612F5C88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D656140-8215-4C54-86EA-BC7176938DDA}"/>
              </a:ext>
            </a:extLst>
          </p:cNvPr>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300" b="0" i="0" baseline="0">
              <a:latin typeface="FuturaNext-Medium" panose="020B0602020204020303"/>
              <a:ea typeface="+mj-ea"/>
              <a:cs typeface="+mj-cs"/>
              <a:sym typeface="Futura Next Medium" panose="020B0602020204020303"/>
            </a:endParaRP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6741130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25_Case Study - One Column Big Imag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E3BF8CA-4414-D44E-AE03-79ABE34264F5}"/>
              </a:ext>
            </a:extLst>
          </p:cNvPr>
          <p:cNvSpPr/>
          <p:nvPr userDrawn="1"/>
        </p:nvSpPr>
        <p:spPr>
          <a:xfrm>
            <a:off x="6836664"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4" name="Rectangle 3">
            <a:extLst>
              <a:ext uri="{FF2B5EF4-FFF2-40B4-BE49-F238E27FC236}">
                <a16:creationId xmlns:a16="http://schemas.microsoft.com/office/drawing/2014/main" id="{718BF610-0B9C-9C49-BDF6-D6004259C74D}"/>
              </a:ext>
            </a:extLst>
          </p:cNvPr>
          <p:cNvSpPr/>
          <p:nvPr userDrawn="1"/>
        </p:nvSpPr>
        <p:spPr>
          <a:xfrm>
            <a:off x="4038602"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11" name="Picture Placeholder 14">
            <a:extLst>
              <a:ext uri="{FF2B5EF4-FFF2-40B4-BE49-F238E27FC236}">
                <a16:creationId xmlns:a16="http://schemas.microsoft.com/office/drawing/2014/main" id="{D9E0C8CD-0544-E74E-B3AA-0D236E006170}"/>
              </a:ext>
            </a:extLst>
          </p:cNvPr>
          <p:cNvSpPr>
            <a:spLocks noGrp="1"/>
          </p:cNvSpPr>
          <p:nvPr>
            <p:ph type="pic" sz="quarter" idx="11" hasCustomPrompt="1"/>
          </p:nvPr>
        </p:nvSpPr>
        <p:spPr>
          <a:xfrm>
            <a:off x="1" y="0"/>
            <a:ext cx="40386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accent6"/>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Subtitle 2">
            <a:extLst>
              <a:ext uri="{FF2B5EF4-FFF2-40B4-BE49-F238E27FC236}">
                <a16:creationId xmlns:a16="http://schemas.microsoft.com/office/drawing/2014/main" id="{98847419-B279-5D4E-9824-AE7EB36341A2}"/>
              </a:ext>
            </a:extLst>
          </p:cNvPr>
          <p:cNvSpPr>
            <a:spLocks noGrp="1"/>
          </p:cNvSpPr>
          <p:nvPr>
            <p:ph type="subTitle" idx="13" hasCustomPrompt="1"/>
          </p:nvPr>
        </p:nvSpPr>
        <p:spPr>
          <a:xfrm>
            <a:off x="685801" y="404530"/>
            <a:ext cx="2781300" cy="254813"/>
          </a:xfrm>
        </p:spPr>
        <p:txBody>
          <a:bodyPr anchor="t" anchorCtr="0">
            <a:noAutofit/>
          </a:bodyPr>
          <a:lstStyle>
            <a:lvl1pPr marL="0" indent="0" algn="l">
              <a:spcAft>
                <a:spcPts val="0"/>
              </a:spcAft>
              <a:buNone/>
              <a:defRPr sz="1000" b="0" i="0" kern="0" cap="none" spc="50" baseline="0">
                <a:solidFill>
                  <a:schemeClr val="accent6"/>
                </a:solidFill>
                <a:latin typeface="+mn-lt"/>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4" name="Title 1">
            <a:extLst>
              <a:ext uri="{FF2B5EF4-FFF2-40B4-BE49-F238E27FC236}">
                <a16:creationId xmlns:a16="http://schemas.microsoft.com/office/drawing/2014/main" id="{095241D0-7F5E-3B49-B301-B97D3793E03A}"/>
              </a:ext>
            </a:extLst>
          </p:cNvPr>
          <p:cNvSpPr>
            <a:spLocks noGrp="1"/>
          </p:cNvSpPr>
          <p:nvPr>
            <p:ph type="title" hasCustomPrompt="1"/>
          </p:nvPr>
        </p:nvSpPr>
        <p:spPr>
          <a:xfrm>
            <a:off x="685801" y="934720"/>
            <a:ext cx="2781300" cy="1889760"/>
          </a:xfrm>
        </p:spPr>
        <p:txBody>
          <a:bodyPr anchor="t" anchorCtr="0"/>
          <a:lstStyle>
            <a:lvl1pPr marL="0" marR="0" indent="0" algn="l" defTabSz="914400" rtl="0" eaLnBrk="1" fontAlgn="auto" latinLnBrk="0" hangingPunct="1">
              <a:lnSpc>
                <a:spcPct val="110000"/>
              </a:lnSpc>
              <a:spcBef>
                <a:spcPct val="0"/>
              </a:spcBef>
              <a:spcAft>
                <a:spcPts val="0"/>
              </a:spcAft>
              <a:buClrTx/>
              <a:buSzTx/>
              <a:buFontTx/>
              <a:buNone/>
              <a:tabLst/>
              <a:defRPr sz="2300" b="0" i="0">
                <a:solidFill>
                  <a:schemeClr val="bg2"/>
                </a:solidFill>
                <a:latin typeface="FuturaNext-Medium" panose="020B0602020204020303" pitchFamily="34" charset="77"/>
              </a:defRPr>
            </a:lvl1pPr>
          </a:lstStyle>
          <a:p>
            <a:r>
              <a:rPr lang="en-US"/>
              <a:t>The “How” Headline or impact statement (60 characters or less)</a:t>
            </a:r>
          </a:p>
        </p:txBody>
      </p:sp>
      <p:sp>
        <p:nvSpPr>
          <p:cNvPr id="15" name="Text Placeholder 8">
            <a:extLst>
              <a:ext uri="{FF2B5EF4-FFF2-40B4-BE49-F238E27FC236}">
                <a16:creationId xmlns:a16="http://schemas.microsoft.com/office/drawing/2014/main" id="{4D7C8FB4-185B-E24E-824F-17B1F022525C}"/>
              </a:ext>
            </a:extLst>
          </p:cNvPr>
          <p:cNvSpPr>
            <a:spLocks noGrp="1"/>
          </p:cNvSpPr>
          <p:nvPr>
            <p:ph type="body" sz="quarter" idx="43" hasCustomPrompt="1"/>
          </p:nvPr>
        </p:nvSpPr>
        <p:spPr>
          <a:xfrm>
            <a:off x="685801" y="2945410"/>
            <a:ext cx="2781300" cy="680875"/>
          </a:xfrm>
          <a:noFill/>
        </p:spPr>
        <p:txBody>
          <a:bodyPr lIns="0" rIns="0" numCol="1" spcCol="384048" anchor="t"/>
          <a:lstStyle>
            <a:lvl1pPr marL="0" marR="0" indent="0" algn="l" defTabSz="914400" rtl="0" eaLnBrk="1" fontAlgn="auto" latinLnBrk="0" hangingPunct="1">
              <a:lnSpc>
                <a:spcPct val="130000"/>
              </a:lnSpc>
              <a:spcBef>
                <a:spcPts val="800"/>
              </a:spcBef>
              <a:spcAft>
                <a:spcPts val="0"/>
              </a:spcAft>
              <a:buClrTx/>
              <a:buSzTx/>
              <a:buFontTx/>
              <a:buNone/>
              <a:tabLst/>
              <a:defRPr sz="1000">
                <a:solidFill>
                  <a:schemeClr val="accent1"/>
                </a:solidFill>
                <a:latin typeface="+mn-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You can also include sub-text under the headline in this section.</a:t>
            </a:r>
          </a:p>
        </p:txBody>
      </p:sp>
      <p:sp>
        <p:nvSpPr>
          <p:cNvPr id="16" name="Text Placeholder 8">
            <a:extLst>
              <a:ext uri="{FF2B5EF4-FFF2-40B4-BE49-F238E27FC236}">
                <a16:creationId xmlns:a16="http://schemas.microsoft.com/office/drawing/2014/main" id="{88D8F88F-8150-4E41-8A35-412D319A5073}"/>
              </a:ext>
            </a:extLst>
          </p:cNvPr>
          <p:cNvSpPr>
            <a:spLocks noGrp="1"/>
          </p:cNvSpPr>
          <p:nvPr>
            <p:ph type="body" sz="quarter" idx="44" hasCustomPrompt="1"/>
          </p:nvPr>
        </p:nvSpPr>
        <p:spPr>
          <a:xfrm>
            <a:off x="685801" y="4116594"/>
            <a:ext cx="2781300" cy="2046211"/>
          </a:xfrm>
          <a:noFill/>
        </p:spPr>
        <p:txBody>
          <a:bodyPr lIns="0" rIns="0" numCol="1" spcCol="384048" anchor="b"/>
          <a:lstStyle>
            <a:lvl1pPr marL="0" marR="0" indent="0" algn="l" defTabSz="914400" rtl="0" eaLnBrk="1" fontAlgn="auto" latinLnBrk="0" hangingPunct="1">
              <a:lnSpc>
                <a:spcPct val="140000"/>
              </a:lnSpc>
              <a:spcBef>
                <a:spcPts val="400"/>
              </a:spcBef>
              <a:spcAft>
                <a:spcPts val="400"/>
              </a:spcAft>
              <a:buClrTx/>
              <a:buSzTx/>
              <a:buFontTx/>
              <a:buNone/>
              <a:tabLst/>
              <a:defRPr sz="1100">
                <a:solidFill>
                  <a:schemeClr val="accent3"/>
                </a:solidFill>
                <a:latin typeface="+mj-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The Introduction (no heading, 350 characters or less)—Copy in this section should be compelling and tease the work and impact we had with the client.</a:t>
            </a:r>
          </a:p>
        </p:txBody>
      </p:sp>
      <p:sp>
        <p:nvSpPr>
          <p:cNvPr id="17" name="Text Placeholder 8">
            <a:extLst>
              <a:ext uri="{FF2B5EF4-FFF2-40B4-BE49-F238E27FC236}">
                <a16:creationId xmlns:a16="http://schemas.microsoft.com/office/drawing/2014/main" id="{F74A41BD-1CC1-DF4A-82AB-C3929B3060BE}"/>
              </a:ext>
            </a:extLst>
          </p:cNvPr>
          <p:cNvSpPr>
            <a:spLocks noGrp="1"/>
          </p:cNvSpPr>
          <p:nvPr>
            <p:ph type="body" sz="quarter" idx="10" hasCustomPrompt="1"/>
          </p:nvPr>
        </p:nvSpPr>
        <p:spPr>
          <a:xfrm>
            <a:off x="4399790" y="404530"/>
            <a:ext cx="2075688" cy="3743960"/>
          </a:xfrm>
        </p:spPr>
        <p:txBody>
          <a:bodyPr numCol="1" spcCol="384048"/>
          <a:lstStyle>
            <a:lvl1pPr>
              <a:lnSpc>
                <a:spcPct val="140000"/>
              </a:lnSpc>
              <a:spcBef>
                <a:spcPts val="400"/>
              </a:spcBef>
              <a:spcAft>
                <a:spcPts val="400"/>
              </a:spcAft>
              <a:defRPr sz="900"/>
            </a:lvl1pPr>
            <a:lvl2pPr marL="0" indent="0">
              <a:lnSpc>
                <a:spcPct val="140000"/>
              </a:lnSpc>
              <a:spcBef>
                <a:spcPts val="1000"/>
              </a:spcBef>
              <a:spcAft>
                <a:spcPts val="0"/>
              </a:spcAft>
              <a:buNone/>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imperative for change</a:t>
            </a:r>
          </a:p>
          <a:p>
            <a:pPr lvl="0"/>
            <a:r>
              <a:rPr lang="en-US"/>
              <a:t>(this heading is used across all cases)</a:t>
            </a:r>
          </a:p>
          <a:p>
            <a:pPr lvl="0"/>
            <a:r>
              <a:rPr lang="en-US"/>
              <a:t>Copy under this heading should outline the business transformation need state (400 characters or less).</a:t>
            </a:r>
          </a:p>
        </p:txBody>
      </p:sp>
      <p:sp>
        <p:nvSpPr>
          <p:cNvPr id="18" name="Text Placeholder 8">
            <a:extLst>
              <a:ext uri="{FF2B5EF4-FFF2-40B4-BE49-F238E27FC236}">
                <a16:creationId xmlns:a16="http://schemas.microsoft.com/office/drawing/2014/main" id="{19451A40-AB4B-D548-8401-FC4DDBB6D9DE}"/>
              </a:ext>
            </a:extLst>
          </p:cNvPr>
          <p:cNvSpPr>
            <a:spLocks noGrp="1"/>
          </p:cNvSpPr>
          <p:nvPr>
            <p:ph type="body" sz="quarter" idx="45" hasCustomPrompt="1"/>
          </p:nvPr>
        </p:nvSpPr>
        <p:spPr>
          <a:xfrm>
            <a:off x="7197852" y="404530"/>
            <a:ext cx="2075688" cy="3743960"/>
          </a:xfrm>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transformative solution</a:t>
            </a:r>
          </a:p>
          <a:p>
            <a:pPr lvl="0"/>
            <a:r>
              <a:rPr lang="en-US"/>
              <a:t>(this heading is used across all cases)</a:t>
            </a:r>
          </a:p>
          <a:p>
            <a:pPr lvl="0"/>
            <a:r>
              <a:rPr lang="en-US"/>
              <a:t>What we did and how we did it (630 characters or less). </a:t>
            </a:r>
          </a:p>
          <a:p>
            <a:pPr lvl="0"/>
            <a:r>
              <a:rPr lang="en-US"/>
              <a:t>Within this section we’d like to also address:</a:t>
            </a:r>
          </a:p>
          <a:p>
            <a:pPr lvl="0"/>
            <a:r>
              <a:rPr lang="en-US"/>
              <a:t>Partnerships and alliances:</a:t>
            </a:r>
          </a:p>
          <a:p>
            <a:pPr lvl="3"/>
            <a:r>
              <a:rPr lang="en-US"/>
              <a:t>If applicable to this client story i.e. Please provide details on any alliance technologies that were included in the solution and why was that particular technology chosen?”</a:t>
            </a:r>
          </a:p>
          <a:p>
            <a:pPr lvl="0"/>
            <a:r>
              <a:rPr lang="en-US"/>
              <a:t>Engineering and Technology</a:t>
            </a:r>
          </a:p>
          <a:p>
            <a:pPr lvl="3"/>
            <a:r>
              <a:rPr lang="en-US"/>
              <a:t>Are we helping the client scale/ step change their engineering capability?</a:t>
            </a:r>
          </a:p>
          <a:p>
            <a:pPr lvl="3"/>
            <a:r>
              <a:rPr lang="en-US"/>
              <a:t>In this engagement did we invest or make a material change to engineering process to increase the engineering maturity?</a:t>
            </a:r>
          </a:p>
          <a:p>
            <a:pPr lvl="3"/>
            <a:r>
              <a:rPr lang="en-US"/>
              <a:t>Did we modernize IT infrastructure so that they are ready to embrace digital challenge?</a:t>
            </a:r>
          </a:p>
          <a:p>
            <a:pPr lvl="3"/>
            <a:r>
              <a:rPr lang="en-US"/>
              <a:t>Did we try any future or innovative tech in positioning the client better in their industry?</a:t>
            </a:r>
          </a:p>
        </p:txBody>
      </p:sp>
      <p:sp>
        <p:nvSpPr>
          <p:cNvPr id="19" name="Text Placeholder 8">
            <a:extLst>
              <a:ext uri="{FF2B5EF4-FFF2-40B4-BE49-F238E27FC236}">
                <a16:creationId xmlns:a16="http://schemas.microsoft.com/office/drawing/2014/main" id="{CFA3AE71-A20E-4F43-B13F-34A495453B92}"/>
              </a:ext>
            </a:extLst>
          </p:cNvPr>
          <p:cNvSpPr>
            <a:spLocks noGrp="1"/>
          </p:cNvSpPr>
          <p:nvPr>
            <p:ph type="body" sz="quarter" idx="48" hasCustomPrompt="1"/>
          </p:nvPr>
        </p:nvSpPr>
        <p:spPr>
          <a:xfrm>
            <a:off x="10020300" y="404530"/>
            <a:ext cx="1680826" cy="1963285"/>
          </a:xfrm>
          <a:noFill/>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Business impact</a:t>
            </a:r>
          </a:p>
          <a:p>
            <a:pPr lvl="0"/>
            <a:r>
              <a:rPr lang="en-US"/>
              <a:t>(this heading is used across all cases)</a:t>
            </a:r>
          </a:p>
          <a:p>
            <a:pPr lvl="0"/>
            <a:r>
              <a:rPr lang="en-US"/>
              <a:t>The results we achieved with the client (650 characters or less, plus we can add callouts for the specific results we achieved (bottom-line results, revenue impact, transformational impact etc.)</a:t>
            </a:r>
          </a:p>
        </p:txBody>
      </p:sp>
      <p:sp>
        <p:nvSpPr>
          <p:cNvPr id="20" name="Text Placeholder 8">
            <a:extLst>
              <a:ext uri="{FF2B5EF4-FFF2-40B4-BE49-F238E27FC236}">
                <a16:creationId xmlns:a16="http://schemas.microsoft.com/office/drawing/2014/main" id="{E1F44EBF-96C0-0644-A3BD-6546E18CC530}"/>
              </a:ext>
            </a:extLst>
          </p:cNvPr>
          <p:cNvSpPr>
            <a:spLocks noGrp="1"/>
          </p:cNvSpPr>
          <p:nvPr>
            <p:ph type="body" sz="quarter" idx="25" hasCustomPrompt="1"/>
          </p:nvPr>
        </p:nvSpPr>
        <p:spPr>
          <a:xfrm>
            <a:off x="10020300" y="2582270"/>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1" name="Text Placeholder 8">
            <a:extLst>
              <a:ext uri="{FF2B5EF4-FFF2-40B4-BE49-F238E27FC236}">
                <a16:creationId xmlns:a16="http://schemas.microsoft.com/office/drawing/2014/main" id="{4A694557-9DEC-4B41-8D0C-A294D944B818}"/>
              </a:ext>
            </a:extLst>
          </p:cNvPr>
          <p:cNvSpPr>
            <a:spLocks noGrp="1"/>
          </p:cNvSpPr>
          <p:nvPr>
            <p:ph type="body" sz="quarter" idx="49" hasCustomPrompt="1"/>
          </p:nvPr>
        </p:nvSpPr>
        <p:spPr>
          <a:xfrm>
            <a:off x="10020300" y="3510237"/>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3" name="Text Placeholder 8">
            <a:extLst>
              <a:ext uri="{FF2B5EF4-FFF2-40B4-BE49-F238E27FC236}">
                <a16:creationId xmlns:a16="http://schemas.microsoft.com/office/drawing/2014/main" id="{7A0D376C-C03D-E445-B32A-08E803637BCC}"/>
              </a:ext>
            </a:extLst>
          </p:cNvPr>
          <p:cNvSpPr>
            <a:spLocks noGrp="1"/>
          </p:cNvSpPr>
          <p:nvPr>
            <p:ph type="body" sz="quarter" idx="50" hasCustomPrompt="1"/>
          </p:nvPr>
        </p:nvSpPr>
        <p:spPr>
          <a:xfrm>
            <a:off x="10020300" y="4438204"/>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4" name="Text Placeholder 8">
            <a:extLst>
              <a:ext uri="{FF2B5EF4-FFF2-40B4-BE49-F238E27FC236}">
                <a16:creationId xmlns:a16="http://schemas.microsoft.com/office/drawing/2014/main" id="{D79D811C-0CA8-4440-ADC7-59D2E06817C0}"/>
              </a:ext>
            </a:extLst>
          </p:cNvPr>
          <p:cNvSpPr>
            <a:spLocks noGrp="1"/>
          </p:cNvSpPr>
          <p:nvPr>
            <p:ph type="body" sz="quarter" idx="51" hasCustomPrompt="1"/>
          </p:nvPr>
        </p:nvSpPr>
        <p:spPr>
          <a:xfrm>
            <a:off x="10020300" y="5366172"/>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210433929"/>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713044524"/>
      </p:ext>
    </p:extLst>
  </p:cSld>
  <p:clrMapOvr>
    <a:masterClrMapping/>
  </p:clrMapOvr>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257848586"/>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click icon to add</a:t>
            </a:r>
          </a:p>
        </p:txBody>
      </p:sp>
    </p:spTree>
    <p:extLst>
      <p:ext uri="{BB962C8B-B14F-4D97-AF65-F5344CB8AC3E}">
        <p14:creationId xmlns:p14="http://schemas.microsoft.com/office/powerpoint/2010/main" val="170642926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7833347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Case Study - Intro 01">
    <p:bg>
      <p:bgPr>
        <a:solidFill>
          <a:schemeClr val="tx1"/>
        </a:solidFill>
        <a:effectLst/>
      </p:bgPr>
    </p:bg>
    <p:spTree>
      <p:nvGrpSpPr>
        <p:cNvPr id="1" name=""/>
        <p:cNvGrpSpPr/>
        <p:nvPr/>
      </p:nvGrpSpPr>
      <p:grpSpPr>
        <a:xfrm>
          <a:off x="0" y="0"/>
          <a:ext cx="0" cy="0"/>
          <a:chOff x="0" y="0"/>
          <a:chExt cx="0" cy="0"/>
        </a:xfrm>
      </p:grpSpPr>
      <p:sp>
        <p:nvSpPr>
          <p:cNvPr id="19" name="Picture Placeholder 14">
            <a:extLst>
              <a:ext uri="{FF2B5EF4-FFF2-40B4-BE49-F238E27FC236}">
                <a16:creationId xmlns:a16="http://schemas.microsoft.com/office/drawing/2014/main" id="{F6DC3000-7712-4C4F-94DE-104989CA9120}"/>
              </a:ext>
            </a:extLst>
          </p:cNvPr>
          <p:cNvSpPr>
            <a:spLocks noGrp="1"/>
          </p:cNvSpPr>
          <p:nvPr>
            <p:ph type="pic" sz="quarter" idx="13" hasCustomPrompt="1"/>
          </p:nvPr>
        </p:nvSpPr>
        <p:spPr>
          <a:xfrm>
            <a:off x="0" y="0"/>
            <a:ext cx="121920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267200" cy="254813"/>
          </a:xfrm>
        </p:spPr>
        <p:txBody>
          <a:bodyPr anchor="t" anchorCtr="0">
            <a:noAutofit/>
          </a:bodyPr>
          <a:lstStyle>
            <a:lvl1pPr marL="0" indent="0" algn="l">
              <a:spcAft>
                <a:spcPts val="0"/>
              </a:spcAft>
              <a:buNone/>
              <a:defRPr sz="1000" b="0" i="0" kern="0" cap="none" spc="50" baseline="0">
                <a:solidFill>
                  <a:schemeClr val="accent1"/>
                </a:solidFill>
                <a:latin typeface="+mj-lt"/>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267200" cy="1241298"/>
          </a:xfrm>
        </p:spPr>
        <p:txBody>
          <a:bodyPr anchor="t" anchorCtr="0"/>
          <a:lstStyle>
            <a:lvl1pPr>
              <a:defRPr sz="2700" b="0" i="0">
                <a:solidFill>
                  <a:schemeClr val="bg2"/>
                </a:solidFill>
                <a:latin typeface="+mj-lt"/>
              </a:defRPr>
            </a:lvl1pPr>
          </a:lstStyle>
          <a:p>
            <a:r>
              <a:rPr lang="en-US" dirty="0"/>
              <a:t>The “How” Headline or impact statement (60 characters or less)</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4300607"/>
            <a:ext cx="4267200" cy="187159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lang="en-US" sz="1400" smtClean="0">
                <a:solidFill>
                  <a:schemeClr val="bg2"/>
                </a:solidFill>
                <a:effectLst/>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You can also include sub-text under the headline in this section</a:t>
            </a:r>
          </a:p>
        </p:txBody>
      </p:sp>
      <p:sp>
        <p:nvSpPr>
          <p:cNvPr id="18" name="Text Placeholder 8">
            <a:extLst>
              <a:ext uri="{FF2B5EF4-FFF2-40B4-BE49-F238E27FC236}">
                <a16:creationId xmlns:a16="http://schemas.microsoft.com/office/drawing/2014/main" id="{0306C4D9-573B-784B-982B-9E2A2B888CAE}"/>
              </a:ext>
            </a:extLst>
          </p:cNvPr>
          <p:cNvSpPr>
            <a:spLocks noGrp="1"/>
          </p:cNvSpPr>
          <p:nvPr>
            <p:ph type="body" sz="quarter" idx="18" hasCustomPrompt="1"/>
          </p:nvPr>
        </p:nvSpPr>
        <p:spPr>
          <a:xfrm>
            <a:off x="685800" y="2203938"/>
            <a:ext cx="4267200" cy="255157"/>
          </a:xfrm>
        </p:spPr>
        <p:txBody>
          <a:bodyPr numCol="1" spcCol="384048" anchor="b"/>
          <a:lstStyle>
            <a:lvl1pPr marL="0" marR="0" indent="0" algn="l" defTabSz="914400" rtl="0" eaLnBrk="1" fontAlgn="auto" latinLnBrk="0" hangingPunct="1">
              <a:lnSpc>
                <a:spcPct val="140000"/>
              </a:lnSpc>
              <a:spcBef>
                <a:spcPts val="800"/>
              </a:spcBef>
              <a:spcAft>
                <a:spcPts val="0"/>
              </a:spcAft>
              <a:buClrTx/>
              <a:buSzTx/>
              <a:buFontTx/>
              <a:buNone/>
              <a:tabLst/>
              <a:defRPr lang="en-US" sz="1400" b="0" i="0" kern="1200" dirty="0">
                <a:solidFill>
                  <a:schemeClr val="bg2"/>
                </a:solidFill>
                <a:latin typeface="+mj-lt"/>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Client’s Name</a:t>
            </a:r>
          </a:p>
        </p:txBody>
      </p:sp>
    </p:spTree>
    <p:extLst>
      <p:ext uri="{BB962C8B-B14F-4D97-AF65-F5344CB8AC3E}">
        <p14:creationId xmlns:p14="http://schemas.microsoft.com/office/powerpoint/2010/main" val="2878564873"/>
      </p:ext>
    </p:extLst>
  </p:cSld>
  <p:clrMapOvr>
    <a:masterClrMapping/>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Case Study - Intro 01">
    <p:spTree>
      <p:nvGrpSpPr>
        <p:cNvPr id="1" name=""/>
        <p:cNvGrpSpPr/>
        <p:nvPr/>
      </p:nvGrpSpPr>
      <p:grpSpPr>
        <a:xfrm>
          <a:off x="0" y="0"/>
          <a:ext cx="0" cy="0"/>
          <a:chOff x="0" y="0"/>
          <a:chExt cx="0" cy="0"/>
        </a:xfrm>
      </p:grpSpPr>
      <p:sp>
        <p:nvSpPr>
          <p:cNvPr id="19" name="Picture Placeholder 14">
            <a:extLst>
              <a:ext uri="{FF2B5EF4-FFF2-40B4-BE49-F238E27FC236}">
                <a16:creationId xmlns:a16="http://schemas.microsoft.com/office/drawing/2014/main" id="{F6DC3000-7712-4C4F-94DE-104989CA9120}"/>
              </a:ext>
            </a:extLst>
          </p:cNvPr>
          <p:cNvSpPr>
            <a:spLocks noGrp="1"/>
          </p:cNvSpPr>
          <p:nvPr>
            <p:ph type="pic" sz="quarter" idx="13" hasCustomPrompt="1"/>
          </p:nvPr>
        </p:nvSpPr>
        <p:spPr>
          <a:xfrm>
            <a:off x="0" y="0"/>
            <a:ext cx="121920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267200" cy="254813"/>
          </a:xfrm>
        </p:spPr>
        <p:txBody>
          <a:bodyPr anchor="t" anchorCtr="0">
            <a:noAutofit/>
          </a:bodyPr>
          <a:lstStyle>
            <a:lvl1pPr marL="0" indent="0" algn="l">
              <a:spcAft>
                <a:spcPts val="0"/>
              </a:spcAft>
              <a:buNone/>
              <a:defRPr sz="1000" b="0" i="0" kern="0" cap="none" spc="50" baseline="0">
                <a:solidFill>
                  <a:schemeClr val="accent1"/>
                </a:solidFill>
                <a:latin typeface="+mj-lt"/>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267200" cy="1241298"/>
          </a:xfrm>
        </p:spPr>
        <p:txBody>
          <a:bodyPr anchor="t" anchorCtr="0"/>
          <a:lstStyle>
            <a:lvl1pPr>
              <a:defRPr sz="2700" b="0" i="0">
                <a:solidFill>
                  <a:schemeClr val="tx1"/>
                </a:solidFill>
                <a:latin typeface="+mj-lt"/>
              </a:defRPr>
            </a:lvl1pPr>
          </a:lstStyle>
          <a:p>
            <a:r>
              <a:rPr lang="en-US" dirty="0"/>
              <a:t>The “How” Headline or impact statement (60 characters or less)</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4300607"/>
            <a:ext cx="4267200" cy="187159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lang="en-US" sz="1400" smtClean="0">
                <a:solidFill>
                  <a:schemeClr val="tx1"/>
                </a:solidFill>
                <a:effectLst/>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You can also include sub-text under the headline in this section</a:t>
            </a:r>
          </a:p>
        </p:txBody>
      </p:sp>
      <p:sp>
        <p:nvSpPr>
          <p:cNvPr id="18" name="Text Placeholder 8">
            <a:extLst>
              <a:ext uri="{FF2B5EF4-FFF2-40B4-BE49-F238E27FC236}">
                <a16:creationId xmlns:a16="http://schemas.microsoft.com/office/drawing/2014/main" id="{0306C4D9-573B-784B-982B-9E2A2B888CAE}"/>
              </a:ext>
            </a:extLst>
          </p:cNvPr>
          <p:cNvSpPr>
            <a:spLocks noGrp="1"/>
          </p:cNvSpPr>
          <p:nvPr>
            <p:ph type="body" sz="quarter" idx="18" hasCustomPrompt="1"/>
          </p:nvPr>
        </p:nvSpPr>
        <p:spPr>
          <a:xfrm>
            <a:off x="685800" y="2203938"/>
            <a:ext cx="4267200" cy="255157"/>
          </a:xfrm>
        </p:spPr>
        <p:txBody>
          <a:bodyPr numCol="1" spcCol="384048" anchor="b"/>
          <a:lstStyle>
            <a:lvl1pPr marL="0" marR="0" indent="0" algn="l" defTabSz="914400" rtl="0" eaLnBrk="1" fontAlgn="auto" latinLnBrk="0" hangingPunct="1">
              <a:lnSpc>
                <a:spcPct val="140000"/>
              </a:lnSpc>
              <a:spcBef>
                <a:spcPts val="800"/>
              </a:spcBef>
              <a:spcAft>
                <a:spcPts val="0"/>
              </a:spcAft>
              <a:buClrTx/>
              <a:buSzTx/>
              <a:buFontTx/>
              <a:buNone/>
              <a:tabLst/>
              <a:defRPr lang="en-US" sz="1400" b="0" i="0" kern="1200" dirty="0">
                <a:solidFill>
                  <a:schemeClr val="tx1"/>
                </a:solidFill>
                <a:latin typeface="+mj-lt"/>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Client’s Name</a:t>
            </a:r>
          </a:p>
        </p:txBody>
      </p:sp>
    </p:spTree>
    <p:extLst>
      <p:ext uri="{BB962C8B-B14F-4D97-AF65-F5344CB8AC3E}">
        <p14:creationId xmlns:p14="http://schemas.microsoft.com/office/powerpoint/2010/main" val="3689949954"/>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0_Case Study - One Column Big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65E032-13E2-C94A-9F04-EC881A8E7B3A}"/>
              </a:ext>
            </a:extLst>
          </p:cNvPr>
          <p:cNvSpPr/>
          <p:nvPr userDrawn="1"/>
        </p:nvSpPr>
        <p:spPr>
          <a:xfrm>
            <a:off x="0" y="0"/>
            <a:ext cx="7772400" cy="6858000"/>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676400"/>
            <a:ext cx="6172200" cy="3505200"/>
          </a:xfrm>
        </p:spPr>
        <p:txBody>
          <a:bodyPr anchor="ctr" anchorCtr="0"/>
          <a:lstStyle>
            <a:lvl1pPr algn="l">
              <a:lnSpc>
                <a:spcPct val="150000"/>
              </a:lnSpc>
              <a:defRPr sz="1800" b="0" i="0">
                <a:latin typeface="+mn-lt"/>
              </a:defRPr>
            </a:lvl1pPr>
          </a:lstStyle>
          <a:p>
            <a:r>
              <a:rPr lang="en-US" dirty="0"/>
              <a:t>The Introduction (no heading, 350 characters or less)—Copy in this section should be compelling and tease the work and impact we had with the client.</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8458200" y="914400"/>
            <a:ext cx="3053862"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1000"/>
              </a:spcBef>
              <a:spcAft>
                <a:spcPts val="0"/>
              </a:spcAft>
              <a:buNone/>
              <a:defRPr sz="1000" b="1" i="0" spc="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2"/>
            <a:r>
              <a:rPr lang="en-US" dirty="0"/>
              <a:t>Please additionally provide the following information</a:t>
            </a:r>
          </a:p>
          <a:p>
            <a:pPr lvl="1"/>
            <a:r>
              <a:rPr lang="en-US" dirty="0"/>
              <a:t>Client</a:t>
            </a:r>
          </a:p>
          <a:p>
            <a:pPr lvl="0"/>
            <a:r>
              <a:rPr lang="en-US" dirty="0"/>
              <a:t>[Insert client name here] </a:t>
            </a:r>
          </a:p>
          <a:p>
            <a:pPr lvl="1"/>
            <a:r>
              <a:rPr lang="en-US" dirty="0"/>
              <a:t>Services (Highlight applicable services to the case per list below):</a:t>
            </a:r>
          </a:p>
          <a:p>
            <a:pPr lvl="3"/>
            <a:r>
              <a:rPr lang="en-US" dirty="0"/>
              <a:t>Strategy &amp; Consulting</a:t>
            </a:r>
          </a:p>
          <a:p>
            <a:pPr lvl="3"/>
            <a:r>
              <a:rPr lang="en-US" dirty="0"/>
              <a:t>Customer Experience &amp; Design</a:t>
            </a:r>
          </a:p>
          <a:p>
            <a:pPr lvl="3"/>
            <a:r>
              <a:rPr lang="en-US" dirty="0"/>
              <a:t>Technology &amp; Engineering </a:t>
            </a:r>
          </a:p>
          <a:p>
            <a:pPr lvl="3"/>
            <a:r>
              <a:rPr lang="en-US" dirty="0"/>
              <a:t>Data &amp; Artificial Intelligence </a:t>
            </a:r>
          </a:p>
          <a:p>
            <a:pPr lvl="3"/>
            <a:r>
              <a:rPr lang="en-US" dirty="0"/>
              <a:t>Marketing Platforms</a:t>
            </a:r>
          </a:p>
          <a:p>
            <a:pPr lvl="3"/>
            <a:r>
              <a:rPr lang="en-US" dirty="0"/>
              <a:t>Innovation &amp; Digital Product Management </a:t>
            </a:r>
          </a:p>
          <a:p>
            <a:pPr lvl="1"/>
            <a:r>
              <a:rPr lang="en-US" dirty="0"/>
              <a:t>Industry</a:t>
            </a:r>
          </a:p>
          <a:p>
            <a:pPr lvl="0"/>
            <a:r>
              <a:rPr lang="en-US" dirty="0"/>
              <a:t>[Insert industry here]</a:t>
            </a:r>
          </a:p>
        </p:txBody>
      </p:sp>
    </p:spTree>
    <p:extLst>
      <p:ext uri="{BB962C8B-B14F-4D97-AF65-F5344CB8AC3E}">
        <p14:creationId xmlns:p14="http://schemas.microsoft.com/office/powerpoint/2010/main" val="1752861283"/>
      </p:ext>
    </p:extLst>
  </p:cSld>
  <p:clrMapOvr>
    <a:masterClrMapping/>
  </p:clrMapOvr>
  <p:extLst>
    <p:ext uri="{DCECCB84-F9BA-43D5-87BE-67443E8EF086}">
      <p15:sldGuideLst xmlns:p15="http://schemas.microsoft.com/office/powerpoint/2012/main">
        <p15:guide id="1" orient="horz" pos="576">
          <p15:clr>
            <a:srgbClr val="FBAE40"/>
          </p15:clr>
        </p15:guide>
        <p15:guide id="2" pos="5328">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1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0" y="0"/>
            <a:ext cx="7772400" cy="6858000"/>
          </a:xfrm>
          <a:prstGeom prst="rect">
            <a:avLst/>
          </a:prstGeom>
          <a:solidFill>
            <a:srgbClr val="EEEEEE"/>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8458200" y="914400"/>
            <a:ext cx="3044952"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The imperative for change</a:t>
            </a:r>
          </a:p>
          <a:p>
            <a:pPr lvl="0"/>
            <a:r>
              <a:rPr lang="en-US" dirty="0"/>
              <a:t>(this heading is used across all cases)</a:t>
            </a:r>
          </a:p>
          <a:p>
            <a:pPr lvl="0"/>
            <a:endParaRPr lang="en-US" dirty="0"/>
          </a:p>
          <a:p>
            <a:pPr lvl="0"/>
            <a:r>
              <a:rPr lang="en-US" dirty="0"/>
              <a:t>Copy under this heading should outline the business transformation need state (400 characters or less).</a:t>
            </a:r>
          </a:p>
        </p:txBody>
      </p:sp>
    </p:spTree>
    <p:extLst>
      <p:ext uri="{BB962C8B-B14F-4D97-AF65-F5344CB8AC3E}">
        <p14:creationId xmlns:p14="http://schemas.microsoft.com/office/powerpoint/2010/main" val="2320138914"/>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3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914400"/>
            <a:ext cx="3044952"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The imperative for change</a:t>
            </a:r>
          </a:p>
          <a:p>
            <a:pPr lvl="0"/>
            <a:r>
              <a:rPr lang="en-US" dirty="0"/>
              <a:t>(this heading is used across all cases)</a:t>
            </a:r>
          </a:p>
          <a:p>
            <a:pPr lvl="0"/>
            <a:endParaRPr lang="en-US" dirty="0"/>
          </a:p>
          <a:p>
            <a:pPr lvl="0"/>
            <a:r>
              <a:rPr lang="en-US" dirty="0"/>
              <a:t>Copy under this heading should outline the business transformation need state (400 characters or less).</a:t>
            </a:r>
          </a:p>
        </p:txBody>
      </p:sp>
    </p:spTree>
    <p:extLst>
      <p:ext uri="{BB962C8B-B14F-4D97-AF65-F5344CB8AC3E}">
        <p14:creationId xmlns:p14="http://schemas.microsoft.com/office/powerpoint/2010/main" val="236976826"/>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777240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914400"/>
            <a:ext cx="6553200"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marL="6350" marR="0" lvl="1"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lang="en-US" dirty="0"/>
              <a:t>The transformative solution</a:t>
            </a:r>
          </a:p>
          <a:p>
            <a:pPr lvl="0"/>
            <a:r>
              <a:rPr lang="en-US" dirty="0"/>
              <a:t>(this heading is used across all cases)</a:t>
            </a:r>
          </a:p>
          <a:p>
            <a:pPr lvl="0"/>
            <a:endParaRPr lang="en-US" dirty="0"/>
          </a:p>
          <a:p>
            <a:pPr lvl="0"/>
            <a:r>
              <a:rPr lang="en-US" dirty="0"/>
              <a:t>What we did and how we did it (630 characters or less). </a:t>
            </a:r>
          </a:p>
          <a:p>
            <a:pPr lvl="0"/>
            <a:r>
              <a:rPr lang="en-US" dirty="0"/>
              <a:t>Within this section we’d like to also address:</a:t>
            </a:r>
          </a:p>
          <a:p>
            <a:pPr lvl="0"/>
            <a:r>
              <a:rPr lang="en-US" dirty="0"/>
              <a:t>Partnerships and alliances:</a:t>
            </a:r>
          </a:p>
          <a:p>
            <a:pPr lvl="3"/>
            <a:r>
              <a:rPr lang="en-US" dirty="0"/>
              <a:t>If applicable to this client story i.e. Please provide details on any alliance technologies that were included in the solution and why was that particular technology chosen?”</a:t>
            </a:r>
          </a:p>
          <a:p>
            <a:pPr lvl="0"/>
            <a:r>
              <a:rPr lang="en-US" dirty="0"/>
              <a:t>Engineering and Technology</a:t>
            </a:r>
          </a:p>
          <a:p>
            <a:pPr lvl="3"/>
            <a:r>
              <a:rPr lang="en-US" dirty="0"/>
              <a:t>Are we helping the client scale/ step change their engineering capability?</a:t>
            </a:r>
          </a:p>
          <a:p>
            <a:pPr lvl="3"/>
            <a:r>
              <a:rPr lang="en-US" dirty="0"/>
              <a:t>In this engagement did we invest or make a material change to engineering process to increase the engineering maturity?</a:t>
            </a:r>
          </a:p>
          <a:p>
            <a:pPr lvl="3"/>
            <a:r>
              <a:rPr lang="en-US" dirty="0"/>
              <a:t>Did we modernize IT infrastructure so that they are ready to embrace digital challenge?</a:t>
            </a:r>
          </a:p>
          <a:p>
            <a:pPr lvl="3"/>
            <a:r>
              <a:rPr lang="en-US" dirty="0"/>
              <a:t>Did we try any future or innovative tech in positioning the client better in their industry?</a:t>
            </a:r>
          </a:p>
        </p:txBody>
      </p:sp>
    </p:spTree>
    <p:extLst>
      <p:ext uri="{BB962C8B-B14F-4D97-AF65-F5344CB8AC3E}">
        <p14:creationId xmlns:p14="http://schemas.microsoft.com/office/powerpoint/2010/main" val="2363049335"/>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4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4953000" y="914400"/>
            <a:ext cx="6553200"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marL="6350" marR="0" lvl="1"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lang="en-US" dirty="0"/>
              <a:t>The transformative solution</a:t>
            </a:r>
          </a:p>
          <a:p>
            <a:pPr lvl="0"/>
            <a:r>
              <a:rPr lang="en-US" dirty="0"/>
              <a:t>(this heading is used across all cases)</a:t>
            </a:r>
          </a:p>
          <a:p>
            <a:pPr lvl="0"/>
            <a:endParaRPr lang="en-US" dirty="0"/>
          </a:p>
          <a:p>
            <a:pPr lvl="0"/>
            <a:r>
              <a:rPr lang="en-US" dirty="0"/>
              <a:t>What we did and how we did it (630 characters or less). </a:t>
            </a:r>
          </a:p>
          <a:p>
            <a:pPr lvl="0"/>
            <a:r>
              <a:rPr lang="en-US" dirty="0"/>
              <a:t>Within this section we’d like to also address:</a:t>
            </a:r>
          </a:p>
          <a:p>
            <a:pPr lvl="0"/>
            <a:r>
              <a:rPr lang="en-US" dirty="0"/>
              <a:t>Partnerships and alliances:</a:t>
            </a:r>
          </a:p>
          <a:p>
            <a:pPr lvl="3"/>
            <a:r>
              <a:rPr lang="en-US" dirty="0"/>
              <a:t>If applicable to this client story i.e. Please provide details on any alliance technologies that were included in the solution and why was that particular technology chosen?”</a:t>
            </a:r>
          </a:p>
          <a:p>
            <a:pPr lvl="0"/>
            <a:r>
              <a:rPr lang="en-US" dirty="0"/>
              <a:t>Engineering and Technology</a:t>
            </a:r>
          </a:p>
          <a:p>
            <a:pPr lvl="3"/>
            <a:r>
              <a:rPr lang="en-US" dirty="0"/>
              <a:t>Are we helping the client scale/ step change their engineering capability?</a:t>
            </a:r>
          </a:p>
          <a:p>
            <a:pPr lvl="3"/>
            <a:r>
              <a:rPr lang="en-US" dirty="0"/>
              <a:t>In this engagement did we invest or make a material change to engineering process to increase the engineering maturity?</a:t>
            </a:r>
          </a:p>
          <a:p>
            <a:pPr lvl="3"/>
            <a:r>
              <a:rPr lang="en-US" dirty="0"/>
              <a:t>Did we modernize IT infrastructure so that they are ready to embrace digital challenge?</a:t>
            </a:r>
          </a:p>
          <a:p>
            <a:pPr lvl="3"/>
            <a:r>
              <a:rPr lang="en-US" dirty="0"/>
              <a:t>Did we try any future or innovative tech in positioning the client better in their industry?</a:t>
            </a:r>
          </a:p>
        </p:txBody>
      </p:sp>
    </p:spTree>
    <p:extLst>
      <p:ext uri="{BB962C8B-B14F-4D97-AF65-F5344CB8AC3E}">
        <p14:creationId xmlns:p14="http://schemas.microsoft.com/office/powerpoint/2010/main" val="1380698181"/>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5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371600"/>
            <a:ext cx="3044952" cy="45720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The imperative for change</a:t>
            </a:r>
          </a:p>
          <a:p>
            <a:pPr lvl="0"/>
            <a:r>
              <a:rPr lang="en-US" dirty="0"/>
              <a:t>(this heading is used across all cases)</a:t>
            </a:r>
          </a:p>
          <a:p>
            <a:pPr lvl="0"/>
            <a:endParaRPr lang="en-US" dirty="0"/>
          </a:p>
          <a:p>
            <a:pPr lvl="0"/>
            <a:r>
              <a:rPr lang="en-US" dirty="0"/>
              <a:t>Copy under this heading should outline the business transformation need state (400 characters or less).</a:t>
            </a:r>
          </a:p>
        </p:txBody>
      </p:sp>
      <p:sp>
        <p:nvSpPr>
          <p:cNvPr id="8" name="Text Placeholder 8">
            <a:extLst>
              <a:ext uri="{FF2B5EF4-FFF2-40B4-BE49-F238E27FC236}">
                <a16:creationId xmlns:a16="http://schemas.microsoft.com/office/drawing/2014/main" id="{C8E4791B-9142-1344-8B9B-5DA10B107087}"/>
              </a:ext>
            </a:extLst>
          </p:cNvPr>
          <p:cNvSpPr>
            <a:spLocks noGrp="1"/>
          </p:cNvSpPr>
          <p:nvPr>
            <p:ph type="body" sz="quarter" idx="17" hasCustomPrompt="1"/>
          </p:nvPr>
        </p:nvSpPr>
        <p:spPr>
          <a:xfrm>
            <a:off x="4953000" y="1371600"/>
            <a:ext cx="6553200" cy="45720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marL="6350" marR="0" lvl="1"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lang="en-US" dirty="0"/>
              <a:t>The transformative solution</a:t>
            </a:r>
          </a:p>
          <a:p>
            <a:pPr lvl="0"/>
            <a:r>
              <a:rPr lang="en-US" dirty="0"/>
              <a:t>(this heading is used across all cases)</a:t>
            </a:r>
          </a:p>
          <a:p>
            <a:pPr lvl="0"/>
            <a:endParaRPr lang="en-US" dirty="0"/>
          </a:p>
          <a:p>
            <a:pPr lvl="0"/>
            <a:r>
              <a:rPr lang="en-US" dirty="0"/>
              <a:t>What we did and how we did it (630 characters or less). </a:t>
            </a:r>
          </a:p>
          <a:p>
            <a:pPr lvl="0"/>
            <a:r>
              <a:rPr lang="en-US" dirty="0"/>
              <a:t>Within this section we’d like to also address:</a:t>
            </a:r>
          </a:p>
          <a:p>
            <a:pPr lvl="0"/>
            <a:r>
              <a:rPr lang="en-US" dirty="0"/>
              <a:t>Partnerships and alliances:</a:t>
            </a:r>
          </a:p>
          <a:p>
            <a:pPr lvl="3"/>
            <a:r>
              <a:rPr lang="en-US" dirty="0"/>
              <a:t>If applicable to this client story i.e. Please provide details on any alliance technologies that were included in the solution and why was that particular technology chosen?”</a:t>
            </a:r>
          </a:p>
          <a:p>
            <a:pPr lvl="0"/>
            <a:r>
              <a:rPr lang="en-US" dirty="0"/>
              <a:t>Engineering and Technology</a:t>
            </a:r>
          </a:p>
          <a:p>
            <a:pPr lvl="3"/>
            <a:r>
              <a:rPr lang="en-US" dirty="0"/>
              <a:t>Are we helping the client scale/ step change their engineering capability?</a:t>
            </a:r>
          </a:p>
          <a:p>
            <a:pPr lvl="3"/>
            <a:r>
              <a:rPr lang="en-US" dirty="0"/>
              <a:t>In this engagement did we invest or make a material change to engineering process to increase the engineering maturity?</a:t>
            </a:r>
          </a:p>
          <a:p>
            <a:pPr lvl="3"/>
            <a:r>
              <a:rPr lang="en-US" dirty="0"/>
              <a:t>Did we modernize IT infrastructure so that they are ready to embrace digital challenge?</a:t>
            </a:r>
          </a:p>
          <a:p>
            <a:pPr lvl="3"/>
            <a:r>
              <a:rPr lang="en-US" dirty="0"/>
              <a:t>Did we try any future or innovative tech in positioning the client better in their industry?</a:t>
            </a:r>
          </a:p>
        </p:txBody>
      </p:sp>
    </p:spTree>
    <p:extLst>
      <p:ext uri="{BB962C8B-B14F-4D97-AF65-F5344CB8AC3E}">
        <p14:creationId xmlns:p14="http://schemas.microsoft.com/office/powerpoint/2010/main" val="1252613199"/>
      </p:ext>
    </p:extLst>
  </p:cSld>
  <p:clrMapOvr>
    <a:masterClrMapping/>
  </p:clrMapOvr>
  <p:extLst>
    <p:ext uri="{DCECCB84-F9BA-43D5-87BE-67443E8EF086}">
      <p15:sldGuideLst xmlns:p15="http://schemas.microsoft.com/office/powerpoint/2012/main">
        <p15:guide id="1" pos="5328">
          <p15:clr>
            <a:srgbClr val="FBAE40"/>
          </p15:clr>
        </p15:guide>
        <p15:guide id="2" orient="horz" pos="864">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_Case Study - Breadcrumb Only">
    <p:spTree>
      <p:nvGrpSpPr>
        <p:cNvPr id="1" name=""/>
        <p:cNvGrpSpPr/>
        <p:nvPr/>
      </p:nvGrpSpPr>
      <p:grpSpPr>
        <a:xfrm>
          <a:off x="0" y="0"/>
          <a:ext cx="0" cy="0"/>
          <a:chOff x="0" y="0"/>
          <a:chExt cx="0" cy="0"/>
        </a:xfrm>
      </p:grpSpPr>
      <p:sp>
        <p:nvSpPr>
          <p:cNvPr id="4" name="Picture Placeholder 14">
            <a:extLst>
              <a:ext uri="{FF2B5EF4-FFF2-40B4-BE49-F238E27FC236}">
                <a16:creationId xmlns:a16="http://schemas.microsoft.com/office/drawing/2014/main" id="{E37C59BA-7EA7-5742-BDD7-5060991A574C}"/>
              </a:ext>
            </a:extLst>
          </p:cNvPr>
          <p:cNvSpPr>
            <a:spLocks noGrp="1"/>
          </p:cNvSpPr>
          <p:nvPr>
            <p:ph type="pic" sz="quarter" idx="11" hasCustomPrompt="1"/>
          </p:nvPr>
        </p:nvSpPr>
        <p:spPr>
          <a:xfrm>
            <a:off x="0" y="0"/>
            <a:ext cx="121920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3549232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3031385322"/>
      </p:ext>
    </p:extLst>
  </p:cSld>
  <p:clrMapOvr>
    <a:masterClrMapping/>
  </p:clrMapOvr>
  <p:extLst>
    <p:ext uri="{DCECCB84-F9BA-43D5-87BE-67443E8EF086}">
      <p15:sldGuideLst xmlns:p15="http://schemas.microsoft.com/office/powerpoint/2012/main"/>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2_Case Study - Breadcrumb Only">
    <p:bg>
      <p:bgPr>
        <a:solidFill>
          <a:schemeClr val="accent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bg2"/>
                </a:solidFill>
              </a:defRPr>
            </a:lvl1p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bg2"/>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4" name="Text Placeholder 8">
            <a:extLst>
              <a:ext uri="{FF2B5EF4-FFF2-40B4-BE49-F238E27FC236}">
                <a16:creationId xmlns:a16="http://schemas.microsoft.com/office/drawing/2014/main" id="{87221C18-7336-4D49-A3FC-89137C893718}"/>
              </a:ext>
            </a:extLst>
          </p:cNvPr>
          <p:cNvSpPr>
            <a:spLocks noGrp="1"/>
          </p:cNvSpPr>
          <p:nvPr>
            <p:ph type="body" sz="quarter" idx="17" hasCustomPrompt="1"/>
          </p:nvPr>
        </p:nvSpPr>
        <p:spPr>
          <a:xfrm>
            <a:off x="1626110" y="1120140"/>
            <a:ext cx="8965690" cy="4823460"/>
          </a:xfrm>
        </p:spPr>
        <p:txBody>
          <a:bodyPr numCol="1" spcCol="384048" anchor="ctr"/>
          <a:lstStyle>
            <a:lvl1pPr marL="0" marR="0" indent="0" algn="ctr" defTabSz="914400" rtl="0" eaLnBrk="1" fontAlgn="auto" latinLnBrk="0" hangingPunct="1">
              <a:lnSpc>
                <a:spcPct val="140000"/>
              </a:lnSpc>
              <a:spcBef>
                <a:spcPts val="0"/>
              </a:spcBef>
              <a:spcAft>
                <a:spcPts val="400"/>
              </a:spcAft>
              <a:buClrTx/>
              <a:buSzTx/>
              <a:buFontTx/>
              <a:buNone/>
              <a:tabLst/>
              <a:defRPr lang="en-US" sz="2300" spc="50" baseline="0" smtClean="0">
                <a:solidFill>
                  <a:schemeClr val="bg2"/>
                </a:solidFill>
                <a:effectLst/>
              </a:defRPr>
            </a:lvl1pPr>
            <a:lvl2pPr marL="6350" indent="0" algn="ctr">
              <a:lnSpc>
                <a:spcPct val="140000"/>
              </a:lnSpc>
              <a:spcBef>
                <a:spcPts val="3000"/>
              </a:spcBef>
              <a:spcAft>
                <a:spcPts val="0"/>
              </a:spcAft>
              <a:buNone/>
              <a:defRPr sz="1200" b="0" i="0" spc="0" baseline="0">
                <a:solidFill>
                  <a:schemeClr val="bg2"/>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t>
            </a:r>
            <a:r>
              <a:rPr lang="en-US" dirty="0" err="1"/>
              <a:t>finibus</a:t>
            </a:r>
            <a:r>
              <a:rPr lang="en-US" dirty="0"/>
              <a:t> </a:t>
            </a:r>
            <a:r>
              <a:rPr lang="en-US" dirty="0" err="1"/>
              <a:t>tellus</a:t>
            </a:r>
            <a:r>
              <a:rPr lang="en-US" dirty="0"/>
              <a:t>, </a:t>
            </a:r>
            <a:r>
              <a:rPr lang="en-US" dirty="0" err="1"/>
              <a:t>vel</a:t>
            </a:r>
            <a:r>
              <a:rPr lang="en-US" dirty="0"/>
              <a:t> lacinia </a:t>
            </a:r>
            <a:r>
              <a:rPr lang="en-US" dirty="0" err="1"/>
              <a:t>felis</a:t>
            </a:r>
            <a:r>
              <a:rPr lang="en-US" dirty="0"/>
              <a:t>. </a:t>
            </a:r>
            <a:r>
              <a:rPr lang="en-US" dirty="0" err="1"/>
              <a:t>Nulla</a:t>
            </a:r>
            <a:r>
              <a:rPr lang="en-US" dirty="0"/>
              <a:t> </a:t>
            </a:r>
            <a:r>
              <a:rPr lang="en-US" dirty="0" err="1"/>
              <a:t>ornare</a:t>
            </a:r>
            <a:r>
              <a:rPr lang="en-US" dirty="0"/>
              <a:t> </a:t>
            </a:r>
            <a:r>
              <a:rPr lang="en-US" dirty="0" err="1"/>
              <a:t>metus</a:t>
            </a:r>
            <a:r>
              <a:rPr lang="en-US" dirty="0"/>
              <a:t> </a:t>
            </a:r>
            <a:r>
              <a:rPr lang="en-US" dirty="0" err="1"/>
              <a:t>eget</a:t>
            </a:r>
            <a:r>
              <a:rPr lang="en-US" dirty="0"/>
              <a:t> semper </a:t>
            </a:r>
            <a:r>
              <a:rPr lang="en-US" dirty="0" err="1"/>
              <a:t>eleifend</a:t>
            </a:r>
            <a:r>
              <a:rPr lang="en-US" dirty="0"/>
              <a:t>. </a:t>
            </a:r>
            <a:r>
              <a:rPr lang="en-US" dirty="0" err="1"/>
              <a:t>Etiam</a:t>
            </a:r>
            <a:r>
              <a:rPr lang="en-US" dirty="0"/>
              <a:t> </a:t>
            </a:r>
            <a:r>
              <a:rPr lang="en-US" dirty="0" err="1"/>
              <a:t>porttitor</a:t>
            </a:r>
            <a:r>
              <a:rPr lang="en-US" dirty="0"/>
              <a:t>, </a:t>
            </a:r>
            <a:r>
              <a:rPr lang="en-US" dirty="0" err="1"/>
              <a:t>risus</a:t>
            </a:r>
            <a:r>
              <a:rPr lang="en-US" dirty="0"/>
              <a:t> a pulvinar </a:t>
            </a:r>
            <a:r>
              <a:rPr lang="en-US" dirty="0" err="1"/>
              <a:t>luctus</a:t>
            </a:r>
            <a:r>
              <a:rPr lang="en-US" dirty="0"/>
              <a:t>, ipsum </a:t>
            </a:r>
            <a:r>
              <a:rPr lang="en-US" dirty="0" err="1"/>
              <a:t>eros</a:t>
            </a:r>
            <a:r>
              <a:rPr lang="en-US" dirty="0"/>
              <a:t> </a:t>
            </a:r>
            <a:r>
              <a:rPr lang="en-US" dirty="0" err="1"/>
              <a:t>elementum</a:t>
            </a:r>
            <a:r>
              <a:rPr lang="en-US" dirty="0"/>
              <a:t> </a:t>
            </a:r>
            <a:r>
              <a:rPr lang="en-US" dirty="0" err="1"/>
              <a:t>nunc</a:t>
            </a:r>
            <a:r>
              <a:rPr lang="en-US" dirty="0"/>
              <a:t>, </a:t>
            </a:r>
            <a:r>
              <a:rPr lang="en-US" dirty="0" err="1"/>
              <a:t>nec</a:t>
            </a:r>
            <a:r>
              <a:rPr lang="en-US" dirty="0"/>
              <a:t> </a:t>
            </a:r>
            <a:r>
              <a:rPr lang="en-US" dirty="0" err="1"/>
              <a:t>varius</a:t>
            </a:r>
            <a:r>
              <a:rPr lang="en-US" dirty="0"/>
              <a:t> </a:t>
            </a:r>
            <a:r>
              <a:rPr lang="en-US" dirty="0" err="1"/>
              <a:t>arcu</a:t>
            </a:r>
            <a:r>
              <a:rPr lang="en-US" dirty="0"/>
              <a:t> </a:t>
            </a:r>
            <a:r>
              <a:rPr lang="en-US" dirty="0" err="1"/>
              <a:t>elit</a:t>
            </a:r>
            <a:r>
              <a:rPr lang="en-US" dirty="0"/>
              <a:t> </a:t>
            </a:r>
            <a:r>
              <a:rPr lang="en-US" dirty="0" err="1"/>
              <a:t>sed</a:t>
            </a:r>
            <a:r>
              <a:rPr lang="en-US" dirty="0"/>
              <a:t> </a:t>
            </a:r>
            <a:r>
              <a:rPr lang="en-US" dirty="0" err="1"/>
              <a:t>turpis</a:t>
            </a:r>
            <a:r>
              <a:rPr lang="en-US" dirty="0"/>
              <a:t>. </a:t>
            </a:r>
            <a:r>
              <a:rPr lang="en-US" dirty="0" err="1"/>
              <a:t>Sed</a:t>
            </a:r>
            <a:r>
              <a:rPr lang="en-US" dirty="0"/>
              <a:t> a </a:t>
            </a:r>
            <a:r>
              <a:rPr lang="en-US" dirty="0" err="1"/>
              <a:t>orci</a:t>
            </a:r>
            <a:r>
              <a:rPr lang="en-US" dirty="0"/>
              <a:t> </a:t>
            </a:r>
            <a:r>
              <a:rPr lang="en-US" dirty="0" err="1"/>
              <a:t>luctus</a:t>
            </a:r>
            <a:r>
              <a:rPr lang="en-US" dirty="0"/>
              <a:t>, </a:t>
            </a:r>
            <a:r>
              <a:rPr lang="en-US" dirty="0" err="1"/>
              <a:t>sagittis</a:t>
            </a:r>
            <a:r>
              <a:rPr lang="en-US" dirty="0"/>
              <a:t> </a:t>
            </a:r>
            <a:r>
              <a:rPr lang="en-US" dirty="0" err="1"/>
              <a:t>felis</a:t>
            </a:r>
            <a:r>
              <a:rPr lang="en-US" dirty="0"/>
              <a:t> non, </a:t>
            </a:r>
            <a:r>
              <a:rPr lang="en-US" dirty="0" err="1"/>
              <a:t>auctor</a:t>
            </a:r>
            <a:r>
              <a:rPr lang="en-US" dirty="0"/>
              <a:t> dolor.”</a:t>
            </a:r>
          </a:p>
          <a:p>
            <a:pPr lvl="1"/>
            <a:r>
              <a:rPr lang="en-US" dirty="0"/>
              <a:t>Name Surname, Designation</a:t>
            </a:r>
          </a:p>
        </p:txBody>
      </p:sp>
    </p:spTree>
    <p:extLst>
      <p:ext uri="{BB962C8B-B14F-4D97-AF65-F5344CB8AC3E}">
        <p14:creationId xmlns:p14="http://schemas.microsoft.com/office/powerpoint/2010/main" val="2131213579"/>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4_Case Study - Breadcrumb Only">
    <p:bg>
      <p:bgPr>
        <a:solidFill>
          <a:schemeClr val="accent4"/>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tx1"/>
                </a:solidFill>
              </a:defRPr>
            </a:lvl1p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tx1"/>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4" name="Text Placeholder 8">
            <a:extLst>
              <a:ext uri="{FF2B5EF4-FFF2-40B4-BE49-F238E27FC236}">
                <a16:creationId xmlns:a16="http://schemas.microsoft.com/office/drawing/2014/main" id="{87221C18-7336-4D49-A3FC-89137C893718}"/>
              </a:ext>
            </a:extLst>
          </p:cNvPr>
          <p:cNvSpPr>
            <a:spLocks noGrp="1"/>
          </p:cNvSpPr>
          <p:nvPr>
            <p:ph type="body" sz="quarter" idx="17" hasCustomPrompt="1"/>
          </p:nvPr>
        </p:nvSpPr>
        <p:spPr>
          <a:xfrm>
            <a:off x="1626110" y="1120140"/>
            <a:ext cx="8965690" cy="4823460"/>
          </a:xfrm>
        </p:spPr>
        <p:txBody>
          <a:bodyPr numCol="1" spcCol="384048" anchor="ctr"/>
          <a:lstStyle>
            <a:lvl1pPr marL="0" marR="0" indent="0" algn="ctr" defTabSz="914400" rtl="0" eaLnBrk="1" fontAlgn="auto" latinLnBrk="0" hangingPunct="1">
              <a:lnSpc>
                <a:spcPct val="140000"/>
              </a:lnSpc>
              <a:spcBef>
                <a:spcPts val="0"/>
              </a:spcBef>
              <a:spcAft>
                <a:spcPts val="400"/>
              </a:spcAft>
              <a:buClrTx/>
              <a:buSzTx/>
              <a:buFontTx/>
              <a:buNone/>
              <a:tabLst/>
              <a:defRPr lang="en-US" sz="2300" spc="50" baseline="0" smtClean="0">
                <a:solidFill>
                  <a:schemeClr val="tx1"/>
                </a:solidFill>
                <a:effectLst/>
              </a:defRPr>
            </a:lvl1pPr>
            <a:lvl2pPr marL="6350" indent="0" algn="ctr">
              <a:lnSpc>
                <a:spcPct val="140000"/>
              </a:lnSpc>
              <a:spcBef>
                <a:spcPts val="300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t>
            </a:r>
            <a:r>
              <a:rPr lang="en-US" dirty="0" err="1"/>
              <a:t>finibus</a:t>
            </a:r>
            <a:r>
              <a:rPr lang="en-US" dirty="0"/>
              <a:t> </a:t>
            </a:r>
            <a:r>
              <a:rPr lang="en-US" dirty="0" err="1"/>
              <a:t>tellus</a:t>
            </a:r>
            <a:r>
              <a:rPr lang="en-US" dirty="0"/>
              <a:t>, </a:t>
            </a:r>
            <a:r>
              <a:rPr lang="en-US" dirty="0" err="1"/>
              <a:t>vel</a:t>
            </a:r>
            <a:r>
              <a:rPr lang="en-US" dirty="0"/>
              <a:t> lacinia </a:t>
            </a:r>
            <a:r>
              <a:rPr lang="en-US" dirty="0" err="1"/>
              <a:t>felis</a:t>
            </a:r>
            <a:r>
              <a:rPr lang="en-US" dirty="0"/>
              <a:t>. </a:t>
            </a:r>
            <a:r>
              <a:rPr lang="en-US" dirty="0" err="1"/>
              <a:t>Nulla</a:t>
            </a:r>
            <a:r>
              <a:rPr lang="en-US" dirty="0"/>
              <a:t> </a:t>
            </a:r>
            <a:r>
              <a:rPr lang="en-US" dirty="0" err="1"/>
              <a:t>ornare</a:t>
            </a:r>
            <a:r>
              <a:rPr lang="en-US" dirty="0"/>
              <a:t> </a:t>
            </a:r>
            <a:r>
              <a:rPr lang="en-US" dirty="0" err="1"/>
              <a:t>metus</a:t>
            </a:r>
            <a:r>
              <a:rPr lang="en-US" dirty="0"/>
              <a:t> </a:t>
            </a:r>
            <a:r>
              <a:rPr lang="en-US" dirty="0" err="1"/>
              <a:t>eget</a:t>
            </a:r>
            <a:r>
              <a:rPr lang="en-US" dirty="0"/>
              <a:t> semper </a:t>
            </a:r>
            <a:r>
              <a:rPr lang="en-US" dirty="0" err="1"/>
              <a:t>eleifend</a:t>
            </a:r>
            <a:r>
              <a:rPr lang="en-US" dirty="0"/>
              <a:t>. </a:t>
            </a:r>
            <a:r>
              <a:rPr lang="en-US" dirty="0" err="1"/>
              <a:t>Etiam</a:t>
            </a:r>
            <a:r>
              <a:rPr lang="en-US" dirty="0"/>
              <a:t> </a:t>
            </a:r>
            <a:r>
              <a:rPr lang="en-US" dirty="0" err="1"/>
              <a:t>porttitor</a:t>
            </a:r>
            <a:r>
              <a:rPr lang="en-US" dirty="0"/>
              <a:t>, </a:t>
            </a:r>
            <a:r>
              <a:rPr lang="en-US" dirty="0" err="1"/>
              <a:t>risus</a:t>
            </a:r>
            <a:r>
              <a:rPr lang="en-US" dirty="0"/>
              <a:t> a pulvinar </a:t>
            </a:r>
            <a:r>
              <a:rPr lang="en-US" dirty="0" err="1"/>
              <a:t>luctus</a:t>
            </a:r>
            <a:r>
              <a:rPr lang="en-US" dirty="0"/>
              <a:t>, ipsum </a:t>
            </a:r>
            <a:r>
              <a:rPr lang="en-US" dirty="0" err="1"/>
              <a:t>eros</a:t>
            </a:r>
            <a:r>
              <a:rPr lang="en-US" dirty="0"/>
              <a:t> </a:t>
            </a:r>
            <a:r>
              <a:rPr lang="en-US" dirty="0" err="1"/>
              <a:t>elementum</a:t>
            </a:r>
            <a:r>
              <a:rPr lang="en-US" dirty="0"/>
              <a:t> </a:t>
            </a:r>
            <a:r>
              <a:rPr lang="en-US" dirty="0" err="1"/>
              <a:t>nunc</a:t>
            </a:r>
            <a:r>
              <a:rPr lang="en-US" dirty="0"/>
              <a:t>, </a:t>
            </a:r>
            <a:r>
              <a:rPr lang="en-US" dirty="0" err="1"/>
              <a:t>nec</a:t>
            </a:r>
            <a:r>
              <a:rPr lang="en-US" dirty="0"/>
              <a:t> </a:t>
            </a:r>
            <a:r>
              <a:rPr lang="en-US" dirty="0" err="1"/>
              <a:t>varius</a:t>
            </a:r>
            <a:r>
              <a:rPr lang="en-US" dirty="0"/>
              <a:t> </a:t>
            </a:r>
            <a:r>
              <a:rPr lang="en-US" dirty="0" err="1"/>
              <a:t>arcu</a:t>
            </a:r>
            <a:r>
              <a:rPr lang="en-US" dirty="0"/>
              <a:t> </a:t>
            </a:r>
            <a:r>
              <a:rPr lang="en-US" dirty="0" err="1"/>
              <a:t>elit</a:t>
            </a:r>
            <a:r>
              <a:rPr lang="en-US" dirty="0"/>
              <a:t> </a:t>
            </a:r>
            <a:r>
              <a:rPr lang="en-US" dirty="0" err="1"/>
              <a:t>sed</a:t>
            </a:r>
            <a:r>
              <a:rPr lang="en-US" dirty="0"/>
              <a:t> </a:t>
            </a:r>
            <a:r>
              <a:rPr lang="en-US" dirty="0" err="1"/>
              <a:t>turpis</a:t>
            </a:r>
            <a:r>
              <a:rPr lang="en-US" dirty="0"/>
              <a:t>. </a:t>
            </a:r>
            <a:r>
              <a:rPr lang="en-US" dirty="0" err="1"/>
              <a:t>Sed</a:t>
            </a:r>
            <a:r>
              <a:rPr lang="en-US" dirty="0"/>
              <a:t> a </a:t>
            </a:r>
            <a:r>
              <a:rPr lang="en-US" dirty="0" err="1"/>
              <a:t>orci</a:t>
            </a:r>
            <a:r>
              <a:rPr lang="en-US" dirty="0"/>
              <a:t> </a:t>
            </a:r>
            <a:r>
              <a:rPr lang="en-US" dirty="0" err="1"/>
              <a:t>luctus</a:t>
            </a:r>
            <a:r>
              <a:rPr lang="en-US" dirty="0"/>
              <a:t>, </a:t>
            </a:r>
            <a:r>
              <a:rPr lang="en-US" dirty="0" err="1"/>
              <a:t>sagittis</a:t>
            </a:r>
            <a:r>
              <a:rPr lang="en-US" dirty="0"/>
              <a:t> </a:t>
            </a:r>
            <a:r>
              <a:rPr lang="en-US" dirty="0" err="1"/>
              <a:t>felis</a:t>
            </a:r>
            <a:r>
              <a:rPr lang="en-US" dirty="0"/>
              <a:t> non, </a:t>
            </a:r>
            <a:r>
              <a:rPr lang="en-US" dirty="0" err="1"/>
              <a:t>auctor</a:t>
            </a:r>
            <a:r>
              <a:rPr lang="en-US" dirty="0"/>
              <a:t> dolor.”</a:t>
            </a:r>
          </a:p>
          <a:p>
            <a:pPr lvl="1"/>
            <a:r>
              <a:rPr lang="en-US" dirty="0"/>
              <a:t>Name Surname, Designation</a:t>
            </a:r>
          </a:p>
        </p:txBody>
      </p:sp>
    </p:spTree>
    <p:extLst>
      <p:ext uri="{BB962C8B-B14F-4D97-AF65-F5344CB8AC3E}">
        <p14:creationId xmlns:p14="http://schemas.microsoft.com/office/powerpoint/2010/main" val="4251324142"/>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3_Case Study - Breadcrumb Only">
    <p:bg>
      <p:bgPr>
        <a:solidFill>
          <a:schemeClr val="tx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0927DAB-AB6C-C546-9122-DB0E8C33D585}"/>
              </a:ext>
            </a:extLst>
          </p:cNvPr>
          <p:cNvSpPr>
            <a:spLocks noGrp="1"/>
          </p:cNvSpPr>
          <p:nvPr>
            <p:ph type="pic" sz="quarter" idx="18" hasCustomPrompt="1"/>
          </p:nvPr>
        </p:nvSpPr>
        <p:spPr>
          <a:xfrm>
            <a:off x="0" y="0"/>
            <a:ext cx="121920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bg2"/>
                </a:solidFill>
              </a:defRPr>
            </a:lvl1p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bg2"/>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4" name="Text Placeholder 8">
            <a:extLst>
              <a:ext uri="{FF2B5EF4-FFF2-40B4-BE49-F238E27FC236}">
                <a16:creationId xmlns:a16="http://schemas.microsoft.com/office/drawing/2014/main" id="{87221C18-7336-4D49-A3FC-89137C893718}"/>
              </a:ext>
            </a:extLst>
          </p:cNvPr>
          <p:cNvSpPr>
            <a:spLocks noGrp="1"/>
          </p:cNvSpPr>
          <p:nvPr>
            <p:ph type="body" sz="quarter" idx="17" hasCustomPrompt="1"/>
          </p:nvPr>
        </p:nvSpPr>
        <p:spPr>
          <a:xfrm>
            <a:off x="1626110" y="1120140"/>
            <a:ext cx="8965690" cy="4823460"/>
          </a:xfrm>
        </p:spPr>
        <p:txBody>
          <a:bodyPr numCol="1" spcCol="384048" anchor="ctr"/>
          <a:lstStyle>
            <a:lvl1pPr marL="0" marR="0" indent="0" algn="ctr" defTabSz="914400" rtl="0" eaLnBrk="1" fontAlgn="auto" latinLnBrk="0" hangingPunct="1">
              <a:lnSpc>
                <a:spcPct val="140000"/>
              </a:lnSpc>
              <a:spcBef>
                <a:spcPts val="0"/>
              </a:spcBef>
              <a:spcAft>
                <a:spcPts val="400"/>
              </a:spcAft>
              <a:buClrTx/>
              <a:buSzTx/>
              <a:buFontTx/>
              <a:buNone/>
              <a:tabLst/>
              <a:defRPr lang="en-US" sz="2300" spc="50" baseline="0" smtClean="0">
                <a:solidFill>
                  <a:schemeClr val="bg2"/>
                </a:solidFill>
                <a:effectLst/>
              </a:defRPr>
            </a:lvl1pPr>
            <a:lvl2pPr marL="6350" indent="0" algn="ctr">
              <a:lnSpc>
                <a:spcPct val="140000"/>
              </a:lnSpc>
              <a:spcBef>
                <a:spcPts val="3000"/>
              </a:spcBef>
              <a:spcAft>
                <a:spcPts val="0"/>
              </a:spcAft>
              <a:buNone/>
              <a:defRPr sz="1200" b="0" i="0" spc="0" baseline="0">
                <a:solidFill>
                  <a:schemeClr val="bg2"/>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t>
            </a:r>
            <a:r>
              <a:rPr lang="en-US" dirty="0" err="1"/>
              <a:t>finibus</a:t>
            </a:r>
            <a:r>
              <a:rPr lang="en-US" dirty="0"/>
              <a:t> </a:t>
            </a:r>
            <a:r>
              <a:rPr lang="en-US" dirty="0" err="1"/>
              <a:t>tellus</a:t>
            </a:r>
            <a:r>
              <a:rPr lang="en-US" dirty="0"/>
              <a:t>, </a:t>
            </a:r>
            <a:r>
              <a:rPr lang="en-US" dirty="0" err="1"/>
              <a:t>vel</a:t>
            </a:r>
            <a:r>
              <a:rPr lang="en-US" dirty="0"/>
              <a:t> lacinia </a:t>
            </a:r>
            <a:r>
              <a:rPr lang="en-US" dirty="0" err="1"/>
              <a:t>felis</a:t>
            </a:r>
            <a:r>
              <a:rPr lang="en-US" dirty="0"/>
              <a:t>. </a:t>
            </a:r>
            <a:r>
              <a:rPr lang="en-US" dirty="0" err="1"/>
              <a:t>Nulla</a:t>
            </a:r>
            <a:r>
              <a:rPr lang="en-US" dirty="0"/>
              <a:t> </a:t>
            </a:r>
            <a:r>
              <a:rPr lang="en-US" dirty="0" err="1"/>
              <a:t>ornare</a:t>
            </a:r>
            <a:r>
              <a:rPr lang="en-US" dirty="0"/>
              <a:t> </a:t>
            </a:r>
            <a:r>
              <a:rPr lang="en-US" dirty="0" err="1"/>
              <a:t>metus</a:t>
            </a:r>
            <a:r>
              <a:rPr lang="en-US" dirty="0"/>
              <a:t> </a:t>
            </a:r>
            <a:r>
              <a:rPr lang="en-US" dirty="0" err="1"/>
              <a:t>eget</a:t>
            </a:r>
            <a:r>
              <a:rPr lang="en-US" dirty="0"/>
              <a:t> semper </a:t>
            </a:r>
            <a:r>
              <a:rPr lang="en-US" dirty="0" err="1"/>
              <a:t>eleifend</a:t>
            </a:r>
            <a:r>
              <a:rPr lang="en-US" dirty="0"/>
              <a:t>. </a:t>
            </a:r>
            <a:r>
              <a:rPr lang="en-US" dirty="0" err="1"/>
              <a:t>Etiam</a:t>
            </a:r>
            <a:r>
              <a:rPr lang="en-US" dirty="0"/>
              <a:t> </a:t>
            </a:r>
            <a:r>
              <a:rPr lang="en-US" dirty="0" err="1"/>
              <a:t>porttitor</a:t>
            </a:r>
            <a:r>
              <a:rPr lang="en-US" dirty="0"/>
              <a:t>, </a:t>
            </a:r>
            <a:r>
              <a:rPr lang="en-US" dirty="0" err="1"/>
              <a:t>risus</a:t>
            </a:r>
            <a:r>
              <a:rPr lang="en-US" dirty="0"/>
              <a:t> a pulvinar </a:t>
            </a:r>
            <a:r>
              <a:rPr lang="en-US" dirty="0" err="1"/>
              <a:t>luctus</a:t>
            </a:r>
            <a:r>
              <a:rPr lang="en-US" dirty="0"/>
              <a:t>, ipsum </a:t>
            </a:r>
            <a:r>
              <a:rPr lang="en-US" dirty="0" err="1"/>
              <a:t>eros</a:t>
            </a:r>
            <a:r>
              <a:rPr lang="en-US" dirty="0"/>
              <a:t> </a:t>
            </a:r>
            <a:r>
              <a:rPr lang="en-US" dirty="0" err="1"/>
              <a:t>elementum</a:t>
            </a:r>
            <a:r>
              <a:rPr lang="en-US" dirty="0"/>
              <a:t> </a:t>
            </a:r>
            <a:r>
              <a:rPr lang="en-US" dirty="0" err="1"/>
              <a:t>nunc</a:t>
            </a:r>
            <a:r>
              <a:rPr lang="en-US" dirty="0"/>
              <a:t>, </a:t>
            </a:r>
            <a:r>
              <a:rPr lang="en-US" dirty="0" err="1"/>
              <a:t>nec</a:t>
            </a:r>
            <a:r>
              <a:rPr lang="en-US" dirty="0"/>
              <a:t> </a:t>
            </a:r>
            <a:r>
              <a:rPr lang="en-US" dirty="0" err="1"/>
              <a:t>varius</a:t>
            </a:r>
            <a:r>
              <a:rPr lang="en-US" dirty="0"/>
              <a:t> </a:t>
            </a:r>
            <a:r>
              <a:rPr lang="en-US" dirty="0" err="1"/>
              <a:t>arcu</a:t>
            </a:r>
            <a:r>
              <a:rPr lang="en-US" dirty="0"/>
              <a:t> </a:t>
            </a:r>
            <a:r>
              <a:rPr lang="en-US" dirty="0" err="1"/>
              <a:t>elit</a:t>
            </a:r>
            <a:r>
              <a:rPr lang="en-US" dirty="0"/>
              <a:t> </a:t>
            </a:r>
            <a:r>
              <a:rPr lang="en-US" dirty="0" err="1"/>
              <a:t>sed</a:t>
            </a:r>
            <a:r>
              <a:rPr lang="en-US" dirty="0"/>
              <a:t> </a:t>
            </a:r>
            <a:r>
              <a:rPr lang="en-US" dirty="0" err="1"/>
              <a:t>turpis</a:t>
            </a:r>
            <a:r>
              <a:rPr lang="en-US" dirty="0"/>
              <a:t>. </a:t>
            </a:r>
            <a:r>
              <a:rPr lang="en-US" dirty="0" err="1"/>
              <a:t>Sed</a:t>
            </a:r>
            <a:r>
              <a:rPr lang="en-US" dirty="0"/>
              <a:t> a </a:t>
            </a:r>
            <a:r>
              <a:rPr lang="en-US" dirty="0" err="1"/>
              <a:t>orci</a:t>
            </a:r>
            <a:r>
              <a:rPr lang="en-US" dirty="0"/>
              <a:t> </a:t>
            </a:r>
            <a:r>
              <a:rPr lang="en-US" dirty="0" err="1"/>
              <a:t>luctus</a:t>
            </a:r>
            <a:r>
              <a:rPr lang="en-US" dirty="0"/>
              <a:t>, </a:t>
            </a:r>
            <a:r>
              <a:rPr lang="en-US" dirty="0" err="1"/>
              <a:t>sagittis</a:t>
            </a:r>
            <a:r>
              <a:rPr lang="en-US" dirty="0"/>
              <a:t> </a:t>
            </a:r>
            <a:r>
              <a:rPr lang="en-US" dirty="0" err="1"/>
              <a:t>felis</a:t>
            </a:r>
            <a:r>
              <a:rPr lang="en-US" dirty="0"/>
              <a:t> non, </a:t>
            </a:r>
            <a:r>
              <a:rPr lang="en-US" dirty="0" err="1"/>
              <a:t>auctor</a:t>
            </a:r>
            <a:r>
              <a:rPr lang="en-US" dirty="0"/>
              <a:t> dolor.”</a:t>
            </a:r>
          </a:p>
          <a:p>
            <a:pPr lvl="1"/>
            <a:r>
              <a:rPr lang="en-US" dirty="0"/>
              <a:t>Name Surname, Designation</a:t>
            </a:r>
          </a:p>
        </p:txBody>
      </p:sp>
    </p:spTree>
    <p:extLst>
      <p:ext uri="{BB962C8B-B14F-4D97-AF65-F5344CB8AC3E}">
        <p14:creationId xmlns:p14="http://schemas.microsoft.com/office/powerpoint/2010/main" val="757729843"/>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8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lumMod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sp>
        <p:nvSpPr>
          <p:cNvPr id="19" name="Text Placeholder 8">
            <a:extLst>
              <a:ext uri="{FF2B5EF4-FFF2-40B4-BE49-F238E27FC236}">
                <a16:creationId xmlns:a16="http://schemas.microsoft.com/office/drawing/2014/main" id="{2E21AA03-81CD-8F4D-80F6-F7B889B96C6E}"/>
              </a:ext>
            </a:extLst>
          </p:cNvPr>
          <p:cNvSpPr>
            <a:spLocks noGrp="1"/>
          </p:cNvSpPr>
          <p:nvPr userDrawn="1">
            <p:ph type="body" sz="quarter" idx="17" hasCustomPrompt="1"/>
          </p:nvPr>
        </p:nvSpPr>
        <p:spPr>
          <a:xfrm>
            <a:off x="5142739" y="1676400"/>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29" name="Text Placeholder 8">
            <a:extLst>
              <a:ext uri="{FF2B5EF4-FFF2-40B4-BE49-F238E27FC236}">
                <a16:creationId xmlns:a16="http://schemas.microsoft.com/office/drawing/2014/main" id="{CADCEE7A-0A36-6444-ADE6-8B8F3F9BC7B2}"/>
              </a:ext>
            </a:extLst>
          </p:cNvPr>
          <p:cNvSpPr>
            <a:spLocks noGrp="1"/>
          </p:cNvSpPr>
          <p:nvPr>
            <p:ph type="body" sz="quarter" idx="23" hasCustomPrompt="1"/>
          </p:nvPr>
        </p:nvSpPr>
        <p:spPr>
          <a:xfrm>
            <a:off x="8678420" y="1676400"/>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0" name="Text Placeholder 8">
            <a:extLst>
              <a:ext uri="{FF2B5EF4-FFF2-40B4-BE49-F238E27FC236}">
                <a16:creationId xmlns:a16="http://schemas.microsoft.com/office/drawing/2014/main" id="{EAE37DA7-E3E2-6848-A7DC-F288895E1BDC}"/>
              </a:ext>
            </a:extLst>
          </p:cNvPr>
          <p:cNvSpPr>
            <a:spLocks noGrp="1"/>
          </p:cNvSpPr>
          <p:nvPr>
            <p:ph type="body" sz="quarter" idx="24" hasCustomPrompt="1"/>
          </p:nvPr>
        </p:nvSpPr>
        <p:spPr>
          <a:xfrm>
            <a:off x="5142739" y="3617597"/>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2" name="Text Placeholder 8">
            <a:extLst>
              <a:ext uri="{FF2B5EF4-FFF2-40B4-BE49-F238E27FC236}">
                <a16:creationId xmlns:a16="http://schemas.microsoft.com/office/drawing/2014/main" id="{E28B1484-BE7B-AB43-8F3C-1B124F9A13F8}"/>
              </a:ext>
            </a:extLst>
          </p:cNvPr>
          <p:cNvSpPr>
            <a:spLocks noGrp="1"/>
          </p:cNvSpPr>
          <p:nvPr>
            <p:ph type="body" sz="quarter" idx="25" hasCustomPrompt="1"/>
          </p:nvPr>
        </p:nvSpPr>
        <p:spPr>
          <a:xfrm>
            <a:off x="8678420" y="3617597"/>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Tree>
    <p:extLst>
      <p:ext uri="{BB962C8B-B14F-4D97-AF65-F5344CB8AC3E}">
        <p14:creationId xmlns:p14="http://schemas.microsoft.com/office/powerpoint/2010/main" val="3173831299"/>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7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cxnSp>
        <p:nvCxnSpPr>
          <p:cNvPr id="27" name="Straight Connector 26">
            <a:extLst>
              <a:ext uri="{FF2B5EF4-FFF2-40B4-BE49-F238E27FC236}">
                <a16:creationId xmlns:a16="http://schemas.microsoft.com/office/drawing/2014/main" id="{233DCB86-5CF1-9740-AB4D-7111C9446847}"/>
              </a:ext>
            </a:extLst>
          </p:cNvPr>
          <p:cNvCxnSpPr>
            <a:cxnSpLocks/>
          </p:cNvCxnSpPr>
          <p:nvPr userDrawn="1"/>
        </p:nvCxnSpPr>
        <p:spPr>
          <a:xfrm flipH="1">
            <a:off x="5142739" y="41490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F6B8ABD6-3C67-054D-939E-6A227683394B}"/>
              </a:ext>
            </a:extLst>
          </p:cNvPr>
          <p:cNvCxnSpPr>
            <a:cxnSpLocks/>
          </p:cNvCxnSpPr>
          <p:nvPr userDrawn="1"/>
        </p:nvCxnSpPr>
        <p:spPr>
          <a:xfrm flipH="1">
            <a:off x="514273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4CDE2824-8711-BE40-95A9-88B8D2802E24}"/>
              </a:ext>
            </a:extLst>
          </p:cNvPr>
          <p:cNvCxnSpPr>
            <a:cxnSpLocks/>
          </p:cNvCxnSpPr>
          <p:nvPr userDrawn="1"/>
        </p:nvCxnSpPr>
        <p:spPr>
          <a:xfrm flipH="1">
            <a:off x="5142739" y="235458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8" name="Straight Connector 37">
            <a:extLst>
              <a:ext uri="{FF2B5EF4-FFF2-40B4-BE49-F238E27FC236}">
                <a16:creationId xmlns:a16="http://schemas.microsoft.com/office/drawing/2014/main" id="{FDF93448-3D52-4445-B370-35785F320CAD}"/>
              </a:ext>
            </a:extLst>
          </p:cNvPr>
          <p:cNvCxnSpPr>
            <a:cxnSpLocks/>
          </p:cNvCxnSpPr>
          <p:nvPr userDrawn="1"/>
        </p:nvCxnSpPr>
        <p:spPr>
          <a:xfrm flipH="1">
            <a:off x="8674609" y="41490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207D79C2-46D9-0B49-A582-2869218A13DF}"/>
              </a:ext>
            </a:extLst>
          </p:cNvPr>
          <p:cNvCxnSpPr>
            <a:cxnSpLocks/>
          </p:cNvCxnSpPr>
          <p:nvPr userDrawn="1"/>
        </p:nvCxnSpPr>
        <p:spPr>
          <a:xfrm flipH="1">
            <a:off x="867460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AFBB5C22-FA48-B541-9FAF-A91406BE66CA}"/>
              </a:ext>
            </a:extLst>
          </p:cNvPr>
          <p:cNvCxnSpPr>
            <a:cxnSpLocks/>
          </p:cNvCxnSpPr>
          <p:nvPr userDrawn="1"/>
        </p:nvCxnSpPr>
        <p:spPr>
          <a:xfrm flipH="1">
            <a:off x="8674609" y="235458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sp>
        <p:nvSpPr>
          <p:cNvPr id="43" name="Text Placeholder 8">
            <a:extLst>
              <a:ext uri="{FF2B5EF4-FFF2-40B4-BE49-F238E27FC236}">
                <a16:creationId xmlns:a16="http://schemas.microsoft.com/office/drawing/2014/main" id="{BAD302B3-363D-8B4E-86F8-C5422E213CF1}"/>
              </a:ext>
            </a:extLst>
          </p:cNvPr>
          <p:cNvSpPr>
            <a:spLocks noGrp="1"/>
          </p:cNvSpPr>
          <p:nvPr>
            <p:ph type="body" sz="quarter" idx="24" hasCustomPrompt="1"/>
          </p:nvPr>
        </p:nvSpPr>
        <p:spPr>
          <a:xfrm>
            <a:off x="5142739" y="914402"/>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4" name="Text Placeholder 8">
            <a:extLst>
              <a:ext uri="{FF2B5EF4-FFF2-40B4-BE49-F238E27FC236}">
                <a16:creationId xmlns:a16="http://schemas.microsoft.com/office/drawing/2014/main" id="{651BC44F-C928-374E-8AE3-53F71A2AA8EC}"/>
              </a:ext>
            </a:extLst>
          </p:cNvPr>
          <p:cNvSpPr>
            <a:spLocks noGrp="1"/>
          </p:cNvSpPr>
          <p:nvPr>
            <p:ph type="body" sz="quarter" idx="25" hasCustomPrompt="1"/>
          </p:nvPr>
        </p:nvSpPr>
        <p:spPr>
          <a:xfrm>
            <a:off x="8678420" y="914402"/>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5" name="Text Placeholder 8">
            <a:extLst>
              <a:ext uri="{FF2B5EF4-FFF2-40B4-BE49-F238E27FC236}">
                <a16:creationId xmlns:a16="http://schemas.microsoft.com/office/drawing/2014/main" id="{6A9B4DD7-9577-C849-AF3E-AF20EBD406D7}"/>
              </a:ext>
            </a:extLst>
          </p:cNvPr>
          <p:cNvSpPr>
            <a:spLocks noGrp="1"/>
          </p:cNvSpPr>
          <p:nvPr>
            <p:ph type="body" sz="quarter" idx="26" hasCustomPrompt="1"/>
          </p:nvPr>
        </p:nvSpPr>
        <p:spPr>
          <a:xfrm>
            <a:off x="5142739" y="2708909"/>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6" name="Text Placeholder 8">
            <a:extLst>
              <a:ext uri="{FF2B5EF4-FFF2-40B4-BE49-F238E27FC236}">
                <a16:creationId xmlns:a16="http://schemas.microsoft.com/office/drawing/2014/main" id="{B3116B35-27C2-A040-943A-0D1812398177}"/>
              </a:ext>
            </a:extLst>
          </p:cNvPr>
          <p:cNvSpPr>
            <a:spLocks noGrp="1"/>
          </p:cNvSpPr>
          <p:nvPr>
            <p:ph type="body" sz="quarter" idx="27" hasCustomPrompt="1"/>
          </p:nvPr>
        </p:nvSpPr>
        <p:spPr>
          <a:xfrm>
            <a:off x="8678420" y="2708909"/>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7" name="Text Placeholder 8">
            <a:extLst>
              <a:ext uri="{FF2B5EF4-FFF2-40B4-BE49-F238E27FC236}">
                <a16:creationId xmlns:a16="http://schemas.microsoft.com/office/drawing/2014/main" id="{A11A1447-B998-7248-9465-12239C574C51}"/>
              </a:ext>
            </a:extLst>
          </p:cNvPr>
          <p:cNvSpPr>
            <a:spLocks noGrp="1"/>
          </p:cNvSpPr>
          <p:nvPr>
            <p:ph type="body" sz="quarter" idx="28" hasCustomPrompt="1"/>
          </p:nvPr>
        </p:nvSpPr>
        <p:spPr>
          <a:xfrm>
            <a:off x="5142739" y="4503418"/>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8" name="Text Placeholder 8">
            <a:extLst>
              <a:ext uri="{FF2B5EF4-FFF2-40B4-BE49-F238E27FC236}">
                <a16:creationId xmlns:a16="http://schemas.microsoft.com/office/drawing/2014/main" id="{71DF86C5-6961-4940-9217-1787DACA71CB}"/>
              </a:ext>
            </a:extLst>
          </p:cNvPr>
          <p:cNvSpPr>
            <a:spLocks noGrp="1"/>
          </p:cNvSpPr>
          <p:nvPr>
            <p:ph type="body" sz="quarter" idx="29" hasCustomPrompt="1"/>
          </p:nvPr>
        </p:nvSpPr>
        <p:spPr>
          <a:xfrm>
            <a:off x="8678420" y="4503418"/>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Tree>
    <p:extLst>
      <p:ext uri="{BB962C8B-B14F-4D97-AF65-F5344CB8AC3E}">
        <p14:creationId xmlns:p14="http://schemas.microsoft.com/office/powerpoint/2010/main" val="1089389193"/>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6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cxnSp>
        <p:nvCxnSpPr>
          <p:cNvPr id="27" name="Straight Connector 26">
            <a:extLst>
              <a:ext uri="{FF2B5EF4-FFF2-40B4-BE49-F238E27FC236}">
                <a16:creationId xmlns:a16="http://schemas.microsoft.com/office/drawing/2014/main" id="{233DCB86-5CF1-9740-AB4D-7111C9446847}"/>
              </a:ext>
            </a:extLst>
          </p:cNvPr>
          <p:cNvCxnSpPr>
            <a:cxnSpLocks/>
          </p:cNvCxnSpPr>
          <p:nvPr userDrawn="1"/>
        </p:nvCxnSpPr>
        <p:spPr>
          <a:xfrm flipH="1">
            <a:off x="5142739"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F6B8ABD6-3C67-054D-939E-6A227683394B}"/>
              </a:ext>
            </a:extLst>
          </p:cNvPr>
          <p:cNvCxnSpPr>
            <a:cxnSpLocks/>
          </p:cNvCxnSpPr>
          <p:nvPr userDrawn="1"/>
        </p:nvCxnSpPr>
        <p:spPr>
          <a:xfrm flipH="1">
            <a:off x="5142739"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ED47AEF1-08C0-C147-831C-1B9CCC38BA68}"/>
              </a:ext>
            </a:extLst>
          </p:cNvPr>
          <p:cNvCxnSpPr>
            <a:cxnSpLocks/>
          </p:cNvCxnSpPr>
          <p:nvPr userDrawn="1"/>
        </p:nvCxnSpPr>
        <p:spPr>
          <a:xfrm flipH="1">
            <a:off x="514273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4CDE2824-8711-BE40-95A9-88B8D2802E24}"/>
              </a:ext>
            </a:extLst>
          </p:cNvPr>
          <p:cNvCxnSpPr>
            <a:cxnSpLocks/>
          </p:cNvCxnSpPr>
          <p:nvPr userDrawn="1"/>
        </p:nvCxnSpPr>
        <p:spPr>
          <a:xfrm flipH="1">
            <a:off x="5142739"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8" name="Straight Connector 37">
            <a:extLst>
              <a:ext uri="{FF2B5EF4-FFF2-40B4-BE49-F238E27FC236}">
                <a16:creationId xmlns:a16="http://schemas.microsoft.com/office/drawing/2014/main" id="{FDF93448-3D52-4445-B370-35785F320CAD}"/>
              </a:ext>
            </a:extLst>
          </p:cNvPr>
          <p:cNvCxnSpPr>
            <a:cxnSpLocks/>
          </p:cNvCxnSpPr>
          <p:nvPr userDrawn="1"/>
        </p:nvCxnSpPr>
        <p:spPr>
          <a:xfrm flipH="1">
            <a:off x="8674609"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207D79C2-46D9-0B49-A582-2869218A13DF}"/>
              </a:ext>
            </a:extLst>
          </p:cNvPr>
          <p:cNvCxnSpPr>
            <a:cxnSpLocks/>
          </p:cNvCxnSpPr>
          <p:nvPr userDrawn="1"/>
        </p:nvCxnSpPr>
        <p:spPr>
          <a:xfrm flipH="1">
            <a:off x="8674609"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0" name="Straight Connector 39">
            <a:extLst>
              <a:ext uri="{FF2B5EF4-FFF2-40B4-BE49-F238E27FC236}">
                <a16:creationId xmlns:a16="http://schemas.microsoft.com/office/drawing/2014/main" id="{CE3965DD-D49A-0547-90AC-5E156859D90A}"/>
              </a:ext>
            </a:extLst>
          </p:cNvPr>
          <p:cNvCxnSpPr>
            <a:cxnSpLocks/>
          </p:cNvCxnSpPr>
          <p:nvPr userDrawn="1"/>
        </p:nvCxnSpPr>
        <p:spPr>
          <a:xfrm flipH="1">
            <a:off x="867460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AFBB5C22-FA48-B541-9FAF-A91406BE66CA}"/>
              </a:ext>
            </a:extLst>
          </p:cNvPr>
          <p:cNvCxnSpPr>
            <a:cxnSpLocks/>
          </p:cNvCxnSpPr>
          <p:nvPr userDrawn="1"/>
        </p:nvCxnSpPr>
        <p:spPr>
          <a:xfrm flipH="1">
            <a:off x="8674609"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sp>
        <p:nvSpPr>
          <p:cNvPr id="42" name="Text Placeholder 8">
            <a:extLst>
              <a:ext uri="{FF2B5EF4-FFF2-40B4-BE49-F238E27FC236}">
                <a16:creationId xmlns:a16="http://schemas.microsoft.com/office/drawing/2014/main" id="{ACE8F026-716A-4C42-8AF8-7FB82FC54468}"/>
              </a:ext>
            </a:extLst>
          </p:cNvPr>
          <p:cNvSpPr>
            <a:spLocks noGrp="1"/>
          </p:cNvSpPr>
          <p:nvPr>
            <p:ph type="body" sz="quarter" idx="24" hasCustomPrompt="1"/>
          </p:nvPr>
        </p:nvSpPr>
        <p:spPr>
          <a:xfrm>
            <a:off x="5142739" y="91440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3" name="Text Placeholder 8">
            <a:extLst>
              <a:ext uri="{FF2B5EF4-FFF2-40B4-BE49-F238E27FC236}">
                <a16:creationId xmlns:a16="http://schemas.microsoft.com/office/drawing/2014/main" id="{B3060272-CF22-0B44-98D2-8A8986EFFDC3}"/>
              </a:ext>
            </a:extLst>
          </p:cNvPr>
          <p:cNvSpPr>
            <a:spLocks noGrp="1"/>
          </p:cNvSpPr>
          <p:nvPr>
            <p:ph type="body" sz="quarter" idx="25" hasCustomPrompt="1"/>
          </p:nvPr>
        </p:nvSpPr>
        <p:spPr>
          <a:xfrm>
            <a:off x="8678420" y="91440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4" name="Text Placeholder 8">
            <a:extLst>
              <a:ext uri="{FF2B5EF4-FFF2-40B4-BE49-F238E27FC236}">
                <a16:creationId xmlns:a16="http://schemas.microsoft.com/office/drawing/2014/main" id="{FF352FAE-4CE0-8E43-8781-315B83E59767}"/>
              </a:ext>
            </a:extLst>
          </p:cNvPr>
          <p:cNvSpPr>
            <a:spLocks noGrp="1"/>
          </p:cNvSpPr>
          <p:nvPr>
            <p:ph type="body" sz="quarter" idx="26" hasCustomPrompt="1"/>
          </p:nvPr>
        </p:nvSpPr>
        <p:spPr>
          <a:xfrm>
            <a:off x="5142739" y="226314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5" name="Text Placeholder 8">
            <a:extLst>
              <a:ext uri="{FF2B5EF4-FFF2-40B4-BE49-F238E27FC236}">
                <a16:creationId xmlns:a16="http://schemas.microsoft.com/office/drawing/2014/main" id="{C8FFB074-E858-D747-BF3E-15C14C38FA57}"/>
              </a:ext>
            </a:extLst>
          </p:cNvPr>
          <p:cNvSpPr>
            <a:spLocks noGrp="1"/>
          </p:cNvSpPr>
          <p:nvPr>
            <p:ph type="body" sz="quarter" idx="27" hasCustomPrompt="1"/>
          </p:nvPr>
        </p:nvSpPr>
        <p:spPr>
          <a:xfrm>
            <a:off x="8678420" y="226314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6" name="Text Placeholder 8">
            <a:extLst>
              <a:ext uri="{FF2B5EF4-FFF2-40B4-BE49-F238E27FC236}">
                <a16:creationId xmlns:a16="http://schemas.microsoft.com/office/drawing/2014/main" id="{054D3B1B-C485-BC49-9DB1-10369CB5F5C5}"/>
              </a:ext>
            </a:extLst>
          </p:cNvPr>
          <p:cNvSpPr>
            <a:spLocks noGrp="1"/>
          </p:cNvSpPr>
          <p:nvPr>
            <p:ph type="body" sz="quarter" idx="28" hasCustomPrompt="1"/>
          </p:nvPr>
        </p:nvSpPr>
        <p:spPr>
          <a:xfrm>
            <a:off x="5142739" y="3611879"/>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7" name="Text Placeholder 8">
            <a:extLst>
              <a:ext uri="{FF2B5EF4-FFF2-40B4-BE49-F238E27FC236}">
                <a16:creationId xmlns:a16="http://schemas.microsoft.com/office/drawing/2014/main" id="{1839DC3B-D2C9-634E-8C42-EEB0C939DEC7}"/>
              </a:ext>
            </a:extLst>
          </p:cNvPr>
          <p:cNvSpPr>
            <a:spLocks noGrp="1"/>
          </p:cNvSpPr>
          <p:nvPr>
            <p:ph type="body" sz="quarter" idx="29" hasCustomPrompt="1"/>
          </p:nvPr>
        </p:nvSpPr>
        <p:spPr>
          <a:xfrm>
            <a:off x="8678420" y="3611879"/>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8" name="Text Placeholder 8">
            <a:extLst>
              <a:ext uri="{FF2B5EF4-FFF2-40B4-BE49-F238E27FC236}">
                <a16:creationId xmlns:a16="http://schemas.microsoft.com/office/drawing/2014/main" id="{AC71FF08-5CDD-894C-B838-6E8613567111}"/>
              </a:ext>
            </a:extLst>
          </p:cNvPr>
          <p:cNvSpPr>
            <a:spLocks noGrp="1"/>
          </p:cNvSpPr>
          <p:nvPr>
            <p:ph type="body" sz="quarter" idx="30" hasCustomPrompt="1"/>
          </p:nvPr>
        </p:nvSpPr>
        <p:spPr>
          <a:xfrm>
            <a:off x="5142739" y="4960618"/>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9" name="Text Placeholder 8">
            <a:extLst>
              <a:ext uri="{FF2B5EF4-FFF2-40B4-BE49-F238E27FC236}">
                <a16:creationId xmlns:a16="http://schemas.microsoft.com/office/drawing/2014/main" id="{303C9887-2C91-D94E-8060-CF7FF46A9663}"/>
              </a:ext>
            </a:extLst>
          </p:cNvPr>
          <p:cNvSpPr>
            <a:spLocks noGrp="1"/>
          </p:cNvSpPr>
          <p:nvPr>
            <p:ph type="body" sz="quarter" idx="31" hasCustomPrompt="1"/>
          </p:nvPr>
        </p:nvSpPr>
        <p:spPr>
          <a:xfrm>
            <a:off x="8678420" y="4960618"/>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Tree>
    <p:extLst>
      <p:ext uri="{BB962C8B-B14F-4D97-AF65-F5344CB8AC3E}">
        <p14:creationId xmlns:p14="http://schemas.microsoft.com/office/powerpoint/2010/main" val="3618620048"/>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21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5905500" y="0"/>
            <a:ext cx="62865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799" y="1676400"/>
            <a:ext cx="4530089"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grpSp>
        <p:nvGrpSpPr>
          <p:cNvPr id="31" name="Group 30">
            <a:extLst>
              <a:ext uri="{FF2B5EF4-FFF2-40B4-BE49-F238E27FC236}">
                <a16:creationId xmlns:a16="http://schemas.microsoft.com/office/drawing/2014/main" id="{21F03AA6-55F6-104A-A070-5093B7C8784E}"/>
              </a:ext>
            </a:extLst>
          </p:cNvPr>
          <p:cNvGrpSpPr/>
          <p:nvPr userDrawn="1"/>
        </p:nvGrpSpPr>
        <p:grpSpPr>
          <a:xfrm>
            <a:off x="6591299" y="1908810"/>
            <a:ext cx="2097405" cy="4046220"/>
            <a:chOff x="5887593" y="1908810"/>
            <a:chExt cx="2801112" cy="4046220"/>
          </a:xfrm>
        </p:grpSpPr>
        <p:cxnSp>
          <p:nvCxnSpPr>
            <p:cNvPr id="27" name="Straight Connector 26">
              <a:extLst>
                <a:ext uri="{FF2B5EF4-FFF2-40B4-BE49-F238E27FC236}">
                  <a16:creationId xmlns:a16="http://schemas.microsoft.com/office/drawing/2014/main" id="{233DCB86-5CF1-9740-AB4D-7111C9446847}"/>
                </a:ext>
              </a:extLst>
            </p:cNvPr>
            <p:cNvCxnSpPr>
              <a:cxnSpLocks/>
            </p:cNvCxnSpPr>
            <p:nvPr userDrawn="1"/>
          </p:nvCxnSpPr>
          <p:spPr>
            <a:xfrm flipH="1">
              <a:off x="5887593"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F6B8ABD6-3C67-054D-939E-6A227683394B}"/>
                </a:ext>
              </a:extLst>
            </p:cNvPr>
            <p:cNvCxnSpPr>
              <a:cxnSpLocks/>
            </p:cNvCxnSpPr>
            <p:nvPr userDrawn="1"/>
          </p:nvCxnSpPr>
          <p:spPr>
            <a:xfrm flipH="1">
              <a:off x="5887593"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ED47AEF1-08C0-C147-831C-1B9CCC38BA68}"/>
                </a:ext>
              </a:extLst>
            </p:cNvPr>
            <p:cNvCxnSpPr>
              <a:cxnSpLocks/>
            </p:cNvCxnSpPr>
            <p:nvPr userDrawn="1"/>
          </p:nvCxnSpPr>
          <p:spPr>
            <a:xfrm flipH="1">
              <a:off x="5887593"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4CDE2824-8711-BE40-95A9-88B8D2802E24}"/>
                </a:ext>
              </a:extLst>
            </p:cNvPr>
            <p:cNvCxnSpPr>
              <a:cxnSpLocks/>
            </p:cNvCxnSpPr>
            <p:nvPr userDrawn="1"/>
          </p:nvCxnSpPr>
          <p:spPr>
            <a:xfrm flipH="1">
              <a:off x="5887593"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grpSp>
      <p:sp>
        <p:nvSpPr>
          <p:cNvPr id="42" name="Text Placeholder 8">
            <a:extLst>
              <a:ext uri="{FF2B5EF4-FFF2-40B4-BE49-F238E27FC236}">
                <a16:creationId xmlns:a16="http://schemas.microsoft.com/office/drawing/2014/main" id="{ACE8F026-716A-4C42-8AF8-7FB82FC54468}"/>
              </a:ext>
            </a:extLst>
          </p:cNvPr>
          <p:cNvSpPr>
            <a:spLocks noGrp="1"/>
          </p:cNvSpPr>
          <p:nvPr>
            <p:ph type="body" sz="quarter" idx="24" hasCustomPrompt="1"/>
          </p:nvPr>
        </p:nvSpPr>
        <p:spPr>
          <a:xfrm>
            <a:off x="6591299" y="91440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3" name="Text Placeholder 8">
            <a:extLst>
              <a:ext uri="{FF2B5EF4-FFF2-40B4-BE49-F238E27FC236}">
                <a16:creationId xmlns:a16="http://schemas.microsoft.com/office/drawing/2014/main" id="{B3060272-CF22-0B44-98D2-8A8986EFFDC3}"/>
              </a:ext>
            </a:extLst>
          </p:cNvPr>
          <p:cNvSpPr>
            <a:spLocks noGrp="1"/>
          </p:cNvSpPr>
          <p:nvPr>
            <p:ph type="body" sz="quarter" idx="25" hasCustomPrompt="1"/>
          </p:nvPr>
        </p:nvSpPr>
        <p:spPr>
          <a:xfrm>
            <a:off x="9382126" y="91440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4" name="Text Placeholder 8">
            <a:extLst>
              <a:ext uri="{FF2B5EF4-FFF2-40B4-BE49-F238E27FC236}">
                <a16:creationId xmlns:a16="http://schemas.microsoft.com/office/drawing/2014/main" id="{FF352FAE-4CE0-8E43-8781-315B83E59767}"/>
              </a:ext>
            </a:extLst>
          </p:cNvPr>
          <p:cNvSpPr>
            <a:spLocks noGrp="1"/>
          </p:cNvSpPr>
          <p:nvPr>
            <p:ph type="body" sz="quarter" idx="26" hasCustomPrompt="1"/>
          </p:nvPr>
        </p:nvSpPr>
        <p:spPr>
          <a:xfrm>
            <a:off x="6591299" y="226314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5" name="Text Placeholder 8">
            <a:extLst>
              <a:ext uri="{FF2B5EF4-FFF2-40B4-BE49-F238E27FC236}">
                <a16:creationId xmlns:a16="http://schemas.microsoft.com/office/drawing/2014/main" id="{C8FFB074-E858-D747-BF3E-15C14C38FA57}"/>
              </a:ext>
            </a:extLst>
          </p:cNvPr>
          <p:cNvSpPr>
            <a:spLocks noGrp="1"/>
          </p:cNvSpPr>
          <p:nvPr>
            <p:ph type="body" sz="quarter" idx="27" hasCustomPrompt="1"/>
          </p:nvPr>
        </p:nvSpPr>
        <p:spPr>
          <a:xfrm>
            <a:off x="9382126" y="226314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6" name="Text Placeholder 8">
            <a:extLst>
              <a:ext uri="{FF2B5EF4-FFF2-40B4-BE49-F238E27FC236}">
                <a16:creationId xmlns:a16="http://schemas.microsoft.com/office/drawing/2014/main" id="{054D3B1B-C485-BC49-9DB1-10369CB5F5C5}"/>
              </a:ext>
            </a:extLst>
          </p:cNvPr>
          <p:cNvSpPr>
            <a:spLocks noGrp="1"/>
          </p:cNvSpPr>
          <p:nvPr>
            <p:ph type="body" sz="quarter" idx="28" hasCustomPrompt="1"/>
          </p:nvPr>
        </p:nvSpPr>
        <p:spPr>
          <a:xfrm>
            <a:off x="6591299" y="3611879"/>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7" name="Text Placeholder 8">
            <a:extLst>
              <a:ext uri="{FF2B5EF4-FFF2-40B4-BE49-F238E27FC236}">
                <a16:creationId xmlns:a16="http://schemas.microsoft.com/office/drawing/2014/main" id="{1839DC3B-D2C9-634E-8C42-EEB0C939DEC7}"/>
              </a:ext>
            </a:extLst>
          </p:cNvPr>
          <p:cNvSpPr>
            <a:spLocks noGrp="1"/>
          </p:cNvSpPr>
          <p:nvPr>
            <p:ph type="body" sz="quarter" idx="29" hasCustomPrompt="1"/>
          </p:nvPr>
        </p:nvSpPr>
        <p:spPr>
          <a:xfrm>
            <a:off x="9382126" y="3611879"/>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8" name="Text Placeholder 8">
            <a:extLst>
              <a:ext uri="{FF2B5EF4-FFF2-40B4-BE49-F238E27FC236}">
                <a16:creationId xmlns:a16="http://schemas.microsoft.com/office/drawing/2014/main" id="{AC71FF08-5CDD-894C-B838-6E8613567111}"/>
              </a:ext>
            </a:extLst>
          </p:cNvPr>
          <p:cNvSpPr>
            <a:spLocks noGrp="1"/>
          </p:cNvSpPr>
          <p:nvPr>
            <p:ph type="body" sz="quarter" idx="30" hasCustomPrompt="1"/>
          </p:nvPr>
        </p:nvSpPr>
        <p:spPr>
          <a:xfrm>
            <a:off x="6591299" y="4960618"/>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9" name="Text Placeholder 8">
            <a:extLst>
              <a:ext uri="{FF2B5EF4-FFF2-40B4-BE49-F238E27FC236}">
                <a16:creationId xmlns:a16="http://schemas.microsoft.com/office/drawing/2014/main" id="{303C9887-2C91-D94E-8060-CF7FF46A9663}"/>
              </a:ext>
            </a:extLst>
          </p:cNvPr>
          <p:cNvSpPr>
            <a:spLocks noGrp="1"/>
          </p:cNvSpPr>
          <p:nvPr>
            <p:ph type="body" sz="quarter" idx="31" hasCustomPrompt="1"/>
          </p:nvPr>
        </p:nvSpPr>
        <p:spPr>
          <a:xfrm>
            <a:off x="9382126" y="4960618"/>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grpSp>
        <p:nvGrpSpPr>
          <p:cNvPr id="50" name="Group 49">
            <a:extLst>
              <a:ext uri="{FF2B5EF4-FFF2-40B4-BE49-F238E27FC236}">
                <a16:creationId xmlns:a16="http://schemas.microsoft.com/office/drawing/2014/main" id="{40EC2DFC-EC60-D341-8F0F-05781D949AC0}"/>
              </a:ext>
            </a:extLst>
          </p:cNvPr>
          <p:cNvGrpSpPr/>
          <p:nvPr userDrawn="1"/>
        </p:nvGrpSpPr>
        <p:grpSpPr>
          <a:xfrm>
            <a:off x="9372206" y="1908810"/>
            <a:ext cx="2097405" cy="4046220"/>
            <a:chOff x="5887593" y="1908810"/>
            <a:chExt cx="2801112" cy="4046220"/>
          </a:xfrm>
        </p:grpSpPr>
        <p:cxnSp>
          <p:nvCxnSpPr>
            <p:cNvPr id="51" name="Straight Connector 50">
              <a:extLst>
                <a:ext uri="{FF2B5EF4-FFF2-40B4-BE49-F238E27FC236}">
                  <a16:creationId xmlns:a16="http://schemas.microsoft.com/office/drawing/2014/main" id="{5A4FEA71-46E0-6845-877E-33B37D426719}"/>
                </a:ext>
              </a:extLst>
            </p:cNvPr>
            <p:cNvCxnSpPr>
              <a:cxnSpLocks/>
            </p:cNvCxnSpPr>
            <p:nvPr userDrawn="1"/>
          </p:nvCxnSpPr>
          <p:spPr>
            <a:xfrm flipH="1">
              <a:off x="5887593"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52" name="Straight Connector 51">
              <a:extLst>
                <a:ext uri="{FF2B5EF4-FFF2-40B4-BE49-F238E27FC236}">
                  <a16:creationId xmlns:a16="http://schemas.microsoft.com/office/drawing/2014/main" id="{533CE838-87B2-2F42-95B3-E03111A4AE2B}"/>
                </a:ext>
              </a:extLst>
            </p:cNvPr>
            <p:cNvCxnSpPr>
              <a:cxnSpLocks/>
            </p:cNvCxnSpPr>
            <p:nvPr userDrawn="1"/>
          </p:nvCxnSpPr>
          <p:spPr>
            <a:xfrm flipH="1">
              <a:off x="5887593"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53" name="Straight Connector 52">
              <a:extLst>
                <a:ext uri="{FF2B5EF4-FFF2-40B4-BE49-F238E27FC236}">
                  <a16:creationId xmlns:a16="http://schemas.microsoft.com/office/drawing/2014/main" id="{C714D6A4-CD76-354E-A761-61CCCB825012}"/>
                </a:ext>
              </a:extLst>
            </p:cNvPr>
            <p:cNvCxnSpPr>
              <a:cxnSpLocks/>
            </p:cNvCxnSpPr>
            <p:nvPr userDrawn="1"/>
          </p:nvCxnSpPr>
          <p:spPr>
            <a:xfrm flipH="1">
              <a:off x="5887593"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Connector 53">
              <a:extLst>
                <a:ext uri="{FF2B5EF4-FFF2-40B4-BE49-F238E27FC236}">
                  <a16:creationId xmlns:a16="http://schemas.microsoft.com/office/drawing/2014/main" id="{DF858FD7-633B-1146-974F-E705D887F96E}"/>
                </a:ext>
              </a:extLst>
            </p:cNvPr>
            <p:cNvCxnSpPr>
              <a:cxnSpLocks/>
            </p:cNvCxnSpPr>
            <p:nvPr userDrawn="1"/>
          </p:nvCxnSpPr>
          <p:spPr>
            <a:xfrm flipH="1">
              <a:off x="5887593"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40930483"/>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9_Case Study - One Column Big Image">
    <p:spTree>
      <p:nvGrpSpPr>
        <p:cNvPr id="1" name=""/>
        <p:cNvGrpSpPr/>
        <p:nvPr/>
      </p:nvGrpSpPr>
      <p:grpSpPr>
        <a:xfrm>
          <a:off x="0" y="0"/>
          <a:ext cx="0" cy="0"/>
          <a:chOff x="0" y="0"/>
          <a:chExt cx="0" cy="0"/>
        </a:xfrm>
      </p:grpSpPr>
      <p:sp>
        <p:nvSpPr>
          <p:cNvPr id="22" name="Picture Placeholder 14">
            <a:extLst>
              <a:ext uri="{FF2B5EF4-FFF2-40B4-BE49-F238E27FC236}">
                <a16:creationId xmlns:a16="http://schemas.microsoft.com/office/drawing/2014/main" id="{A326811A-BCBE-6B41-B2B9-932957E05FE4}"/>
              </a:ext>
            </a:extLst>
          </p:cNvPr>
          <p:cNvSpPr>
            <a:spLocks noGrp="1"/>
          </p:cNvSpPr>
          <p:nvPr>
            <p:ph type="pic" sz="quarter" idx="11" hasCustomPrompt="1"/>
          </p:nvPr>
        </p:nvSpPr>
        <p:spPr>
          <a:xfrm>
            <a:off x="4419600" y="0"/>
            <a:ext cx="77724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spTree>
    <p:extLst>
      <p:ext uri="{BB962C8B-B14F-4D97-AF65-F5344CB8AC3E}">
        <p14:creationId xmlns:p14="http://schemas.microsoft.com/office/powerpoint/2010/main" val="1033486121"/>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20_Case Study - One Column Big Image">
    <p:spTree>
      <p:nvGrpSpPr>
        <p:cNvPr id="1" name=""/>
        <p:cNvGrpSpPr/>
        <p:nvPr/>
      </p:nvGrpSpPr>
      <p:grpSpPr>
        <a:xfrm>
          <a:off x="0" y="0"/>
          <a:ext cx="0" cy="0"/>
          <a:chOff x="0" y="0"/>
          <a:chExt cx="0" cy="0"/>
        </a:xfrm>
      </p:grpSpPr>
      <p:sp>
        <p:nvSpPr>
          <p:cNvPr id="22" name="Picture Placeholder 14">
            <a:extLst>
              <a:ext uri="{FF2B5EF4-FFF2-40B4-BE49-F238E27FC236}">
                <a16:creationId xmlns:a16="http://schemas.microsoft.com/office/drawing/2014/main" id="{A326811A-BCBE-6B41-B2B9-932957E05FE4}"/>
              </a:ext>
            </a:extLst>
          </p:cNvPr>
          <p:cNvSpPr>
            <a:spLocks noGrp="1"/>
          </p:cNvSpPr>
          <p:nvPr>
            <p:ph type="pic" sz="quarter" idx="11" hasCustomPrompt="1"/>
          </p:nvPr>
        </p:nvSpPr>
        <p:spPr>
          <a:xfrm>
            <a:off x="777240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6553200"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spTree>
    <p:extLst>
      <p:ext uri="{BB962C8B-B14F-4D97-AF65-F5344CB8AC3E}">
        <p14:creationId xmlns:p14="http://schemas.microsoft.com/office/powerpoint/2010/main" val="2121052827"/>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48951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1799445126"/>
      </p:ext>
    </p:extLst>
  </p:cSld>
  <p:clrMapOvr>
    <a:masterClrMapping/>
  </p:clrMapOvr>
  <p:extLst>
    <p:ext uri="{DCECCB84-F9BA-43D5-87BE-67443E8EF086}">
      <p15:sldGuideLst xmlns:p15="http://schemas.microsoft.com/office/powerpoint/2012/main"/>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Case Study - Intro 01">
    <p:bg>
      <p:bgPr>
        <a:solidFill>
          <a:schemeClr val="tx1"/>
        </a:solidFill>
        <a:effectLst/>
      </p:bgPr>
    </p:bg>
    <p:spTree>
      <p:nvGrpSpPr>
        <p:cNvPr id="1" name=""/>
        <p:cNvGrpSpPr/>
        <p:nvPr/>
      </p:nvGrpSpPr>
      <p:grpSpPr>
        <a:xfrm>
          <a:off x="0" y="0"/>
          <a:ext cx="0" cy="0"/>
          <a:chOff x="0" y="0"/>
          <a:chExt cx="0" cy="0"/>
        </a:xfrm>
      </p:grpSpPr>
      <p:sp>
        <p:nvSpPr>
          <p:cNvPr id="19" name="Picture Placeholder 14">
            <a:extLst>
              <a:ext uri="{FF2B5EF4-FFF2-40B4-BE49-F238E27FC236}">
                <a16:creationId xmlns:a16="http://schemas.microsoft.com/office/drawing/2014/main" id="{F6DC3000-7712-4C4F-94DE-104989CA9120}"/>
              </a:ext>
            </a:extLst>
          </p:cNvPr>
          <p:cNvSpPr>
            <a:spLocks noGrp="1"/>
          </p:cNvSpPr>
          <p:nvPr>
            <p:ph type="pic" sz="quarter" idx="13" hasCustomPrompt="1"/>
          </p:nvPr>
        </p:nvSpPr>
        <p:spPr>
          <a:xfrm>
            <a:off x="0" y="0"/>
            <a:ext cx="121920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267200" cy="254813"/>
          </a:xfrm>
        </p:spPr>
        <p:txBody>
          <a:bodyPr anchor="t" anchorCtr="0">
            <a:noAutofit/>
          </a:bodyPr>
          <a:lstStyle>
            <a:lvl1pPr marL="0" indent="0" algn="l">
              <a:spcAft>
                <a:spcPts val="0"/>
              </a:spcAft>
              <a:buNone/>
              <a:defRPr sz="1000" b="0" i="0" kern="0" cap="none" spc="50" baseline="0">
                <a:solidFill>
                  <a:schemeClr val="accent1"/>
                </a:solidFill>
                <a:latin typeface="+mj-lt"/>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267200" cy="1241298"/>
          </a:xfrm>
        </p:spPr>
        <p:txBody>
          <a:bodyPr anchor="t" anchorCtr="0"/>
          <a:lstStyle>
            <a:lvl1pPr>
              <a:defRPr sz="2700" b="0" i="0">
                <a:solidFill>
                  <a:schemeClr val="bg2"/>
                </a:solidFill>
                <a:latin typeface="+mj-lt"/>
              </a:defRPr>
            </a:lvl1pPr>
          </a:lstStyle>
          <a:p>
            <a:r>
              <a:rPr lang="en-US" dirty="0"/>
              <a:t>The “How” Headline or impact statement (60 characters or less)</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4300607"/>
            <a:ext cx="4267200" cy="187159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lang="en-US" sz="1400" smtClean="0">
                <a:solidFill>
                  <a:schemeClr val="bg2"/>
                </a:solidFill>
                <a:effectLst/>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You can also include sub-text under the headline in this section</a:t>
            </a:r>
          </a:p>
        </p:txBody>
      </p:sp>
      <p:sp>
        <p:nvSpPr>
          <p:cNvPr id="18" name="Text Placeholder 8">
            <a:extLst>
              <a:ext uri="{FF2B5EF4-FFF2-40B4-BE49-F238E27FC236}">
                <a16:creationId xmlns:a16="http://schemas.microsoft.com/office/drawing/2014/main" id="{0306C4D9-573B-784B-982B-9E2A2B888CAE}"/>
              </a:ext>
            </a:extLst>
          </p:cNvPr>
          <p:cNvSpPr>
            <a:spLocks noGrp="1"/>
          </p:cNvSpPr>
          <p:nvPr>
            <p:ph type="body" sz="quarter" idx="18" hasCustomPrompt="1"/>
          </p:nvPr>
        </p:nvSpPr>
        <p:spPr>
          <a:xfrm>
            <a:off x="685800" y="2203938"/>
            <a:ext cx="4267200" cy="255157"/>
          </a:xfrm>
        </p:spPr>
        <p:txBody>
          <a:bodyPr numCol="1" spcCol="384048" anchor="b"/>
          <a:lstStyle>
            <a:lvl1pPr marL="0" marR="0" indent="0" algn="l" defTabSz="914400" rtl="0" eaLnBrk="1" fontAlgn="auto" latinLnBrk="0" hangingPunct="1">
              <a:lnSpc>
                <a:spcPct val="140000"/>
              </a:lnSpc>
              <a:spcBef>
                <a:spcPts val="800"/>
              </a:spcBef>
              <a:spcAft>
                <a:spcPts val="0"/>
              </a:spcAft>
              <a:buClrTx/>
              <a:buSzTx/>
              <a:buFontTx/>
              <a:buNone/>
              <a:tabLst/>
              <a:defRPr lang="en-US" sz="1400" b="0" i="0" kern="1200" dirty="0">
                <a:solidFill>
                  <a:schemeClr val="bg2"/>
                </a:solidFill>
                <a:latin typeface="+mj-lt"/>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Client’s Name</a:t>
            </a:r>
          </a:p>
        </p:txBody>
      </p:sp>
    </p:spTree>
    <p:extLst>
      <p:ext uri="{BB962C8B-B14F-4D97-AF65-F5344CB8AC3E}">
        <p14:creationId xmlns:p14="http://schemas.microsoft.com/office/powerpoint/2010/main" val="586273290"/>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2_Case Study - Intro 01">
    <p:spTree>
      <p:nvGrpSpPr>
        <p:cNvPr id="1" name=""/>
        <p:cNvGrpSpPr/>
        <p:nvPr/>
      </p:nvGrpSpPr>
      <p:grpSpPr>
        <a:xfrm>
          <a:off x="0" y="0"/>
          <a:ext cx="0" cy="0"/>
          <a:chOff x="0" y="0"/>
          <a:chExt cx="0" cy="0"/>
        </a:xfrm>
      </p:grpSpPr>
      <p:sp>
        <p:nvSpPr>
          <p:cNvPr id="19" name="Picture Placeholder 14">
            <a:extLst>
              <a:ext uri="{FF2B5EF4-FFF2-40B4-BE49-F238E27FC236}">
                <a16:creationId xmlns:a16="http://schemas.microsoft.com/office/drawing/2014/main" id="{F6DC3000-7712-4C4F-94DE-104989CA9120}"/>
              </a:ext>
            </a:extLst>
          </p:cNvPr>
          <p:cNvSpPr>
            <a:spLocks noGrp="1"/>
          </p:cNvSpPr>
          <p:nvPr>
            <p:ph type="pic" sz="quarter" idx="13" hasCustomPrompt="1"/>
          </p:nvPr>
        </p:nvSpPr>
        <p:spPr>
          <a:xfrm>
            <a:off x="0" y="0"/>
            <a:ext cx="121920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267200" cy="254813"/>
          </a:xfrm>
        </p:spPr>
        <p:txBody>
          <a:bodyPr anchor="t" anchorCtr="0">
            <a:noAutofit/>
          </a:bodyPr>
          <a:lstStyle>
            <a:lvl1pPr marL="0" indent="0" algn="l">
              <a:spcAft>
                <a:spcPts val="0"/>
              </a:spcAft>
              <a:buNone/>
              <a:defRPr sz="1000" b="0" i="0" kern="0" cap="none" spc="50" baseline="0">
                <a:solidFill>
                  <a:schemeClr val="accent1"/>
                </a:solidFill>
                <a:latin typeface="+mj-lt"/>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267200" cy="1241298"/>
          </a:xfrm>
        </p:spPr>
        <p:txBody>
          <a:bodyPr anchor="t" anchorCtr="0"/>
          <a:lstStyle>
            <a:lvl1pPr>
              <a:defRPr sz="2700" b="0" i="0">
                <a:solidFill>
                  <a:schemeClr val="tx1"/>
                </a:solidFill>
                <a:latin typeface="+mj-lt"/>
              </a:defRPr>
            </a:lvl1pPr>
          </a:lstStyle>
          <a:p>
            <a:r>
              <a:rPr lang="en-US" dirty="0"/>
              <a:t>The “How” Headline or impact statement (60 characters or less)</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4300607"/>
            <a:ext cx="4267200" cy="187159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lang="en-US" sz="1400" smtClean="0">
                <a:solidFill>
                  <a:schemeClr val="tx1"/>
                </a:solidFill>
                <a:effectLst/>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You can also include sub-text under the headline in this section</a:t>
            </a:r>
          </a:p>
        </p:txBody>
      </p:sp>
      <p:sp>
        <p:nvSpPr>
          <p:cNvPr id="18" name="Text Placeholder 8">
            <a:extLst>
              <a:ext uri="{FF2B5EF4-FFF2-40B4-BE49-F238E27FC236}">
                <a16:creationId xmlns:a16="http://schemas.microsoft.com/office/drawing/2014/main" id="{0306C4D9-573B-784B-982B-9E2A2B888CAE}"/>
              </a:ext>
            </a:extLst>
          </p:cNvPr>
          <p:cNvSpPr>
            <a:spLocks noGrp="1"/>
          </p:cNvSpPr>
          <p:nvPr>
            <p:ph type="body" sz="quarter" idx="18" hasCustomPrompt="1"/>
          </p:nvPr>
        </p:nvSpPr>
        <p:spPr>
          <a:xfrm>
            <a:off x="685800" y="2203938"/>
            <a:ext cx="4267200" cy="255157"/>
          </a:xfrm>
        </p:spPr>
        <p:txBody>
          <a:bodyPr numCol="1" spcCol="384048" anchor="b"/>
          <a:lstStyle>
            <a:lvl1pPr marL="0" marR="0" indent="0" algn="l" defTabSz="914400" rtl="0" eaLnBrk="1" fontAlgn="auto" latinLnBrk="0" hangingPunct="1">
              <a:lnSpc>
                <a:spcPct val="140000"/>
              </a:lnSpc>
              <a:spcBef>
                <a:spcPts val="800"/>
              </a:spcBef>
              <a:spcAft>
                <a:spcPts val="0"/>
              </a:spcAft>
              <a:buClrTx/>
              <a:buSzTx/>
              <a:buFontTx/>
              <a:buNone/>
              <a:tabLst/>
              <a:defRPr lang="en-US" sz="1400" b="0" i="0" kern="1200" dirty="0">
                <a:solidFill>
                  <a:schemeClr val="tx1"/>
                </a:solidFill>
                <a:latin typeface="+mj-lt"/>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Client’s Name</a:t>
            </a:r>
          </a:p>
        </p:txBody>
      </p:sp>
    </p:spTree>
    <p:extLst>
      <p:ext uri="{BB962C8B-B14F-4D97-AF65-F5344CB8AC3E}">
        <p14:creationId xmlns:p14="http://schemas.microsoft.com/office/powerpoint/2010/main" val="121694320"/>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0_Case Study - One Column Big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65E032-13E2-C94A-9F04-EC881A8E7B3A}"/>
              </a:ext>
            </a:extLst>
          </p:cNvPr>
          <p:cNvSpPr/>
          <p:nvPr userDrawn="1"/>
        </p:nvSpPr>
        <p:spPr>
          <a:xfrm>
            <a:off x="0" y="0"/>
            <a:ext cx="7772400" cy="68580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676400"/>
            <a:ext cx="6172200" cy="3505200"/>
          </a:xfrm>
        </p:spPr>
        <p:txBody>
          <a:bodyPr anchor="ctr" anchorCtr="0"/>
          <a:lstStyle>
            <a:lvl1pPr algn="l">
              <a:lnSpc>
                <a:spcPct val="150000"/>
              </a:lnSpc>
              <a:defRPr sz="1800" b="0" i="0">
                <a:latin typeface="+mn-lt"/>
              </a:defRPr>
            </a:lvl1pPr>
          </a:lstStyle>
          <a:p>
            <a:r>
              <a:rPr lang="en-US" dirty="0"/>
              <a:t>The Introduction (no heading, 350 characters or less)—Copy in this section should be compelling and tease the work and impact we had with the client.</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8458200" y="914400"/>
            <a:ext cx="3053862"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1000"/>
              </a:spcBef>
              <a:spcAft>
                <a:spcPts val="0"/>
              </a:spcAft>
              <a:buNone/>
              <a:defRPr sz="1000" b="1" i="0" spc="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2"/>
            <a:r>
              <a:rPr lang="en-US" dirty="0"/>
              <a:t>Please additionally provide the following information</a:t>
            </a:r>
          </a:p>
          <a:p>
            <a:pPr lvl="1"/>
            <a:r>
              <a:rPr lang="en-US" dirty="0"/>
              <a:t>Client</a:t>
            </a:r>
          </a:p>
          <a:p>
            <a:pPr lvl="0"/>
            <a:r>
              <a:rPr lang="en-US" dirty="0"/>
              <a:t>[Insert client name here] </a:t>
            </a:r>
          </a:p>
          <a:p>
            <a:pPr lvl="1"/>
            <a:r>
              <a:rPr lang="en-US" dirty="0"/>
              <a:t>Services (Highlight applicable services to the case per list below):</a:t>
            </a:r>
          </a:p>
          <a:p>
            <a:pPr lvl="3"/>
            <a:r>
              <a:rPr lang="en-US" dirty="0"/>
              <a:t>Strategy &amp; Consulting</a:t>
            </a:r>
          </a:p>
          <a:p>
            <a:pPr lvl="3"/>
            <a:r>
              <a:rPr lang="en-US" dirty="0"/>
              <a:t>Customer Experience &amp; Design</a:t>
            </a:r>
          </a:p>
          <a:p>
            <a:pPr lvl="3"/>
            <a:r>
              <a:rPr lang="en-US" dirty="0"/>
              <a:t>Technology &amp; Engineering </a:t>
            </a:r>
          </a:p>
          <a:p>
            <a:pPr lvl="3"/>
            <a:r>
              <a:rPr lang="en-US" dirty="0"/>
              <a:t>Data &amp; Artificial Intelligence </a:t>
            </a:r>
          </a:p>
          <a:p>
            <a:pPr lvl="3"/>
            <a:r>
              <a:rPr lang="en-US" dirty="0"/>
              <a:t>Marketing Platforms</a:t>
            </a:r>
          </a:p>
          <a:p>
            <a:pPr lvl="3"/>
            <a:r>
              <a:rPr lang="en-US" dirty="0"/>
              <a:t>Innovation &amp; Digital Product Management </a:t>
            </a:r>
          </a:p>
          <a:p>
            <a:pPr lvl="1"/>
            <a:r>
              <a:rPr lang="en-US" dirty="0"/>
              <a:t>Industry</a:t>
            </a:r>
          </a:p>
          <a:p>
            <a:pPr lvl="0"/>
            <a:r>
              <a:rPr lang="en-US" dirty="0"/>
              <a:t>[Insert industry here]</a:t>
            </a:r>
          </a:p>
        </p:txBody>
      </p:sp>
    </p:spTree>
    <p:extLst>
      <p:ext uri="{BB962C8B-B14F-4D97-AF65-F5344CB8AC3E}">
        <p14:creationId xmlns:p14="http://schemas.microsoft.com/office/powerpoint/2010/main" val="1084020357"/>
      </p:ext>
    </p:extLst>
  </p:cSld>
  <p:clrMapOvr>
    <a:masterClrMapping/>
  </p:clrMapOvr>
  <p:extLst>
    <p:ext uri="{DCECCB84-F9BA-43D5-87BE-67443E8EF086}">
      <p15:sldGuideLst xmlns:p15="http://schemas.microsoft.com/office/powerpoint/2012/main">
        <p15:guide id="1" orient="horz" pos="576">
          <p15:clr>
            <a:srgbClr val="FBAE40"/>
          </p15:clr>
        </p15:guide>
        <p15:guide id="2" pos="532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1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0" y="0"/>
            <a:ext cx="7772400" cy="6858000"/>
          </a:xfrm>
          <a:prstGeom prst="rect">
            <a:avLst/>
          </a:prstGeom>
          <a:solidFill>
            <a:srgbClr val="EEEEEE"/>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8458200" y="914400"/>
            <a:ext cx="3044952"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The imperative for change</a:t>
            </a:r>
          </a:p>
          <a:p>
            <a:pPr lvl="0"/>
            <a:r>
              <a:rPr lang="en-US" dirty="0"/>
              <a:t>(this heading is used across all cases)</a:t>
            </a:r>
          </a:p>
          <a:p>
            <a:pPr lvl="0"/>
            <a:endParaRPr lang="en-US" dirty="0"/>
          </a:p>
          <a:p>
            <a:pPr lvl="0"/>
            <a:r>
              <a:rPr lang="en-US" dirty="0"/>
              <a:t>Copy under this heading should outline the business transformation need state (400 characters or less).</a:t>
            </a:r>
          </a:p>
        </p:txBody>
      </p:sp>
    </p:spTree>
    <p:extLst>
      <p:ext uri="{BB962C8B-B14F-4D97-AF65-F5344CB8AC3E}">
        <p14:creationId xmlns:p14="http://schemas.microsoft.com/office/powerpoint/2010/main" val="2569876090"/>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3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914400"/>
            <a:ext cx="3044952"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The imperative for change</a:t>
            </a:r>
          </a:p>
          <a:p>
            <a:pPr lvl="0"/>
            <a:r>
              <a:rPr lang="en-US" dirty="0"/>
              <a:t>(this heading is used across all cases)</a:t>
            </a:r>
          </a:p>
          <a:p>
            <a:pPr lvl="0"/>
            <a:endParaRPr lang="en-US" dirty="0"/>
          </a:p>
          <a:p>
            <a:pPr lvl="0"/>
            <a:r>
              <a:rPr lang="en-US" dirty="0"/>
              <a:t>Copy under this heading should outline the business transformation need state (400 characters or less).</a:t>
            </a:r>
          </a:p>
        </p:txBody>
      </p:sp>
    </p:spTree>
    <p:extLst>
      <p:ext uri="{BB962C8B-B14F-4D97-AF65-F5344CB8AC3E}">
        <p14:creationId xmlns:p14="http://schemas.microsoft.com/office/powerpoint/2010/main" val="2721513587"/>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2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777240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914400"/>
            <a:ext cx="6553200"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marL="6350" marR="0" lvl="1"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lang="en-US" dirty="0"/>
              <a:t>The transformative solution</a:t>
            </a:r>
          </a:p>
          <a:p>
            <a:pPr lvl="0"/>
            <a:r>
              <a:rPr lang="en-US" dirty="0"/>
              <a:t>(this heading is used across all cases)</a:t>
            </a:r>
          </a:p>
          <a:p>
            <a:pPr lvl="0"/>
            <a:endParaRPr lang="en-US" dirty="0"/>
          </a:p>
          <a:p>
            <a:pPr lvl="0"/>
            <a:r>
              <a:rPr lang="en-US" dirty="0"/>
              <a:t>What we did and how we did it (630 characters or less). </a:t>
            </a:r>
          </a:p>
          <a:p>
            <a:pPr lvl="0"/>
            <a:r>
              <a:rPr lang="en-US" dirty="0"/>
              <a:t>Within this section we’d like to also address:</a:t>
            </a:r>
          </a:p>
          <a:p>
            <a:pPr lvl="0"/>
            <a:r>
              <a:rPr lang="en-US" dirty="0"/>
              <a:t>Partnerships and alliances:</a:t>
            </a:r>
          </a:p>
          <a:p>
            <a:pPr lvl="3"/>
            <a:r>
              <a:rPr lang="en-US" dirty="0"/>
              <a:t>If applicable to this client story i.e. Please provide details on any alliance technologies that were included in the solution and why was that particular technology chosen?”</a:t>
            </a:r>
          </a:p>
          <a:p>
            <a:pPr lvl="0"/>
            <a:r>
              <a:rPr lang="en-US" dirty="0"/>
              <a:t>Engineering and Technology</a:t>
            </a:r>
          </a:p>
          <a:p>
            <a:pPr lvl="3"/>
            <a:r>
              <a:rPr lang="en-US" dirty="0"/>
              <a:t>Are we helping the client scale/ step change their engineering capability?</a:t>
            </a:r>
          </a:p>
          <a:p>
            <a:pPr lvl="3"/>
            <a:r>
              <a:rPr lang="en-US" dirty="0"/>
              <a:t>In this engagement did we invest or make a material change to engineering process to increase the engineering maturity?</a:t>
            </a:r>
          </a:p>
          <a:p>
            <a:pPr lvl="3"/>
            <a:r>
              <a:rPr lang="en-US" dirty="0"/>
              <a:t>Did we modernize IT infrastructure so that they are ready to embrace digital challenge?</a:t>
            </a:r>
          </a:p>
          <a:p>
            <a:pPr lvl="3"/>
            <a:r>
              <a:rPr lang="en-US" dirty="0"/>
              <a:t>Did we try any future or innovative tech in positioning the client better in their industry?</a:t>
            </a:r>
          </a:p>
        </p:txBody>
      </p:sp>
    </p:spTree>
    <p:extLst>
      <p:ext uri="{BB962C8B-B14F-4D97-AF65-F5344CB8AC3E}">
        <p14:creationId xmlns:p14="http://schemas.microsoft.com/office/powerpoint/2010/main" val="3498534710"/>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4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4953000" y="914400"/>
            <a:ext cx="6553200"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marL="6350" marR="0" lvl="1"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lang="en-US" dirty="0"/>
              <a:t>The transformative solution</a:t>
            </a:r>
          </a:p>
          <a:p>
            <a:pPr lvl="0"/>
            <a:r>
              <a:rPr lang="en-US" dirty="0"/>
              <a:t>(this heading is used across all cases)</a:t>
            </a:r>
          </a:p>
          <a:p>
            <a:pPr lvl="0"/>
            <a:endParaRPr lang="en-US" dirty="0"/>
          </a:p>
          <a:p>
            <a:pPr lvl="0"/>
            <a:r>
              <a:rPr lang="en-US" dirty="0"/>
              <a:t>What we did and how we did it (630 characters or less). </a:t>
            </a:r>
          </a:p>
          <a:p>
            <a:pPr lvl="0"/>
            <a:r>
              <a:rPr lang="en-US" dirty="0"/>
              <a:t>Within this section we’d like to also address:</a:t>
            </a:r>
          </a:p>
          <a:p>
            <a:pPr lvl="0"/>
            <a:r>
              <a:rPr lang="en-US" dirty="0"/>
              <a:t>Partnerships and alliances:</a:t>
            </a:r>
          </a:p>
          <a:p>
            <a:pPr lvl="3"/>
            <a:r>
              <a:rPr lang="en-US" dirty="0"/>
              <a:t>If applicable to this client story i.e. Please provide details on any alliance technologies that were included in the solution and why was that particular technology chosen?”</a:t>
            </a:r>
          </a:p>
          <a:p>
            <a:pPr lvl="0"/>
            <a:r>
              <a:rPr lang="en-US" dirty="0"/>
              <a:t>Engineering and Technology</a:t>
            </a:r>
          </a:p>
          <a:p>
            <a:pPr lvl="3"/>
            <a:r>
              <a:rPr lang="en-US" dirty="0"/>
              <a:t>Are we helping the client scale/ step change their engineering capability?</a:t>
            </a:r>
          </a:p>
          <a:p>
            <a:pPr lvl="3"/>
            <a:r>
              <a:rPr lang="en-US" dirty="0"/>
              <a:t>In this engagement did we invest or make a material change to engineering process to increase the engineering maturity?</a:t>
            </a:r>
          </a:p>
          <a:p>
            <a:pPr lvl="3"/>
            <a:r>
              <a:rPr lang="en-US" dirty="0"/>
              <a:t>Did we modernize IT infrastructure so that they are ready to embrace digital challenge?</a:t>
            </a:r>
          </a:p>
          <a:p>
            <a:pPr lvl="3"/>
            <a:r>
              <a:rPr lang="en-US" dirty="0"/>
              <a:t>Did we try any future or innovative tech in positioning the client better in their industry?</a:t>
            </a:r>
          </a:p>
        </p:txBody>
      </p:sp>
    </p:spTree>
    <p:extLst>
      <p:ext uri="{BB962C8B-B14F-4D97-AF65-F5344CB8AC3E}">
        <p14:creationId xmlns:p14="http://schemas.microsoft.com/office/powerpoint/2010/main" val="2564936092"/>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5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371600"/>
            <a:ext cx="3044952" cy="45720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The imperative for change</a:t>
            </a:r>
          </a:p>
          <a:p>
            <a:pPr lvl="0"/>
            <a:r>
              <a:rPr lang="en-US" dirty="0"/>
              <a:t>(this heading is used across all cases)</a:t>
            </a:r>
          </a:p>
          <a:p>
            <a:pPr lvl="0"/>
            <a:endParaRPr lang="en-US" dirty="0"/>
          </a:p>
          <a:p>
            <a:pPr lvl="0"/>
            <a:r>
              <a:rPr lang="en-US" dirty="0"/>
              <a:t>Copy under this heading should outline the business transformation need state (400 characters or less).</a:t>
            </a:r>
          </a:p>
        </p:txBody>
      </p:sp>
      <p:sp>
        <p:nvSpPr>
          <p:cNvPr id="8" name="Text Placeholder 8">
            <a:extLst>
              <a:ext uri="{FF2B5EF4-FFF2-40B4-BE49-F238E27FC236}">
                <a16:creationId xmlns:a16="http://schemas.microsoft.com/office/drawing/2014/main" id="{C8E4791B-9142-1344-8B9B-5DA10B107087}"/>
              </a:ext>
            </a:extLst>
          </p:cNvPr>
          <p:cNvSpPr>
            <a:spLocks noGrp="1"/>
          </p:cNvSpPr>
          <p:nvPr>
            <p:ph type="body" sz="quarter" idx="17" hasCustomPrompt="1"/>
          </p:nvPr>
        </p:nvSpPr>
        <p:spPr>
          <a:xfrm>
            <a:off x="4953000" y="1371600"/>
            <a:ext cx="6553200" cy="45720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marL="6350" marR="0" lvl="1"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lang="en-US" dirty="0"/>
              <a:t>The transformative solution</a:t>
            </a:r>
          </a:p>
          <a:p>
            <a:pPr lvl="0"/>
            <a:r>
              <a:rPr lang="en-US" dirty="0"/>
              <a:t>(this heading is used across all cases)</a:t>
            </a:r>
          </a:p>
          <a:p>
            <a:pPr lvl="0"/>
            <a:endParaRPr lang="en-US" dirty="0"/>
          </a:p>
          <a:p>
            <a:pPr lvl="0"/>
            <a:r>
              <a:rPr lang="en-US" dirty="0"/>
              <a:t>What we did and how we did it (630 characters or less). </a:t>
            </a:r>
          </a:p>
          <a:p>
            <a:pPr lvl="0"/>
            <a:r>
              <a:rPr lang="en-US" dirty="0"/>
              <a:t>Within this section we’d like to also address:</a:t>
            </a:r>
          </a:p>
          <a:p>
            <a:pPr lvl="0"/>
            <a:r>
              <a:rPr lang="en-US" dirty="0"/>
              <a:t>Partnerships and alliances:</a:t>
            </a:r>
          </a:p>
          <a:p>
            <a:pPr lvl="3"/>
            <a:r>
              <a:rPr lang="en-US" dirty="0"/>
              <a:t>If applicable to this client story i.e. Please provide details on any alliance technologies that were included in the solution and why was that particular technology chosen?”</a:t>
            </a:r>
          </a:p>
          <a:p>
            <a:pPr lvl="0"/>
            <a:r>
              <a:rPr lang="en-US" dirty="0"/>
              <a:t>Engineering and Technology</a:t>
            </a:r>
          </a:p>
          <a:p>
            <a:pPr lvl="3"/>
            <a:r>
              <a:rPr lang="en-US" dirty="0"/>
              <a:t>Are we helping the client scale/ step change their engineering capability?</a:t>
            </a:r>
          </a:p>
          <a:p>
            <a:pPr lvl="3"/>
            <a:r>
              <a:rPr lang="en-US" dirty="0"/>
              <a:t>In this engagement did we invest or make a material change to engineering process to increase the engineering maturity?</a:t>
            </a:r>
          </a:p>
          <a:p>
            <a:pPr lvl="3"/>
            <a:r>
              <a:rPr lang="en-US" dirty="0"/>
              <a:t>Did we modernize IT infrastructure so that they are ready to embrace digital challenge?</a:t>
            </a:r>
          </a:p>
          <a:p>
            <a:pPr lvl="3"/>
            <a:r>
              <a:rPr lang="en-US" dirty="0"/>
              <a:t>Did we try any future or innovative tech in positioning the client better in their industry?</a:t>
            </a:r>
          </a:p>
        </p:txBody>
      </p:sp>
    </p:spTree>
    <p:extLst>
      <p:ext uri="{BB962C8B-B14F-4D97-AF65-F5344CB8AC3E}">
        <p14:creationId xmlns:p14="http://schemas.microsoft.com/office/powerpoint/2010/main" val="4000537786"/>
      </p:ext>
    </p:extLst>
  </p:cSld>
  <p:clrMapOvr>
    <a:masterClrMapping/>
  </p:clrMapOvr>
  <p:extLst>
    <p:ext uri="{DCECCB84-F9BA-43D5-87BE-67443E8EF086}">
      <p15:sldGuideLst xmlns:p15="http://schemas.microsoft.com/office/powerpoint/2012/main">
        <p15:guide id="1" pos="5328">
          <p15:clr>
            <a:srgbClr val="FBAE40"/>
          </p15:clr>
        </p15:guide>
        <p15:guide id="2" orient="horz" pos="864">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_Case Study - Breadcrumb Only">
    <p:spTree>
      <p:nvGrpSpPr>
        <p:cNvPr id="1" name=""/>
        <p:cNvGrpSpPr/>
        <p:nvPr/>
      </p:nvGrpSpPr>
      <p:grpSpPr>
        <a:xfrm>
          <a:off x="0" y="0"/>
          <a:ext cx="0" cy="0"/>
          <a:chOff x="0" y="0"/>
          <a:chExt cx="0" cy="0"/>
        </a:xfrm>
      </p:grpSpPr>
      <p:sp>
        <p:nvSpPr>
          <p:cNvPr id="4" name="Picture Placeholder 14">
            <a:extLst>
              <a:ext uri="{FF2B5EF4-FFF2-40B4-BE49-F238E27FC236}">
                <a16:creationId xmlns:a16="http://schemas.microsoft.com/office/drawing/2014/main" id="{E37C59BA-7EA7-5742-BDD7-5060991A574C}"/>
              </a:ext>
            </a:extLst>
          </p:cNvPr>
          <p:cNvSpPr>
            <a:spLocks noGrp="1"/>
          </p:cNvSpPr>
          <p:nvPr>
            <p:ph type="pic" sz="quarter" idx="11" hasCustomPrompt="1"/>
          </p:nvPr>
        </p:nvSpPr>
        <p:spPr>
          <a:xfrm>
            <a:off x="0" y="0"/>
            <a:ext cx="121920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207804695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2_Case Study - Breadcrumb Only">
    <p:bg>
      <p:bgPr>
        <a:solidFill>
          <a:schemeClr val="accent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bg2"/>
                </a:solidFill>
              </a:defRPr>
            </a:lvl1p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bg2"/>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4" name="Text Placeholder 8">
            <a:extLst>
              <a:ext uri="{FF2B5EF4-FFF2-40B4-BE49-F238E27FC236}">
                <a16:creationId xmlns:a16="http://schemas.microsoft.com/office/drawing/2014/main" id="{87221C18-7336-4D49-A3FC-89137C893718}"/>
              </a:ext>
            </a:extLst>
          </p:cNvPr>
          <p:cNvSpPr>
            <a:spLocks noGrp="1"/>
          </p:cNvSpPr>
          <p:nvPr>
            <p:ph type="body" sz="quarter" idx="17" hasCustomPrompt="1"/>
          </p:nvPr>
        </p:nvSpPr>
        <p:spPr>
          <a:xfrm>
            <a:off x="1626110" y="1120140"/>
            <a:ext cx="8965690" cy="4823460"/>
          </a:xfrm>
        </p:spPr>
        <p:txBody>
          <a:bodyPr numCol="1" spcCol="384048" anchor="ctr"/>
          <a:lstStyle>
            <a:lvl1pPr marL="0" marR="0" indent="0" algn="ctr" defTabSz="914400" rtl="0" eaLnBrk="1" fontAlgn="auto" latinLnBrk="0" hangingPunct="1">
              <a:lnSpc>
                <a:spcPct val="140000"/>
              </a:lnSpc>
              <a:spcBef>
                <a:spcPts val="0"/>
              </a:spcBef>
              <a:spcAft>
                <a:spcPts val="400"/>
              </a:spcAft>
              <a:buClrTx/>
              <a:buSzTx/>
              <a:buFontTx/>
              <a:buNone/>
              <a:tabLst/>
              <a:defRPr lang="en-US" sz="2300" spc="50" baseline="0" smtClean="0">
                <a:solidFill>
                  <a:schemeClr val="bg2"/>
                </a:solidFill>
                <a:effectLst/>
              </a:defRPr>
            </a:lvl1pPr>
            <a:lvl2pPr marL="6350" indent="0" algn="ctr">
              <a:lnSpc>
                <a:spcPct val="140000"/>
              </a:lnSpc>
              <a:spcBef>
                <a:spcPts val="3000"/>
              </a:spcBef>
              <a:spcAft>
                <a:spcPts val="0"/>
              </a:spcAft>
              <a:buNone/>
              <a:defRPr sz="1200" b="0" i="0" spc="0" baseline="0">
                <a:solidFill>
                  <a:schemeClr val="bg2"/>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t>
            </a:r>
            <a:r>
              <a:rPr lang="en-US" dirty="0" err="1"/>
              <a:t>finibus</a:t>
            </a:r>
            <a:r>
              <a:rPr lang="en-US" dirty="0"/>
              <a:t> </a:t>
            </a:r>
            <a:r>
              <a:rPr lang="en-US" dirty="0" err="1"/>
              <a:t>tellus</a:t>
            </a:r>
            <a:r>
              <a:rPr lang="en-US" dirty="0"/>
              <a:t>, </a:t>
            </a:r>
            <a:r>
              <a:rPr lang="en-US" dirty="0" err="1"/>
              <a:t>vel</a:t>
            </a:r>
            <a:r>
              <a:rPr lang="en-US" dirty="0"/>
              <a:t> lacinia </a:t>
            </a:r>
            <a:r>
              <a:rPr lang="en-US" dirty="0" err="1"/>
              <a:t>felis</a:t>
            </a:r>
            <a:r>
              <a:rPr lang="en-US" dirty="0"/>
              <a:t>. </a:t>
            </a:r>
            <a:r>
              <a:rPr lang="en-US" dirty="0" err="1"/>
              <a:t>Nulla</a:t>
            </a:r>
            <a:r>
              <a:rPr lang="en-US" dirty="0"/>
              <a:t> </a:t>
            </a:r>
            <a:r>
              <a:rPr lang="en-US" dirty="0" err="1"/>
              <a:t>ornare</a:t>
            </a:r>
            <a:r>
              <a:rPr lang="en-US" dirty="0"/>
              <a:t> </a:t>
            </a:r>
            <a:r>
              <a:rPr lang="en-US" dirty="0" err="1"/>
              <a:t>metus</a:t>
            </a:r>
            <a:r>
              <a:rPr lang="en-US" dirty="0"/>
              <a:t> </a:t>
            </a:r>
            <a:r>
              <a:rPr lang="en-US" dirty="0" err="1"/>
              <a:t>eget</a:t>
            </a:r>
            <a:r>
              <a:rPr lang="en-US" dirty="0"/>
              <a:t> semper </a:t>
            </a:r>
            <a:r>
              <a:rPr lang="en-US" dirty="0" err="1"/>
              <a:t>eleifend</a:t>
            </a:r>
            <a:r>
              <a:rPr lang="en-US" dirty="0"/>
              <a:t>. </a:t>
            </a:r>
            <a:r>
              <a:rPr lang="en-US" dirty="0" err="1"/>
              <a:t>Etiam</a:t>
            </a:r>
            <a:r>
              <a:rPr lang="en-US" dirty="0"/>
              <a:t> </a:t>
            </a:r>
            <a:r>
              <a:rPr lang="en-US" dirty="0" err="1"/>
              <a:t>porttitor</a:t>
            </a:r>
            <a:r>
              <a:rPr lang="en-US" dirty="0"/>
              <a:t>, </a:t>
            </a:r>
            <a:r>
              <a:rPr lang="en-US" dirty="0" err="1"/>
              <a:t>risus</a:t>
            </a:r>
            <a:r>
              <a:rPr lang="en-US" dirty="0"/>
              <a:t> a pulvinar </a:t>
            </a:r>
            <a:r>
              <a:rPr lang="en-US" dirty="0" err="1"/>
              <a:t>luctus</a:t>
            </a:r>
            <a:r>
              <a:rPr lang="en-US" dirty="0"/>
              <a:t>, ipsum </a:t>
            </a:r>
            <a:r>
              <a:rPr lang="en-US" dirty="0" err="1"/>
              <a:t>eros</a:t>
            </a:r>
            <a:r>
              <a:rPr lang="en-US" dirty="0"/>
              <a:t> </a:t>
            </a:r>
            <a:r>
              <a:rPr lang="en-US" dirty="0" err="1"/>
              <a:t>elementum</a:t>
            </a:r>
            <a:r>
              <a:rPr lang="en-US" dirty="0"/>
              <a:t> </a:t>
            </a:r>
            <a:r>
              <a:rPr lang="en-US" dirty="0" err="1"/>
              <a:t>nunc</a:t>
            </a:r>
            <a:r>
              <a:rPr lang="en-US" dirty="0"/>
              <a:t>, </a:t>
            </a:r>
            <a:r>
              <a:rPr lang="en-US" dirty="0" err="1"/>
              <a:t>nec</a:t>
            </a:r>
            <a:r>
              <a:rPr lang="en-US" dirty="0"/>
              <a:t> </a:t>
            </a:r>
            <a:r>
              <a:rPr lang="en-US" dirty="0" err="1"/>
              <a:t>varius</a:t>
            </a:r>
            <a:r>
              <a:rPr lang="en-US" dirty="0"/>
              <a:t> </a:t>
            </a:r>
            <a:r>
              <a:rPr lang="en-US" dirty="0" err="1"/>
              <a:t>arcu</a:t>
            </a:r>
            <a:r>
              <a:rPr lang="en-US" dirty="0"/>
              <a:t> </a:t>
            </a:r>
            <a:r>
              <a:rPr lang="en-US" dirty="0" err="1"/>
              <a:t>elit</a:t>
            </a:r>
            <a:r>
              <a:rPr lang="en-US" dirty="0"/>
              <a:t> </a:t>
            </a:r>
            <a:r>
              <a:rPr lang="en-US" dirty="0" err="1"/>
              <a:t>sed</a:t>
            </a:r>
            <a:r>
              <a:rPr lang="en-US" dirty="0"/>
              <a:t> </a:t>
            </a:r>
            <a:r>
              <a:rPr lang="en-US" dirty="0" err="1"/>
              <a:t>turpis</a:t>
            </a:r>
            <a:r>
              <a:rPr lang="en-US" dirty="0"/>
              <a:t>. </a:t>
            </a:r>
            <a:r>
              <a:rPr lang="en-US" dirty="0" err="1"/>
              <a:t>Sed</a:t>
            </a:r>
            <a:r>
              <a:rPr lang="en-US" dirty="0"/>
              <a:t> a </a:t>
            </a:r>
            <a:r>
              <a:rPr lang="en-US" dirty="0" err="1"/>
              <a:t>orci</a:t>
            </a:r>
            <a:r>
              <a:rPr lang="en-US" dirty="0"/>
              <a:t> </a:t>
            </a:r>
            <a:r>
              <a:rPr lang="en-US" dirty="0" err="1"/>
              <a:t>luctus</a:t>
            </a:r>
            <a:r>
              <a:rPr lang="en-US" dirty="0"/>
              <a:t>, </a:t>
            </a:r>
            <a:r>
              <a:rPr lang="en-US" dirty="0" err="1"/>
              <a:t>sagittis</a:t>
            </a:r>
            <a:r>
              <a:rPr lang="en-US" dirty="0"/>
              <a:t> </a:t>
            </a:r>
            <a:r>
              <a:rPr lang="en-US" dirty="0" err="1"/>
              <a:t>felis</a:t>
            </a:r>
            <a:r>
              <a:rPr lang="en-US" dirty="0"/>
              <a:t> non, </a:t>
            </a:r>
            <a:r>
              <a:rPr lang="en-US" dirty="0" err="1"/>
              <a:t>auctor</a:t>
            </a:r>
            <a:r>
              <a:rPr lang="en-US" dirty="0"/>
              <a:t> dolor.”</a:t>
            </a:r>
          </a:p>
          <a:p>
            <a:pPr lvl="1"/>
            <a:r>
              <a:rPr lang="en-US" dirty="0"/>
              <a:t>Name Surname, Designation</a:t>
            </a:r>
          </a:p>
        </p:txBody>
      </p:sp>
    </p:spTree>
    <p:extLst>
      <p:ext uri="{BB962C8B-B14F-4D97-AF65-F5344CB8AC3E}">
        <p14:creationId xmlns:p14="http://schemas.microsoft.com/office/powerpoint/2010/main" val="2090610944"/>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Tree>
    <p:extLst>
      <p:ext uri="{BB962C8B-B14F-4D97-AF65-F5344CB8AC3E}">
        <p14:creationId xmlns:p14="http://schemas.microsoft.com/office/powerpoint/2010/main" val="297043128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4_Case Study - Breadcrumb Only">
    <p:bg>
      <p:bgPr>
        <a:solidFill>
          <a:schemeClr val="accent4"/>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tx1"/>
                </a:solidFill>
              </a:defRPr>
            </a:lvl1p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tx1"/>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4" name="Text Placeholder 8">
            <a:extLst>
              <a:ext uri="{FF2B5EF4-FFF2-40B4-BE49-F238E27FC236}">
                <a16:creationId xmlns:a16="http://schemas.microsoft.com/office/drawing/2014/main" id="{87221C18-7336-4D49-A3FC-89137C893718}"/>
              </a:ext>
            </a:extLst>
          </p:cNvPr>
          <p:cNvSpPr>
            <a:spLocks noGrp="1"/>
          </p:cNvSpPr>
          <p:nvPr>
            <p:ph type="body" sz="quarter" idx="17" hasCustomPrompt="1"/>
          </p:nvPr>
        </p:nvSpPr>
        <p:spPr>
          <a:xfrm>
            <a:off x="1626110" y="1120140"/>
            <a:ext cx="8965690" cy="4823460"/>
          </a:xfrm>
        </p:spPr>
        <p:txBody>
          <a:bodyPr numCol="1" spcCol="384048" anchor="ctr"/>
          <a:lstStyle>
            <a:lvl1pPr marL="0" marR="0" indent="0" algn="ctr" defTabSz="914400" rtl="0" eaLnBrk="1" fontAlgn="auto" latinLnBrk="0" hangingPunct="1">
              <a:lnSpc>
                <a:spcPct val="140000"/>
              </a:lnSpc>
              <a:spcBef>
                <a:spcPts val="0"/>
              </a:spcBef>
              <a:spcAft>
                <a:spcPts val="400"/>
              </a:spcAft>
              <a:buClrTx/>
              <a:buSzTx/>
              <a:buFontTx/>
              <a:buNone/>
              <a:tabLst/>
              <a:defRPr lang="en-US" sz="2300" spc="50" baseline="0" smtClean="0">
                <a:solidFill>
                  <a:schemeClr val="tx1"/>
                </a:solidFill>
                <a:effectLst/>
              </a:defRPr>
            </a:lvl1pPr>
            <a:lvl2pPr marL="6350" indent="0" algn="ctr">
              <a:lnSpc>
                <a:spcPct val="140000"/>
              </a:lnSpc>
              <a:spcBef>
                <a:spcPts val="300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t>
            </a:r>
            <a:r>
              <a:rPr lang="en-US" dirty="0" err="1"/>
              <a:t>finibus</a:t>
            </a:r>
            <a:r>
              <a:rPr lang="en-US" dirty="0"/>
              <a:t> </a:t>
            </a:r>
            <a:r>
              <a:rPr lang="en-US" dirty="0" err="1"/>
              <a:t>tellus</a:t>
            </a:r>
            <a:r>
              <a:rPr lang="en-US" dirty="0"/>
              <a:t>, </a:t>
            </a:r>
            <a:r>
              <a:rPr lang="en-US" dirty="0" err="1"/>
              <a:t>vel</a:t>
            </a:r>
            <a:r>
              <a:rPr lang="en-US" dirty="0"/>
              <a:t> lacinia </a:t>
            </a:r>
            <a:r>
              <a:rPr lang="en-US" dirty="0" err="1"/>
              <a:t>felis</a:t>
            </a:r>
            <a:r>
              <a:rPr lang="en-US" dirty="0"/>
              <a:t>. </a:t>
            </a:r>
            <a:r>
              <a:rPr lang="en-US" dirty="0" err="1"/>
              <a:t>Nulla</a:t>
            </a:r>
            <a:r>
              <a:rPr lang="en-US" dirty="0"/>
              <a:t> </a:t>
            </a:r>
            <a:r>
              <a:rPr lang="en-US" dirty="0" err="1"/>
              <a:t>ornare</a:t>
            </a:r>
            <a:r>
              <a:rPr lang="en-US" dirty="0"/>
              <a:t> </a:t>
            </a:r>
            <a:r>
              <a:rPr lang="en-US" dirty="0" err="1"/>
              <a:t>metus</a:t>
            </a:r>
            <a:r>
              <a:rPr lang="en-US" dirty="0"/>
              <a:t> </a:t>
            </a:r>
            <a:r>
              <a:rPr lang="en-US" dirty="0" err="1"/>
              <a:t>eget</a:t>
            </a:r>
            <a:r>
              <a:rPr lang="en-US" dirty="0"/>
              <a:t> semper </a:t>
            </a:r>
            <a:r>
              <a:rPr lang="en-US" dirty="0" err="1"/>
              <a:t>eleifend</a:t>
            </a:r>
            <a:r>
              <a:rPr lang="en-US" dirty="0"/>
              <a:t>. </a:t>
            </a:r>
            <a:r>
              <a:rPr lang="en-US" dirty="0" err="1"/>
              <a:t>Etiam</a:t>
            </a:r>
            <a:r>
              <a:rPr lang="en-US" dirty="0"/>
              <a:t> </a:t>
            </a:r>
            <a:r>
              <a:rPr lang="en-US" dirty="0" err="1"/>
              <a:t>porttitor</a:t>
            </a:r>
            <a:r>
              <a:rPr lang="en-US" dirty="0"/>
              <a:t>, </a:t>
            </a:r>
            <a:r>
              <a:rPr lang="en-US" dirty="0" err="1"/>
              <a:t>risus</a:t>
            </a:r>
            <a:r>
              <a:rPr lang="en-US" dirty="0"/>
              <a:t> a pulvinar </a:t>
            </a:r>
            <a:r>
              <a:rPr lang="en-US" dirty="0" err="1"/>
              <a:t>luctus</a:t>
            </a:r>
            <a:r>
              <a:rPr lang="en-US" dirty="0"/>
              <a:t>, ipsum </a:t>
            </a:r>
            <a:r>
              <a:rPr lang="en-US" dirty="0" err="1"/>
              <a:t>eros</a:t>
            </a:r>
            <a:r>
              <a:rPr lang="en-US" dirty="0"/>
              <a:t> </a:t>
            </a:r>
            <a:r>
              <a:rPr lang="en-US" dirty="0" err="1"/>
              <a:t>elementum</a:t>
            </a:r>
            <a:r>
              <a:rPr lang="en-US" dirty="0"/>
              <a:t> </a:t>
            </a:r>
            <a:r>
              <a:rPr lang="en-US" dirty="0" err="1"/>
              <a:t>nunc</a:t>
            </a:r>
            <a:r>
              <a:rPr lang="en-US" dirty="0"/>
              <a:t>, </a:t>
            </a:r>
            <a:r>
              <a:rPr lang="en-US" dirty="0" err="1"/>
              <a:t>nec</a:t>
            </a:r>
            <a:r>
              <a:rPr lang="en-US" dirty="0"/>
              <a:t> </a:t>
            </a:r>
            <a:r>
              <a:rPr lang="en-US" dirty="0" err="1"/>
              <a:t>varius</a:t>
            </a:r>
            <a:r>
              <a:rPr lang="en-US" dirty="0"/>
              <a:t> </a:t>
            </a:r>
            <a:r>
              <a:rPr lang="en-US" dirty="0" err="1"/>
              <a:t>arcu</a:t>
            </a:r>
            <a:r>
              <a:rPr lang="en-US" dirty="0"/>
              <a:t> </a:t>
            </a:r>
            <a:r>
              <a:rPr lang="en-US" dirty="0" err="1"/>
              <a:t>elit</a:t>
            </a:r>
            <a:r>
              <a:rPr lang="en-US" dirty="0"/>
              <a:t> </a:t>
            </a:r>
            <a:r>
              <a:rPr lang="en-US" dirty="0" err="1"/>
              <a:t>sed</a:t>
            </a:r>
            <a:r>
              <a:rPr lang="en-US" dirty="0"/>
              <a:t> </a:t>
            </a:r>
            <a:r>
              <a:rPr lang="en-US" dirty="0" err="1"/>
              <a:t>turpis</a:t>
            </a:r>
            <a:r>
              <a:rPr lang="en-US" dirty="0"/>
              <a:t>. </a:t>
            </a:r>
            <a:r>
              <a:rPr lang="en-US" dirty="0" err="1"/>
              <a:t>Sed</a:t>
            </a:r>
            <a:r>
              <a:rPr lang="en-US" dirty="0"/>
              <a:t> a </a:t>
            </a:r>
            <a:r>
              <a:rPr lang="en-US" dirty="0" err="1"/>
              <a:t>orci</a:t>
            </a:r>
            <a:r>
              <a:rPr lang="en-US" dirty="0"/>
              <a:t> </a:t>
            </a:r>
            <a:r>
              <a:rPr lang="en-US" dirty="0" err="1"/>
              <a:t>luctus</a:t>
            </a:r>
            <a:r>
              <a:rPr lang="en-US" dirty="0"/>
              <a:t>, </a:t>
            </a:r>
            <a:r>
              <a:rPr lang="en-US" dirty="0" err="1"/>
              <a:t>sagittis</a:t>
            </a:r>
            <a:r>
              <a:rPr lang="en-US" dirty="0"/>
              <a:t> </a:t>
            </a:r>
            <a:r>
              <a:rPr lang="en-US" dirty="0" err="1"/>
              <a:t>felis</a:t>
            </a:r>
            <a:r>
              <a:rPr lang="en-US" dirty="0"/>
              <a:t> non, </a:t>
            </a:r>
            <a:r>
              <a:rPr lang="en-US" dirty="0" err="1"/>
              <a:t>auctor</a:t>
            </a:r>
            <a:r>
              <a:rPr lang="en-US" dirty="0"/>
              <a:t> dolor.”</a:t>
            </a:r>
          </a:p>
          <a:p>
            <a:pPr lvl="1"/>
            <a:r>
              <a:rPr lang="en-US" dirty="0"/>
              <a:t>Name Surname, Designation</a:t>
            </a:r>
          </a:p>
        </p:txBody>
      </p:sp>
    </p:spTree>
    <p:extLst>
      <p:ext uri="{BB962C8B-B14F-4D97-AF65-F5344CB8AC3E}">
        <p14:creationId xmlns:p14="http://schemas.microsoft.com/office/powerpoint/2010/main" val="2699339834"/>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3_Case Study - Breadcrumb Only">
    <p:bg>
      <p:bgPr>
        <a:solidFill>
          <a:schemeClr val="tx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0927DAB-AB6C-C546-9122-DB0E8C33D585}"/>
              </a:ext>
            </a:extLst>
          </p:cNvPr>
          <p:cNvSpPr>
            <a:spLocks noGrp="1"/>
          </p:cNvSpPr>
          <p:nvPr>
            <p:ph type="pic" sz="quarter" idx="18" hasCustomPrompt="1"/>
          </p:nvPr>
        </p:nvSpPr>
        <p:spPr>
          <a:xfrm>
            <a:off x="0" y="0"/>
            <a:ext cx="121920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bg2"/>
                </a:solidFill>
              </a:defRPr>
            </a:lvl1p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bg2"/>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4" name="Text Placeholder 8">
            <a:extLst>
              <a:ext uri="{FF2B5EF4-FFF2-40B4-BE49-F238E27FC236}">
                <a16:creationId xmlns:a16="http://schemas.microsoft.com/office/drawing/2014/main" id="{87221C18-7336-4D49-A3FC-89137C893718}"/>
              </a:ext>
            </a:extLst>
          </p:cNvPr>
          <p:cNvSpPr>
            <a:spLocks noGrp="1"/>
          </p:cNvSpPr>
          <p:nvPr>
            <p:ph type="body" sz="quarter" idx="17" hasCustomPrompt="1"/>
          </p:nvPr>
        </p:nvSpPr>
        <p:spPr>
          <a:xfrm>
            <a:off x="1626110" y="1120140"/>
            <a:ext cx="8965690" cy="4823460"/>
          </a:xfrm>
        </p:spPr>
        <p:txBody>
          <a:bodyPr numCol="1" spcCol="384048" anchor="ctr"/>
          <a:lstStyle>
            <a:lvl1pPr marL="0" marR="0" indent="0" algn="ctr" defTabSz="914400" rtl="0" eaLnBrk="1" fontAlgn="auto" latinLnBrk="0" hangingPunct="1">
              <a:lnSpc>
                <a:spcPct val="140000"/>
              </a:lnSpc>
              <a:spcBef>
                <a:spcPts val="0"/>
              </a:spcBef>
              <a:spcAft>
                <a:spcPts val="400"/>
              </a:spcAft>
              <a:buClrTx/>
              <a:buSzTx/>
              <a:buFontTx/>
              <a:buNone/>
              <a:tabLst/>
              <a:defRPr lang="en-US" sz="2300" spc="50" baseline="0" smtClean="0">
                <a:solidFill>
                  <a:schemeClr val="bg2"/>
                </a:solidFill>
                <a:effectLst/>
              </a:defRPr>
            </a:lvl1pPr>
            <a:lvl2pPr marL="6350" indent="0" algn="ctr">
              <a:lnSpc>
                <a:spcPct val="140000"/>
              </a:lnSpc>
              <a:spcBef>
                <a:spcPts val="3000"/>
              </a:spcBef>
              <a:spcAft>
                <a:spcPts val="0"/>
              </a:spcAft>
              <a:buNone/>
              <a:defRPr sz="1200" b="0" i="0" spc="0" baseline="0">
                <a:solidFill>
                  <a:schemeClr val="bg2"/>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t>
            </a:r>
            <a:r>
              <a:rPr lang="en-US" dirty="0" err="1"/>
              <a:t>finibus</a:t>
            </a:r>
            <a:r>
              <a:rPr lang="en-US" dirty="0"/>
              <a:t> </a:t>
            </a:r>
            <a:r>
              <a:rPr lang="en-US" dirty="0" err="1"/>
              <a:t>tellus</a:t>
            </a:r>
            <a:r>
              <a:rPr lang="en-US" dirty="0"/>
              <a:t>, </a:t>
            </a:r>
            <a:r>
              <a:rPr lang="en-US" dirty="0" err="1"/>
              <a:t>vel</a:t>
            </a:r>
            <a:r>
              <a:rPr lang="en-US" dirty="0"/>
              <a:t> lacinia </a:t>
            </a:r>
            <a:r>
              <a:rPr lang="en-US" dirty="0" err="1"/>
              <a:t>felis</a:t>
            </a:r>
            <a:r>
              <a:rPr lang="en-US" dirty="0"/>
              <a:t>. </a:t>
            </a:r>
            <a:r>
              <a:rPr lang="en-US" dirty="0" err="1"/>
              <a:t>Nulla</a:t>
            </a:r>
            <a:r>
              <a:rPr lang="en-US" dirty="0"/>
              <a:t> </a:t>
            </a:r>
            <a:r>
              <a:rPr lang="en-US" dirty="0" err="1"/>
              <a:t>ornare</a:t>
            </a:r>
            <a:r>
              <a:rPr lang="en-US" dirty="0"/>
              <a:t> </a:t>
            </a:r>
            <a:r>
              <a:rPr lang="en-US" dirty="0" err="1"/>
              <a:t>metus</a:t>
            </a:r>
            <a:r>
              <a:rPr lang="en-US" dirty="0"/>
              <a:t> </a:t>
            </a:r>
            <a:r>
              <a:rPr lang="en-US" dirty="0" err="1"/>
              <a:t>eget</a:t>
            </a:r>
            <a:r>
              <a:rPr lang="en-US" dirty="0"/>
              <a:t> semper </a:t>
            </a:r>
            <a:r>
              <a:rPr lang="en-US" dirty="0" err="1"/>
              <a:t>eleifend</a:t>
            </a:r>
            <a:r>
              <a:rPr lang="en-US" dirty="0"/>
              <a:t>. </a:t>
            </a:r>
            <a:r>
              <a:rPr lang="en-US" dirty="0" err="1"/>
              <a:t>Etiam</a:t>
            </a:r>
            <a:r>
              <a:rPr lang="en-US" dirty="0"/>
              <a:t> </a:t>
            </a:r>
            <a:r>
              <a:rPr lang="en-US" dirty="0" err="1"/>
              <a:t>porttitor</a:t>
            </a:r>
            <a:r>
              <a:rPr lang="en-US" dirty="0"/>
              <a:t>, </a:t>
            </a:r>
            <a:r>
              <a:rPr lang="en-US" dirty="0" err="1"/>
              <a:t>risus</a:t>
            </a:r>
            <a:r>
              <a:rPr lang="en-US" dirty="0"/>
              <a:t> a pulvinar </a:t>
            </a:r>
            <a:r>
              <a:rPr lang="en-US" dirty="0" err="1"/>
              <a:t>luctus</a:t>
            </a:r>
            <a:r>
              <a:rPr lang="en-US" dirty="0"/>
              <a:t>, ipsum </a:t>
            </a:r>
            <a:r>
              <a:rPr lang="en-US" dirty="0" err="1"/>
              <a:t>eros</a:t>
            </a:r>
            <a:r>
              <a:rPr lang="en-US" dirty="0"/>
              <a:t> </a:t>
            </a:r>
            <a:r>
              <a:rPr lang="en-US" dirty="0" err="1"/>
              <a:t>elementum</a:t>
            </a:r>
            <a:r>
              <a:rPr lang="en-US" dirty="0"/>
              <a:t> </a:t>
            </a:r>
            <a:r>
              <a:rPr lang="en-US" dirty="0" err="1"/>
              <a:t>nunc</a:t>
            </a:r>
            <a:r>
              <a:rPr lang="en-US" dirty="0"/>
              <a:t>, </a:t>
            </a:r>
            <a:r>
              <a:rPr lang="en-US" dirty="0" err="1"/>
              <a:t>nec</a:t>
            </a:r>
            <a:r>
              <a:rPr lang="en-US" dirty="0"/>
              <a:t> </a:t>
            </a:r>
            <a:r>
              <a:rPr lang="en-US" dirty="0" err="1"/>
              <a:t>varius</a:t>
            </a:r>
            <a:r>
              <a:rPr lang="en-US" dirty="0"/>
              <a:t> </a:t>
            </a:r>
            <a:r>
              <a:rPr lang="en-US" dirty="0" err="1"/>
              <a:t>arcu</a:t>
            </a:r>
            <a:r>
              <a:rPr lang="en-US" dirty="0"/>
              <a:t> </a:t>
            </a:r>
            <a:r>
              <a:rPr lang="en-US" dirty="0" err="1"/>
              <a:t>elit</a:t>
            </a:r>
            <a:r>
              <a:rPr lang="en-US" dirty="0"/>
              <a:t> </a:t>
            </a:r>
            <a:r>
              <a:rPr lang="en-US" dirty="0" err="1"/>
              <a:t>sed</a:t>
            </a:r>
            <a:r>
              <a:rPr lang="en-US" dirty="0"/>
              <a:t> </a:t>
            </a:r>
            <a:r>
              <a:rPr lang="en-US" dirty="0" err="1"/>
              <a:t>turpis</a:t>
            </a:r>
            <a:r>
              <a:rPr lang="en-US" dirty="0"/>
              <a:t>. </a:t>
            </a:r>
            <a:r>
              <a:rPr lang="en-US" dirty="0" err="1"/>
              <a:t>Sed</a:t>
            </a:r>
            <a:r>
              <a:rPr lang="en-US" dirty="0"/>
              <a:t> a </a:t>
            </a:r>
            <a:r>
              <a:rPr lang="en-US" dirty="0" err="1"/>
              <a:t>orci</a:t>
            </a:r>
            <a:r>
              <a:rPr lang="en-US" dirty="0"/>
              <a:t> </a:t>
            </a:r>
            <a:r>
              <a:rPr lang="en-US" dirty="0" err="1"/>
              <a:t>luctus</a:t>
            </a:r>
            <a:r>
              <a:rPr lang="en-US" dirty="0"/>
              <a:t>, </a:t>
            </a:r>
            <a:r>
              <a:rPr lang="en-US" dirty="0" err="1"/>
              <a:t>sagittis</a:t>
            </a:r>
            <a:r>
              <a:rPr lang="en-US" dirty="0"/>
              <a:t> </a:t>
            </a:r>
            <a:r>
              <a:rPr lang="en-US" dirty="0" err="1"/>
              <a:t>felis</a:t>
            </a:r>
            <a:r>
              <a:rPr lang="en-US" dirty="0"/>
              <a:t> non, </a:t>
            </a:r>
            <a:r>
              <a:rPr lang="en-US" dirty="0" err="1"/>
              <a:t>auctor</a:t>
            </a:r>
            <a:r>
              <a:rPr lang="en-US" dirty="0"/>
              <a:t> dolor.”</a:t>
            </a:r>
          </a:p>
          <a:p>
            <a:pPr lvl="1"/>
            <a:r>
              <a:rPr lang="en-US" dirty="0"/>
              <a:t>Name Surname, Designation</a:t>
            </a:r>
          </a:p>
        </p:txBody>
      </p:sp>
    </p:spTree>
    <p:extLst>
      <p:ext uri="{BB962C8B-B14F-4D97-AF65-F5344CB8AC3E}">
        <p14:creationId xmlns:p14="http://schemas.microsoft.com/office/powerpoint/2010/main" val="708201714"/>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8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sp>
        <p:nvSpPr>
          <p:cNvPr id="19" name="Text Placeholder 8">
            <a:extLst>
              <a:ext uri="{FF2B5EF4-FFF2-40B4-BE49-F238E27FC236}">
                <a16:creationId xmlns:a16="http://schemas.microsoft.com/office/drawing/2014/main" id="{2E21AA03-81CD-8F4D-80F6-F7B889B96C6E}"/>
              </a:ext>
            </a:extLst>
          </p:cNvPr>
          <p:cNvSpPr>
            <a:spLocks noGrp="1"/>
          </p:cNvSpPr>
          <p:nvPr userDrawn="1">
            <p:ph type="body" sz="quarter" idx="17" hasCustomPrompt="1"/>
          </p:nvPr>
        </p:nvSpPr>
        <p:spPr>
          <a:xfrm>
            <a:off x="5142739" y="1676400"/>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29" name="Text Placeholder 8">
            <a:extLst>
              <a:ext uri="{FF2B5EF4-FFF2-40B4-BE49-F238E27FC236}">
                <a16:creationId xmlns:a16="http://schemas.microsoft.com/office/drawing/2014/main" id="{CADCEE7A-0A36-6444-ADE6-8B8F3F9BC7B2}"/>
              </a:ext>
            </a:extLst>
          </p:cNvPr>
          <p:cNvSpPr>
            <a:spLocks noGrp="1"/>
          </p:cNvSpPr>
          <p:nvPr>
            <p:ph type="body" sz="quarter" idx="23" hasCustomPrompt="1"/>
          </p:nvPr>
        </p:nvSpPr>
        <p:spPr>
          <a:xfrm>
            <a:off x="8678420" y="1676400"/>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0" name="Text Placeholder 8">
            <a:extLst>
              <a:ext uri="{FF2B5EF4-FFF2-40B4-BE49-F238E27FC236}">
                <a16:creationId xmlns:a16="http://schemas.microsoft.com/office/drawing/2014/main" id="{EAE37DA7-E3E2-6848-A7DC-F288895E1BDC}"/>
              </a:ext>
            </a:extLst>
          </p:cNvPr>
          <p:cNvSpPr>
            <a:spLocks noGrp="1"/>
          </p:cNvSpPr>
          <p:nvPr>
            <p:ph type="body" sz="quarter" idx="24" hasCustomPrompt="1"/>
          </p:nvPr>
        </p:nvSpPr>
        <p:spPr>
          <a:xfrm>
            <a:off x="5142739" y="3617597"/>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2" name="Text Placeholder 8">
            <a:extLst>
              <a:ext uri="{FF2B5EF4-FFF2-40B4-BE49-F238E27FC236}">
                <a16:creationId xmlns:a16="http://schemas.microsoft.com/office/drawing/2014/main" id="{E28B1484-BE7B-AB43-8F3C-1B124F9A13F8}"/>
              </a:ext>
            </a:extLst>
          </p:cNvPr>
          <p:cNvSpPr>
            <a:spLocks noGrp="1"/>
          </p:cNvSpPr>
          <p:nvPr>
            <p:ph type="body" sz="quarter" idx="25" hasCustomPrompt="1"/>
          </p:nvPr>
        </p:nvSpPr>
        <p:spPr>
          <a:xfrm>
            <a:off x="8678420" y="3617597"/>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Tree>
    <p:extLst>
      <p:ext uri="{BB962C8B-B14F-4D97-AF65-F5344CB8AC3E}">
        <p14:creationId xmlns:p14="http://schemas.microsoft.com/office/powerpoint/2010/main" val="3659713738"/>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7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cxnSp>
        <p:nvCxnSpPr>
          <p:cNvPr id="27" name="Straight Connector 26">
            <a:extLst>
              <a:ext uri="{FF2B5EF4-FFF2-40B4-BE49-F238E27FC236}">
                <a16:creationId xmlns:a16="http://schemas.microsoft.com/office/drawing/2014/main" id="{233DCB86-5CF1-9740-AB4D-7111C9446847}"/>
              </a:ext>
            </a:extLst>
          </p:cNvPr>
          <p:cNvCxnSpPr>
            <a:cxnSpLocks/>
          </p:cNvCxnSpPr>
          <p:nvPr userDrawn="1"/>
        </p:nvCxnSpPr>
        <p:spPr>
          <a:xfrm flipH="1">
            <a:off x="5142739" y="41490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F6B8ABD6-3C67-054D-939E-6A227683394B}"/>
              </a:ext>
            </a:extLst>
          </p:cNvPr>
          <p:cNvCxnSpPr>
            <a:cxnSpLocks/>
          </p:cNvCxnSpPr>
          <p:nvPr userDrawn="1"/>
        </p:nvCxnSpPr>
        <p:spPr>
          <a:xfrm flipH="1">
            <a:off x="514273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4CDE2824-8711-BE40-95A9-88B8D2802E24}"/>
              </a:ext>
            </a:extLst>
          </p:cNvPr>
          <p:cNvCxnSpPr>
            <a:cxnSpLocks/>
          </p:cNvCxnSpPr>
          <p:nvPr userDrawn="1"/>
        </p:nvCxnSpPr>
        <p:spPr>
          <a:xfrm flipH="1">
            <a:off x="5142739" y="235458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8" name="Straight Connector 37">
            <a:extLst>
              <a:ext uri="{FF2B5EF4-FFF2-40B4-BE49-F238E27FC236}">
                <a16:creationId xmlns:a16="http://schemas.microsoft.com/office/drawing/2014/main" id="{FDF93448-3D52-4445-B370-35785F320CAD}"/>
              </a:ext>
            </a:extLst>
          </p:cNvPr>
          <p:cNvCxnSpPr>
            <a:cxnSpLocks/>
          </p:cNvCxnSpPr>
          <p:nvPr userDrawn="1"/>
        </p:nvCxnSpPr>
        <p:spPr>
          <a:xfrm flipH="1">
            <a:off x="8674609" y="41490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207D79C2-46D9-0B49-A582-2869218A13DF}"/>
              </a:ext>
            </a:extLst>
          </p:cNvPr>
          <p:cNvCxnSpPr>
            <a:cxnSpLocks/>
          </p:cNvCxnSpPr>
          <p:nvPr userDrawn="1"/>
        </p:nvCxnSpPr>
        <p:spPr>
          <a:xfrm flipH="1">
            <a:off x="867460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AFBB5C22-FA48-B541-9FAF-A91406BE66CA}"/>
              </a:ext>
            </a:extLst>
          </p:cNvPr>
          <p:cNvCxnSpPr>
            <a:cxnSpLocks/>
          </p:cNvCxnSpPr>
          <p:nvPr userDrawn="1"/>
        </p:nvCxnSpPr>
        <p:spPr>
          <a:xfrm flipH="1">
            <a:off x="8674609" y="235458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sp>
        <p:nvSpPr>
          <p:cNvPr id="43" name="Text Placeholder 8">
            <a:extLst>
              <a:ext uri="{FF2B5EF4-FFF2-40B4-BE49-F238E27FC236}">
                <a16:creationId xmlns:a16="http://schemas.microsoft.com/office/drawing/2014/main" id="{BAD302B3-363D-8B4E-86F8-C5422E213CF1}"/>
              </a:ext>
            </a:extLst>
          </p:cNvPr>
          <p:cNvSpPr>
            <a:spLocks noGrp="1"/>
          </p:cNvSpPr>
          <p:nvPr>
            <p:ph type="body" sz="quarter" idx="24" hasCustomPrompt="1"/>
          </p:nvPr>
        </p:nvSpPr>
        <p:spPr>
          <a:xfrm>
            <a:off x="5142739" y="914402"/>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4" name="Text Placeholder 8">
            <a:extLst>
              <a:ext uri="{FF2B5EF4-FFF2-40B4-BE49-F238E27FC236}">
                <a16:creationId xmlns:a16="http://schemas.microsoft.com/office/drawing/2014/main" id="{651BC44F-C928-374E-8AE3-53F71A2AA8EC}"/>
              </a:ext>
            </a:extLst>
          </p:cNvPr>
          <p:cNvSpPr>
            <a:spLocks noGrp="1"/>
          </p:cNvSpPr>
          <p:nvPr>
            <p:ph type="body" sz="quarter" idx="25" hasCustomPrompt="1"/>
          </p:nvPr>
        </p:nvSpPr>
        <p:spPr>
          <a:xfrm>
            <a:off x="8678420" y="914402"/>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5" name="Text Placeholder 8">
            <a:extLst>
              <a:ext uri="{FF2B5EF4-FFF2-40B4-BE49-F238E27FC236}">
                <a16:creationId xmlns:a16="http://schemas.microsoft.com/office/drawing/2014/main" id="{6A9B4DD7-9577-C849-AF3E-AF20EBD406D7}"/>
              </a:ext>
            </a:extLst>
          </p:cNvPr>
          <p:cNvSpPr>
            <a:spLocks noGrp="1"/>
          </p:cNvSpPr>
          <p:nvPr>
            <p:ph type="body" sz="quarter" idx="26" hasCustomPrompt="1"/>
          </p:nvPr>
        </p:nvSpPr>
        <p:spPr>
          <a:xfrm>
            <a:off x="5142739" y="2708909"/>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6" name="Text Placeholder 8">
            <a:extLst>
              <a:ext uri="{FF2B5EF4-FFF2-40B4-BE49-F238E27FC236}">
                <a16:creationId xmlns:a16="http://schemas.microsoft.com/office/drawing/2014/main" id="{B3116B35-27C2-A040-943A-0D1812398177}"/>
              </a:ext>
            </a:extLst>
          </p:cNvPr>
          <p:cNvSpPr>
            <a:spLocks noGrp="1"/>
          </p:cNvSpPr>
          <p:nvPr>
            <p:ph type="body" sz="quarter" idx="27" hasCustomPrompt="1"/>
          </p:nvPr>
        </p:nvSpPr>
        <p:spPr>
          <a:xfrm>
            <a:off x="8678420" y="2708909"/>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7" name="Text Placeholder 8">
            <a:extLst>
              <a:ext uri="{FF2B5EF4-FFF2-40B4-BE49-F238E27FC236}">
                <a16:creationId xmlns:a16="http://schemas.microsoft.com/office/drawing/2014/main" id="{A11A1447-B998-7248-9465-12239C574C51}"/>
              </a:ext>
            </a:extLst>
          </p:cNvPr>
          <p:cNvSpPr>
            <a:spLocks noGrp="1"/>
          </p:cNvSpPr>
          <p:nvPr>
            <p:ph type="body" sz="quarter" idx="28" hasCustomPrompt="1"/>
          </p:nvPr>
        </p:nvSpPr>
        <p:spPr>
          <a:xfrm>
            <a:off x="5142739" y="4503418"/>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8" name="Text Placeholder 8">
            <a:extLst>
              <a:ext uri="{FF2B5EF4-FFF2-40B4-BE49-F238E27FC236}">
                <a16:creationId xmlns:a16="http://schemas.microsoft.com/office/drawing/2014/main" id="{71DF86C5-6961-4940-9217-1787DACA71CB}"/>
              </a:ext>
            </a:extLst>
          </p:cNvPr>
          <p:cNvSpPr>
            <a:spLocks noGrp="1"/>
          </p:cNvSpPr>
          <p:nvPr>
            <p:ph type="body" sz="quarter" idx="29" hasCustomPrompt="1"/>
          </p:nvPr>
        </p:nvSpPr>
        <p:spPr>
          <a:xfrm>
            <a:off x="8678420" y="4503418"/>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Tree>
    <p:extLst>
      <p:ext uri="{BB962C8B-B14F-4D97-AF65-F5344CB8AC3E}">
        <p14:creationId xmlns:p14="http://schemas.microsoft.com/office/powerpoint/2010/main" val="3697408737"/>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6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cxnSp>
        <p:nvCxnSpPr>
          <p:cNvPr id="27" name="Straight Connector 26">
            <a:extLst>
              <a:ext uri="{FF2B5EF4-FFF2-40B4-BE49-F238E27FC236}">
                <a16:creationId xmlns:a16="http://schemas.microsoft.com/office/drawing/2014/main" id="{233DCB86-5CF1-9740-AB4D-7111C9446847}"/>
              </a:ext>
            </a:extLst>
          </p:cNvPr>
          <p:cNvCxnSpPr>
            <a:cxnSpLocks/>
          </p:cNvCxnSpPr>
          <p:nvPr userDrawn="1"/>
        </p:nvCxnSpPr>
        <p:spPr>
          <a:xfrm flipH="1">
            <a:off x="5142739"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F6B8ABD6-3C67-054D-939E-6A227683394B}"/>
              </a:ext>
            </a:extLst>
          </p:cNvPr>
          <p:cNvCxnSpPr>
            <a:cxnSpLocks/>
          </p:cNvCxnSpPr>
          <p:nvPr userDrawn="1"/>
        </p:nvCxnSpPr>
        <p:spPr>
          <a:xfrm flipH="1">
            <a:off x="5142739"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ED47AEF1-08C0-C147-831C-1B9CCC38BA68}"/>
              </a:ext>
            </a:extLst>
          </p:cNvPr>
          <p:cNvCxnSpPr>
            <a:cxnSpLocks/>
          </p:cNvCxnSpPr>
          <p:nvPr userDrawn="1"/>
        </p:nvCxnSpPr>
        <p:spPr>
          <a:xfrm flipH="1">
            <a:off x="514273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4CDE2824-8711-BE40-95A9-88B8D2802E24}"/>
              </a:ext>
            </a:extLst>
          </p:cNvPr>
          <p:cNvCxnSpPr>
            <a:cxnSpLocks/>
          </p:cNvCxnSpPr>
          <p:nvPr userDrawn="1"/>
        </p:nvCxnSpPr>
        <p:spPr>
          <a:xfrm flipH="1">
            <a:off x="5142739"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8" name="Straight Connector 37">
            <a:extLst>
              <a:ext uri="{FF2B5EF4-FFF2-40B4-BE49-F238E27FC236}">
                <a16:creationId xmlns:a16="http://schemas.microsoft.com/office/drawing/2014/main" id="{FDF93448-3D52-4445-B370-35785F320CAD}"/>
              </a:ext>
            </a:extLst>
          </p:cNvPr>
          <p:cNvCxnSpPr>
            <a:cxnSpLocks/>
          </p:cNvCxnSpPr>
          <p:nvPr userDrawn="1"/>
        </p:nvCxnSpPr>
        <p:spPr>
          <a:xfrm flipH="1">
            <a:off x="8674609"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207D79C2-46D9-0B49-A582-2869218A13DF}"/>
              </a:ext>
            </a:extLst>
          </p:cNvPr>
          <p:cNvCxnSpPr>
            <a:cxnSpLocks/>
          </p:cNvCxnSpPr>
          <p:nvPr userDrawn="1"/>
        </p:nvCxnSpPr>
        <p:spPr>
          <a:xfrm flipH="1">
            <a:off x="8674609"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0" name="Straight Connector 39">
            <a:extLst>
              <a:ext uri="{FF2B5EF4-FFF2-40B4-BE49-F238E27FC236}">
                <a16:creationId xmlns:a16="http://schemas.microsoft.com/office/drawing/2014/main" id="{CE3965DD-D49A-0547-90AC-5E156859D90A}"/>
              </a:ext>
            </a:extLst>
          </p:cNvPr>
          <p:cNvCxnSpPr>
            <a:cxnSpLocks/>
          </p:cNvCxnSpPr>
          <p:nvPr userDrawn="1"/>
        </p:nvCxnSpPr>
        <p:spPr>
          <a:xfrm flipH="1">
            <a:off x="867460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AFBB5C22-FA48-B541-9FAF-A91406BE66CA}"/>
              </a:ext>
            </a:extLst>
          </p:cNvPr>
          <p:cNvCxnSpPr>
            <a:cxnSpLocks/>
          </p:cNvCxnSpPr>
          <p:nvPr userDrawn="1"/>
        </p:nvCxnSpPr>
        <p:spPr>
          <a:xfrm flipH="1">
            <a:off x="8674609"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sp>
        <p:nvSpPr>
          <p:cNvPr id="42" name="Text Placeholder 8">
            <a:extLst>
              <a:ext uri="{FF2B5EF4-FFF2-40B4-BE49-F238E27FC236}">
                <a16:creationId xmlns:a16="http://schemas.microsoft.com/office/drawing/2014/main" id="{ACE8F026-716A-4C42-8AF8-7FB82FC54468}"/>
              </a:ext>
            </a:extLst>
          </p:cNvPr>
          <p:cNvSpPr>
            <a:spLocks noGrp="1"/>
          </p:cNvSpPr>
          <p:nvPr>
            <p:ph type="body" sz="quarter" idx="24" hasCustomPrompt="1"/>
          </p:nvPr>
        </p:nvSpPr>
        <p:spPr>
          <a:xfrm>
            <a:off x="5142739" y="91440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3" name="Text Placeholder 8">
            <a:extLst>
              <a:ext uri="{FF2B5EF4-FFF2-40B4-BE49-F238E27FC236}">
                <a16:creationId xmlns:a16="http://schemas.microsoft.com/office/drawing/2014/main" id="{B3060272-CF22-0B44-98D2-8A8986EFFDC3}"/>
              </a:ext>
            </a:extLst>
          </p:cNvPr>
          <p:cNvSpPr>
            <a:spLocks noGrp="1"/>
          </p:cNvSpPr>
          <p:nvPr>
            <p:ph type="body" sz="quarter" idx="25" hasCustomPrompt="1"/>
          </p:nvPr>
        </p:nvSpPr>
        <p:spPr>
          <a:xfrm>
            <a:off x="8678420" y="91440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4" name="Text Placeholder 8">
            <a:extLst>
              <a:ext uri="{FF2B5EF4-FFF2-40B4-BE49-F238E27FC236}">
                <a16:creationId xmlns:a16="http://schemas.microsoft.com/office/drawing/2014/main" id="{FF352FAE-4CE0-8E43-8781-315B83E59767}"/>
              </a:ext>
            </a:extLst>
          </p:cNvPr>
          <p:cNvSpPr>
            <a:spLocks noGrp="1"/>
          </p:cNvSpPr>
          <p:nvPr>
            <p:ph type="body" sz="quarter" idx="26" hasCustomPrompt="1"/>
          </p:nvPr>
        </p:nvSpPr>
        <p:spPr>
          <a:xfrm>
            <a:off x="5142739" y="226314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5" name="Text Placeholder 8">
            <a:extLst>
              <a:ext uri="{FF2B5EF4-FFF2-40B4-BE49-F238E27FC236}">
                <a16:creationId xmlns:a16="http://schemas.microsoft.com/office/drawing/2014/main" id="{C8FFB074-E858-D747-BF3E-15C14C38FA57}"/>
              </a:ext>
            </a:extLst>
          </p:cNvPr>
          <p:cNvSpPr>
            <a:spLocks noGrp="1"/>
          </p:cNvSpPr>
          <p:nvPr>
            <p:ph type="body" sz="quarter" idx="27" hasCustomPrompt="1"/>
          </p:nvPr>
        </p:nvSpPr>
        <p:spPr>
          <a:xfrm>
            <a:off x="8678420" y="226314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6" name="Text Placeholder 8">
            <a:extLst>
              <a:ext uri="{FF2B5EF4-FFF2-40B4-BE49-F238E27FC236}">
                <a16:creationId xmlns:a16="http://schemas.microsoft.com/office/drawing/2014/main" id="{054D3B1B-C485-BC49-9DB1-10369CB5F5C5}"/>
              </a:ext>
            </a:extLst>
          </p:cNvPr>
          <p:cNvSpPr>
            <a:spLocks noGrp="1"/>
          </p:cNvSpPr>
          <p:nvPr>
            <p:ph type="body" sz="quarter" idx="28" hasCustomPrompt="1"/>
          </p:nvPr>
        </p:nvSpPr>
        <p:spPr>
          <a:xfrm>
            <a:off x="5142739" y="3611879"/>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7" name="Text Placeholder 8">
            <a:extLst>
              <a:ext uri="{FF2B5EF4-FFF2-40B4-BE49-F238E27FC236}">
                <a16:creationId xmlns:a16="http://schemas.microsoft.com/office/drawing/2014/main" id="{1839DC3B-D2C9-634E-8C42-EEB0C939DEC7}"/>
              </a:ext>
            </a:extLst>
          </p:cNvPr>
          <p:cNvSpPr>
            <a:spLocks noGrp="1"/>
          </p:cNvSpPr>
          <p:nvPr>
            <p:ph type="body" sz="quarter" idx="29" hasCustomPrompt="1"/>
          </p:nvPr>
        </p:nvSpPr>
        <p:spPr>
          <a:xfrm>
            <a:off x="8678420" y="3611879"/>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8" name="Text Placeholder 8">
            <a:extLst>
              <a:ext uri="{FF2B5EF4-FFF2-40B4-BE49-F238E27FC236}">
                <a16:creationId xmlns:a16="http://schemas.microsoft.com/office/drawing/2014/main" id="{AC71FF08-5CDD-894C-B838-6E8613567111}"/>
              </a:ext>
            </a:extLst>
          </p:cNvPr>
          <p:cNvSpPr>
            <a:spLocks noGrp="1"/>
          </p:cNvSpPr>
          <p:nvPr>
            <p:ph type="body" sz="quarter" idx="30" hasCustomPrompt="1"/>
          </p:nvPr>
        </p:nvSpPr>
        <p:spPr>
          <a:xfrm>
            <a:off x="5142739" y="4960618"/>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9" name="Text Placeholder 8">
            <a:extLst>
              <a:ext uri="{FF2B5EF4-FFF2-40B4-BE49-F238E27FC236}">
                <a16:creationId xmlns:a16="http://schemas.microsoft.com/office/drawing/2014/main" id="{303C9887-2C91-D94E-8060-CF7FF46A9663}"/>
              </a:ext>
            </a:extLst>
          </p:cNvPr>
          <p:cNvSpPr>
            <a:spLocks noGrp="1"/>
          </p:cNvSpPr>
          <p:nvPr>
            <p:ph type="body" sz="quarter" idx="31" hasCustomPrompt="1"/>
          </p:nvPr>
        </p:nvSpPr>
        <p:spPr>
          <a:xfrm>
            <a:off x="8678420" y="4960618"/>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Tree>
    <p:extLst>
      <p:ext uri="{BB962C8B-B14F-4D97-AF65-F5344CB8AC3E}">
        <p14:creationId xmlns:p14="http://schemas.microsoft.com/office/powerpoint/2010/main" val="1490543032"/>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21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5905500" y="0"/>
            <a:ext cx="62865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799" y="1676400"/>
            <a:ext cx="4530089"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grpSp>
        <p:nvGrpSpPr>
          <p:cNvPr id="31" name="Group 30">
            <a:extLst>
              <a:ext uri="{FF2B5EF4-FFF2-40B4-BE49-F238E27FC236}">
                <a16:creationId xmlns:a16="http://schemas.microsoft.com/office/drawing/2014/main" id="{21F03AA6-55F6-104A-A070-5093B7C8784E}"/>
              </a:ext>
            </a:extLst>
          </p:cNvPr>
          <p:cNvGrpSpPr/>
          <p:nvPr userDrawn="1"/>
        </p:nvGrpSpPr>
        <p:grpSpPr>
          <a:xfrm>
            <a:off x="6591299" y="1908810"/>
            <a:ext cx="2097405" cy="4046220"/>
            <a:chOff x="5887593" y="1908810"/>
            <a:chExt cx="2801112" cy="4046220"/>
          </a:xfrm>
        </p:grpSpPr>
        <p:cxnSp>
          <p:nvCxnSpPr>
            <p:cNvPr id="27" name="Straight Connector 26">
              <a:extLst>
                <a:ext uri="{FF2B5EF4-FFF2-40B4-BE49-F238E27FC236}">
                  <a16:creationId xmlns:a16="http://schemas.microsoft.com/office/drawing/2014/main" id="{233DCB86-5CF1-9740-AB4D-7111C9446847}"/>
                </a:ext>
              </a:extLst>
            </p:cNvPr>
            <p:cNvCxnSpPr>
              <a:cxnSpLocks/>
            </p:cNvCxnSpPr>
            <p:nvPr userDrawn="1"/>
          </p:nvCxnSpPr>
          <p:spPr>
            <a:xfrm flipH="1">
              <a:off x="5887593"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F6B8ABD6-3C67-054D-939E-6A227683394B}"/>
                </a:ext>
              </a:extLst>
            </p:cNvPr>
            <p:cNvCxnSpPr>
              <a:cxnSpLocks/>
            </p:cNvCxnSpPr>
            <p:nvPr userDrawn="1"/>
          </p:nvCxnSpPr>
          <p:spPr>
            <a:xfrm flipH="1">
              <a:off x="5887593"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ED47AEF1-08C0-C147-831C-1B9CCC38BA68}"/>
                </a:ext>
              </a:extLst>
            </p:cNvPr>
            <p:cNvCxnSpPr>
              <a:cxnSpLocks/>
            </p:cNvCxnSpPr>
            <p:nvPr userDrawn="1"/>
          </p:nvCxnSpPr>
          <p:spPr>
            <a:xfrm flipH="1">
              <a:off x="5887593"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4CDE2824-8711-BE40-95A9-88B8D2802E24}"/>
                </a:ext>
              </a:extLst>
            </p:cNvPr>
            <p:cNvCxnSpPr>
              <a:cxnSpLocks/>
            </p:cNvCxnSpPr>
            <p:nvPr userDrawn="1"/>
          </p:nvCxnSpPr>
          <p:spPr>
            <a:xfrm flipH="1">
              <a:off x="5887593"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grpSp>
      <p:sp>
        <p:nvSpPr>
          <p:cNvPr id="42" name="Text Placeholder 8">
            <a:extLst>
              <a:ext uri="{FF2B5EF4-FFF2-40B4-BE49-F238E27FC236}">
                <a16:creationId xmlns:a16="http://schemas.microsoft.com/office/drawing/2014/main" id="{ACE8F026-716A-4C42-8AF8-7FB82FC54468}"/>
              </a:ext>
            </a:extLst>
          </p:cNvPr>
          <p:cNvSpPr>
            <a:spLocks noGrp="1"/>
          </p:cNvSpPr>
          <p:nvPr>
            <p:ph type="body" sz="quarter" idx="24" hasCustomPrompt="1"/>
          </p:nvPr>
        </p:nvSpPr>
        <p:spPr>
          <a:xfrm>
            <a:off x="6591299" y="91440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3" name="Text Placeholder 8">
            <a:extLst>
              <a:ext uri="{FF2B5EF4-FFF2-40B4-BE49-F238E27FC236}">
                <a16:creationId xmlns:a16="http://schemas.microsoft.com/office/drawing/2014/main" id="{B3060272-CF22-0B44-98D2-8A8986EFFDC3}"/>
              </a:ext>
            </a:extLst>
          </p:cNvPr>
          <p:cNvSpPr>
            <a:spLocks noGrp="1"/>
          </p:cNvSpPr>
          <p:nvPr>
            <p:ph type="body" sz="quarter" idx="25" hasCustomPrompt="1"/>
          </p:nvPr>
        </p:nvSpPr>
        <p:spPr>
          <a:xfrm>
            <a:off x="9382126" y="91440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4" name="Text Placeholder 8">
            <a:extLst>
              <a:ext uri="{FF2B5EF4-FFF2-40B4-BE49-F238E27FC236}">
                <a16:creationId xmlns:a16="http://schemas.microsoft.com/office/drawing/2014/main" id="{FF352FAE-4CE0-8E43-8781-315B83E59767}"/>
              </a:ext>
            </a:extLst>
          </p:cNvPr>
          <p:cNvSpPr>
            <a:spLocks noGrp="1"/>
          </p:cNvSpPr>
          <p:nvPr>
            <p:ph type="body" sz="quarter" idx="26" hasCustomPrompt="1"/>
          </p:nvPr>
        </p:nvSpPr>
        <p:spPr>
          <a:xfrm>
            <a:off x="6591299" y="226314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5" name="Text Placeholder 8">
            <a:extLst>
              <a:ext uri="{FF2B5EF4-FFF2-40B4-BE49-F238E27FC236}">
                <a16:creationId xmlns:a16="http://schemas.microsoft.com/office/drawing/2014/main" id="{C8FFB074-E858-D747-BF3E-15C14C38FA57}"/>
              </a:ext>
            </a:extLst>
          </p:cNvPr>
          <p:cNvSpPr>
            <a:spLocks noGrp="1"/>
          </p:cNvSpPr>
          <p:nvPr>
            <p:ph type="body" sz="quarter" idx="27" hasCustomPrompt="1"/>
          </p:nvPr>
        </p:nvSpPr>
        <p:spPr>
          <a:xfrm>
            <a:off x="9382126" y="226314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6" name="Text Placeholder 8">
            <a:extLst>
              <a:ext uri="{FF2B5EF4-FFF2-40B4-BE49-F238E27FC236}">
                <a16:creationId xmlns:a16="http://schemas.microsoft.com/office/drawing/2014/main" id="{054D3B1B-C485-BC49-9DB1-10369CB5F5C5}"/>
              </a:ext>
            </a:extLst>
          </p:cNvPr>
          <p:cNvSpPr>
            <a:spLocks noGrp="1"/>
          </p:cNvSpPr>
          <p:nvPr>
            <p:ph type="body" sz="quarter" idx="28" hasCustomPrompt="1"/>
          </p:nvPr>
        </p:nvSpPr>
        <p:spPr>
          <a:xfrm>
            <a:off x="6591299" y="3611879"/>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7" name="Text Placeholder 8">
            <a:extLst>
              <a:ext uri="{FF2B5EF4-FFF2-40B4-BE49-F238E27FC236}">
                <a16:creationId xmlns:a16="http://schemas.microsoft.com/office/drawing/2014/main" id="{1839DC3B-D2C9-634E-8C42-EEB0C939DEC7}"/>
              </a:ext>
            </a:extLst>
          </p:cNvPr>
          <p:cNvSpPr>
            <a:spLocks noGrp="1"/>
          </p:cNvSpPr>
          <p:nvPr>
            <p:ph type="body" sz="quarter" idx="29" hasCustomPrompt="1"/>
          </p:nvPr>
        </p:nvSpPr>
        <p:spPr>
          <a:xfrm>
            <a:off x="9382126" y="3611879"/>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8" name="Text Placeholder 8">
            <a:extLst>
              <a:ext uri="{FF2B5EF4-FFF2-40B4-BE49-F238E27FC236}">
                <a16:creationId xmlns:a16="http://schemas.microsoft.com/office/drawing/2014/main" id="{AC71FF08-5CDD-894C-B838-6E8613567111}"/>
              </a:ext>
            </a:extLst>
          </p:cNvPr>
          <p:cNvSpPr>
            <a:spLocks noGrp="1"/>
          </p:cNvSpPr>
          <p:nvPr>
            <p:ph type="body" sz="quarter" idx="30" hasCustomPrompt="1"/>
          </p:nvPr>
        </p:nvSpPr>
        <p:spPr>
          <a:xfrm>
            <a:off x="6591299" y="4960618"/>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9" name="Text Placeholder 8">
            <a:extLst>
              <a:ext uri="{FF2B5EF4-FFF2-40B4-BE49-F238E27FC236}">
                <a16:creationId xmlns:a16="http://schemas.microsoft.com/office/drawing/2014/main" id="{303C9887-2C91-D94E-8060-CF7FF46A9663}"/>
              </a:ext>
            </a:extLst>
          </p:cNvPr>
          <p:cNvSpPr>
            <a:spLocks noGrp="1"/>
          </p:cNvSpPr>
          <p:nvPr>
            <p:ph type="body" sz="quarter" idx="31" hasCustomPrompt="1"/>
          </p:nvPr>
        </p:nvSpPr>
        <p:spPr>
          <a:xfrm>
            <a:off x="9382126" y="4960618"/>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grpSp>
        <p:nvGrpSpPr>
          <p:cNvPr id="50" name="Group 49">
            <a:extLst>
              <a:ext uri="{FF2B5EF4-FFF2-40B4-BE49-F238E27FC236}">
                <a16:creationId xmlns:a16="http://schemas.microsoft.com/office/drawing/2014/main" id="{40EC2DFC-EC60-D341-8F0F-05781D949AC0}"/>
              </a:ext>
            </a:extLst>
          </p:cNvPr>
          <p:cNvGrpSpPr/>
          <p:nvPr userDrawn="1"/>
        </p:nvGrpSpPr>
        <p:grpSpPr>
          <a:xfrm>
            <a:off x="9372206" y="1908810"/>
            <a:ext cx="2097405" cy="4046220"/>
            <a:chOff x="5887593" y="1908810"/>
            <a:chExt cx="2801112" cy="4046220"/>
          </a:xfrm>
        </p:grpSpPr>
        <p:cxnSp>
          <p:nvCxnSpPr>
            <p:cNvPr id="51" name="Straight Connector 50">
              <a:extLst>
                <a:ext uri="{FF2B5EF4-FFF2-40B4-BE49-F238E27FC236}">
                  <a16:creationId xmlns:a16="http://schemas.microsoft.com/office/drawing/2014/main" id="{5A4FEA71-46E0-6845-877E-33B37D426719}"/>
                </a:ext>
              </a:extLst>
            </p:cNvPr>
            <p:cNvCxnSpPr>
              <a:cxnSpLocks/>
            </p:cNvCxnSpPr>
            <p:nvPr userDrawn="1"/>
          </p:nvCxnSpPr>
          <p:spPr>
            <a:xfrm flipH="1">
              <a:off x="5887593"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52" name="Straight Connector 51">
              <a:extLst>
                <a:ext uri="{FF2B5EF4-FFF2-40B4-BE49-F238E27FC236}">
                  <a16:creationId xmlns:a16="http://schemas.microsoft.com/office/drawing/2014/main" id="{533CE838-87B2-2F42-95B3-E03111A4AE2B}"/>
                </a:ext>
              </a:extLst>
            </p:cNvPr>
            <p:cNvCxnSpPr>
              <a:cxnSpLocks/>
            </p:cNvCxnSpPr>
            <p:nvPr userDrawn="1"/>
          </p:nvCxnSpPr>
          <p:spPr>
            <a:xfrm flipH="1">
              <a:off x="5887593"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53" name="Straight Connector 52">
              <a:extLst>
                <a:ext uri="{FF2B5EF4-FFF2-40B4-BE49-F238E27FC236}">
                  <a16:creationId xmlns:a16="http://schemas.microsoft.com/office/drawing/2014/main" id="{C714D6A4-CD76-354E-A761-61CCCB825012}"/>
                </a:ext>
              </a:extLst>
            </p:cNvPr>
            <p:cNvCxnSpPr>
              <a:cxnSpLocks/>
            </p:cNvCxnSpPr>
            <p:nvPr userDrawn="1"/>
          </p:nvCxnSpPr>
          <p:spPr>
            <a:xfrm flipH="1">
              <a:off x="5887593"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Connector 53">
              <a:extLst>
                <a:ext uri="{FF2B5EF4-FFF2-40B4-BE49-F238E27FC236}">
                  <a16:creationId xmlns:a16="http://schemas.microsoft.com/office/drawing/2014/main" id="{DF858FD7-633B-1146-974F-E705D887F96E}"/>
                </a:ext>
              </a:extLst>
            </p:cNvPr>
            <p:cNvCxnSpPr>
              <a:cxnSpLocks/>
            </p:cNvCxnSpPr>
            <p:nvPr userDrawn="1"/>
          </p:nvCxnSpPr>
          <p:spPr>
            <a:xfrm flipH="1">
              <a:off x="5887593"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391747907"/>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9_Case Study - One Column Big Image">
    <p:spTree>
      <p:nvGrpSpPr>
        <p:cNvPr id="1" name=""/>
        <p:cNvGrpSpPr/>
        <p:nvPr/>
      </p:nvGrpSpPr>
      <p:grpSpPr>
        <a:xfrm>
          <a:off x="0" y="0"/>
          <a:ext cx="0" cy="0"/>
          <a:chOff x="0" y="0"/>
          <a:chExt cx="0" cy="0"/>
        </a:xfrm>
      </p:grpSpPr>
      <p:sp>
        <p:nvSpPr>
          <p:cNvPr id="22" name="Picture Placeholder 14">
            <a:extLst>
              <a:ext uri="{FF2B5EF4-FFF2-40B4-BE49-F238E27FC236}">
                <a16:creationId xmlns:a16="http://schemas.microsoft.com/office/drawing/2014/main" id="{A326811A-BCBE-6B41-B2B9-932957E05FE4}"/>
              </a:ext>
            </a:extLst>
          </p:cNvPr>
          <p:cNvSpPr>
            <a:spLocks noGrp="1"/>
          </p:cNvSpPr>
          <p:nvPr>
            <p:ph type="pic" sz="quarter" idx="11" hasCustomPrompt="1"/>
          </p:nvPr>
        </p:nvSpPr>
        <p:spPr>
          <a:xfrm>
            <a:off x="4419600" y="0"/>
            <a:ext cx="77724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spTree>
    <p:extLst>
      <p:ext uri="{BB962C8B-B14F-4D97-AF65-F5344CB8AC3E}">
        <p14:creationId xmlns:p14="http://schemas.microsoft.com/office/powerpoint/2010/main" val="4246090637"/>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0_Case Study - One Column Big Image">
    <p:spTree>
      <p:nvGrpSpPr>
        <p:cNvPr id="1" name=""/>
        <p:cNvGrpSpPr/>
        <p:nvPr/>
      </p:nvGrpSpPr>
      <p:grpSpPr>
        <a:xfrm>
          <a:off x="0" y="0"/>
          <a:ext cx="0" cy="0"/>
          <a:chOff x="0" y="0"/>
          <a:chExt cx="0" cy="0"/>
        </a:xfrm>
      </p:grpSpPr>
      <p:sp>
        <p:nvSpPr>
          <p:cNvPr id="22" name="Picture Placeholder 14">
            <a:extLst>
              <a:ext uri="{FF2B5EF4-FFF2-40B4-BE49-F238E27FC236}">
                <a16:creationId xmlns:a16="http://schemas.microsoft.com/office/drawing/2014/main" id="{A326811A-BCBE-6B41-B2B9-932957E05FE4}"/>
              </a:ext>
            </a:extLst>
          </p:cNvPr>
          <p:cNvSpPr>
            <a:spLocks noGrp="1"/>
          </p:cNvSpPr>
          <p:nvPr>
            <p:ph type="pic" sz="quarter" idx="11" hasCustomPrompt="1"/>
          </p:nvPr>
        </p:nvSpPr>
        <p:spPr>
          <a:xfrm>
            <a:off x="777240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6553200"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spTree>
    <p:extLst>
      <p:ext uri="{BB962C8B-B14F-4D97-AF65-F5344CB8AC3E}">
        <p14:creationId xmlns:p14="http://schemas.microsoft.com/office/powerpoint/2010/main" val="3297256010"/>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1_Back Cover — 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5E422-98EE-AC45-BB27-E6A4793FABE7}"/>
              </a:ext>
            </a:extLst>
          </p:cNvPr>
          <p:cNvSpPr/>
          <p:nvPr userDrawn="1"/>
        </p:nvSpPr>
        <p:spPr>
          <a:xfrm>
            <a:off x="1" y="3629025"/>
            <a:ext cx="12192000" cy="322897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Next-Medium" panose="020B0602020204020303" pitchFamily="34" charset="77"/>
              </a:rPr>
              <a:t>copyright </a:t>
            </a:r>
            <a:r>
              <a:rPr lang="en-US" sz="700" b="0" i="0" spc="20" baseline="0" dirty="0" err="1">
                <a:latin typeface="FuturaNext-Medium" panose="020B0602020204020303" pitchFamily="34" charset="77"/>
              </a:rPr>
              <a:t>publicis</a:t>
            </a:r>
            <a:r>
              <a:rPr lang="en-US" sz="700" b="0" i="0" spc="20" baseline="0" dirty="0">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3696814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D880B64D-2D51-7144-AA29-E6F3703920EA}"/>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356C5A90-C4FF-1E40-9A3B-97E584D7790B}"/>
              </a:ext>
            </a:extLst>
          </p:cNvPr>
          <p:cNvCxnSpPr>
            <a:cxnSpLocks/>
          </p:cNvCxnSpPr>
          <p:nvPr userDrawn="1"/>
        </p:nvCxnSpPr>
        <p:spPr>
          <a:xfrm>
            <a:off x="1801368" y="5777933"/>
            <a:ext cx="0" cy="399313"/>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224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dirty="0"/>
              <a:t>Insert or create a chart</a:t>
            </a:r>
          </a:p>
        </p:txBody>
      </p:sp>
    </p:spTree>
    <p:extLst>
      <p:ext uri="{BB962C8B-B14F-4D97-AF65-F5344CB8AC3E}">
        <p14:creationId xmlns:p14="http://schemas.microsoft.com/office/powerpoint/2010/main" val="3601970121"/>
      </p:ext>
    </p:extLst>
  </p:cSld>
  <p:clrMapOvr>
    <a:masterClrMapping/>
  </p:clrMapOvr>
  <p:extLst>
    <p:ext uri="{DCECCB84-F9BA-43D5-87BE-67443E8EF086}">
      <p15:sldGuideLst xmlns:p15="http://schemas.microsoft.com/office/powerpoint/2012/main"/>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2" name="Picture Placeholder 14">
            <a:extLst>
              <a:ext uri="{FF2B5EF4-FFF2-40B4-BE49-F238E27FC236}">
                <a16:creationId xmlns:a16="http://schemas.microsoft.com/office/drawing/2014/main" id="{C5F831B0-DAC3-FD4B-B695-1B3AE0F249E8}"/>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3" name="Straight Connector 12">
            <a:extLst>
              <a:ext uri="{FF2B5EF4-FFF2-40B4-BE49-F238E27FC236}">
                <a16:creationId xmlns:a16="http://schemas.microsoft.com/office/drawing/2014/main" id="{8B801D53-8B47-7E46-BF39-DAAF215BAA7E}"/>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56539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1" name="Picture Placeholder 14">
            <a:extLst>
              <a:ext uri="{FF2B5EF4-FFF2-40B4-BE49-F238E27FC236}">
                <a16:creationId xmlns:a16="http://schemas.microsoft.com/office/drawing/2014/main" id="{BD25C88F-295C-FE47-AAB5-D4A6569E5F7C}"/>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2" name="Straight Connector 11">
            <a:extLst>
              <a:ext uri="{FF2B5EF4-FFF2-40B4-BE49-F238E27FC236}">
                <a16:creationId xmlns:a16="http://schemas.microsoft.com/office/drawing/2014/main" id="{4AEDF546-1F86-FE43-92BF-750CEFBBC532}"/>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3488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tx1"/>
          </a:solidFill>
        </p:spPr>
        <p:txBody>
          <a:bodyPr tIns="0" bIns="182880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A35DF3DC-EF30-BF46-9FE0-634F5019CAF4}"/>
              </a:ext>
            </a:extLst>
          </p:cNvPr>
          <p:cNvSpPr>
            <a:spLocks noGrp="1"/>
          </p:cNvSpPr>
          <p:nvPr>
            <p:ph type="pic" sz="quarter" idx="13"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21CBED03-6434-0140-99FF-B52286BEEF73}"/>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11867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0" name="Picture Placeholder 14">
            <a:extLst>
              <a:ext uri="{FF2B5EF4-FFF2-40B4-BE49-F238E27FC236}">
                <a16:creationId xmlns:a16="http://schemas.microsoft.com/office/drawing/2014/main" id="{6AAAE114-58A5-A841-9D60-33A4874266F9}"/>
              </a:ext>
            </a:extLst>
          </p:cNvPr>
          <p:cNvSpPr>
            <a:spLocks noGrp="1"/>
          </p:cNvSpPr>
          <p:nvPr>
            <p:ph type="pic" sz="quarter" idx="13" hasCustomPrompt="1"/>
          </p:nvPr>
        </p:nvSpPr>
        <p:spPr>
          <a:xfrm>
            <a:off x="4934132" y="5733288"/>
            <a:ext cx="2326783" cy="495300"/>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spTree>
    <p:extLst>
      <p:ext uri="{BB962C8B-B14F-4D97-AF65-F5344CB8AC3E}">
        <p14:creationId xmlns:p14="http://schemas.microsoft.com/office/powerpoint/2010/main" val="396492627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latin typeface="FuturaNext-Medium" panose="020B0602020204020303" pitchFamily="34" charset="77"/>
              </a:rPr>
              <a:t>copyright </a:t>
            </a:r>
            <a:r>
              <a:rPr lang="en-US" sz="700" b="0" i="0" spc="20" baseline="0" err="1">
                <a:latin typeface="FuturaNext-Medium" panose="020B0602020204020303" pitchFamily="34" charset="77"/>
              </a:rPr>
              <a:t>publicis</a:t>
            </a:r>
            <a:r>
              <a:rPr lang="en-US" sz="700" b="0" i="0" spc="20" baseline="0">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426606652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43693369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1709851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a:xfrm>
            <a:off x="11178540" y="6309360"/>
            <a:ext cx="324612" cy="262890"/>
          </a:xfrm>
        </p:spPr>
        <p:txBody>
          <a:bodyPr/>
          <a:lstStyle>
            <a:lvl1pPr>
              <a:defRPr sz="600"/>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816800784"/>
      </p:ext>
    </p:extLst>
  </p:cSld>
  <p:clrMapOvr>
    <a:masterClrMapping/>
  </p:clrMapOvr>
  <p:extLst>
    <p:ext uri="{DCECCB84-F9BA-43D5-87BE-67443E8EF086}">
      <p15:sldGuideLst xmlns:p15="http://schemas.microsoft.com/office/powerpoint/2012/main"/>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1_Two Column Layou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53219C-1660-4DA6-BF0C-A9612F5C88AC}"/>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6"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id="{2353219C-1660-4DA6-BF0C-A9612F5C88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D656140-8215-4C54-86EA-BC7176938DDA}"/>
              </a:ext>
            </a:extLst>
          </p:cNvPr>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300" b="0" i="0" baseline="0">
              <a:latin typeface="FuturaNext-Medium" panose="020B0602020204020303"/>
              <a:ea typeface="+mj-ea"/>
              <a:cs typeface="+mj-cs"/>
              <a:sym typeface="Futura Next Medium" panose="020B0602020204020303"/>
            </a:endParaRP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44466895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25_Case Study - One Column Big Imag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E3BF8CA-4414-D44E-AE03-79ABE34264F5}"/>
              </a:ext>
            </a:extLst>
          </p:cNvPr>
          <p:cNvSpPr/>
          <p:nvPr userDrawn="1"/>
        </p:nvSpPr>
        <p:spPr>
          <a:xfrm>
            <a:off x="6836664"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4" name="Rectangle 3">
            <a:extLst>
              <a:ext uri="{FF2B5EF4-FFF2-40B4-BE49-F238E27FC236}">
                <a16:creationId xmlns:a16="http://schemas.microsoft.com/office/drawing/2014/main" id="{718BF610-0B9C-9C49-BDF6-D6004259C74D}"/>
              </a:ext>
            </a:extLst>
          </p:cNvPr>
          <p:cNvSpPr/>
          <p:nvPr userDrawn="1"/>
        </p:nvSpPr>
        <p:spPr>
          <a:xfrm>
            <a:off x="4038602"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11" name="Picture Placeholder 14">
            <a:extLst>
              <a:ext uri="{FF2B5EF4-FFF2-40B4-BE49-F238E27FC236}">
                <a16:creationId xmlns:a16="http://schemas.microsoft.com/office/drawing/2014/main" id="{D9E0C8CD-0544-E74E-B3AA-0D236E006170}"/>
              </a:ext>
            </a:extLst>
          </p:cNvPr>
          <p:cNvSpPr>
            <a:spLocks noGrp="1"/>
          </p:cNvSpPr>
          <p:nvPr>
            <p:ph type="pic" sz="quarter" idx="11" hasCustomPrompt="1"/>
          </p:nvPr>
        </p:nvSpPr>
        <p:spPr>
          <a:xfrm>
            <a:off x="1" y="0"/>
            <a:ext cx="40386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accent6"/>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Subtitle 2">
            <a:extLst>
              <a:ext uri="{FF2B5EF4-FFF2-40B4-BE49-F238E27FC236}">
                <a16:creationId xmlns:a16="http://schemas.microsoft.com/office/drawing/2014/main" id="{98847419-B279-5D4E-9824-AE7EB36341A2}"/>
              </a:ext>
            </a:extLst>
          </p:cNvPr>
          <p:cNvSpPr>
            <a:spLocks noGrp="1"/>
          </p:cNvSpPr>
          <p:nvPr>
            <p:ph type="subTitle" idx="13" hasCustomPrompt="1"/>
          </p:nvPr>
        </p:nvSpPr>
        <p:spPr>
          <a:xfrm>
            <a:off x="685801" y="404530"/>
            <a:ext cx="2781300" cy="254813"/>
          </a:xfrm>
        </p:spPr>
        <p:txBody>
          <a:bodyPr anchor="t" anchorCtr="0">
            <a:noAutofit/>
          </a:bodyPr>
          <a:lstStyle>
            <a:lvl1pPr marL="0" indent="0" algn="l">
              <a:spcAft>
                <a:spcPts val="0"/>
              </a:spcAft>
              <a:buNone/>
              <a:defRPr sz="1000" b="0" i="0" kern="0" cap="none" spc="50" baseline="0">
                <a:solidFill>
                  <a:schemeClr val="accent6"/>
                </a:solidFill>
                <a:latin typeface="+mn-lt"/>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4" name="Title 1">
            <a:extLst>
              <a:ext uri="{FF2B5EF4-FFF2-40B4-BE49-F238E27FC236}">
                <a16:creationId xmlns:a16="http://schemas.microsoft.com/office/drawing/2014/main" id="{095241D0-7F5E-3B49-B301-B97D3793E03A}"/>
              </a:ext>
            </a:extLst>
          </p:cNvPr>
          <p:cNvSpPr>
            <a:spLocks noGrp="1"/>
          </p:cNvSpPr>
          <p:nvPr>
            <p:ph type="title" hasCustomPrompt="1"/>
          </p:nvPr>
        </p:nvSpPr>
        <p:spPr>
          <a:xfrm>
            <a:off x="685801" y="934720"/>
            <a:ext cx="2781300" cy="1889760"/>
          </a:xfrm>
        </p:spPr>
        <p:txBody>
          <a:bodyPr anchor="t" anchorCtr="0"/>
          <a:lstStyle>
            <a:lvl1pPr marL="0" marR="0" indent="0" algn="l" defTabSz="914400" rtl="0" eaLnBrk="1" fontAlgn="auto" latinLnBrk="0" hangingPunct="1">
              <a:lnSpc>
                <a:spcPct val="110000"/>
              </a:lnSpc>
              <a:spcBef>
                <a:spcPct val="0"/>
              </a:spcBef>
              <a:spcAft>
                <a:spcPts val="0"/>
              </a:spcAft>
              <a:buClrTx/>
              <a:buSzTx/>
              <a:buFontTx/>
              <a:buNone/>
              <a:tabLst/>
              <a:defRPr sz="2300" b="0" i="0">
                <a:solidFill>
                  <a:schemeClr val="bg2"/>
                </a:solidFill>
                <a:latin typeface="FuturaNext-Medium" panose="020B0602020204020303" pitchFamily="34" charset="77"/>
              </a:defRPr>
            </a:lvl1pPr>
          </a:lstStyle>
          <a:p>
            <a:r>
              <a:rPr lang="en-US"/>
              <a:t>The “How” Headline or impact statement (60 characters or less)</a:t>
            </a:r>
          </a:p>
        </p:txBody>
      </p:sp>
      <p:sp>
        <p:nvSpPr>
          <p:cNvPr id="15" name="Text Placeholder 8">
            <a:extLst>
              <a:ext uri="{FF2B5EF4-FFF2-40B4-BE49-F238E27FC236}">
                <a16:creationId xmlns:a16="http://schemas.microsoft.com/office/drawing/2014/main" id="{4D7C8FB4-185B-E24E-824F-17B1F022525C}"/>
              </a:ext>
            </a:extLst>
          </p:cNvPr>
          <p:cNvSpPr>
            <a:spLocks noGrp="1"/>
          </p:cNvSpPr>
          <p:nvPr>
            <p:ph type="body" sz="quarter" idx="43" hasCustomPrompt="1"/>
          </p:nvPr>
        </p:nvSpPr>
        <p:spPr>
          <a:xfrm>
            <a:off x="685801" y="2945410"/>
            <a:ext cx="2781300" cy="680875"/>
          </a:xfrm>
          <a:noFill/>
        </p:spPr>
        <p:txBody>
          <a:bodyPr lIns="0" rIns="0" numCol="1" spcCol="384048" anchor="t"/>
          <a:lstStyle>
            <a:lvl1pPr marL="0" marR="0" indent="0" algn="l" defTabSz="914400" rtl="0" eaLnBrk="1" fontAlgn="auto" latinLnBrk="0" hangingPunct="1">
              <a:lnSpc>
                <a:spcPct val="130000"/>
              </a:lnSpc>
              <a:spcBef>
                <a:spcPts val="800"/>
              </a:spcBef>
              <a:spcAft>
                <a:spcPts val="0"/>
              </a:spcAft>
              <a:buClrTx/>
              <a:buSzTx/>
              <a:buFontTx/>
              <a:buNone/>
              <a:tabLst/>
              <a:defRPr sz="1000">
                <a:solidFill>
                  <a:schemeClr val="accent1"/>
                </a:solidFill>
                <a:latin typeface="+mn-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You can also include sub-text under the headline in this section.</a:t>
            </a:r>
          </a:p>
        </p:txBody>
      </p:sp>
      <p:sp>
        <p:nvSpPr>
          <p:cNvPr id="16" name="Text Placeholder 8">
            <a:extLst>
              <a:ext uri="{FF2B5EF4-FFF2-40B4-BE49-F238E27FC236}">
                <a16:creationId xmlns:a16="http://schemas.microsoft.com/office/drawing/2014/main" id="{88D8F88F-8150-4E41-8A35-412D319A5073}"/>
              </a:ext>
            </a:extLst>
          </p:cNvPr>
          <p:cNvSpPr>
            <a:spLocks noGrp="1"/>
          </p:cNvSpPr>
          <p:nvPr>
            <p:ph type="body" sz="quarter" idx="44" hasCustomPrompt="1"/>
          </p:nvPr>
        </p:nvSpPr>
        <p:spPr>
          <a:xfrm>
            <a:off x="685801" y="4116594"/>
            <a:ext cx="2781300" cy="2046211"/>
          </a:xfrm>
          <a:noFill/>
        </p:spPr>
        <p:txBody>
          <a:bodyPr lIns="0" rIns="0" numCol="1" spcCol="384048" anchor="b"/>
          <a:lstStyle>
            <a:lvl1pPr marL="0" marR="0" indent="0" algn="l" defTabSz="914400" rtl="0" eaLnBrk="1" fontAlgn="auto" latinLnBrk="0" hangingPunct="1">
              <a:lnSpc>
                <a:spcPct val="140000"/>
              </a:lnSpc>
              <a:spcBef>
                <a:spcPts val="400"/>
              </a:spcBef>
              <a:spcAft>
                <a:spcPts val="400"/>
              </a:spcAft>
              <a:buClrTx/>
              <a:buSzTx/>
              <a:buFontTx/>
              <a:buNone/>
              <a:tabLst/>
              <a:defRPr sz="1100">
                <a:solidFill>
                  <a:schemeClr val="accent3"/>
                </a:solidFill>
                <a:latin typeface="+mj-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The Introduction (no heading, 350 characters or less)—Copy in this section should be compelling and tease the work and impact we had with the client.</a:t>
            </a:r>
          </a:p>
        </p:txBody>
      </p:sp>
      <p:sp>
        <p:nvSpPr>
          <p:cNvPr id="17" name="Text Placeholder 8">
            <a:extLst>
              <a:ext uri="{FF2B5EF4-FFF2-40B4-BE49-F238E27FC236}">
                <a16:creationId xmlns:a16="http://schemas.microsoft.com/office/drawing/2014/main" id="{F74A41BD-1CC1-DF4A-82AB-C3929B3060BE}"/>
              </a:ext>
            </a:extLst>
          </p:cNvPr>
          <p:cNvSpPr>
            <a:spLocks noGrp="1"/>
          </p:cNvSpPr>
          <p:nvPr>
            <p:ph type="body" sz="quarter" idx="10" hasCustomPrompt="1"/>
          </p:nvPr>
        </p:nvSpPr>
        <p:spPr>
          <a:xfrm>
            <a:off x="4399790" y="404530"/>
            <a:ext cx="2075688" cy="3743960"/>
          </a:xfrm>
        </p:spPr>
        <p:txBody>
          <a:bodyPr numCol="1" spcCol="384048"/>
          <a:lstStyle>
            <a:lvl1pPr>
              <a:lnSpc>
                <a:spcPct val="140000"/>
              </a:lnSpc>
              <a:spcBef>
                <a:spcPts val="400"/>
              </a:spcBef>
              <a:spcAft>
                <a:spcPts val="400"/>
              </a:spcAft>
              <a:defRPr sz="900"/>
            </a:lvl1pPr>
            <a:lvl2pPr marL="0" indent="0">
              <a:lnSpc>
                <a:spcPct val="140000"/>
              </a:lnSpc>
              <a:spcBef>
                <a:spcPts val="1000"/>
              </a:spcBef>
              <a:spcAft>
                <a:spcPts val="0"/>
              </a:spcAft>
              <a:buNone/>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imperative for change</a:t>
            </a:r>
          </a:p>
          <a:p>
            <a:pPr lvl="0"/>
            <a:r>
              <a:rPr lang="en-US"/>
              <a:t>(this heading is used across all cases)</a:t>
            </a:r>
          </a:p>
          <a:p>
            <a:pPr lvl="0"/>
            <a:r>
              <a:rPr lang="en-US"/>
              <a:t>Copy under this heading should outline the business transformation need state (400 characters or less).</a:t>
            </a:r>
          </a:p>
        </p:txBody>
      </p:sp>
      <p:sp>
        <p:nvSpPr>
          <p:cNvPr id="18" name="Text Placeholder 8">
            <a:extLst>
              <a:ext uri="{FF2B5EF4-FFF2-40B4-BE49-F238E27FC236}">
                <a16:creationId xmlns:a16="http://schemas.microsoft.com/office/drawing/2014/main" id="{19451A40-AB4B-D548-8401-FC4DDBB6D9DE}"/>
              </a:ext>
            </a:extLst>
          </p:cNvPr>
          <p:cNvSpPr>
            <a:spLocks noGrp="1"/>
          </p:cNvSpPr>
          <p:nvPr>
            <p:ph type="body" sz="quarter" idx="45" hasCustomPrompt="1"/>
          </p:nvPr>
        </p:nvSpPr>
        <p:spPr>
          <a:xfrm>
            <a:off x="7197852" y="404530"/>
            <a:ext cx="2075688" cy="3743960"/>
          </a:xfrm>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transformative solution</a:t>
            </a:r>
          </a:p>
          <a:p>
            <a:pPr lvl="0"/>
            <a:r>
              <a:rPr lang="en-US"/>
              <a:t>(this heading is used across all cases)</a:t>
            </a:r>
          </a:p>
          <a:p>
            <a:pPr lvl="0"/>
            <a:r>
              <a:rPr lang="en-US"/>
              <a:t>What we did and how we did it (630 characters or less). </a:t>
            </a:r>
          </a:p>
          <a:p>
            <a:pPr lvl="0"/>
            <a:r>
              <a:rPr lang="en-US"/>
              <a:t>Within this section we’d like to also address:</a:t>
            </a:r>
          </a:p>
          <a:p>
            <a:pPr lvl="0"/>
            <a:r>
              <a:rPr lang="en-US"/>
              <a:t>Partnerships and alliances:</a:t>
            </a:r>
          </a:p>
          <a:p>
            <a:pPr lvl="3"/>
            <a:r>
              <a:rPr lang="en-US"/>
              <a:t>If applicable to this client story i.e. Please provide details on any alliance technologies that were included in the solution and why was that particular technology chosen?”</a:t>
            </a:r>
          </a:p>
          <a:p>
            <a:pPr lvl="0"/>
            <a:r>
              <a:rPr lang="en-US"/>
              <a:t>Engineering and Technology</a:t>
            </a:r>
          </a:p>
          <a:p>
            <a:pPr lvl="3"/>
            <a:r>
              <a:rPr lang="en-US"/>
              <a:t>Are we helping the client scale/ step change their engineering capability?</a:t>
            </a:r>
          </a:p>
          <a:p>
            <a:pPr lvl="3"/>
            <a:r>
              <a:rPr lang="en-US"/>
              <a:t>In this engagement did we invest or make a material change to engineering process to increase the engineering maturity?</a:t>
            </a:r>
          </a:p>
          <a:p>
            <a:pPr lvl="3"/>
            <a:r>
              <a:rPr lang="en-US"/>
              <a:t>Did we modernize IT infrastructure so that they are ready to embrace digital challenge?</a:t>
            </a:r>
          </a:p>
          <a:p>
            <a:pPr lvl="3"/>
            <a:r>
              <a:rPr lang="en-US"/>
              <a:t>Did we try any future or innovative tech in positioning the client better in their industry?</a:t>
            </a:r>
          </a:p>
        </p:txBody>
      </p:sp>
      <p:sp>
        <p:nvSpPr>
          <p:cNvPr id="19" name="Text Placeholder 8">
            <a:extLst>
              <a:ext uri="{FF2B5EF4-FFF2-40B4-BE49-F238E27FC236}">
                <a16:creationId xmlns:a16="http://schemas.microsoft.com/office/drawing/2014/main" id="{CFA3AE71-A20E-4F43-B13F-34A495453B92}"/>
              </a:ext>
            </a:extLst>
          </p:cNvPr>
          <p:cNvSpPr>
            <a:spLocks noGrp="1"/>
          </p:cNvSpPr>
          <p:nvPr>
            <p:ph type="body" sz="quarter" idx="48" hasCustomPrompt="1"/>
          </p:nvPr>
        </p:nvSpPr>
        <p:spPr>
          <a:xfrm>
            <a:off x="10020300" y="404530"/>
            <a:ext cx="1680826" cy="1963285"/>
          </a:xfrm>
          <a:noFill/>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Business impact</a:t>
            </a:r>
          </a:p>
          <a:p>
            <a:pPr lvl="0"/>
            <a:r>
              <a:rPr lang="en-US"/>
              <a:t>(this heading is used across all cases)</a:t>
            </a:r>
          </a:p>
          <a:p>
            <a:pPr lvl="0"/>
            <a:r>
              <a:rPr lang="en-US"/>
              <a:t>The results we achieved with the client (650 characters or less, plus we can add callouts for the specific results we achieved (bottom-line results, revenue impact, transformational impact etc.)</a:t>
            </a:r>
          </a:p>
        </p:txBody>
      </p:sp>
      <p:sp>
        <p:nvSpPr>
          <p:cNvPr id="20" name="Text Placeholder 8">
            <a:extLst>
              <a:ext uri="{FF2B5EF4-FFF2-40B4-BE49-F238E27FC236}">
                <a16:creationId xmlns:a16="http://schemas.microsoft.com/office/drawing/2014/main" id="{E1F44EBF-96C0-0644-A3BD-6546E18CC530}"/>
              </a:ext>
            </a:extLst>
          </p:cNvPr>
          <p:cNvSpPr>
            <a:spLocks noGrp="1"/>
          </p:cNvSpPr>
          <p:nvPr>
            <p:ph type="body" sz="quarter" idx="25" hasCustomPrompt="1"/>
          </p:nvPr>
        </p:nvSpPr>
        <p:spPr>
          <a:xfrm>
            <a:off x="10020300" y="2582270"/>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1" name="Text Placeholder 8">
            <a:extLst>
              <a:ext uri="{FF2B5EF4-FFF2-40B4-BE49-F238E27FC236}">
                <a16:creationId xmlns:a16="http://schemas.microsoft.com/office/drawing/2014/main" id="{4A694557-9DEC-4B41-8D0C-A294D944B818}"/>
              </a:ext>
            </a:extLst>
          </p:cNvPr>
          <p:cNvSpPr>
            <a:spLocks noGrp="1"/>
          </p:cNvSpPr>
          <p:nvPr>
            <p:ph type="body" sz="quarter" idx="49" hasCustomPrompt="1"/>
          </p:nvPr>
        </p:nvSpPr>
        <p:spPr>
          <a:xfrm>
            <a:off x="10020300" y="3510237"/>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3" name="Text Placeholder 8">
            <a:extLst>
              <a:ext uri="{FF2B5EF4-FFF2-40B4-BE49-F238E27FC236}">
                <a16:creationId xmlns:a16="http://schemas.microsoft.com/office/drawing/2014/main" id="{7A0D376C-C03D-E445-B32A-08E803637BCC}"/>
              </a:ext>
            </a:extLst>
          </p:cNvPr>
          <p:cNvSpPr>
            <a:spLocks noGrp="1"/>
          </p:cNvSpPr>
          <p:nvPr>
            <p:ph type="body" sz="quarter" idx="50" hasCustomPrompt="1"/>
          </p:nvPr>
        </p:nvSpPr>
        <p:spPr>
          <a:xfrm>
            <a:off x="10020300" y="4438204"/>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4" name="Text Placeholder 8">
            <a:extLst>
              <a:ext uri="{FF2B5EF4-FFF2-40B4-BE49-F238E27FC236}">
                <a16:creationId xmlns:a16="http://schemas.microsoft.com/office/drawing/2014/main" id="{D79D811C-0CA8-4440-ADC7-59D2E06817C0}"/>
              </a:ext>
            </a:extLst>
          </p:cNvPr>
          <p:cNvSpPr>
            <a:spLocks noGrp="1"/>
          </p:cNvSpPr>
          <p:nvPr>
            <p:ph type="body" sz="quarter" idx="51" hasCustomPrompt="1"/>
          </p:nvPr>
        </p:nvSpPr>
        <p:spPr>
          <a:xfrm>
            <a:off x="10020300" y="5366172"/>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012519034"/>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2618330055"/>
      </p:ext>
    </p:extLst>
  </p:cSld>
  <p:clrMapOvr>
    <a:masterClrMapping/>
  </p:clrMapOvr>
  <p:extLst>
    <p:ext uri="{DCECCB84-F9BA-43D5-87BE-67443E8EF086}">
      <p15:sldGuideLst xmlns:p15="http://schemas.microsoft.com/office/powerpoint/2012/main"/>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042284857"/>
      </p:ext>
    </p:extLst>
  </p:cSld>
  <p:clrMapOvr>
    <a:masterClrMapping/>
  </p:clrMapOvr>
  <p:extLst>
    <p:ext uri="{DCECCB84-F9BA-43D5-87BE-67443E8EF086}">
      <p15:sldGuideLst xmlns:p15="http://schemas.microsoft.com/office/powerpoint/2012/main"/>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2917111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248931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7875997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7208405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21505826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387627769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633572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2812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3115271"/>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4" name="Picture Placeholder 14">
            <a:extLst>
              <a:ext uri="{FF2B5EF4-FFF2-40B4-BE49-F238E27FC236}">
                <a16:creationId xmlns:a16="http://schemas.microsoft.com/office/drawing/2014/main" id="{F477EEF1-FBA6-DA4B-B359-8378F6046C36}"/>
              </a:ext>
            </a:extLst>
          </p:cNvPr>
          <p:cNvSpPr>
            <a:spLocks noGrp="1"/>
          </p:cNvSpPr>
          <p:nvPr>
            <p:ph type="pic" sz="quarter" idx="11" hasCustomPrompt="1"/>
          </p:nvPr>
        </p:nvSpPr>
        <p:spPr>
          <a:xfrm>
            <a:off x="685980" y="1338323"/>
            <a:ext cx="3356722" cy="1892808"/>
          </a:xfrm>
          <a:solidFill>
            <a:schemeClr val="bg2">
              <a:lumMod val="95000"/>
            </a:schemeClr>
          </a:solidFill>
        </p:spPr>
        <p:txBody>
          <a:bodyPr tIns="731520" bIns="0" anchor="ctr" anchorCtr="0"/>
          <a:lstStyle>
            <a:lvl1pPr marL="0" indent="0" algn="ctr">
              <a:lnSpc>
                <a:spcPct val="110000"/>
              </a:lnSpc>
              <a:buFontTx/>
              <a:buNone/>
              <a:defRPr sz="1000" b="0" i="0" baseline="0">
                <a:solidFill>
                  <a:schemeClr val="tx1"/>
                </a:solidFill>
                <a:latin typeface="Gotham-Book"/>
                <a:cs typeface="Gotham-Book"/>
              </a:defRPr>
            </a:lvl1pPr>
          </a:lstStyle>
          <a:p>
            <a:r>
              <a:rPr lang="en-US" dirty="0"/>
              <a:t>Drag and drop image or click icon to add</a:t>
            </a:r>
          </a:p>
        </p:txBody>
      </p:sp>
      <p:sp>
        <p:nvSpPr>
          <p:cNvPr id="5" name="Text Placeholder 2">
            <a:extLst>
              <a:ext uri="{FF2B5EF4-FFF2-40B4-BE49-F238E27FC236}">
                <a16:creationId xmlns:a16="http://schemas.microsoft.com/office/drawing/2014/main" id="{E2E82A71-6138-3E4C-84AE-AC3EE6FF5627}"/>
              </a:ext>
            </a:extLst>
          </p:cNvPr>
          <p:cNvSpPr>
            <a:spLocks noGrp="1"/>
          </p:cNvSpPr>
          <p:nvPr>
            <p:ph type="body" sz="quarter" idx="56"/>
          </p:nvPr>
        </p:nvSpPr>
        <p:spPr>
          <a:xfrm>
            <a:off x="4419164" y="1338263"/>
            <a:ext cx="7096130" cy="1892300"/>
          </a:xfrm>
        </p:spPr>
        <p:txBody>
          <a:bodyPr/>
          <a:lstStyle>
            <a:lvl1pPr marL="0" indent="0">
              <a:lnSpc>
                <a:spcPct val="110000"/>
              </a:lnSpc>
              <a:spcAft>
                <a:spcPts val="600"/>
              </a:spcAft>
              <a:buNone/>
              <a:defRPr lang="en-US" sz="1600" b="0" i="0" kern="1200" dirty="0">
                <a:solidFill>
                  <a:schemeClr val="accent1"/>
                </a:solidFill>
                <a:latin typeface="Minion Pro" panose="02040503050306020203" pitchFamily="18" charset="0"/>
                <a:ea typeface="+mn-ea"/>
                <a:cs typeface="+mn-cs"/>
              </a:defRPr>
            </a:lvl1pPr>
            <a:lvl2pPr marL="0" indent="0">
              <a:lnSpc>
                <a:spcPct val="120000"/>
              </a:lnSpc>
              <a:spcBef>
                <a:spcPts val="800"/>
              </a:spcBef>
              <a:spcAft>
                <a:spcPts val="400"/>
              </a:spcAft>
              <a:buNone/>
              <a:defRPr lang="en-US" sz="1200" b="1" i="0" kern="1200" spc="50" baseline="0" dirty="0">
                <a:solidFill>
                  <a:schemeClr val="tx1"/>
                </a:solidFill>
                <a:latin typeface="Futura Next DemiBold" panose="020B0502020204020303" pitchFamily="34" charset="77"/>
                <a:ea typeface="+mn-ea"/>
                <a:cs typeface="+mn-cs"/>
              </a:defRPr>
            </a:lvl2pPr>
            <a:lvl3pPr marL="342900" indent="0">
              <a:buNone/>
              <a:defRPr/>
            </a:lvl3pPr>
          </a:lstStyle>
          <a:p>
            <a:pPr lvl="0"/>
            <a:r>
              <a:rPr lang="en-US" dirty="0"/>
              <a:t>Edit Master text styles</a:t>
            </a:r>
          </a:p>
          <a:p>
            <a:pPr marL="6350" lvl="1" indent="0" algn="l" defTabSz="914400" rtl="0" eaLnBrk="1" latinLnBrk="0" hangingPunct="1">
              <a:lnSpc>
                <a:spcPct val="140000"/>
              </a:lnSpc>
              <a:spcBef>
                <a:spcPts val="1000"/>
              </a:spcBef>
              <a:spcAft>
                <a:spcPts val="200"/>
              </a:spcAft>
              <a:buFont typeface="Arial" panose="020B0604020202020204" pitchFamily="34" charset="0"/>
              <a:buNone/>
              <a:tabLst/>
            </a:pPr>
            <a:r>
              <a:rPr lang="en-US" dirty="0"/>
              <a:t>Second level</a:t>
            </a:r>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3446082"/>
            <a:ext cx="3356902"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9" name="Text Placeholder 8">
            <a:extLst>
              <a:ext uri="{FF2B5EF4-FFF2-40B4-BE49-F238E27FC236}">
                <a16:creationId xmlns:a16="http://schemas.microsoft.com/office/drawing/2014/main" id="{6019F1BA-9C75-1341-9BCA-4D7B89262D39}"/>
              </a:ext>
            </a:extLst>
          </p:cNvPr>
          <p:cNvSpPr>
            <a:spLocks noGrp="1"/>
          </p:cNvSpPr>
          <p:nvPr>
            <p:ph type="body" sz="quarter" idx="58" hasCustomPrompt="1"/>
          </p:nvPr>
        </p:nvSpPr>
        <p:spPr>
          <a:xfrm>
            <a:off x="4425964" y="3446082"/>
            <a:ext cx="7089330"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591150029"/>
      </p:ext>
    </p:extLst>
  </p:cSld>
  <p:clrMapOvr>
    <a:masterClrMapping/>
  </p:clrMapOvr>
  <p:extLst>
    <p:ext uri="{DCECCB84-F9BA-43D5-87BE-67443E8EF086}">
      <p15:sldGuideLst xmlns:p15="http://schemas.microsoft.com/office/powerpoint/2012/main"/>
    </p:ext>
  </p:extLs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1754009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990571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78742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8254053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7240324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162166806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D880B64D-2D51-7144-AA29-E6F3703920EA}"/>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356C5A90-C4FF-1E40-9A3B-97E584D7790B}"/>
              </a:ext>
            </a:extLst>
          </p:cNvPr>
          <p:cNvCxnSpPr>
            <a:cxnSpLocks/>
          </p:cNvCxnSpPr>
          <p:nvPr userDrawn="1"/>
        </p:nvCxnSpPr>
        <p:spPr>
          <a:xfrm>
            <a:off x="1801368" y="5777933"/>
            <a:ext cx="0" cy="399313"/>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45104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2" name="Picture Placeholder 14">
            <a:extLst>
              <a:ext uri="{FF2B5EF4-FFF2-40B4-BE49-F238E27FC236}">
                <a16:creationId xmlns:a16="http://schemas.microsoft.com/office/drawing/2014/main" id="{C5F831B0-DAC3-FD4B-B695-1B3AE0F249E8}"/>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3" name="Straight Connector 12">
            <a:extLst>
              <a:ext uri="{FF2B5EF4-FFF2-40B4-BE49-F238E27FC236}">
                <a16:creationId xmlns:a16="http://schemas.microsoft.com/office/drawing/2014/main" id="{8B801D53-8B47-7E46-BF39-DAAF215BAA7E}"/>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69986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1" name="Picture Placeholder 14">
            <a:extLst>
              <a:ext uri="{FF2B5EF4-FFF2-40B4-BE49-F238E27FC236}">
                <a16:creationId xmlns:a16="http://schemas.microsoft.com/office/drawing/2014/main" id="{BD25C88F-295C-FE47-AAB5-D4A6569E5F7C}"/>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2" name="Straight Connector 11">
            <a:extLst>
              <a:ext uri="{FF2B5EF4-FFF2-40B4-BE49-F238E27FC236}">
                <a16:creationId xmlns:a16="http://schemas.microsoft.com/office/drawing/2014/main" id="{4AEDF546-1F86-FE43-92BF-750CEFBBC532}"/>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91600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tx1"/>
          </a:solidFill>
        </p:spPr>
        <p:txBody>
          <a:bodyPr tIns="0" bIns="182880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A35DF3DC-EF30-BF46-9FE0-634F5019CAF4}"/>
              </a:ext>
            </a:extLst>
          </p:cNvPr>
          <p:cNvSpPr>
            <a:spLocks noGrp="1"/>
          </p:cNvSpPr>
          <p:nvPr>
            <p:ph type="pic" sz="quarter" idx="13"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21CBED03-6434-0140-99FF-B52286BEEF73}"/>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8172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0" name="Text Placeholder 6">
            <a:extLst>
              <a:ext uri="{FF2B5EF4-FFF2-40B4-BE49-F238E27FC236}">
                <a16:creationId xmlns:a16="http://schemas.microsoft.com/office/drawing/2014/main" id="{0AAA56A1-F67A-1B45-BCB9-53664FEE006C}"/>
              </a:ext>
            </a:extLst>
          </p:cNvPr>
          <p:cNvSpPr>
            <a:spLocks noGrp="1"/>
          </p:cNvSpPr>
          <p:nvPr>
            <p:ph type="body" sz="quarter" idx="27"/>
          </p:nvPr>
        </p:nvSpPr>
        <p:spPr>
          <a:xfrm>
            <a:off x="248825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2F5CAF60-7A93-F64D-9A5E-1CB34979F5E4}"/>
              </a:ext>
            </a:extLst>
          </p:cNvPr>
          <p:cNvSpPr>
            <a:spLocks noGrp="1"/>
          </p:cNvSpPr>
          <p:nvPr>
            <p:ph type="body" sz="quarter" idx="28" hasCustomPrompt="1"/>
          </p:nvPr>
        </p:nvSpPr>
        <p:spPr>
          <a:xfrm>
            <a:off x="248825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2" name="Text Placeholder 6">
            <a:extLst>
              <a:ext uri="{FF2B5EF4-FFF2-40B4-BE49-F238E27FC236}">
                <a16:creationId xmlns:a16="http://schemas.microsoft.com/office/drawing/2014/main" id="{796FB614-3C7C-9446-B0C8-5FB2121C3FB3}"/>
              </a:ext>
            </a:extLst>
          </p:cNvPr>
          <p:cNvSpPr>
            <a:spLocks noGrp="1"/>
          </p:cNvSpPr>
          <p:nvPr>
            <p:ph type="body" sz="quarter" idx="30"/>
          </p:nvPr>
        </p:nvSpPr>
        <p:spPr>
          <a:xfrm>
            <a:off x="609281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4AD58504-0028-C546-B99A-1DFDD34E81A8}"/>
              </a:ext>
            </a:extLst>
          </p:cNvPr>
          <p:cNvSpPr>
            <a:spLocks noGrp="1"/>
          </p:cNvSpPr>
          <p:nvPr>
            <p:ph type="body" sz="quarter" idx="31" hasCustomPrompt="1"/>
          </p:nvPr>
        </p:nvSpPr>
        <p:spPr>
          <a:xfrm>
            <a:off x="609281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4" name="Text Placeholder 6">
            <a:extLst>
              <a:ext uri="{FF2B5EF4-FFF2-40B4-BE49-F238E27FC236}">
                <a16:creationId xmlns:a16="http://schemas.microsoft.com/office/drawing/2014/main" id="{CC3F1D89-CFF1-B24D-AF7C-A1C9999C3B0C}"/>
              </a:ext>
            </a:extLst>
          </p:cNvPr>
          <p:cNvSpPr>
            <a:spLocks noGrp="1"/>
          </p:cNvSpPr>
          <p:nvPr>
            <p:ph type="body" sz="quarter" idx="32"/>
          </p:nvPr>
        </p:nvSpPr>
        <p:spPr>
          <a:xfrm>
            <a:off x="429053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5" name="Text Placeholder 6">
            <a:extLst>
              <a:ext uri="{FF2B5EF4-FFF2-40B4-BE49-F238E27FC236}">
                <a16:creationId xmlns:a16="http://schemas.microsoft.com/office/drawing/2014/main" id="{7EBD1C67-8D77-AD48-8532-79C06E36C7E1}"/>
              </a:ext>
            </a:extLst>
          </p:cNvPr>
          <p:cNvSpPr>
            <a:spLocks noGrp="1"/>
          </p:cNvSpPr>
          <p:nvPr>
            <p:ph type="body" sz="quarter" idx="33" hasCustomPrompt="1"/>
          </p:nvPr>
        </p:nvSpPr>
        <p:spPr>
          <a:xfrm>
            <a:off x="429053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6" name="Text Placeholder 6">
            <a:extLst>
              <a:ext uri="{FF2B5EF4-FFF2-40B4-BE49-F238E27FC236}">
                <a16:creationId xmlns:a16="http://schemas.microsoft.com/office/drawing/2014/main" id="{5D1FA2DE-32C0-4841-BF0E-C7FB6220F0FD}"/>
              </a:ext>
            </a:extLst>
          </p:cNvPr>
          <p:cNvSpPr>
            <a:spLocks noGrp="1"/>
          </p:cNvSpPr>
          <p:nvPr>
            <p:ph type="body" sz="quarter" idx="34"/>
          </p:nvPr>
        </p:nvSpPr>
        <p:spPr>
          <a:xfrm>
            <a:off x="685979"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49E20B74-F9FC-F343-9A24-00016D258FEA}"/>
              </a:ext>
            </a:extLst>
          </p:cNvPr>
          <p:cNvSpPr>
            <a:spLocks noGrp="1"/>
          </p:cNvSpPr>
          <p:nvPr>
            <p:ph type="body" sz="quarter" idx="35" hasCustomPrompt="1"/>
          </p:nvPr>
        </p:nvSpPr>
        <p:spPr>
          <a:xfrm>
            <a:off x="685979"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8" name="Text Placeholder 6">
            <a:extLst>
              <a:ext uri="{FF2B5EF4-FFF2-40B4-BE49-F238E27FC236}">
                <a16:creationId xmlns:a16="http://schemas.microsoft.com/office/drawing/2014/main" id="{EDAB4AD5-0E2F-4749-8B41-C184D6D0A379}"/>
              </a:ext>
            </a:extLst>
          </p:cNvPr>
          <p:cNvSpPr>
            <a:spLocks noGrp="1"/>
          </p:cNvSpPr>
          <p:nvPr>
            <p:ph type="body" sz="quarter" idx="36"/>
          </p:nvPr>
        </p:nvSpPr>
        <p:spPr>
          <a:xfrm>
            <a:off x="970386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9" name="Text Placeholder 6">
            <a:extLst>
              <a:ext uri="{FF2B5EF4-FFF2-40B4-BE49-F238E27FC236}">
                <a16:creationId xmlns:a16="http://schemas.microsoft.com/office/drawing/2014/main" id="{E80CF567-DA7F-7545-834F-0451919662C9}"/>
              </a:ext>
            </a:extLst>
          </p:cNvPr>
          <p:cNvSpPr>
            <a:spLocks noGrp="1"/>
          </p:cNvSpPr>
          <p:nvPr>
            <p:ph type="body" sz="quarter" idx="37" hasCustomPrompt="1"/>
          </p:nvPr>
        </p:nvSpPr>
        <p:spPr>
          <a:xfrm>
            <a:off x="970386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20" name="Text Placeholder 6">
            <a:extLst>
              <a:ext uri="{FF2B5EF4-FFF2-40B4-BE49-F238E27FC236}">
                <a16:creationId xmlns:a16="http://schemas.microsoft.com/office/drawing/2014/main" id="{6ED376C1-5EE9-D840-A92E-9B730CFC5547}"/>
              </a:ext>
            </a:extLst>
          </p:cNvPr>
          <p:cNvSpPr>
            <a:spLocks noGrp="1"/>
          </p:cNvSpPr>
          <p:nvPr>
            <p:ph type="body" sz="quarter" idx="38"/>
          </p:nvPr>
        </p:nvSpPr>
        <p:spPr>
          <a:xfrm>
            <a:off x="790158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F3510A2E-737A-8C40-88B1-E2FEF0982699}"/>
              </a:ext>
            </a:extLst>
          </p:cNvPr>
          <p:cNvSpPr>
            <a:spLocks noGrp="1"/>
          </p:cNvSpPr>
          <p:nvPr>
            <p:ph type="body" sz="quarter" idx="39" hasCustomPrompt="1"/>
          </p:nvPr>
        </p:nvSpPr>
        <p:spPr>
          <a:xfrm>
            <a:off x="790158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23" name="Text Placeholder 8">
            <a:extLst>
              <a:ext uri="{FF2B5EF4-FFF2-40B4-BE49-F238E27FC236}">
                <a16:creationId xmlns:a16="http://schemas.microsoft.com/office/drawing/2014/main" id="{1F0BF0FC-181A-AB4D-925E-1D5337BDD0B4}"/>
              </a:ext>
            </a:extLst>
          </p:cNvPr>
          <p:cNvSpPr>
            <a:spLocks noGrp="1"/>
          </p:cNvSpPr>
          <p:nvPr>
            <p:ph type="body" sz="quarter" idx="40" hasCustomPrompt="1"/>
          </p:nvPr>
        </p:nvSpPr>
        <p:spPr>
          <a:xfrm>
            <a:off x="6291469"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3952145658"/>
      </p:ext>
    </p:extLst>
  </p:cSld>
  <p:clrMapOvr>
    <a:masterClrMapping/>
  </p:clrMapOvr>
  <p:extLst>
    <p:ext uri="{DCECCB84-F9BA-43D5-87BE-67443E8EF086}">
      <p15:sldGuideLst xmlns:p15="http://schemas.microsoft.com/office/powerpoint/2012/main"/>
    </p:ext>
  </p:extLs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0" name="Picture Placeholder 14">
            <a:extLst>
              <a:ext uri="{FF2B5EF4-FFF2-40B4-BE49-F238E27FC236}">
                <a16:creationId xmlns:a16="http://schemas.microsoft.com/office/drawing/2014/main" id="{6AAAE114-58A5-A841-9D60-33A4874266F9}"/>
              </a:ext>
            </a:extLst>
          </p:cNvPr>
          <p:cNvSpPr>
            <a:spLocks noGrp="1"/>
          </p:cNvSpPr>
          <p:nvPr>
            <p:ph type="pic" sz="quarter" idx="13" hasCustomPrompt="1"/>
          </p:nvPr>
        </p:nvSpPr>
        <p:spPr>
          <a:xfrm>
            <a:off x="4934132" y="5733288"/>
            <a:ext cx="2326783" cy="495300"/>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spTree>
    <p:extLst>
      <p:ext uri="{BB962C8B-B14F-4D97-AF65-F5344CB8AC3E}">
        <p14:creationId xmlns:p14="http://schemas.microsoft.com/office/powerpoint/2010/main" val="215935718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403101527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a:xfrm>
            <a:off x="11178540" y="6309360"/>
            <a:ext cx="324612" cy="262890"/>
          </a:xfrm>
        </p:spPr>
        <p:txBody>
          <a:bodyPr/>
          <a:lstStyle>
            <a:lvl1pPr>
              <a:defRPr sz="600"/>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526020720"/>
      </p:ext>
    </p:extLst>
  </p:cSld>
  <p:clrMapOvr>
    <a:masterClrMapping/>
  </p:clrMapOvr>
  <p:extLst>
    <p:ext uri="{DCECCB84-F9BA-43D5-87BE-67443E8EF086}">
      <p15:sldGuideLst xmlns:p15="http://schemas.microsoft.com/office/powerpoint/2012/main"/>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1_Two Column Layou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53219C-1660-4DA6-BF0C-A9612F5C88AC}"/>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8"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id="{2353219C-1660-4DA6-BF0C-A9612F5C88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D656140-8215-4C54-86EA-BC7176938DDA}"/>
              </a:ext>
            </a:extLst>
          </p:cNvPr>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300" b="0" i="0" baseline="0">
              <a:latin typeface="FuturaNext-Medium" panose="020B0602020204020303"/>
              <a:ea typeface="+mj-ea"/>
              <a:cs typeface="+mj-cs"/>
              <a:sym typeface="Futura Next Medium" panose="020B0602020204020303"/>
            </a:endParaRP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16245776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1713676636"/>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25_Case Study - One Column Big Imag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E3BF8CA-4414-D44E-AE03-79ABE34264F5}"/>
              </a:ext>
            </a:extLst>
          </p:cNvPr>
          <p:cNvSpPr/>
          <p:nvPr userDrawn="1"/>
        </p:nvSpPr>
        <p:spPr>
          <a:xfrm>
            <a:off x="6836664"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4" name="Rectangle 3">
            <a:extLst>
              <a:ext uri="{FF2B5EF4-FFF2-40B4-BE49-F238E27FC236}">
                <a16:creationId xmlns:a16="http://schemas.microsoft.com/office/drawing/2014/main" id="{718BF610-0B9C-9C49-BDF6-D6004259C74D}"/>
              </a:ext>
            </a:extLst>
          </p:cNvPr>
          <p:cNvSpPr/>
          <p:nvPr userDrawn="1"/>
        </p:nvSpPr>
        <p:spPr>
          <a:xfrm>
            <a:off x="4038602"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11" name="Picture Placeholder 14">
            <a:extLst>
              <a:ext uri="{FF2B5EF4-FFF2-40B4-BE49-F238E27FC236}">
                <a16:creationId xmlns:a16="http://schemas.microsoft.com/office/drawing/2014/main" id="{D9E0C8CD-0544-E74E-B3AA-0D236E006170}"/>
              </a:ext>
            </a:extLst>
          </p:cNvPr>
          <p:cNvSpPr>
            <a:spLocks noGrp="1"/>
          </p:cNvSpPr>
          <p:nvPr>
            <p:ph type="pic" sz="quarter" idx="11" hasCustomPrompt="1"/>
          </p:nvPr>
        </p:nvSpPr>
        <p:spPr>
          <a:xfrm>
            <a:off x="1" y="0"/>
            <a:ext cx="40386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accent6"/>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Subtitle 2">
            <a:extLst>
              <a:ext uri="{FF2B5EF4-FFF2-40B4-BE49-F238E27FC236}">
                <a16:creationId xmlns:a16="http://schemas.microsoft.com/office/drawing/2014/main" id="{98847419-B279-5D4E-9824-AE7EB36341A2}"/>
              </a:ext>
            </a:extLst>
          </p:cNvPr>
          <p:cNvSpPr>
            <a:spLocks noGrp="1"/>
          </p:cNvSpPr>
          <p:nvPr>
            <p:ph type="subTitle" idx="13" hasCustomPrompt="1"/>
          </p:nvPr>
        </p:nvSpPr>
        <p:spPr>
          <a:xfrm>
            <a:off x="685801" y="404530"/>
            <a:ext cx="2781300" cy="254813"/>
          </a:xfrm>
        </p:spPr>
        <p:txBody>
          <a:bodyPr anchor="t" anchorCtr="0">
            <a:noAutofit/>
          </a:bodyPr>
          <a:lstStyle>
            <a:lvl1pPr marL="0" indent="0" algn="l">
              <a:spcAft>
                <a:spcPts val="0"/>
              </a:spcAft>
              <a:buNone/>
              <a:defRPr sz="1000" b="0" i="0" kern="0" cap="none" spc="50" baseline="0">
                <a:solidFill>
                  <a:schemeClr val="accent6"/>
                </a:solidFill>
                <a:latin typeface="+mn-lt"/>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4" name="Title 1">
            <a:extLst>
              <a:ext uri="{FF2B5EF4-FFF2-40B4-BE49-F238E27FC236}">
                <a16:creationId xmlns:a16="http://schemas.microsoft.com/office/drawing/2014/main" id="{095241D0-7F5E-3B49-B301-B97D3793E03A}"/>
              </a:ext>
            </a:extLst>
          </p:cNvPr>
          <p:cNvSpPr>
            <a:spLocks noGrp="1"/>
          </p:cNvSpPr>
          <p:nvPr>
            <p:ph type="title" hasCustomPrompt="1"/>
          </p:nvPr>
        </p:nvSpPr>
        <p:spPr>
          <a:xfrm>
            <a:off x="685801" y="934720"/>
            <a:ext cx="2781300" cy="1889760"/>
          </a:xfrm>
        </p:spPr>
        <p:txBody>
          <a:bodyPr anchor="t" anchorCtr="0"/>
          <a:lstStyle>
            <a:lvl1pPr marL="0" marR="0" indent="0" algn="l" defTabSz="914400" rtl="0" eaLnBrk="1" fontAlgn="auto" latinLnBrk="0" hangingPunct="1">
              <a:lnSpc>
                <a:spcPct val="110000"/>
              </a:lnSpc>
              <a:spcBef>
                <a:spcPct val="0"/>
              </a:spcBef>
              <a:spcAft>
                <a:spcPts val="0"/>
              </a:spcAft>
              <a:buClrTx/>
              <a:buSzTx/>
              <a:buFontTx/>
              <a:buNone/>
              <a:tabLst/>
              <a:defRPr sz="2300" b="0" i="0">
                <a:solidFill>
                  <a:schemeClr val="bg2"/>
                </a:solidFill>
                <a:latin typeface="FuturaNext-Medium" panose="020B0602020204020303" pitchFamily="34" charset="77"/>
              </a:defRPr>
            </a:lvl1pPr>
          </a:lstStyle>
          <a:p>
            <a:r>
              <a:rPr lang="en-US"/>
              <a:t>The “How” Headline or impact statement (60 characters or less)</a:t>
            </a:r>
          </a:p>
        </p:txBody>
      </p:sp>
      <p:sp>
        <p:nvSpPr>
          <p:cNvPr id="15" name="Text Placeholder 8">
            <a:extLst>
              <a:ext uri="{FF2B5EF4-FFF2-40B4-BE49-F238E27FC236}">
                <a16:creationId xmlns:a16="http://schemas.microsoft.com/office/drawing/2014/main" id="{4D7C8FB4-185B-E24E-824F-17B1F022525C}"/>
              </a:ext>
            </a:extLst>
          </p:cNvPr>
          <p:cNvSpPr>
            <a:spLocks noGrp="1"/>
          </p:cNvSpPr>
          <p:nvPr>
            <p:ph type="body" sz="quarter" idx="43" hasCustomPrompt="1"/>
          </p:nvPr>
        </p:nvSpPr>
        <p:spPr>
          <a:xfrm>
            <a:off x="685801" y="2945410"/>
            <a:ext cx="2781300" cy="680875"/>
          </a:xfrm>
          <a:noFill/>
        </p:spPr>
        <p:txBody>
          <a:bodyPr lIns="0" rIns="0" numCol="1" spcCol="384048" anchor="t"/>
          <a:lstStyle>
            <a:lvl1pPr marL="0" marR="0" indent="0" algn="l" defTabSz="914400" rtl="0" eaLnBrk="1" fontAlgn="auto" latinLnBrk="0" hangingPunct="1">
              <a:lnSpc>
                <a:spcPct val="130000"/>
              </a:lnSpc>
              <a:spcBef>
                <a:spcPts val="800"/>
              </a:spcBef>
              <a:spcAft>
                <a:spcPts val="0"/>
              </a:spcAft>
              <a:buClrTx/>
              <a:buSzTx/>
              <a:buFontTx/>
              <a:buNone/>
              <a:tabLst/>
              <a:defRPr sz="1000">
                <a:solidFill>
                  <a:schemeClr val="accent1"/>
                </a:solidFill>
                <a:latin typeface="+mn-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You can also include sub-text under the headline in this section.</a:t>
            </a:r>
          </a:p>
        </p:txBody>
      </p:sp>
      <p:sp>
        <p:nvSpPr>
          <p:cNvPr id="16" name="Text Placeholder 8">
            <a:extLst>
              <a:ext uri="{FF2B5EF4-FFF2-40B4-BE49-F238E27FC236}">
                <a16:creationId xmlns:a16="http://schemas.microsoft.com/office/drawing/2014/main" id="{88D8F88F-8150-4E41-8A35-412D319A5073}"/>
              </a:ext>
            </a:extLst>
          </p:cNvPr>
          <p:cNvSpPr>
            <a:spLocks noGrp="1"/>
          </p:cNvSpPr>
          <p:nvPr>
            <p:ph type="body" sz="quarter" idx="44" hasCustomPrompt="1"/>
          </p:nvPr>
        </p:nvSpPr>
        <p:spPr>
          <a:xfrm>
            <a:off x="685801" y="4116594"/>
            <a:ext cx="2781300" cy="2046211"/>
          </a:xfrm>
          <a:noFill/>
        </p:spPr>
        <p:txBody>
          <a:bodyPr lIns="0" rIns="0" numCol="1" spcCol="384048" anchor="b"/>
          <a:lstStyle>
            <a:lvl1pPr marL="0" marR="0" indent="0" algn="l" defTabSz="914400" rtl="0" eaLnBrk="1" fontAlgn="auto" latinLnBrk="0" hangingPunct="1">
              <a:lnSpc>
                <a:spcPct val="140000"/>
              </a:lnSpc>
              <a:spcBef>
                <a:spcPts val="400"/>
              </a:spcBef>
              <a:spcAft>
                <a:spcPts val="400"/>
              </a:spcAft>
              <a:buClrTx/>
              <a:buSzTx/>
              <a:buFontTx/>
              <a:buNone/>
              <a:tabLst/>
              <a:defRPr sz="1100">
                <a:solidFill>
                  <a:schemeClr val="accent3"/>
                </a:solidFill>
                <a:latin typeface="+mj-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The Introduction (no heading, 350 characters or less)—Copy in this section should be compelling and tease the work and impact we had with the client.</a:t>
            </a:r>
          </a:p>
        </p:txBody>
      </p:sp>
      <p:sp>
        <p:nvSpPr>
          <p:cNvPr id="17" name="Text Placeholder 8">
            <a:extLst>
              <a:ext uri="{FF2B5EF4-FFF2-40B4-BE49-F238E27FC236}">
                <a16:creationId xmlns:a16="http://schemas.microsoft.com/office/drawing/2014/main" id="{F74A41BD-1CC1-DF4A-82AB-C3929B3060BE}"/>
              </a:ext>
            </a:extLst>
          </p:cNvPr>
          <p:cNvSpPr>
            <a:spLocks noGrp="1"/>
          </p:cNvSpPr>
          <p:nvPr>
            <p:ph type="body" sz="quarter" idx="10" hasCustomPrompt="1"/>
          </p:nvPr>
        </p:nvSpPr>
        <p:spPr>
          <a:xfrm>
            <a:off x="4399790" y="404530"/>
            <a:ext cx="2075688" cy="3743960"/>
          </a:xfrm>
        </p:spPr>
        <p:txBody>
          <a:bodyPr numCol="1" spcCol="384048"/>
          <a:lstStyle>
            <a:lvl1pPr>
              <a:lnSpc>
                <a:spcPct val="140000"/>
              </a:lnSpc>
              <a:spcBef>
                <a:spcPts val="400"/>
              </a:spcBef>
              <a:spcAft>
                <a:spcPts val="400"/>
              </a:spcAft>
              <a:defRPr sz="900"/>
            </a:lvl1pPr>
            <a:lvl2pPr marL="0" indent="0">
              <a:lnSpc>
                <a:spcPct val="140000"/>
              </a:lnSpc>
              <a:spcBef>
                <a:spcPts val="1000"/>
              </a:spcBef>
              <a:spcAft>
                <a:spcPts val="0"/>
              </a:spcAft>
              <a:buNone/>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imperative for change</a:t>
            </a:r>
          </a:p>
          <a:p>
            <a:pPr lvl="0"/>
            <a:r>
              <a:rPr lang="en-US"/>
              <a:t>(this heading is used across all cases)</a:t>
            </a:r>
          </a:p>
          <a:p>
            <a:pPr lvl="0"/>
            <a:r>
              <a:rPr lang="en-US"/>
              <a:t>Copy under this heading should outline the business transformation need state (400 characters or less).</a:t>
            </a:r>
          </a:p>
        </p:txBody>
      </p:sp>
      <p:sp>
        <p:nvSpPr>
          <p:cNvPr id="18" name="Text Placeholder 8">
            <a:extLst>
              <a:ext uri="{FF2B5EF4-FFF2-40B4-BE49-F238E27FC236}">
                <a16:creationId xmlns:a16="http://schemas.microsoft.com/office/drawing/2014/main" id="{19451A40-AB4B-D548-8401-FC4DDBB6D9DE}"/>
              </a:ext>
            </a:extLst>
          </p:cNvPr>
          <p:cNvSpPr>
            <a:spLocks noGrp="1"/>
          </p:cNvSpPr>
          <p:nvPr>
            <p:ph type="body" sz="quarter" idx="45" hasCustomPrompt="1"/>
          </p:nvPr>
        </p:nvSpPr>
        <p:spPr>
          <a:xfrm>
            <a:off x="7197852" y="404530"/>
            <a:ext cx="2075688" cy="3743960"/>
          </a:xfrm>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transformative solution</a:t>
            </a:r>
          </a:p>
          <a:p>
            <a:pPr lvl="0"/>
            <a:r>
              <a:rPr lang="en-US"/>
              <a:t>(this heading is used across all cases)</a:t>
            </a:r>
          </a:p>
          <a:p>
            <a:pPr lvl="0"/>
            <a:r>
              <a:rPr lang="en-US"/>
              <a:t>What we did and how we did it (630 characters or less). </a:t>
            </a:r>
          </a:p>
          <a:p>
            <a:pPr lvl="0"/>
            <a:r>
              <a:rPr lang="en-US"/>
              <a:t>Within this section we’d like to also address:</a:t>
            </a:r>
          </a:p>
          <a:p>
            <a:pPr lvl="0"/>
            <a:r>
              <a:rPr lang="en-US"/>
              <a:t>Partnerships and alliances:</a:t>
            </a:r>
          </a:p>
          <a:p>
            <a:pPr lvl="3"/>
            <a:r>
              <a:rPr lang="en-US"/>
              <a:t>If applicable to this client story i.e. Please provide details on any alliance technologies that were included in the solution and why was that particular technology chosen?”</a:t>
            </a:r>
          </a:p>
          <a:p>
            <a:pPr lvl="0"/>
            <a:r>
              <a:rPr lang="en-US"/>
              <a:t>Engineering and Technology</a:t>
            </a:r>
          </a:p>
          <a:p>
            <a:pPr lvl="3"/>
            <a:r>
              <a:rPr lang="en-US"/>
              <a:t>Are we helping the client scale/ step change their engineering capability?</a:t>
            </a:r>
          </a:p>
          <a:p>
            <a:pPr lvl="3"/>
            <a:r>
              <a:rPr lang="en-US"/>
              <a:t>In this engagement did we invest or make a material change to engineering process to increase the engineering maturity?</a:t>
            </a:r>
          </a:p>
          <a:p>
            <a:pPr lvl="3"/>
            <a:r>
              <a:rPr lang="en-US"/>
              <a:t>Did we modernize IT infrastructure so that they are ready to embrace digital challenge?</a:t>
            </a:r>
          </a:p>
          <a:p>
            <a:pPr lvl="3"/>
            <a:r>
              <a:rPr lang="en-US"/>
              <a:t>Did we try any future or innovative tech in positioning the client better in their industry?</a:t>
            </a:r>
          </a:p>
        </p:txBody>
      </p:sp>
      <p:sp>
        <p:nvSpPr>
          <p:cNvPr id="19" name="Text Placeholder 8">
            <a:extLst>
              <a:ext uri="{FF2B5EF4-FFF2-40B4-BE49-F238E27FC236}">
                <a16:creationId xmlns:a16="http://schemas.microsoft.com/office/drawing/2014/main" id="{CFA3AE71-A20E-4F43-B13F-34A495453B92}"/>
              </a:ext>
            </a:extLst>
          </p:cNvPr>
          <p:cNvSpPr>
            <a:spLocks noGrp="1"/>
          </p:cNvSpPr>
          <p:nvPr>
            <p:ph type="body" sz="quarter" idx="48" hasCustomPrompt="1"/>
          </p:nvPr>
        </p:nvSpPr>
        <p:spPr>
          <a:xfrm>
            <a:off x="10020300" y="404530"/>
            <a:ext cx="1680826" cy="1963285"/>
          </a:xfrm>
          <a:noFill/>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Business impact</a:t>
            </a:r>
          </a:p>
          <a:p>
            <a:pPr lvl="0"/>
            <a:r>
              <a:rPr lang="en-US"/>
              <a:t>(this heading is used across all cases)</a:t>
            </a:r>
          </a:p>
          <a:p>
            <a:pPr lvl="0"/>
            <a:r>
              <a:rPr lang="en-US"/>
              <a:t>The results we achieved with the client (650 characters or less, plus we can add callouts for the specific results we achieved (bottom-line results, revenue impact, transformational impact etc.)</a:t>
            </a:r>
          </a:p>
        </p:txBody>
      </p:sp>
      <p:sp>
        <p:nvSpPr>
          <p:cNvPr id="20" name="Text Placeholder 8">
            <a:extLst>
              <a:ext uri="{FF2B5EF4-FFF2-40B4-BE49-F238E27FC236}">
                <a16:creationId xmlns:a16="http://schemas.microsoft.com/office/drawing/2014/main" id="{E1F44EBF-96C0-0644-A3BD-6546E18CC530}"/>
              </a:ext>
            </a:extLst>
          </p:cNvPr>
          <p:cNvSpPr>
            <a:spLocks noGrp="1"/>
          </p:cNvSpPr>
          <p:nvPr>
            <p:ph type="body" sz="quarter" idx="25" hasCustomPrompt="1"/>
          </p:nvPr>
        </p:nvSpPr>
        <p:spPr>
          <a:xfrm>
            <a:off x="10020300" y="2582270"/>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1" name="Text Placeholder 8">
            <a:extLst>
              <a:ext uri="{FF2B5EF4-FFF2-40B4-BE49-F238E27FC236}">
                <a16:creationId xmlns:a16="http://schemas.microsoft.com/office/drawing/2014/main" id="{4A694557-9DEC-4B41-8D0C-A294D944B818}"/>
              </a:ext>
            </a:extLst>
          </p:cNvPr>
          <p:cNvSpPr>
            <a:spLocks noGrp="1"/>
          </p:cNvSpPr>
          <p:nvPr>
            <p:ph type="body" sz="quarter" idx="49" hasCustomPrompt="1"/>
          </p:nvPr>
        </p:nvSpPr>
        <p:spPr>
          <a:xfrm>
            <a:off x="10020300" y="3510237"/>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3" name="Text Placeholder 8">
            <a:extLst>
              <a:ext uri="{FF2B5EF4-FFF2-40B4-BE49-F238E27FC236}">
                <a16:creationId xmlns:a16="http://schemas.microsoft.com/office/drawing/2014/main" id="{7A0D376C-C03D-E445-B32A-08E803637BCC}"/>
              </a:ext>
            </a:extLst>
          </p:cNvPr>
          <p:cNvSpPr>
            <a:spLocks noGrp="1"/>
          </p:cNvSpPr>
          <p:nvPr>
            <p:ph type="body" sz="quarter" idx="50" hasCustomPrompt="1"/>
          </p:nvPr>
        </p:nvSpPr>
        <p:spPr>
          <a:xfrm>
            <a:off x="10020300" y="4438204"/>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4" name="Text Placeholder 8">
            <a:extLst>
              <a:ext uri="{FF2B5EF4-FFF2-40B4-BE49-F238E27FC236}">
                <a16:creationId xmlns:a16="http://schemas.microsoft.com/office/drawing/2014/main" id="{D79D811C-0CA8-4440-ADC7-59D2E06817C0}"/>
              </a:ext>
            </a:extLst>
          </p:cNvPr>
          <p:cNvSpPr>
            <a:spLocks noGrp="1"/>
          </p:cNvSpPr>
          <p:nvPr>
            <p:ph type="body" sz="quarter" idx="51" hasCustomPrompt="1"/>
          </p:nvPr>
        </p:nvSpPr>
        <p:spPr>
          <a:xfrm>
            <a:off x="10020300" y="5366172"/>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87686960"/>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3177638076"/>
      </p:ext>
    </p:extLst>
  </p:cSld>
  <p:clrMapOvr>
    <a:masterClrMapping/>
  </p:clrMapOvr>
  <p:extLst>
    <p:ext uri="{DCECCB84-F9BA-43D5-87BE-67443E8EF086}">
      <p15:sldGuideLst xmlns:p15="http://schemas.microsoft.com/office/powerpoint/2012/main"/>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476942626"/>
      </p:ext>
    </p:extLst>
  </p:cSld>
  <p:clrMapOvr>
    <a:masterClrMapping/>
  </p:clrMapOvr>
  <p:extLst>
    <p:ext uri="{DCECCB84-F9BA-43D5-87BE-67443E8EF086}">
      <p15:sldGuideLst xmlns:p15="http://schemas.microsoft.com/office/powerpoint/2012/main"/>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a:xfrm>
            <a:off x="11228832" y="6309360"/>
            <a:ext cx="274320" cy="92333"/>
          </a:xfrm>
        </p:spPr>
        <p:txBody>
          <a:body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3C21DCEF-46F3-854D-8FD7-9EE29583F6A2}"/>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F9120E2B-7764-F746-B77E-26D2E627B1C5}"/>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8" name="TextBox 7">
            <a:extLst>
              <a:ext uri="{FF2B5EF4-FFF2-40B4-BE49-F238E27FC236}">
                <a16:creationId xmlns:a16="http://schemas.microsoft.com/office/drawing/2014/main" id="{C5DC1689-872B-2B45-B4FB-02A646F3995C}"/>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833413175"/>
      </p:ext>
    </p:extLst>
  </p:cSld>
  <p:clrMapOvr>
    <a:masterClrMapping/>
  </p:clrMapOvr>
  <p:extLst>
    <p:ext uri="{DCECCB84-F9BA-43D5-87BE-67443E8EF086}">
      <p15:sldGuideLst xmlns:p15="http://schemas.microsoft.com/office/powerpoint/2012/main"/>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EABBD6B5-B69D-8145-B244-42B3FC6D2015}"/>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DF8E1372-43E3-4C47-A4B9-A1DE9E3F3FCC}"/>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EFA5FFCB-EB2A-FA4B-97C5-FC89F04FDCD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362277396"/>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2875172240"/>
      </p:ext>
    </p:extLst>
  </p:cSld>
  <p:clrMapOvr>
    <a:masterClrMapping/>
  </p:clrMapOvr>
  <p:extLst>
    <p:ext uri="{DCECCB84-F9BA-43D5-87BE-67443E8EF086}">
      <p15:sldGuideLst xmlns:p15="http://schemas.microsoft.com/office/powerpoint/2012/main"/>
    </p:ext>
  </p:extLs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819B15F3-BFB3-7C43-9285-3A2B17DEBA5E}"/>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B47DC9F7-CBF3-9344-B6B2-D88CE23483AB}"/>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64B64F3F-9941-E246-AB73-5777F7D184D7}"/>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426356027"/>
      </p:ext>
    </p:extLst>
  </p:cSld>
  <p:clrMapOvr>
    <a:masterClrMapping/>
  </p:clrMapOvr>
  <p:extLst>
    <p:ext uri="{DCECCB84-F9BA-43D5-87BE-67443E8EF086}">
      <p15:sldGuideLst xmlns:p15="http://schemas.microsoft.com/office/powerpoint/2012/main"/>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2649E34F-1D22-9A4E-B0B7-6B66614972DC}"/>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FD4CC5AF-CAA0-AF42-ABBE-9D219B71D0ED}"/>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C97C7255-62C8-4744-ACF2-1EB8ACA6528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53486045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pic>
        <p:nvPicPr>
          <p:cNvPr id="6" name="Picture 5">
            <a:extLst>
              <a:ext uri="{FF2B5EF4-FFF2-40B4-BE49-F238E27FC236}">
                <a16:creationId xmlns:a16="http://schemas.microsoft.com/office/drawing/2014/main" id="{1AAC8C98-4D79-AD40-BF8B-F18A9EF500E0}"/>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7" name="Picture 6">
            <a:extLst>
              <a:ext uri="{FF2B5EF4-FFF2-40B4-BE49-F238E27FC236}">
                <a16:creationId xmlns:a16="http://schemas.microsoft.com/office/drawing/2014/main" id="{E9F45668-196B-8F4E-B512-63DAC2DF5C3F}"/>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5012B65D-E61E-E44C-991D-1AD8A1D57874}"/>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69948868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3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52197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5B73F47A-318A-A146-972D-51AEF2A50845}"/>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9B832044-D386-4048-A773-07E168AC7D79}"/>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3F4741C9-9FF5-8642-A282-3A74F83288F7}"/>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32727135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2"/>
            <a:ext cx="2400300" cy="1879333"/>
          </a:xfrm>
        </p:spPr>
        <p:txBody>
          <a:bodyPr numCol="1" spcCol="384048"/>
          <a:lstStyle>
            <a:lvl1pPr>
              <a:lnSpc>
                <a:spcPct val="140000"/>
              </a:lnSpc>
              <a:spcBef>
                <a:spcPts val="400"/>
              </a:spcBef>
              <a:spcAft>
                <a:spcPts val="400"/>
              </a:spcAf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7" name="Picture 6">
            <a:extLst>
              <a:ext uri="{FF2B5EF4-FFF2-40B4-BE49-F238E27FC236}">
                <a16:creationId xmlns:a16="http://schemas.microsoft.com/office/drawing/2014/main" id="{F28D0131-A5E7-C342-80D8-BB0C48E6DCA7}"/>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EFE9AF14-EB27-F348-A109-A190AA3B31AC}"/>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36BB08C5-62A9-2F4E-8178-0AA589A544B8}"/>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48599081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6" name="Picture 5">
            <a:extLst>
              <a:ext uri="{FF2B5EF4-FFF2-40B4-BE49-F238E27FC236}">
                <a16:creationId xmlns:a16="http://schemas.microsoft.com/office/drawing/2014/main" id="{CCCC0630-6B00-1A46-8F4C-5E9C85CE2EF5}"/>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3094334F-4287-444A-ADBA-52DB0C11D0C1}"/>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ADD2C11B-0FB3-384F-8D2C-A9C491D865C4}"/>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03074292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0"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7" name="Picture 6">
            <a:extLst>
              <a:ext uri="{FF2B5EF4-FFF2-40B4-BE49-F238E27FC236}">
                <a16:creationId xmlns:a16="http://schemas.microsoft.com/office/drawing/2014/main" id="{D68F6774-6C69-5442-8274-1821B34084D7}"/>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A46D8A01-BB90-894A-AF56-725F164F1CDA}"/>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FA0F32BA-45DC-4E4E-BBED-D6A0B95D7606}"/>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83283135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7" name="Picture 6">
            <a:extLst>
              <a:ext uri="{FF2B5EF4-FFF2-40B4-BE49-F238E27FC236}">
                <a16:creationId xmlns:a16="http://schemas.microsoft.com/office/drawing/2014/main" id="{F1EC61C6-6F7C-E547-855C-E6C3B221513F}"/>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8D5EBC24-076A-AE49-9420-E6A300AA111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F66E68ED-AC1B-E746-B379-0EF0629B516A}"/>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93477260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7" name="Picture 6">
            <a:extLst>
              <a:ext uri="{FF2B5EF4-FFF2-40B4-BE49-F238E27FC236}">
                <a16:creationId xmlns:a16="http://schemas.microsoft.com/office/drawing/2014/main" id="{B1398AD8-04AF-C44E-AEA9-7D29A2C8FFB8}"/>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2920DF6A-91BA-CC4D-8DF6-3ED1A9F3C293}"/>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EC8AC60C-97A8-1944-B818-269B5D89E7F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400067813"/>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7" name="Picture 6">
            <a:extLst>
              <a:ext uri="{FF2B5EF4-FFF2-40B4-BE49-F238E27FC236}">
                <a16:creationId xmlns:a16="http://schemas.microsoft.com/office/drawing/2014/main" id="{9103CF9F-D800-E640-B35D-FC58632C94CB}"/>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A562FA9D-8F95-5A40-9D66-50BD6B2DF3BF}"/>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F8869CC8-2CA8-5248-B4BA-DF0783028539}"/>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053228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pic>
        <p:nvPicPr>
          <p:cNvPr id="6" name="Picture 5">
            <a:extLst>
              <a:ext uri="{FF2B5EF4-FFF2-40B4-BE49-F238E27FC236}">
                <a16:creationId xmlns:a16="http://schemas.microsoft.com/office/drawing/2014/main" id="{4375590A-BCD4-C643-AF90-AC2D97D9D2AD}"/>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D4E28CBD-523C-3742-BF20-5F752A966104}"/>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0CC51937-D9E2-694C-84BC-08EE06A8C0F2}"/>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84395272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6" name="Picture 5">
            <a:extLst>
              <a:ext uri="{FF2B5EF4-FFF2-40B4-BE49-F238E27FC236}">
                <a16:creationId xmlns:a16="http://schemas.microsoft.com/office/drawing/2014/main" id="{B0B2F175-D793-2449-B42E-2B17F54FA072}"/>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4C0BFED9-BBCF-044B-9035-392D398F9907}"/>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4F83E04F-CA94-354C-998B-AD5106650DC6}"/>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09662833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pic>
        <p:nvPicPr>
          <p:cNvPr id="8" name="Picture 7">
            <a:extLst>
              <a:ext uri="{FF2B5EF4-FFF2-40B4-BE49-F238E27FC236}">
                <a16:creationId xmlns:a16="http://schemas.microsoft.com/office/drawing/2014/main" id="{9F5C9A02-91A4-B045-9728-5234EC8EAE26}"/>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6B433F7D-1793-A845-9690-895C2ACAF0B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7358340D-C2C0-A44B-A512-4A616BBD430E}"/>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806806989"/>
      </p:ext>
    </p:extLst>
  </p:cSld>
  <p:clrMapOvr>
    <a:masterClrMapping/>
  </p:clrMapOvr>
  <p:extLst>
    <p:ext uri="{DCECCB84-F9BA-43D5-87BE-67443E8EF086}">
      <p15:sldGuideLst xmlns:p15="http://schemas.microsoft.com/office/powerpoint/2012/main"/>
    </p:ext>
  </p:extLs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9" name="Picture 8">
            <a:extLst>
              <a:ext uri="{FF2B5EF4-FFF2-40B4-BE49-F238E27FC236}">
                <a16:creationId xmlns:a16="http://schemas.microsoft.com/office/drawing/2014/main" id="{EDE3C0F4-FF85-5247-8639-B96FAB5939B2}"/>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1" name="Picture 10">
            <a:extLst>
              <a:ext uri="{FF2B5EF4-FFF2-40B4-BE49-F238E27FC236}">
                <a16:creationId xmlns:a16="http://schemas.microsoft.com/office/drawing/2014/main" id="{C0F963AA-98E6-8144-8938-F41AB18F165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2" name="TextBox 11">
            <a:extLst>
              <a:ext uri="{FF2B5EF4-FFF2-40B4-BE49-F238E27FC236}">
                <a16:creationId xmlns:a16="http://schemas.microsoft.com/office/drawing/2014/main" id="{043B5512-0F06-7543-8EE2-DEDC65F042AB}"/>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70959009"/>
      </p:ext>
    </p:extLst>
  </p:cSld>
  <p:clrMapOvr>
    <a:masterClrMapping/>
  </p:clrMapOvr>
  <p:extLst>
    <p:ext uri="{DCECCB84-F9BA-43D5-87BE-67443E8EF086}">
      <p15:sldGuideLst xmlns:p15="http://schemas.microsoft.com/office/powerpoint/2012/main"/>
    </p:ext>
  </p:extLs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pic>
        <p:nvPicPr>
          <p:cNvPr id="5" name="Picture 4">
            <a:extLst>
              <a:ext uri="{FF2B5EF4-FFF2-40B4-BE49-F238E27FC236}">
                <a16:creationId xmlns:a16="http://schemas.microsoft.com/office/drawing/2014/main" id="{8C186995-4A74-8849-8449-DE7E7FDE60F1}"/>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7" name="Picture 6">
            <a:extLst>
              <a:ext uri="{FF2B5EF4-FFF2-40B4-BE49-F238E27FC236}">
                <a16:creationId xmlns:a16="http://schemas.microsoft.com/office/drawing/2014/main" id="{2854094A-60CE-5E48-8DF1-6260FBB5CB9E}"/>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8" name="TextBox 7">
            <a:extLst>
              <a:ext uri="{FF2B5EF4-FFF2-40B4-BE49-F238E27FC236}">
                <a16:creationId xmlns:a16="http://schemas.microsoft.com/office/drawing/2014/main" id="{4C1A68EE-8115-084B-A7BC-0A19260C67B6}"/>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79253429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dirty="0"/>
              <a:t>Insert or create a chart</a:t>
            </a:r>
          </a:p>
        </p:txBody>
      </p:sp>
      <p:pic>
        <p:nvPicPr>
          <p:cNvPr id="5" name="Picture 4">
            <a:extLst>
              <a:ext uri="{FF2B5EF4-FFF2-40B4-BE49-F238E27FC236}">
                <a16:creationId xmlns:a16="http://schemas.microsoft.com/office/drawing/2014/main" id="{6B0F94D0-C1F8-5C42-B4E9-7F03B2DA2150}"/>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A5FB1614-5398-7645-A4CF-85C79F979C50}"/>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CE7D8BE6-74D1-0647-B89F-E2C8B81FAAAA}"/>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730839906"/>
      </p:ext>
    </p:extLst>
  </p:cSld>
  <p:clrMapOvr>
    <a:masterClrMapping/>
  </p:clrMapOvr>
  <p:extLst>
    <p:ext uri="{DCECCB84-F9BA-43D5-87BE-67443E8EF086}">
      <p15:sldGuideLst xmlns:p15="http://schemas.microsoft.com/office/powerpoint/2012/main"/>
    </p:ext>
  </p:extLs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pic>
        <p:nvPicPr>
          <p:cNvPr id="4" name="Picture 3">
            <a:extLst>
              <a:ext uri="{FF2B5EF4-FFF2-40B4-BE49-F238E27FC236}">
                <a16:creationId xmlns:a16="http://schemas.microsoft.com/office/drawing/2014/main" id="{01A671A3-854D-A04B-B28C-EFD9B5D69416}"/>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5" name="Picture 4">
            <a:extLst>
              <a:ext uri="{FF2B5EF4-FFF2-40B4-BE49-F238E27FC236}">
                <a16:creationId xmlns:a16="http://schemas.microsoft.com/office/drawing/2014/main" id="{1697FB49-A1A2-044B-863E-000640A2FDC5}"/>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8" name="TextBox 7">
            <a:extLst>
              <a:ext uri="{FF2B5EF4-FFF2-40B4-BE49-F238E27FC236}">
                <a16:creationId xmlns:a16="http://schemas.microsoft.com/office/drawing/2014/main" id="{F4E067DF-722F-2747-9335-C0787008E700}"/>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445623048"/>
      </p:ext>
    </p:extLst>
  </p:cSld>
  <p:clrMapOvr>
    <a:masterClrMapping/>
  </p:clrMapOvr>
  <p:extLst>
    <p:ext uri="{DCECCB84-F9BA-43D5-87BE-67443E8EF086}">
      <p15:sldGuideLst xmlns:p15="http://schemas.microsoft.com/office/powerpoint/2012/main"/>
    </p:ext>
  </p:extLs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4" name="Picture Placeholder 14">
            <a:extLst>
              <a:ext uri="{FF2B5EF4-FFF2-40B4-BE49-F238E27FC236}">
                <a16:creationId xmlns:a16="http://schemas.microsoft.com/office/drawing/2014/main" id="{F477EEF1-FBA6-DA4B-B359-8378F6046C36}"/>
              </a:ext>
            </a:extLst>
          </p:cNvPr>
          <p:cNvSpPr>
            <a:spLocks noGrp="1"/>
          </p:cNvSpPr>
          <p:nvPr>
            <p:ph type="pic" sz="quarter" idx="11" hasCustomPrompt="1"/>
          </p:nvPr>
        </p:nvSpPr>
        <p:spPr>
          <a:xfrm>
            <a:off x="685980" y="1338323"/>
            <a:ext cx="3356722" cy="1892808"/>
          </a:xfrm>
          <a:solidFill>
            <a:schemeClr val="bg2">
              <a:lumMod val="95000"/>
            </a:schemeClr>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a:t>Drag and drop image or click icon to add</a:t>
            </a:r>
          </a:p>
        </p:txBody>
      </p:sp>
      <p:sp>
        <p:nvSpPr>
          <p:cNvPr id="5" name="Text Placeholder 2">
            <a:extLst>
              <a:ext uri="{FF2B5EF4-FFF2-40B4-BE49-F238E27FC236}">
                <a16:creationId xmlns:a16="http://schemas.microsoft.com/office/drawing/2014/main" id="{E2E82A71-6138-3E4C-84AE-AC3EE6FF5627}"/>
              </a:ext>
            </a:extLst>
          </p:cNvPr>
          <p:cNvSpPr>
            <a:spLocks noGrp="1"/>
          </p:cNvSpPr>
          <p:nvPr>
            <p:ph type="body" sz="quarter" idx="56"/>
          </p:nvPr>
        </p:nvSpPr>
        <p:spPr>
          <a:xfrm>
            <a:off x="4419164" y="1338263"/>
            <a:ext cx="7096130" cy="1892300"/>
          </a:xfrm>
        </p:spPr>
        <p:txBody>
          <a:bodyPr/>
          <a:lstStyle>
            <a:lvl1pPr marL="0" indent="0">
              <a:lnSpc>
                <a:spcPct val="110000"/>
              </a:lnSpc>
              <a:spcAft>
                <a:spcPts val="600"/>
              </a:spcAft>
              <a:buNone/>
              <a:defRPr lang="en-US" sz="1600" b="0" i="0" kern="1200" dirty="0">
                <a:solidFill>
                  <a:schemeClr val="accent1"/>
                </a:solidFill>
                <a:latin typeface="Minion Pro" panose="02040503050306020203" pitchFamily="18" charset="0"/>
                <a:ea typeface="+mn-ea"/>
                <a:cs typeface="+mn-cs"/>
              </a:defRPr>
            </a:lvl1pPr>
            <a:lvl2pPr marL="0" indent="0">
              <a:lnSpc>
                <a:spcPct val="120000"/>
              </a:lnSpc>
              <a:spcBef>
                <a:spcPts val="800"/>
              </a:spcBef>
              <a:spcAft>
                <a:spcPts val="400"/>
              </a:spcAft>
              <a:buNone/>
              <a:defRPr lang="en-US" sz="1200" b="1" i="0" kern="1200" spc="50" baseline="0" dirty="0">
                <a:solidFill>
                  <a:schemeClr val="tx1"/>
                </a:solidFill>
                <a:latin typeface="Futura Next DemiBold" panose="020B0502020204020303" pitchFamily="34" charset="77"/>
                <a:ea typeface="+mn-ea"/>
                <a:cs typeface="+mn-cs"/>
              </a:defRPr>
            </a:lvl2pPr>
            <a:lvl3pPr marL="342900" indent="0">
              <a:buNone/>
              <a:defRPr/>
            </a:lvl3pPr>
          </a:lstStyle>
          <a:p>
            <a:pPr lvl="0"/>
            <a:r>
              <a:rPr lang="en-US" dirty="0"/>
              <a:t>Edit Master text styles</a:t>
            </a:r>
          </a:p>
          <a:p>
            <a:pPr marL="6350" lvl="1" indent="0" algn="l" defTabSz="914400" rtl="0" eaLnBrk="1" latinLnBrk="0" hangingPunct="1">
              <a:lnSpc>
                <a:spcPct val="140000"/>
              </a:lnSpc>
              <a:spcBef>
                <a:spcPts val="1000"/>
              </a:spcBef>
              <a:spcAft>
                <a:spcPts val="200"/>
              </a:spcAft>
              <a:buFont typeface="Arial" panose="020B0604020202020204" pitchFamily="34" charset="0"/>
              <a:buNone/>
              <a:tabLst/>
            </a:pPr>
            <a:r>
              <a:rPr lang="en-US" dirty="0"/>
              <a:t>Second level</a:t>
            </a:r>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3446082"/>
            <a:ext cx="3356902"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9" name="Text Placeholder 8">
            <a:extLst>
              <a:ext uri="{FF2B5EF4-FFF2-40B4-BE49-F238E27FC236}">
                <a16:creationId xmlns:a16="http://schemas.microsoft.com/office/drawing/2014/main" id="{6019F1BA-9C75-1341-9BCA-4D7B89262D39}"/>
              </a:ext>
            </a:extLst>
          </p:cNvPr>
          <p:cNvSpPr>
            <a:spLocks noGrp="1"/>
          </p:cNvSpPr>
          <p:nvPr>
            <p:ph type="body" sz="quarter" idx="58" hasCustomPrompt="1"/>
          </p:nvPr>
        </p:nvSpPr>
        <p:spPr>
          <a:xfrm>
            <a:off x="4425964" y="3446082"/>
            <a:ext cx="7089330"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10" name="Picture 9">
            <a:extLst>
              <a:ext uri="{FF2B5EF4-FFF2-40B4-BE49-F238E27FC236}">
                <a16:creationId xmlns:a16="http://schemas.microsoft.com/office/drawing/2014/main" id="{1B0B58B3-0868-E545-84DA-5E595E532295}"/>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1" name="Picture 10">
            <a:extLst>
              <a:ext uri="{FF2B5EF4-FFF2-40B4-BE49-F238E27FC236}">
                <a16:creationId xmlns:a16="http://schemas.microsoft.com/office/drawing/2014/main" id="{6508E391-477A-5142-B3CA-47E9BF246CE9}"/>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2" name="TextBox 11">
            <a:extLst>
              <a:ext uri="{FF2B5EF4-FFF2-40B4-BE49-F238E27FC236}">
                <a16:creationId xmlns:a16="http://schemas.microsoft.com/office/drawing/2014/main" id="{E3DD6E91-80F8-3241-AF30-3B093AFCBA87}"/>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183751074"/>
      </p:ext>
    </p:extLst>
  </p:cSld>
  <p:clrMapOvr>
    <a:masterClrMapping/>
  </p:clrMapOvr>
  <p:extLst>
    <p:ext uri="{DCECCB84-F9BA-43D5-87BE-67443E8EF086}">
      <p15:sldGuideLst xmlns:p15="http://schemas.microsoft.com/office/powerpoint/2012/main"/>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0" name="Text Placeholder 6">
            <a:extLst>
              <a:ext uri="{FF2B5EF4-FFF2-40B4-BE49-F238E27FC236}">
                <a16:creationId xmlns:a16="http://schemas.microsoft.com/office/drawing/2014/main" id="{0AAA56A1-F67A-1B45-BCB9-53664FEE006C}"/>
              </a:ext>
            </a:extLst>
          </p:cNvPr>
          <p:cNvSpPr>
            <a:spLocks noGrp="1"/>
          </p:cNvSpPr>
          <p:nvPr>
            <p:ph type="body" sz="quarter" idx="27"/>
          </p:nvPr>
        </p:nvSpPr>
        <p:spPr>
          <a:xfrm>
            <a:off x="248825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2F5CAF60-7A93-F64D-9A5E-1CB34979F5E4}"/>
              </a:ext>
            </a:extLst>
          </p:cNvPr>
          <p:cNvSpPr>
            <a:spLocks noGrp="1"/>
          </p:cNvSpPr>
          <p:nvPr>
            <p:ph type="body" sz="quarter" idx="28" hasCustomPrompt="1"/>
          </p:nvPr>
        </p:nvSpPr>
        <p:spPr>
          <a:xfrm>
            <a:off x="248825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2" name="Text Placeholder 6">
            <a:extLst>
              <a:ext uri="{FF2B5EF4-FFF2-40B4-BE49-F238E27FC236}">
                <a16:creationId xmlns:a16="http://schemas.microsoft.com/office/drawing/2014/main" id="{796FB614-3C7C-9446-B0C8-5FB2121C3FB3}"/>
              </a:ext>
            </a:extLst>
          </p:cNvPr>
          <p:cNvSpPr>
            <a:spLocks noGrp="1"/>
          </p:cNvSpPr>
          <p:nvPr>
            <p:ph type="body" sz="quarter" idx="30"/>
          </p:nvPr>
        </p:nvSpPr>
        <p:spPr>
          <a:xfrm>
            <a:off x="609281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4AD58504-0028-C546-B99A-1DFDD34E81A8}"/>
              </a:ext>
            </a:extLst>
          </p:cNvPr>
          <p:cNvSpPr>
            <a:spLocks noGrp="1"/>
          </p:cNvSpPr>
          <p:nvPr>
            <p:ph type="body" sz="quarter" idx="31" hasCustomPrompt="1"/>
          </p:nvPr>
        </p:nvSpPr>
        <p:spPr>
          <a:xfrm>
            <a:off x="609281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4" name="Text Placeholder 6">
            <a:extLst>
              <a:ext uri="{FF2B5EF4-FFF2-40B4-BE49-F238E27FC236}">
                <a16:creationId xmlns:a16="http://schemas.microsoft.com/office/drawing/2014/main" id="{CC3F1D89-CFF1-B24D-AF7C-A1C9999C3B0C}"/>
              </a:ext>
            </a:extLst>
          </p:cNvPr>
          <p:cNvSpPr>
            <a:spLocks noGrp="1"/>
          </p:cNvSpPr>
          <p:nvPr>
            <p:ph type="body" sz="quarter" idx="32"/>
          </p:nvPr>
        </p:nvSpPr>
        <p:spPr>
          <a:xfrm>
            <a:off x="429053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5" name="Text Placeholder 6">
            <a:extLst>
              <a:ext uri="{FF2B5EF4-FFF2-40B4-BE49-F238E27FC236}">
                <a16:creationId xmlns:a16="http://schemas.microsoft.com/office/drawing/2014/main" id="{7EBD1C67-8D77-AD48-8532-79C06E36C7E1}"/>
              </a:ext>
            </a:extLst>
          </p:cNvPr>
          <p:cNvSpPr>
            <a:spLocks noGrp="1"/>
          </p:cNvSpPr>
          <p:nvPr>
            <p:ph type="body" sz="quarter" idx="33" hasCustomPrompt="1"/>
          </p:nvPr>
        </p:nvSpPr>
        <p:spPr>
          <a:xfrm>
            <a:off x="429053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6" name="Text Placeholder 6">
            <a:extLst>
              <a:ext uri="{FF2B5EF4-FFF2-40B4-BE49-F238E27FC236}">
                <a16:creationId xmlns:a16="http://schemas.microsoft.com/office/drawing/2014/main" id="{5D1FA2DE-32C0-4841-BF0E-C7FB6220F0FD}"/>
              </a:ext>
            </a:extLst>
          </p:cNvPr>
          <p:cNvSpPr>
            <a:spLocks noGrp="1"/>
          </p:cNvSpPr>
          <p:nvPr>
            <p:ph type="body" sz="quarter" idx="34"/>
          </p:nvPr>
        </p:nvSpPr>
        <p:spPr>
          <a:xfrm>
            <a:off x="685979"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49E20B74-F9FC-F343-9A24-00016D258FEA}"/>
              </a:ext>
            </a:extLst>
          </p:cNvPr>
          <p:cNvSpPr>
            <a:spLocks noGrp="1"/>
          </p:cNvSpPr>
          <p:nvPr>
            <p:ph type="body" sz="quarter" idx="35" hasCustomPrompt="1"/>
          </p:nvPr>
        </p:nvSpPr>
        <p:spPr>
          <a:xfrm>
            <a:off x="685979"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8" name="Text Placeholder 6">
            <a:extLst>
              <a:ext uri="{FF2B5EF4-FFF2-40B4-BE49-F238E27FC236}">
                <a16:creationId xmlns:a16="http://schemas.microsoft.com/office/drawing/2014/main" id="{EDAB4AD5-0E2F-4749-8B41-C184D6D0A379}"/>
              </a:ext>
            </a:extLst>
          </p:cNvPr>
          <p:cNvSpPr>
            <a:spLocks noGrp="1"/>
          </p:cNvSpPr>
          <p:nvPr>
            <p:ph type="body" sz="quarter" idx="36"/>
          </p:nvPr>
        </p:nvSpPr>
        <p:spPr>
          <a:xfrm>
            <a:off x="970386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9" name="Text Placeholder 6">
            <a:extLst>
              <a:ext uri="{FF2B5EF4-FFF2-40B4-BE49-F238E27FC236}">
                <a16:creationId xmlns:a16="http://schemas.microsoft.com/office/drawing/2014/main" id="{E80CF567-DA7F-7545-834F-0451919662C9}"/>
              </a:ext>
            </a:extLst>
          </p:cNvPr>
          <p:cNvSpPr>
            <a:spLocks noGrp="1"/>
          </p:cNvSpPr>
          <p:nvPr>
            <p:ph type="body" sz="quarter" idx="37" hasCustomPrompt="1"/>
          </p:nvPr>
        </p:nvSpPr>
        <p:spPr>
          <a:xfrm>
            <a:off x="970386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20" name="Text Placeholder 6">
            <a:extLst>
              <a:ext uri="{FF2B5EF4-FFF2-40B4-BE49-F238E27FC236}">
                <a16:creationId xmlns:a16="http://schemas.microsoft.com/office/drawing/2014/main" id="{6ED376C1-5EE9-D840-A92E-9B730CFC5547}"/>
              </a:ext>
            </a:extLst>
          </p:cNvPr>
          <p:cNvSpPr>
            <a:spLocks noGrp="1"/>
          </p:cNvSpPr>
          <p:nvPr>
            <p:ph type="body" sz="quarter" idx="38"/>
          </p:nvPr>
        </p:nvSpPr>
        <p:spPr>
          <a:xfrm>
            <a:off x="790158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F3510A2E-737A-8C40-88B1-E2FEF0982699}"/>
              </a:ext>
            </a:extLst>
          </p:cNvPr>
          <p:cNvSpPr>
            <a:spLocks noGrp="1"/>
          </p:cNvSpPr>
          <p:nvPr>
            <p:ph type="body" sz="quarter" idx="39" hasCustomPrompt="1"/>
          </p:nvPr>
        </p:nvSpPr>
        <p:spPr>
          <a:xfrm>
            <a:off x="790158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23" name="Text Placeholder 8">
            <a:extLst>
              <a:ext uri="{FF2B5EF4-FFF2-40B4-BE49-F238E27FC236}">
                <a16:creationId xmlns:a16="http://schemas.microsoft.com/office/drawing/2014/main" id="{1F0BF0FC-181A-AB4D-925E-1D5337BDD0B4}"/>
              </a:ext>
            </a:extLst>
          </p:cNvPr>
          <p:cNvSpPr>
            <a:spLocks noGrp="1"/>
          </p:cNvSpPr>
          <p:nvPr>
            <p:ph type="body" sz="quarter" idx="40" hasCustomPrompt="1"/>
          </p:nvPr>
        </p:nvSpPr>
        <p:spPr>
          <a:xfrm>
            <a:off x="6291469"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22" name="Picture 21">
            <a:extLst>
              <a:ext uri="{FF2B5EF4-FFF2-40B4-BE49-F238E27FC236}">
                <a16:creationId xmlns:a16="http://schemas.microsoft.com/office/drawing/2014/main" id="{8B94B851-72B3-B241-A1C3-990FC2CBD566}"/>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24" name="Picture 23">
            <a:extLst>
              <a:ext uri="{FF2B5EF4-FFF2-40B4-BE49-F238E27FC236}">
                <a16:creationId xmlns:a16="http://schemas.microsoft.com/office/drawing/2014/main" id="{A5881349-987C-C943-B30D-65E139A83991}"/>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25" name="TextBox 24">
            <a:extLst>
              <a:ext uri="{FF2B5EF4-FFF2-40B4-BE49-F238E27FC236}">
                <a16:creationId xmlns:a16="http://schemas.microsoft.com/office/drawing/2014/main" id="{5F8C836C-B49E-564E-8C0C-11433771BC57}"/>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293549388"/>
      </p:ext>
    </p:extLst>
  </p:cSld>
  <p:clrMapOvr>
    <a:masterClrMapping/>
  </p:clrMapOvr>
  <p:extLst>
    <p:ext uri="{DCECCB84-F9BA-43D5-87BE-67443E8EF086}">
      <p15:sldGuideLst xmlns:p15="http://schemas.microsoft.com/office/powerpoint/2012/main"/>
    </p:ext>
  </p:extLs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5" name="Picture 4">
            <a:extLst>
              <a:ext uri="{FF2B5EF4-FFF2-40B4-BE49-F238E27FC236}">
                <a16:creationId xmlns:a16="http://schemas.microsoft.com/office/drawing/2014/main" id="{6F99D4D7-9B50-3E4B-AA94-EEBC150E7AAA}"/>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C9175C6E-01F5-ED4C-A103-A5437CADBB4F}"/>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9" name="TextBox 8">
            <a:extLst>
              <a:ext uri="{FF2B5EF4-FFF2-40B4-BE49-F238E27FC236}">
                <a16:creationId xmlns:a16="http://schemas.microsoft.com/office/drawing/2014/main" id="{AB4189C4-B2D8-F041-8B81-CC23683A35A3}"/>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016078560"/>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0F1795AA-B4C1-2143-BBC8-8FFE6DC1AE9C}"/>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58590941-CFC3-5242-BE48-EB39468E03ED}"/>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9" name="TextBox 8">
            <a:extLst>
              <a:ext uri="{FF2B5EF4-FFF2-40B4-BE49-F238E27FC236}">
                <a16:creationId xmlns:a16="http://schemas.microsoft.com/office/drawing/2014/main" id="{8D6B0DF3-4DE3-3B41-A660-E7903F9EC860}"/>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417902199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pic>
        <p:nvPicPr>
          <p:cNvPr id="3" name="Picture 2">
            <a:extLst>
              <a:ext uri="{FF2B5EF4-FFF2-40B4-BE49-F238E27FC236}">
                <a16:creationId xmlns:a16="http://schemas.microsoft.com/office/drawing/2014/main" id="{F957BD23-3E7D-D446-A6CF-25BEA46A96FF}"/>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4" name="Picture 3">
            <a:extLst>
              <a:ext uri="{FF2B5EF4-FFF2-40B4-BE49-F238E27FC236}">
                <a16:creationId xmlns:a16="http://schemas.microsoft.com/office/drawing/2014/main" id="{F8DF36EF-F63D-2B4F-BF3C-FD212B272363}"/>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7" name="TextBox 6">
            <a:extLst>
              <a:ext uri="{FF2B5EF4-FFF2-40B4-BE49-F238E27FC236}">
                <a16:creationId xmlns:a16="http://schemas.microsoft.com/office/drawing/2014/main" id="{5FD44C23-8E12-7544-98BB-7799E590CBD9}"/>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483705655"/>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4"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4"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4"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2"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2"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2"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39"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39"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39"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24" name="Picture 23">
            <a:extLst>
              <a:ext uri="{FF2B5EF4-FFF2-40B4-BE49-F238E27FC236}">
                <a16:creationId xmlns:a16="http://schemas.microsoft.com/office/drawing/2014/main" id="{95B920B6-011F-C14E-A61C-860B17C2ADD7}"/>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25" name="Picture 24">
            <a:extLst>
              <a:ext uri="{FF2B5EF4-FFF2-40B4-BE49-F238E27FC236}">
                <a16:creationId xmlns:a16="http://schemas.microsoft.com/office/drawing/2014/main" id="{816D6F37-E343-BC43-B03E-724B5F0C2904}"/>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26" name="TextBox 25">
            <a:extLst>
              <a:ext uri="{FF2B5EF4-FFF2-40B4-BE49-F238E27FC236}">
                <a16:creationId xmlns:a16="http://schemas.microsoft.com/office/drawing/2014/main" id="{B6BC22BB-1962-F24D-9D41-4C7369785D4B}"/>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92081078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1"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pic>
        <p:nvPicPr>
          <p:cNvPr id="18" name="Picture 17">
            <a:extLst>
              <a:ext uri="{FF2B5EF4-FFF2-40B4-BE49-F238E27FC236}">
                <a16:creationId xmlns:a16="http://schemas.microsoft.com/office/drawing/2014/main" id="{21F26DE7-AAC0-5B44-8D5D-F3BAD01DA40C}"/>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9" name="Picture 18">
            <a:extLst>
              <a:ext uri="{FF2B5EF4-FFF2-40B4-BE49-F238E27FC236}">
                <a16:creationId xmlns:a16="http://schemas.microsoft.com/office/drawing/2014/main" id="{850324E9-07FC-3C4E-B551-A11E69D6B7A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20" name="TextBox 19">
            <a:extLst>
              <a:ext uri="{FF2B5EF4-FFF2-40B4-BE49-F238E27FC236}">
                <a16:creationId xmlns:a16="http://schemas.microsoft.com/office/drawing/2014/main" id="{F21D3905-70A1-704F-AD49-995ACCA52270}"/>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23519436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3"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6"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6"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6"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4"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4"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4"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2"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2"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2"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39"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39"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39"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pic>
        <p:nvPicPr>
          <p:cNvPr id="28" name="Picture 27">
            <a:extLst>
              <a:ext uri="{FF2B5EF4-FFF2-40B4-BE49-F238E27FC236}">
                <a16:creationId xmlns:a16="http://schemas.microsoft.com/office/drawing/2014/main" id="{DA129E85-A130-B341-8A67-B7AD3FD509B3}"/>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29" name="Picture 28">
            <a:extLst>
              <a:ext uri="{FF2B5EF4-FFF2-40B4-BE49-F238E27FC236}">
                <a16:creationId xmlns:a16="http://schemas.microsoft.com/office/drawing/2014/main" id="{66B6AF5E-2F97-164E-B2AA-34D41445DEC1}"/>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32" name="TextBox 31">
            <a:extLst>
              <a:ext uri="{FF2B5EF4-FFF2-40B4-BE49-F238E27FC236}">
                <a16:creationId xmlns:a16="http://schemas.microsoft.com/office/drawing/2014/main" id="{4BBE5ED4-3674-C845-BB02-4113DCA0A7F1}"/>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6903019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3"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3"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3"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3"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3"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4"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4"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4"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4"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4"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5"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5"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5"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5"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5"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6"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6"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6"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6"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6"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7"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7"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7"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7"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7"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pic>
        <p:nvPicPr>
          <p:cNvPr id="63" name="Picture 62">
            <a:extLst>
              <a:ext uri="{FF2B5EF4-FFF2-40B4-BE49-F238E27FC236}">
                <a16:creationId xmlns:a16="http://schemas.microsoft.com/office/drawing/2014/main" id="{FC11A3C0-2B46-C448-8D51-1C1BE8CEDBF9}"/>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4" name="Picture 63">
            <a:extLst>
              <a:ext uri="{FF2B5EF4-FFF2-40B4-BE49-F238E27FC236}">
                <a16:creationId xmlns:a16="http://schemas.microsoft.com/office/drawing/2014/main" id="{F4A0682F-D3C1-F244-84EE-B330925AEA3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65" name="TextBox 64">
            <a:extLst>
              <a:ext uri="{FF2B5EF4-FFF2-40B4-BE49-F238E27FC236}">
                <a16:creationId xmlns:a16="http://schemas.microsoft.com/office/drawing/2014/main" id="{B52E8DB7-82CA-D04D-8436-480A65A269E1}"/>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164474145"/>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4"/>
            <a:ext cx="2400300" cy="1773455"/>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7" name="Picture 6">
            <a:extLst>
              <a:ext uri="{FF2B5EF4-FFF2-40B4-BE49-F238E27FC236}">
                <a16:creationId xmlns:a16="http://schemas.microsoft.com/office/drawing/2014/main" id="{483669DC-A6CF-9E4D-B5DB-DBD894BB4BDB}"/>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C08BAA6A-5695-E046-B610-FA02AD88EA5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1E01DE68-202E-6C4C-A369-9F488AB80CBD}"/>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80041423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2"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11" name="Picture 10">
            <a:extLst>
              <a:ext uri="{FF2B5EF4-FFF2-40B4-BE49-F238E27FC236}">
                <a16:creationId xmlns:a16="http://schemas.microsoft.com/office/drawing/2014/main" id="{355449AC-397F-5240-B750-A321C6D11ADC}"/>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2" name="Picture 11">
            <a:extLst>
              <a:ext uri="{FF2B5EF4-FFF2-40B4-BE49-F238E27FC236}">
                <a16:creationId xmlns:a16="http://schemas.microsoft.com/office/drawing/2014/main" id="{1E974236-C6B8-D74F-9FD8-25E9AC073E24}"/>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5" name="TextBox 14">
            <a:extLst>
              <a:ext uri="{FF2B5EF4-FFF2-40B4-BE49-F238E27FC236}">
                <a16:creationId xmlns:a16="http://schemas.microsoft.com/office/drawing/2014/main" id="{5C5C768B-BF32-8E4B-B5ED-7A09984B5C8A}"/>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933761228"/>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8"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7"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14" name="Picture 13">
            <a:extLst>
              <a:ext uri="{FF2B5EF4-FFF2-40B4-BE49-F238E27FC236}">
                <a16:creationId xmlns:a16="http://schemas.microsoft.com/office/drawing/2014/main" id="{A5BCDD29-5F87-5A40-94E8-A38C2833F2F2}"/>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5" name="Picture 14">
            <a:extLst>
              <a:ext uri="{FF2B5EF4-FFF2-40B4-BE49-F238E27FC236}">
                <a16:creationId xmlns:a16="http://schemas.microsoft.com/office/drawing/2014/main" id="{50768C2E-CE6D-2442-94DA-94A68E69EA0E}"/>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6" name="TextBox 15">
            <a:extLst>
              <a:ext uri="{FF2B5EF4-FFF2-40B4-BE49-F238E27FC236}">
                <a16:creationId xmlns:a16="http://schemas.microsoft.com/office/drawing/2014/main" id="{EA244A57-A043-C24F-A185-F0652CC0A0CD}"/>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69091404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4"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0"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2"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7"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2"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6"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17" name="Picture 16">
            <a:extLst>
              <a:ext uri="{FF2B5EF4-FFF2-40B4-BE49-F238E27FC236}">
                <a16:creationId xmlns:a16="http://schemas.microsoft.com/office/drawing/2014/main" id="{A8BB64AF-B505-1A4A-B682-C511CD41ABE1}"/>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8" name="Picture 17">
            <a:extLst>
              <a:ext uri="{FF2B5EF4-FFF2-40B4-BE49-F238E27FC236}">
                <a16:creationId xmlns:a16="http://schemas.microsoft.com/office/drawing/2014/main" id="{99BAE759-2DF6-AC4B-A62B-30B938D184CF}"/>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9" name="TextBox 18">
            <a:extLst>
              <a:ext uri="{FF2B5EF4-FFF2-40B4-BE49-F238E27FC236}">
                <a16:creationId xmlns:a16="http://schemas.microsoft.com/office/drawing/2014/main" id="{F6E56E1D-6E50-A94A-8369-5E46759407C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889544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4"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4"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4"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2"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2"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2"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39"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39"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39"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2383172532"/>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2"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2"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20" name="Picture 19">
            <a:extLst>
              <a:ext uri="{FF2B5EF4-FFF2-40B4-BE49-F238E27FC236}">
                <a16:creationId xmlns:a16="http://schemas.microsoft.com/office/drawing/2014/main" id="{4DDFFCF4-FC18-8249-A5F8-FA10300620B9}"/>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21" name="Picture 20">
            <a:extLst>
              <a:ext uri="{FF2B5EF4-FFF2-40B4-BE49-F238E27FC236}">
                <a16:creationId xmlns:a16="http://schemas.microsoft.com/office/drawing/2014/main" id="{1CA0800D-B45A-3546-98D7-641D9BD39122}"/>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24" name="TextBox 23">
            <a:extLst>
              <a:ext uri="{FF2B5EF4-FFF2-40B4-BE49-F238E27FC236}">
                <a16:creationId xmlns:a16="http://schemas.microsoft.com/office/drawing/2014/main" id="{E01F98D6-40D2-3545-8FA3-F339D5B704F3}"/>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73273655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494995"/>
          </a:xfrm>
        </p:spPr>
        <p:txBody>
          <a:bodyPr anchor="t" anchorCtr="0"/>
          <a:lstStyle>
            <a:lvl1pPr>
              <a:defRPr sz="2300" b="0" i="0">
                <a:latin typeface="FuturaNext-Medium" panose="020B0602020204020303" pitchFamily="34" charset="77"/>
              </a:defRPr>
            </a:lvl1pPr>
          </a:lstStyle>
          <a:p>
            <a:r>
              <a:rPr lang="en-US" dirty="0"/>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5"/>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0" y="4091792"/>
            <a:ext cx="2019301" cy="2080408"/>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9" name="Picture 8">
            <a:extLst>
              <a:ext uri="{FF2B5EF4-FFF2-40B4-BE49-F238E27FC236}">
                <a16:creationId xmlns:a16="http://schemas.microsoft.com/office/drawing/2014/main" id="{0027EB20-F896-3548-8BA9-1DB17F54A15C}"/>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0" name="Picture 9">
            <a:extLst>
              <a:ext uri="{FF2B5EF4-FFF2-40B4-BE49-F238E27FC236}">
                <a16:creationId xmlns:a16="http://schemas.microsoft.com/office/drawing/2014/main" id="{18852251-0408-6945-9381-83C183DE7EAE}"/>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3" name="TextBox 12">
            <a:extLst>
              <a:ext uri="{FF2B5EF4-FFF2-40B4-BE49-F238E27FC236}">
                <a16:creationId xmlns:a16="http://schemas.microsoft.com/office/drawing/2014/main" id="{FA60FB06-8891-8F4F-8015-6EF41DBA2D5E}"/>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80181962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019301" cy="1143000"/>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0" y="2057400"/>
            <a:ext cx="2019301"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7" name="Picture 6">
            <a:extLst>
              <a:ext uri="{FF2B5EF4-FFF2-40B4-BE49-F238E27FC236}">
                <a16:creationId xmlns:a16="http://schemas.microsoft.com/office/drawing/2014/main" id="{1DBACD68-C52B-9940-BC08-54EFFEC1EE63}"/>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237355FC-67EA-B94C-8FA3-F09AD411F0CC}"/>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AE8CB098-67C9-904F-B7B3-2041634CE16D}"/>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98864692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pic>
        <p:nvPicPr>
          <p:cNvPr id="20" name="Picture 19">
            <a:extLst>
              <a:ext uri="{FF2B5EF4-FFF2-40B4-BE49-F238E27FC236}">
                <a16:creationId xmlns:a16="http://schemas.microsoft.com/office/drawing/2014/main" id="{63687902-782C-D548-9F9C-C8E9D5B1C82E}"/>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21" name="Picture 20">
            <a:extLst>
              <a:ext uri="{FF2B5EF4-FFF2-40B4-BE49-F238E27FC236}">
                <a16:creationId xmlns:a16="http://schemas.microsoft.com/office/drawing/2014/main" id="{2FB88D7F-6B1E-9243-891E-F0F4563BC35A}"/>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22" name="TextBox 21">
            <a:extLst>
              <a:ext uri="{FF2B5EF4-FFF2-40B4-BE49-F238E27FC236}">
                <a16:creationId xmlns:a16="http://schemas.microsoft.com/office/drawing/2014/main" id="{5F1F2A53-2356-594F-BDE0-842F99AB9D8B}"/>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bg1"/>
                </a:solidFill>
              </a:rPr>
              <a:t>Copyright Publicis Groupe | Confidential</a:t>
            </a:r>
          </a:p>
        </p:txBody>
      </p:sp>
    </p:spTree>
    <p:extLst>
      <p:ext uri="{BB962C8B-B14F-4D97-AF65-F5344CB8AC3E}">
        <p14:creationId xmlns:p14="http://schemas.microsoft.com/office/powerpoint/2010/main" val="41913666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5"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tx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bg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pic>
        <p:nvPicPr>
          <p:cNvPr id="20" name="Picture 19">
            <a:extLst>
              <a:ext uri="{FF2B5EF4-FFF2-40B4-BE49-F238E27FC236}">
                <a16:creationId xmlns:a16="http://schemas.microsoft.com/office/drawing/2014/main" id="{22BAC9DD-B7E8-D045-8F55-BBDB72A51353}"/>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21" name="Picture 20">
            <a:extLst>
              <a:ext uri="{FF2B5EF4-FFF2-40B4-BE49-F238E27FC236}">
                <a16:creationId xmlns:a16="http://schemas.microsoft.com/office/drawing/2014/main" id="{23F6445D-F241-4547-9E96-68373BE37286}"/>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22" name="TextBox 21">
            <a:extLst>
              <a:ext uri="{FF2B5EF4-FFF2-40B4-BE49-F238E27FC236}">
                <a16:creationId xmlns:a16="http://schemas.microsoft.com/office/drawing/2014/main" id="{F340CD72-6FEA-C740-8D59-1AC758494CAD}"/>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44506484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1"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 </a:t>
            </a:r>
          </a:p>
        </p:txBody>
      </p:sp>
      <p:pic>
        <p:nvPicPr>
          <p:cNvPr id="10" name="Picture 9">
            <a:extLst>
              <a:ext uri="{FF2B5EF4-FFF2-40B4-BE49-F238E27FC236}">
                <a16:creationId xmlns:a16="http://schemas.microsoft.com/office/drawing/2014/main" id="{E9F12E63-DAEA-5B4C-9CFE-2215AA3AC237}"/>
              </a:ext>
            </a:extLst>
          </p:cNvPr>
          <p:cNvPicPr>
            <a:picLocks noChangeAspect="1"/>
          </p:cNvPicPr>
          <p:nvPr userDrawn="1"/>
        </p:nvPicPr>
        <p:blipFill>
          <a:blip r:embed="rId2">
            <a:biLevel thresh="25000"/>
          </a:blip>
          <a:stretch>
            <a:fillRect/>
          </a:stretch>
        </p:blipFill>
        <p:spPr>
          <a:xfrm>
            <a:off x="693499" y="6199202"/>
            <a:ext cx="458897" cy="272470"/>
          </a:xfrm>
          <a:prstGeom prst="rect">
            <a:avLst/>
          </a:prstGeom>
        </p:spPr>
      </p:pic>
      <p:pic>
        <p:nvPicPr>
          <p:cNvPr id="11" name="Picture 10">
            <a:extLst>
              <a:ext uri="{FF2B5EF4-FFF2-40B4-BE49-F238E27FC236}">
                <a16:creationId xmlns:a16="http://schemas.microsoft.com/office/drawing/2014/main" id="{CEFF5767-93BE-E542-B595-9E1912C81140}"/>
              </a:ext>
            </a:extLst>
          </p:cNvPr>
          <p:cNvPicPr>
            <a:picLocks noChangeAspect="1"/>
          </p:cNvPicPr>
          <p:nvPr userDrawn="1"/>
        </p:nvPicPr>
        <p:blipFill>
          <a:blip r:embed="rId3">
            <a:lum bright="70000" contrast="-70000"/>
          </a:blip>
          <a:stretch>
            <a:fillRect/>
          </a:stretch>
        </p:blipFill>
        <p:spPr>
          <a:xfrm>
            <a:off x="1262208" y="6211568"/>
            <a:ext cx="283128" cy="247738"/>
          </a:xfrm>
          <a:prstGeom prst="rect">
            <a:avLst/>
          </a:prstGeom>
        </p:spPr>
      </p:pic>
      <p:sp>
        <p:nvSpPr>
          <p:cNvPr id="13" name="TextBox 12">
            <a:extLst>
              <a:ext uri="{FF2B5EF4-FFF2-40B4-BE49-F238E27FC236}">
                <a16:creationId xmlns:a16="http://schemas.microsoft.com/office/drawing/2014/main" id="{ACC1966A-2F40-AD4B-836E-F9C515E2A042}"/>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bg1"/>
                </a:solidFill>
              </a:rPr>
              <a:t>Copyright Publicis Groupe | Confidential</a:t>
            </a:r>
          </a:p>
        </p:txBody>
      </p:sp>
    </p:spTree>
    <p:extLst>
      <p:ext uri="{BB962C8B-B14F-4D97-AF65-F5344CB8AC3E}">
        <p14:creationId xmlns:p14="http://schemas.microsoft.com/office/powerpoint/2010/main" val="1714141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5999"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000"/>
              </a:spcBef>
              <a:spcAft>
                <a:spcPts val="200"/>
              </a:spcAft>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 </a:t>
            </a:r>
          </a:p>
        </p:txBody>
      </p:sp>
      <p:pic>
        <p:nvPicPr>
          <p:cNvPr id="6" name="Picture 5">
            <a:extLst>
              <a:ext uri="{FF2B5EF4-FFF2-40B4-BE49-F238E27FC236}">
                <a16:creationId xmlns:a16="http://schemas.microsoft.com/office/drawing/2014/main" id="{7E31ADD2-2B0B-D34C-BBD8-7D3D11ED4378}"/>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7" name="Picture 6">
            <a:extLst>
              <a:ext uri="{FF2B5EF4-FFF2-40B4-BE49-F238E27FC236}">
                <a16:creationId xmlns:a16="http://schemas.microsoft.com/office/drawing/2014/main" id="{979180D2-741D-BD4A-A089-1C94D19F7CE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EEAFB512-54FD-7049-A07C-CC5A3BF80F64}"/>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78092641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5"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5"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5"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5"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8"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16" name="Picture 15">
            <a:extLst>
              <a:ext uri="{FF2B5EF4-FFF2-40B4-BE49-F238E27FC236}">
                <a16:creationId xmlns:a16="http://schemas.microsoft.com/office/drawing/2014/main" id="{B16C8A0C-8CF3-E644-8455-3516E889E706}"/>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7" name="Picture 16">
            <a:extLst>
              <a:ext uri="{FF2B5EF4-FFF2-40B4-BE49-F238E27FC236}">
                <a16:creationId xmlns:a16="http://schemas.microsoft.com/office/drawing/2014/main" id="{92F75385-E113-E647-A717-F9E8F94BC7FD}"/>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9" name="TextBox 18">
            <a:extLst>
              <a:ext uri="{FF2B5EF4-FFF2-40B4-BE49-F238E27FC236}">
                <a16:creationId xmlns:a16="http://schemas.microsoft.com/office/drawing/2014/main" id="{B2B08795-5BF9-914D-846D-9F0A739C788C}"/>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400570136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1_Work Samp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629643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7966539"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8" name="Picture 7">
            <a:extLst>
              <a:ext uri="{FF2B5EF4-FFF2-40B4-BE49-F238E27FC236}">
                <a16:creationId xmlns:a16="http://schemas.microsoft.com/office/drawing/2014/main" id="{954B2BCA-15ED-BD4D-B2BF-0C65B3606EC0}"/>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3CB5AC54-AC43-7646-ACC0-2D375A80833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2" name="TextBox 11">
            <a:extLst>
              <a:ext uri="{FF2B5EF4-FFF2-40B4-BE49-F238E27FC236}">
                <a16:creationId xmlns:a16="http://schemas.microsoft.com/office/drawing/2014/main" id="{CB718973-D097-2F44-AF16-7712C8244279}"/>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24717617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913376" cy="749808"/>
          </a:xfrm>
        </p:spPr>
        <p:txBody>
          <a:bodyPr anchor="b" anchorCtr="0"/>
          <a:lstStyle>
            <a:lvl1pPr>
              <a:defRPr sz="2300" b="0" i="0">
                <a:latin typeface="FuturaNext-Medium" panose="020B0602020204020303" pitchFamily="34" charset="77"/>
              </a:defRPr>
            </a:lvl1pPr>
          </a:lstStyle>
          <a:p>
            <a:r>
              <a:rPr lang="en-US" dirty="0"/>
              <a:t>Client’s Name</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pic>
        <p:nvPicPr>
          <p:cNvPr id="9" name="Picture 8">
            <a:extLst>
              <a:ext uri="{FF2B5EF4-FFF2-40B4-BE49-F238E27FC236}">
                <a16:creationId xmlns:a16="http://schemas.microsoft.com/office/drawing/2014/main" id="{D1565064-2D11-B645-8C48-E6B6C93F4336}"/>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0" name="Picture 9">
            <a:extLst>
              <a:ext uri="{FF2B5EF4-FFF2-40B4-BE49-F238E27FC236}">
                <a16:creationId xmlns:a16="http://schemas.microsoft.com/office/drawing/2014/main" id="{6E944DED-F9BA-6347-AB7A-1B78523F9CFE}"/>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7200217B-D21F-CB40-9153-DE08E4D1A19D}"/>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88604859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1"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Tree>
    <p:extLst>
      <p:ext uri="{BB962C8B-B14F-4D97-AF65-F5344CB8AC3E}">
        <p14:creationId xmlns:p14="http://schemas.microsoft.com/office/powerpoint/2010/main" val="1134294602"/>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13" name="Picture Placeholder 14">
            <a:extLst>
              <a:ext uri="{FF2B5EF4-FFF2-40B4-BE49-F238E27FC236}">
                <a16:creationId xmlns:a16="http://schemas.microsoft.com/office/drawing/2014/main" id="{15A11BC8-D361-A94F-9490-272323F2E5A6}"/>
              </a:ext>
            </a:extLst>
          </p:cNvPr>
          <p:cNvSpPr>
            <a:spLocks noGrp="1"/>
          </p:cNvSpPr>
          <p:nvPr>
            <p:ph type="pic" sz="quarter" idx="14" hasCustomPrompt="1"/>
          </p:nvPr>
        </p:nvSpPr>
        <p:spPr>
          <a:xfrm>
            <a:off x="685800" y="2149961"/>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Client’s Logo</a:t>
            </a:r>
          </a:p>
        </p:txBody>
      </p:sp>
      <p:sp>
        <p:nvSpPr>
          <p:cNvPr id="14" name="Text Placeholder 8">
            <a:extLst>
              <a:ext uri="{FF2B5EF4-FFF2-40B4-BE49-F238E27FC236}">
                <a16:creationId xmlns:a16="http://schemas.microsoft.com/office/drawing/2014/main" id="{A98A3640-C04D-B54C-8BCF-724CCFA61639}"/>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pic>
        <p:nvPicPr>
          <p:cNvPr id="9" name="Picture 8">
            <a:extLst>
              <a:ext uri="{FF2B5EF4-FFF2-40B4-BE49-F238E27FC236}">
                <a16:creationId xmlns:a16="http://schemas.microsoft.com/office/drawing/2014/main" id="{E7672773-5C7A-EA42-84AE-F5BCADA4941F}"/>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0" name="Picture 9">
            <a:extLst>
              <a:ext uri="{FF2B5EF4-FFF2-40B4-BE49-F238E27FC236}">
                <a16:creationId xmlns:a16="http://schemas.microsoft.com/office/drawing/2014/main" id="{18E351A6-47DC-CC44-A68E-DB1AC4829721}"/>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7454C653-DDFB-9D42-A06F-B4A561FFB4A6}"/>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835321998"/>
      </p:ext>
    </p:extLst>
  </p:cSld>
  <p:clrMapOvr>
    <a:masterClrMapping/>
  </p:clrMapOvr>
  <p:extLst>
    <p:ext uri="{DCECCB84-F9BA-43D5-87BE-67443E8EF086}">
      <p15:sldGuideLst xmlns:p15="http://schemas.microsoft.com/office/powerpoint/2012/main"/>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pic>
        <p:nvPicPr>
          <p:cNvPr id="8" name="Picture 7">
            <a:extLst>
              <a:ext uri="{FF2B5EF4-FFF2-40B4-BE49-F238E27FC236}">
                <a16:creationId xmlns:a16="http://schemas.microsoft.com/office/drawing/2014/main" id="{9D164509-0D24-C444-AB0C-6A0F206833C2}"/>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486CAAD6-501C-B247-AB42-A9124218095E}"/>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A5BE2F46-7280-DF41-A023-7C733FA1622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10429809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0"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4935071"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pic>
        <p:nvPicPr>
          <p:cNvPr id="8" name="Picture 7">
            <a:extLst>
              <a:ext uri="{FF2B5EF4-FFF2-40B4-BE49-F238E27FC236}">
                <a16:creationId xmlns:a16="http://schemas.microsoft.com/office/drawing/2014/main" id="{19D75273-4ACE-9A43-BDDE-E2579D7E4FA7}"/>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D6D99027-8983-A64C-8F22-95A446CB9B6A}"/>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C38A5121-3585-1045-90FD-A26060653807}"/>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80101346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pic>
        <p:nvPicPr>
          <p:cNvPr id="6" name="Picture 5">
            <a:extLst>
              <a:ext uri="{FF2B5EF4-FFF2-40B4-BE49-F238E27FC236}">
                <a16:creationId xmlns:a16="http://schemas.microsoft.com/office/drawing/2014/main" id="{1E969869-7361-934A-8C0F-7A91FA4E96FE}"/>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2062AA51-7312-CE43-93A4-E3480C53B155}"/>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9" name="TextBox 8">
            <a:extLst>
              <a:ext uri="{FF2B5EF4-FFF2-40B4-BE49-F238E27FC236}">
                <a16:creationId xmlns:a16="http://schemas.microsoft.com/office/drawing/2014/main" id="{ED263548-4553-A145-AB6A-DB44AA49DFEA}"/>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83404072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pic>
        <p:nvPicPr>
          <p:cNvPr id="8" name="Picture 7">
            <a:extLst>
              <a:ext uri="{FF2B5EF4-FFF2-40B4-BE49-F238E27FC236}">
                <a16:creationId xmlns:a16="http://schemas.microsoft.com/office/drawing/2014/main" id="{54C47E48-26EB-804D-801E-65C8D46B4357}"/>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F7AA55A8-94C5-EC40-8E0A-6E26B0022E9B}"/>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591509BD-3CF6-8B4E-9706-E51C5C625693}"/>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557948722"/>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pic>
        <p:nvPicPr>
          <p:cNvPr id="8" name="Picture 7">
            <a:extLst>
              <a:ext uri="{FF2B5EF4-FFF2-40B4-BE49-F238E27FC236}">
                <a16:creationId xmlns:a16="http://schemas.microsoft.com/office/drawing/2014/main" id="{01A6C8D1-FAAE-5648-924F-4294D97F7BB8}"/>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D3E5C37B-E348-8F4B-B397-781FFF94283D}"/>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2" name="TextBox 11">
            <a:extLst>
              <a:ext uri="{FF2B5EF4-FFF2-40B4-BE49-F238E27FC236}">
                <a16:creationId xmlns:a16="http://schemas.microsoft.com/office/drawing/2014/main" id="{DB54E157-63F1-AB47-8267-B1769F3A163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272396242"/>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6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9" name="Picture 8">
            <a:extLst>
              <a:ext uri="{FF2B5EF4-FFF2-40B4-BE49-F238E27FC236}">
                <a16:creationId xmlns:a16="http://schemas.microsoft.com/office/drawing/2014/main" id="{2433AC25-3F8B-164C-BC11-9C91D5AE255F}"/>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0" name="Picture 9">
            <a:extLst>
              <a:ext uri="{FF2B5EF4-FFF2-40B4-BE49-F238E27FC236}">
                <a16:creationId xmlns:a16="http://schemas.microsoft.com/office/drawing/2014/main" id="{971CE558-80A8-1B4D-B4E2-F91DD8760F21}"/>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3" name="TextBox 12">
            <a:extLst>
              <a:ext uri="{FF2B5EF4-FFF2-40B4-BE49-F238E27FC236}">
                <a16:creationId xmlns:a16="http://schemas.microsoft.com/office/drawing/2014/main" id="{0CB7D2F0-D550-E94A-BD68-257231DC51BB}"/>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90683879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3054096"/>
            <a:ext cx="4267201" cy="749808"/>
          </a:xfrm>
        </p:spPr>
        <p:txBody>
          <a:bodyPr anchor="ctr"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2" y="533400"/>
            <a:ext cx="5219700"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spcAft>
                <a:spcPts val="0"/>
              </a:spcAft>
              <a:buClrTx/>
              <a:defRPr sz="1000"/>
            </a:lvl4pPr>
            <a:lvl5pPr marL="274320" indent="-137160">
              <a:lnSpc>
                <a:spcPct val="140000"/>
              </a:lnSpc>
              <a:spcBef>
                <a:spcPts val="200"/>
              </a:spcBef>
              <a:spcAft>
                <a:spcPts val="0"/>
              </a:spcAft>
              <a:defRPr sz="1000"/>
            </a:lvl5pPr>
            <a:lvl6pPr marL="274320" indent="-274320">
              <a:lnSpc>
                <a:spcPct val="140000"/>
              </a:lnSpc>
              <a:spcBef>
                <a:spcPts val="400"/>
              </a:spcBef>
              <a:spcAft>
                <a:spcPts val="0"/>
              </a:spcAft>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pic>
        <p:nvPicPr>
          <p:cNvPr id="6" name="Picture 5">
            <a:extLst>
              <a:ext uri="{FF2B5EF4-FFF2-40B4-BE49-F238E27FC236}">
                <a16:creationId xmlns:a16="http://schemas.microsoft.com/office/drawing/2014/main" id="{22C5D68B-0E84-B34F-B825-1AC6A54B9588}"/>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303A9250-C085-124A-9A91-F5EE24AAD4CD}"/>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3D333C8C-159D-AC42-96F3-31C5FEB9E8AF}"/>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409465145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pic>
        <p:nvPicPr>
          <p:cNvPr id="5" name="Picture 4">
            <a:extLst>
              <a:ext uri="{FF2B5EF4-FFF2-40B4-BE49-F238E27FC236}">
                <a16:creationId xmlns:a16="http://schemas.microsoft.com/office/drawing/2014/main" id="{3EB0E27C-ABAC-104C-B206-2D469EE40C24}"/>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1ECCF851-5675-7147-BDEE-4F3A8E4A3A9C}"/>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8" name="TextBox 7">
            <a:extLst>
              <a:ext uri="{FF2B5EF4-FFF2-40B4-BE49-F238E27FC236}">
                <a16:creationId xmlns:a16="http://schemas.microsoft.com/office/drawing/2014/main" id="{E7E03BA4-16D1-894D-971D-91D80EE39B02}"/>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656851508"/>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pic>
        <p:nvPicPr>
          <p:cNvPr id="4" name="Picture 3">
            <a:extLst>
              <a:ext uri="{FF2B5EF4-FFF2-40B4-BE49-F238E27FC236}">
                <a16:creationId xmlns:a16="http://schemas.microsoft.com/office/drawing/2014/main" id="{FBF33563-3199-9F4C-AE83-02CD585C9CC3}"/>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5" name="Picture 4">
            <a:extLst>
              <a:ext uri="{FF2B5EF4-FFF2-40B4-BE49-F238E27FC236}">
                <a16:creationId xmlns:a16="http://schemas.microsoft.com/office/drawing/2014/main" id="{33BD71A1-A115-8340-BC90-8AA577D2806F}"/>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9" name="TextBox 8">
            <a:extLst>
              <a:ext uri="{FF2B5EF4-FFF2-40B4-BE49-F238E27FC236}">
                <a16:creationId xmlns:a16="http://schemas.microsoft.com/office/drawing/2014/main" id="{50820D26-210B-9943-98F3-DC36B920B91F}"/>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8773384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3"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6"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6"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6"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4"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4"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4"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2"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2"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2"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39"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39"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39"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Tree>
    <p:extLst>
      <p:ext uri="{BB962C8B-B14F-4D97-AF65-F5344CB8AC3E}">
        <p14:creationId xmlns:p14="http://schemas.microsoft.com/office/powerpoint/2010/main" val="9742471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800" b="0" i="0">
                <a:latin typeface="FuturaNext-Medium" panose="020B0602020204020303" pitchFamily="34" charset="77"/>
              </a:defRPr>
            </a:lvl1pPr>
          </a:lstStyle>
          <a:p>
            <a:r>
              <a:rPr lang="en-US" dirty="0"/>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0"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400" rtl="0" eaLnBrk="1" latinLnBrk="0" hangingPunct="1">
              <a:lnSpc>
                <a:spcPct val="130000"/>
              </a:lnSpc>
              <a:spcBef>
                <a:spcPts val="1600"/>
              </a:spcBef>
              <a:spcAft>
                <a:spcPts val="0"/>
              </a:spcAft>
              <a:buFont typeface="Arial" panose="020B0604020202020204" pitchFamily="34" charset="0"/>
              <a:buNone/>
              <a:tabLst/>
            </a:pPr>
            <a:r>
              <a:rPr lang="en-US" dirty="0"/>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pic>
        <p:nvPicPr>
          <p:cNvPr id="8" name="Picture 7">
            <a:extLst>
              <a:ext uri="{FF2B5EF4-FFF2-40B4-BE49-F238E27FC236}">
                <a16:creationId xmlns:a16="http://schemas.microsoft.com/office/drawing/2014/main" id="{2C048C29-DB8C-0746-B918-15BBCEC7F704}"/>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2B8C4200-08F2-0B4E-A542-13FB6235E0A5}"/>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300C3722-967F-C841-9F5D-8B2C23C1407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946235699"/>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8A3F2D7B-9607-9E40-A8EF-D640601F3C0A}"/>
              </a:ext>
            </a:extLst>
          </p:cNvPr>
          <p:cNvPicPr>
            <a:picLocks noChangeAspect="1"/>
          </p:cNvPicPr>
          <p:nvPr userDrawn="1"/>
        </p:nvPicPr>
        <p:blipFill>
          <a:blip r:embed="rId2">
            <a:biLevel thresh="25000"/>
          </a:blip>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7574E7DC-91C3-4045-9EF5-398CBD780A50}"/>
              </a:ext>
            </a:extLst>
          </p:cNvPr>
          <p:cNvPicPr>
            <a:picLocks noChangeAspect="1"/>
          </p:cNvPicPr>
          <p:nvPr userDrawn="1"/>
        </p:nvPicPr>
        <p:blipFill>
          <a:blip r:embed="rId3">
            <a:lum bright="70000" contrast="-70000"/>
          </a:blip>
          <a:stretch>
            <a:fillRect/>
          </a:stretch>
        </p:blipFill>
        <p:spPr>
          <a:xfrm>
            <a:off x="1262208" y="6211568"/>
            <a:ext cx="283128" cy="247738"/>
          </a:xfrm>
          <a:prstGeom prst="rect">
            <a:avLst/>
          </a:prstGeom>
        </p:spPr>
      </p:pic>
    </p:spTree>
    <p:extLst>
      <p:ext uri="{BB962C8B-B14F-4D97-AF65-F5344CB8AC3E}">
        <p14:creationId xmlns:p14="http://schemas.microsoft.com/office/powerpoint/2010/main" val="193127863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432638304"/>
      </p:ext>
    </p:extLst>
  </p:cSld>
  <p:clrMapOvr>
    <a:masterClrMapping/>
  </p:clrMapOvr>
  <p:extLst>
    <p:ext uri="{DCECCB84-F9BA-43D5-87BE-67443E8EF086}">
      <p15:sldGuideLst xmlns:p15="http://schemas.microsoft.com/office/powerpoint/2012/main"/>
    </p:ext>
  </p:extLs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515967552"/>
      </p:ext>
    </p:extLst>
  </p:cSld>
  <p:clrMapOvr>
    <a:masterClrMapping/>
  </p:clrMapOvr>
  <p:extLst>
    <p:ext uri="{DCECCB84-F9BA-43D5-87BE-67443E8EF086}">
      <p15:sldGuideLst xmlns:p15="http://schemas.microsoft.com/office/powerpoint/2012/main"/>
    </p:ext>
  </p:extLst>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74600468"/>
      </p:ext>
    </p:extLst>
  </p:cSld>
  <p:clrMapOvr>
    <a:masterClrMapping/>
  </p:clrMapOvr>
  <p:extLst>
    <p:ext uri="{DCECCB84-F9BA-43D5-87BE-67443E8EF086}">
      <p15:sldGuideLst xmlns:p15="http://schemas.microsoft.com/office/powerpoint/2012/main"/>
    </p:ext>
  </p:extLst>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15205634"/>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Tree>
    <p:extLst>
      <p:ext uri="{BB962C8B-B14F-4D97-AF65-F5344CB8AC3E}">
        <p14:creationId xmlns:p14="http://schemas.microsoft.com/office/powerpoint/2010/main" val="2205287855"/>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3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52197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52279069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2"/>
            <a:ext cx="2400300" cy="1879333"/>
          </a:xfrm>
        </p:spPr>
        <p:txBody>
          <a:bodyPr numCol="1" spcCol="384048"/>
          <a:lstStyle>
            <a:lvl1pPr>
              <a:lnSpc>
                <a:spcPct val="140000"/>
              </a:lnSpc>
              <a:spcBef>
                <a:spcPts val="400"/>
              </a:spcBef>
              <a:spcAft>
                <a:spcPts val="400"/>
              </a:spcAf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264064456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1568236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3"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3"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3"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3"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3"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4"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4"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4"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4"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4"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5"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5"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5"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5"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5"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6"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6"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6"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6"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6"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7"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7"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7"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7"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7"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Tree>
    <p:extLst>
      <p:ext uri="{BB962C8B-B14F-4D97-AF65-F5344CB8AC3E}">
        <p14:creationId xmlns:p14="http://schemas.microsoft.com/office/powerpoint/2010/main" val="20428881"/>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0"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414416397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302265381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3989449334"/>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999616455"/>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2757969507"/>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click icon to add</a:t>
            </a:r>
          </a:p>
        </p:txBody>
      </p:sp>
    </p:spTree>
    <p:extLst>
      <p:ext uri="{BB962C8B-B14F-4D97-AF65-F5344CB8AC3E}">
        <p14:creationId xmlns:p14="http://schemas.microsoft.com/office/powerpoint/2010/main" val="3316492447"/>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717374818"/>
      </p:ext>
    </p:extLst>
  </p:cSld>
  <p:clrMapOvr>
    <a:masterClrMapping/>
  </p:clrMapOvr>
  <p:extLst>
    <p:ext uri="{DCECCB84-F9BA-43D5-87BE-67443E8EF086}">
      <p15:sldGuideLst xmlns:p15="http://schemas.microsoft.com/office/powerpoint/2012/main"/>
    </p:ext>
  </p:extLst>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56792910"/>
      </p:ext>
    </p:extLst>
  </p:cSld>
  <p:clrMapOvr>
    <a:masterClrMapping/>
  </p:clrMapOvr>
  <p:extLst>
    <p:ext uri="{DCECCB84-F9BA-43D5-87BE-67443E8EF086}">
      <p15:sldGuideLst xmlns:p15="http://schemas.microsoft.com/office/powerpoint/2012/main"/>
    </p:ext>
  </p:extLst>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Tree>
    <p:extLst>
      <p:ext uri="{BB962C8B-B14F-4D97-AF65-F5344CB8AC3E}">
        <p14:creationId xmlns:p14="http://schemas.microsoft.com/office/powerpoint/2010/main" val="1230076017"/>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a:t>Insert or create a chart</a:t>
            </a:r>
          </a:p>
        </p:txBody>
      </p:sp>
    </p:spTree>
    <p:extLst>
      <p:ext uri="{BB962C8B-B14F-4D97-AF65-F5344CB8AC3E}">
        <p14:creationId xmlns:p14="http://schemas.microsoft.com/office/powerpoint/2010/main" val="3520902959"/>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4"/>
            <a:ext cx="2400300" cy="1773455"/>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11160167"/>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376712888"/>
      </p:ext>
    </p:extLst>
  </p:cSld>
  <p:clrMapOvr>
    <a:masterClrMapping/>
  </p:clrMapOvr>
  <p:extLst>
    <p:ext uri="{DCECCB84-F9BA-43D5-87BE-67443E8EF086}">
      <p15:sldGuideLst xmlns:p15="http://schemas.microsoft.com/office/powerpoint/2012/main"/>
    </p:ext>
  </p:extLst>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4" name="Picture Placeholder 14">
            <a:extLst>
              <a:ext uri="{FF2B5EF4-FFF2-40B4-BE49-F238E27FC236}">
                <a16:creationId xmlns:a16="http://schemas.microsoft.com/office/drawing/2014/main" id="{F477EEF1-FBA6-DA4B-B359-8378F6046C36}"/>
              </a:ext>
            </a:extLst>
          </p:cNvPr>
          <p:cNvSpPr>
            <a:spLocks noGrp="1"/>
          </p:cNvSpPr>
          <p:nvPr>
            <p:ph type="pic" sz="quarter" idx="11" hasCustomPrompt="1"/>
          </p:nvPr>
        </p:nvSpPr>
        <p:spPr>
          <a:xfrm>
            <a:off x="685980" y="1338323"/>
            <a:ext cx="3356722" cy="1892808"/>
          </a:xfrm>
          <a:solidFill>
            <a:schemeClr val="bg2">
              <a:lumMod val="95000"/>
            </a:schemeClr>
          </a:solidFill>
        </p:spPr>
        <p:txBody>
          <a:bodyPr tIns="731520" bIns="0" anchor="ctr" anchorCtr="0"/>
          <a:lstStyle>
            <a:lvl1pPr marL="0" indent="0" algn="ctr">
              <a:lnSpc>
                <a:spcPct val="110000"/>
              </a:lnSpc>
              <a:buFontTx/>
              <a:buNone/>
              <a:defRPr sz="1000" b="0" i="0" baseline="0">
                <a:solidFill>
                  <a:schemeClr val="tx1"/>
                </a:solidFill>
                <a:latin typeface="Gotham-Book"/>
                <a:cs typeface="Gotham-Book"/>
              </a:defRPr>
            </a:lvl1pPr>
          </a:lstStyle>
          <a:p>
            <a:r>
              <a:rPr lang="en-US"/>
              <a:t>Drag and drop image or click icon to add</a:t>
            </a:r>
          </a:p>
        </p:txBody>
      </p:sp>
      <p:sp>
        <p:nvSpPr>
          <p:cNvPr id="5" name="Text Placeholder 2">
            <a:extLst>
              <a:ext uri="{FF2B5EF4-FFF2-40B4-BE49-F238E27FC236}">
                <a16:creationId xmlns:a16="http://schemas.microsoft.com/office/drawing/2014/main" id="{E2E82A71-6138-3E4C-84AE-AC3EE6FF5627}"/>
              </a:ext>
            </a:extLst>
          </p:cNvPr>
          <p:cNvSpPr>
            <a:spLocks noGrp="1"/>
          </p:cNvSpPr>
          <p:nvPr>
            <p:ph type="body" sz="quarter" idx="56"/>
          </p:nvPr>
        </p:nvSpPr>
        <p:spPr>
          <a:xfrm>
            <a:off x="4419164" y="1338263"/>
            <a:ext cx="7096130" cy="1892300"/>
          </a:xfrm>
        </p:spPr>
        <p:txBody>
          <a:bodyPr/>
          <a:lstStyle>
            <a:lvl1pPr marL="0" indent="0">
              <a:lnSpc>
                <a:spcPct val="110000"/>
              </a:lnSpc>
              <a:spcAft>
                <a:spcPts val="600"/>
              </a:spcAft>
              <a:buNone/>
              <a:defRPr lang="en-US" sz="1600" b="0" i="0" kern="1200" dirty="0">
                <a:solidFill>
                  <a:schemeClr val="accent1"/>
                </a:solidFill>
                <a:latin typeface="Minion Pro" panose="02040503050306020203" pitchFamily="18" charset="0"/>
                <a:ea typeface="+mn-ea"/>
                <a:cs typeface="+mn-cs"/>
              </a:defRPr>
            </a:lvl1pPr>
            <a:lvl2pPr marL="0" indent="0">
              <a:lnSpc>
                <a:spcPct val="120000"/>
              </a:lnSpc>
              <a:spcBef>
                <a:spcPts val="800"/>
              </a:spcBef>
              <a:spcAft>
                <a:spcPts val="400"/>
              </a:spcAft>
              <a:buNone/>
              <a:defRPr lang="en-US" sz="1200" b="1" i="0" kern="1200" spc="50" baseline="0" dirty="0">
                <a:solidFill>
                  <a:schemeClr val="tx1"/>
                </a:solidFill>
                <a:latin typeface="Futura Next DemiBold" panose="020B0502020204020303" pitchFamily="34" charset="77"/>
                <a:ea typeface="+mn-ea"/>
                <a:cs typeface="+mn-cs"/>
              </a:defRPr>
            </a:lvl2pPr>
            <a:lvl3pPr marL="342900" indent="0">
              <a:buNone/>
              <a:defRPr/>
            </a:lvl3pPr>
          </a:lstStyle>
          <a:p>
            <a:pPr lvl="0"/>
            <a:r>
              <a:rPr lang="en-US"/>
              <a:t>Edit Master text styles</a:t>
            </a:r>
          </a:p>
          <a:p>
            <a:pPr marL="6350" lvl="1" indent="0" algn="l" defTabSz="914400" rtl="0" eaLnBrk="1" latinLnBrk="0" hangingPunct="1">
              <a:lnSpc>
                <a:spcPct val="140000"/>
              </a:lnSpc>
              <a:spcBef>
                <a:spcPts val="1000"/>
              </a:spcBef>
              <a:spcAft>
                <a:spcPts val="200"/>
              </a:spcAft>
              <a:buFont typeface="Arial" panose="020B0604020202020204" pitchFamily="34" charset="0"/>
              <a:buNone/>
              <a:tabLst/>
            </a:pPr>
            <a:r>
              <a:rPr lang="en-US"/>
              <a:t>Second level</a:t>
            </a:r>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3446082"/>
            <a:ext cx="3356902"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9" name="Text Placeholder 8">
            <a:extLst>
              <a:ext uri="{FF2B5EF4-FFF2-40B4-BE49-F238E27FC236}">
                <a16:creationId xmlns:a16="http://schemas.microsoft.com/office/drawing/2014/main" id="{6019F1BA-9C75-1341-9BCA-4D7B89262D39}"/>
              </a:ext>
            </a:extLst>
          </p:cNvPr>
          <p:cNvSpPr>
            <a:spLocks noGrp="1"/>
          </p:cNvSpPr>
          <p:nvPr>
            <p:ph type="body" sz="quarter" idx="58" hasCustomPrompt="1"/>
          </p:nvPr>
        </p:nvSpPr>
        <p:spPr>
          <a:xfrm>
            <a:off x="4425964" y="3446082"/>
            <a:ext cx="7089330"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492310456"/>
      </p:ext>
    </p:extLst>
  </p:cSld>
  <p:clrMapOvr>
    <a:masterClrMapping/>
  </p:clrMapOvr>
  <p:extLst>
    <p:ext uri="{DCECCB84-F9BA-43D5-87BE-67443E8EF086}">
      <p15:sldGuideLst xmlns:p15="http://schemas.microsoft.com/office/powerpoint/2012/main"/>
    </p:ext>
  </p:extLst>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0" name="Text Placeholder 6">
            <a:extLst>
              <a:ext uri="{FF2B5EF4-FFF2-40B4-BE49-F238E27FC236}">
                <a16:creationId xmlns:a16="http://schemas.microsoft.com/office/drawing/2014/main" id="{0AAA56A1-F67A-1B45-BCB9-53664FEE006C}"/>
              </a:ext>
            </a:extLst>
          </p:cNvPr>
          <p:cNvSpPr>
            <a:spLocks noGrp="1"/>
          </p:cNvSpPr>
          <p:nvPr>
            <p:ph type="body" sz="quarter" idx="27"/>
          </p:nvPr>
        </p:nvSpPr>
        <p:spPr>
          <a:xfrm>
            <a:off x="248825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1" name="Text Placeholder 6">
            <a:extLst>
              <a:ext uri="{FF2B5EF4-FFF2-40B4-BE49-F238E27FC236}">
                <a16:creationId xmlns:a16="http://schemas.microsoft.com/office/drawing/2014/main" id="{2F5CAF60-7A93-F64D-9A5E-1CB34979F5E4}"/>
              </a:ext>
            </a:extLst>
          </p:cNvPr>
          <p:cNvSpPr>
            <a:spLocks noGrp="1"/>
          </p:cNvSpPr>
          <p:nvPr>
            <p:ph type="body" sz="quarter" idx="28" hasCustomPrompt="1"/>
          </p:nvPr>
        </p:nvSpPr>
        <p:spPr>
          <a:xfrm>
            <a:off x="248825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2" name="Text Placeholder 6">
            <a:extLst>
              <a:ext uri="{FF2B5EF4-FFF2-40B4-BE49-F238E27FC236}">
                <a16:creationId xmlns:a16="http://schemas.microsoft.com/office/drawing/2014/main" id="{796FB614-3C7C-9446-B0C8-5FB2121C3FB3}"/>
              </a:ext>
            </a:extLst>
          </p:cNvPr>
          <p:cNvSpPr>
            <a:spLocks noGrp="1"/>
          </p:cNvSpPr>
          <p:nvPr>
            <p:ph type="body" sz="quarter" idx="30"/>
          </p:nvPr>
        </p:nvSpPr>
        <p:spPr>
          <a:xfrm>
            <a:off x="609281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3" name="Text Placeholder 6">
            <a:extLst>
              <a:ext uri="{FF2B5EF4-FFF2-40B4-BE49-F238E27FC236}">
                <a16:creationId xmlns:a16="http://schemas.microsoft.com/office/drawing/2014/main" id="{4AD58504-0028-C546-B99A-1DFDD34E81A8}"/>
              </a:ext>
            </a:extLst>
          </p:cNvPr>
          <p:cNvSpPr>
            <a:spLocks noGrp="1"/>
          </p:cNvSpPr>
          <p:nvPr>
            <p:ph type="body" sz="quarter" idx="31" hasCustomPrompt="1"/>
          </p:nvPr>
        </p:nvSpPr>
        <p:spPr>
          <a:xfrm>
            <a:off x="609281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4" name="Text Placeholder 6">
            <a:extLst>
              <a:ext uri="{FF2B5EF4-FFF2-40B4-BE49-F238E27FC236}">
                <a16:creationId xmlns:a16="http://schemas.microsoft.com/office/drawing/2014/main" id="{CC3F1D89-CFF1-B24D-AF7C-A1C9999C3B0C}"/>
              </a:ext>
            </a:extLst>
          </p:cNvPr>
          <p:cNvSpPr>
            <a:spLocks noGrp="1"/>
          </p:cNvSpPr>
          <p:nvPr>
            <p:ph type="body" sz="quarter" idx="32"/>
          </p:nvPr>
        </p:nvSpPr>
        <p:spPr>
          <a:xfrm>
            <a:off x="429053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5" name="Text Placeholder 6">
            <a:extLst>
              <a:ext uri="{FF2B5EF4-FFF2-40B4-BE49-F238E27FC236}">
                <a16:creationId xmlns:a16="http://schemas.microsoft.com/office/drawing/2014/main" id="{7EBD1C67-8D77-AD48-8532-79C06E36C7E1}"/>
              </a:ext>
            </a:extLst>
          </p:cNvPr>
          <p:cNvSpPr>
            <a:spLocks noGrp="1"/>
          </p:cNvSpPr>
          <p:nvPr>
            <p:ph type="body" sz="quarter" idx="33" hasCustomPrompt="1"/>
          </p:nvPr>
        </p:nvSpPr>
        <p:spPr>
          <a:xfrm>
            <a:off x="429053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6" name="Text Placeholder 6">
            <a:extLst>
              <a:ext uri="{FF2B5EF4-FFF2-40B4-BE49-F238E27FC236}">
                <a16:creationId xmlns:a16="http://schemas.microsoft.com/office/drawing/2014/main" id="{5D1FA2DE-32C0-4841-BF0E-C7FB6220F0FD}"/>
              </a:ext>
            </a:extLst>
          </p:cNvPr>
          <p:cNvSpPr>
            <a:spLocks noGrp="1"/>
          </p:cNvSpPr>
          <p:nvPr>
            <p:ph type="body" sz="quarter" idx="34"/>
          </p:nvPr>
        </p:nvSpPr>
        <p:spPr>
          <a:xfrm>
            <a:off x="685979"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7" name="Text Placeholder 6">
            <a:extLst>
              <a:ext uri="{FF2B5EF4-FFF2-40B4-BE49-F238E27FC236}">
                <a16:creationId xmlns:a16="http://schemas.microsoft.com/office/drawing/2014/main" id="{49E20B74-F9FC-F343-9A24-00016D258FEA}"/>
              </a:ext>
            </a:extLst>
          </p:cNvPr>
          <p:cNvSpPr>
            <a:spLocks noGrp="1"/>
          </p:cNvSpPr>
          <p:nvPr>
            <p:ph type="body" sz="quarter" idx="35" hasCustomPrompt="1"/>
          </p:nvPr>
        </p:nvSpPr>
        <p:spPr>
          <a:xfrm>
            <a:off x="685979"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8" name="Text Placeholder 6">
            <a:extLst>
              <a:ext uri="{FF2B5EF4-FFF2-40B4-BE49-F238E27FC236}">
                <a16:creationId xmlns:a16="http://schemas.microsoft.com/office/drawing/2014/main" id="{EDAB4AD5-0E2F-4749-8B41-C184D6D0A379}"/>
              </a:ext>
            </a:extLst>
          </p:cNvPr>
          <p:cNvSpPr>
            <a:spLocks noGrp="1"/>
          </p:cNvSpPr>
          <p:nvPr>
            <p:ph type="body" sz="quarter" idx="36"/>
          </p:nvPr>
        </p:nvSpPr>
        <p:spPr>
          <a:xfrm>
            <a:off x="970386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9" name="Text Placeholder 6">
            <a:extLst>
              <a:ext uri="{FF2B5EF4-FFF2-40B4-BE49-F238E27FC236}">
                <a16:creationId xmlns:a16="http://schemas.microsoft.com/office/drawing/2014/main" id="{E80CF567-DA7F-7545-834F-0451919662C9}"/>
              </a:ext>
            </a:extLst>
          </p:cNvPr>
          <p:cNvSpPr>
            <a:spLocks noGrp="1"/>
          </p:cNvSpPr>
          <p:nvPr>
            <p:ph type="body" sz="quarter" idx="37" hasCustomPrompt="1"/>
          </p:nvPr>
        </p:nvSpPr>
        <p:spPr>
          <a:xfrm>
            <a:off x="970386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20" name="Text Placeholder 6">
            <a:extLst>
              <a:ext uri="{FF2B5EF4-FFF2-40B4-BE49-F238E27FC236}">
                <a16:creationId xmlns:a16="http://schemas.microsoft.com/office/drawing/2014/main" id="{6ED376C1-5EE9-D840-A92E-9B730CFC5547}"/>
              </a:ext>
            </a:extLst>
          </p:cNvPr>
          <p:cNvSpPr>
            <a:spLocks noGrp="1"/>
          </p:cNvSpPr>
          <p:nvPr>
            <p:ph type="body" sz="quarter" idx="38"/>
          </p:nvPr>
        </p:nvSpPr>
        <p:spPr>
          <a:xfrm>
            <a:off x="790158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21" name="Text Placeholder 6">
            <a:extLst>
              <a:ext uri="{FF2B5EF4-FFF2-40B4-BE49-F238E27FC236}">
                <a16:creationId xmlns:a16="http://schemas.microsoft.com/office/drawing/2014/main" id="{F3510A2E-737A-8C40-88B1-E2FEF0982699}"/>
              </a:ext>
            </a:extLst>
          </p:cNvPr>
          <p:cNvSpPr>
            <a:spLocks noGrp="1"/>
          </p:cNvSpPr>
          <p:nvPr>
            <p:ph type="body" sz="quarter" idx="39" hasCustomPrompt="1"/>
          </p:nvPr>
        </p:nvSpPr>
        <p:spPr>
          <a:xfrm>
            <a:off x="790158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23" name="Text Placeholder 8">
            <a:extLst>
              <a:ext uri="{FF2B5EF4-FFF2-40B4-BE49-F238E27FC236}">
                <a16:creationId xmlns:a16="http://schemas.microsoft.com/office/drawing/2014/main" id="{1F0BF0FC-181A-AB4D-925E-1D5337BDD0B4}"/>
              </a:ext>
            </a:extLst>
          </p:cNvPr>
          <p:cNvSpPr>
            <a:spLocks noGrp="1"/>
          </p:cNvSpPr>
          <p:nvPr>
            <p:ph type="body" sz="quarter" idx="40" hasCustomPrompt="1"/>
          </p:nvPr>
        </p:nvSpPr>
        <p:spPr>
          <a:xfrm>
            <a:off x="6291469"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4265150586"/>
      </p:ext>
    </p:extLst>
  </p:cSld>
  <p:clrMapOvr>
    <a:masterClrMapping/>
  </p:clrMapOvr>
  <p:extLst>
    <p:ext uri="{DCECCB84-F9BA-43D5-87BE-67443E8EF086}">
      <p15:sldGuideLst xmlns:p15="http://schemas.microsoft.com/office/powerpoint/2012/main"/>
    </p:ext>
  </p:extLst>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281806059"/>
      </p:ext>
    </p:extLst>
  </p:cSld>
  <p:clrMapOvr>
    <a:masterClrMapping/>
  </p:clrMapOvr>
  <p:extLst>
    <p:ext uri="{DCECCB84-F9BA-43D5-87BE-67443E8EF086}">
      <p15:sldGuideLst xmlns:p15="http://schemas.microsoft.com/office/powerpoint/2012/main"/>
    </p:ext>
  </p:extLst>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744137652"/>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44405957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4"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4"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4"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2"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2"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2"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39"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39"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39"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1075569371"/>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1"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569445738"/>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3"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6"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6"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6"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4"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4"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4"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2"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2"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2"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39"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39"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39"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269680241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3"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3"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3"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3"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3"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4"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4"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4"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4"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4"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5"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5"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5"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5"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5"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6"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6"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6"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6"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6"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7"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7"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7"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7"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7"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268950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22086396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2"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1402720810"/>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4"/>
            <a:ext cx="2400300" cy="1773455"/>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8805466"/>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2"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792408864"/>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8"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7"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68865019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4"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0"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2"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7"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2"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6"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302543847"/>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2"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2"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303409586"/>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494995"/>
          </a:xfrm>
        </p:spPr>
        <p:txBody>
          <a:bodyPr anchor="t" anchorCtr="0"/>
          <a:lstStyle>
            <a:lvl1pPr>
              <a:defRPr sz="2300" b="0" i="0">
                <a:latin typeface="FuturaNext-Medium" panose="020B0602020204020303" pitchFamily="34" charset="77"/>
              </a:defRPr>
            </a:lvl1pPr>
          </a:lstStyle>
          <a:p>
            <a:r>
              <a:rPr lang="en-US"/>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5"/>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0" y="4091792"/>
            <a:ext cx="2019301" cy="2080408"/>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85329883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019301" cy="1143000"/>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0" y="2057400"/>
            <a:ext cx="2019301"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02708388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219194039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5"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tx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bg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25470906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1"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61776277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8"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7"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24109405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5999"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000"/>
              </a:spcBef>
              <a:spcAft>
                <a:spcPts val="200"/>
              </a:spcAft>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428134953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5"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5"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5"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5"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8"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524825622"/>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1_Work Samp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629643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7966539"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09202793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913376" cy="749808"/>
          </a:xfrm>
        </p:spPr>
        <p:txBody>
          <a:bodyPr anchor="b" anchorCtr="0"/>
          <a:lstStyle>
            <a:lvl1pPr>
              <a:defRPr sz="2300" b="0" i="0">
                <a:latin typeface="FuturaNext-Medium" panose="020B0602020204020303" pitchFamily="34" charset="77"/>
              </a:defRPr>
            </a:lvl1pPr>
          </a:lstStyle>
          <a:p>
            <a:r>
              <a:rPr lang="en-US"/>
              <a:t>Client’s Name</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2602461573"/>
      </p:ext>
    </p:extLst>
  </p:cSld>
  <p:clrMapOvr>
    <a:masterClrMapping/>
  </p:clrMapOvr>
  <p:extLst>
    <p:ext uri="{DCECCB84-F9BA-43D5-87BE-67443E8EF086}">
      <p15:sldGuideLst xmlns:p15="http://schemas.microsoft.com/office/powerpoint/2012/main"/>
    </p:ext>
  </p:extLst>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15A11BC8-D361-A94F-9490-272323F2E5A6}"/>
              </a:ext>
            </a:extLst>
          </p:cNvPr>
          <p:cNvSpPr>
            <a:spLocks noGrp="1"/>
          </p:cNvSpPr>
          <p:nvPr>
            <p:ph type="pic" sz="quarter" idx="14" hasCustomPrompt="1"/>
          </p:nvPr>
        </p:nvSpPr>
        <p:spPr>
          <a:xfrm>
            <a:off x="685800" y="2149961"/>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Client’s Logo</a:t>
            </a:r>
          </a:p>
        </p:txBody>
      </p:sp>
      <p:sp>
        <p:nvSpPr>
          <p:cNvPr id="14" name="Text Placeholder 8">
            <a:extLst>
              <a:ext uri="{FF2B5EF4-FFF2-40B4-BE49-F238E27FC236}">
                <a16:creationId xmlns:a16="http://schemas.microsoft.com/office/drawing/2014/main" id="{A98A3640-C04D-B54C-8BCF-724CCFA61639}"/>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1709071762"/>
      </p:ext>
    </p:extLst>
  </p:cSld>
  <p:clrMapOvr>
    <a:masterClrMapping/>
  </p:clrMapOvr>
  <p:extLst>
    <p:ext uri="{DCECCB84-F9BA-43D5-87BE-67443E8EF086}">
      <p15:sldGuideLst xmlns:p15="http://schemas.microsoft.com/office/powerpoint/2012/main"/>
    </p:ext>
  </p:extLst>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632089148"/>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4935071"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0"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426041392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86455479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1073725396"/>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8284890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4"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0"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2"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7"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2"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6"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802186408"/>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6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968704227"/>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3054096"/>
            <a:ext cx="4267201" cy="749808"/>
          </a:xfrm>
        </p:spPr>
        <p:txBody>
          <a:bodyPr anchor="ctr"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2" y="533400"/>
            <a:ext cx="5219700"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spcAft>
                <a:spcPts val="0"/>
              </a:spcAft>
              <a:buClrTx/>
              <a:defRPr sz="1000"/>
            </a:lvl4pPr>
            <a:lvl5pPr marL="274320" indent="-137160">
              <a:lnSpc>
                <a:spcPct val="140000"/>
              </a:lnSpc>
              <a:spcBef>
                <a:spcPts val="200"/>
              </a:spcBef>
              <a:spcAft>
                <a:spcPts val="0"/>
              </a:spcAft>
              <a:defRPr sz="1000"/>
            </a:lvl5pPr>
            <a:lvl6pPr marL="274320" indent="-274320">
              <a:lnSpc>
                <a:spcPct val="140000"/>
              </a:lnSpc>
              <a:spcBef>
                <a:spcPts val="400"/>
              </a:spcBef>
              <a:spcAft>
                <a:spcPts val="0"/>
              </a:spcAft>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303216915"/>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218190571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2353212280"/>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800" b="0" i="0">
                <a:latin typeface="FuturaNext-Medium" panose="020B0602020204020303" pitchFamily="34" charset="77"/>
              </a:defRPr>
            </a:lvl1pPr>
          </a:lstStyle>
          <a:p>
            <a:r>
              <a:rPr lang="en-US"/>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0"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400" rtl="0" eaLnBrk="1" latinLnBrk="0" hangingPunct="1">
              <a:lnSpc>
                <a:spcPct val="130000"/>
              </a:lnSpc>
              <a:spcBef>
                <a:spcPts val="1600"/>
              </a:spcBef>
              <a:spcAft>
                <a:spcPts val="0"/>
              </a:spcAft>
              <a:buFont typeface="Arial" panose="020B0604020202020204" pitchFamily="34" charset="0"/>
              <a:buNone/>
              <a:tabLst/>
            </a:pPr>
            <a:r>
              <a:rPr lang="en-US"/>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Tree>
    <p:extLst>
      <p:ext uri="{BB962C8B-B14F-4D97-AF65-F5344CB8AC3E}">
        <p14:creationId xmlns:p14="http://schemas.microsoft.com/office/powerpoint/2010/main" val="3723095816"/>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8859025"/>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1086313300"/>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1470736"/>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185084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767116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2"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2"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330452467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741308"/>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5919130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12394065"/>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87721229"/>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81677006"/>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26274324"/>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60184682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1_Seize — Blue">
    <p:bg>
      <p:bgPr>
        <a:solidFill>
          <a:schemeClr val="accent6">
            <a:lumMod val="7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24616099"/>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Next-Medium" panose="020B0602020204020303" pitchFamily="34" charset="77"/>
              </a:rPr>
              <a:t>copyright </a:t>
            </a:r>
            <a:r>
              <a:rPr lang="en-US" sz="700" b="0" i="0" spc="20" baseline="0" dirty="0" err="1">
                <a:solidFill>
                  <a:schemeClr val="bg1"/>
                </a:solidFill>
                <a:latin typeface="FuturaNext-Medium" panose="020B0602020204020303" pitchFamily="34" charset="77"/>
              </a:rPr>
              <a:t>publicis</a:t>
            </a:r>
            <a:r>
              <a:rPr lang="en-US" sz="700" b="0" i="0" spc="20" baseline="0" dirty="0">
                <a:solidFill>
                  <a:schemeClr val="bg1"/>
                </a:solidFill>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629535930"/>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57826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494995"/>
          </a:xfrm>
        </p:spPr>
        <p:txBody>
          <a:bodyPr anchor="t" anchorCtr="0"/>
          <a:lstStyle>
            <a:lvl1pPr>
              <a:defRPr sz="2300" b="0" i="0">
                <a:latin typeface="FuturaNext-Medium" panose="020B0602020204020303" pitchFamily="34" charset="77"/>
              </a:defRPr>
            </a:lvl1pPr>
          </a:lstStyle>
          <a:p>
            <a:r>
              <a:rPr lang="en-US" dirty="0"/>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5"/>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0" y="4091792"/>
            <a:ext cx="2019301" cy="2080408"/>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520131038"/>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2604849113"/>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226695521"/>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252817586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360861660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44945632"/>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304120959"/>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63587161"/>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96210333"/>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4898044"/>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84808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019301" cy="1143000"/>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0" y="2057400"/>
            <a:ext cx="2019301"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1814416743"/>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246745488"/>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12760993"/>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2784797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0336094"/>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6" name="Freeform 5">
            <a:extLst>
              <a:ext uri="{FF2B5EF4-FFF2-40B4-BE49-F238E27FC236}">
                <a16:creationId xmlns:a16="http://schemas.microsoft.com/office/drawing/2014/main" id="{6066BE0F-13E1-1346-9537-4FE8E70050A7}"/>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4076603783"/>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30887967"/>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41136547"/>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9720248"/>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70359649"/>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040354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349267690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360.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5753775"/>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48752340"/>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43726728"/>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3549001"/>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430987"/>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3974501109"/>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178519418"/>
      </p:ext>
    </p:extLst>
  </p:cSld>
  <p:clrMapOvr>
    <a:masterClrMapping/>
  </p:clrMapOvr>
  <p:extLst>
    <p:ext uri="{DCECCB84-F9BA-43D5-87BE-67443E8EF086}">
      <p15:sldGuideLst xmlns:p15="http://schemas.microsoft.com/office/powerpoint/2012/main"/>
    </p:ext>
  </p:extLst>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93748961"/>
      </p:ext>
    </p:extLst>
  </p:cSld>
  <p:clrMapOvr>
    <a:masterClrMapping/>
  </p:clrMapOvr>
  <p:extLst>
    <p:ext uri="{DCECCB84-F9BA-43D5-87BE-67443E8EF086}">
      <p15:sldGuideLst xmlns:p15="http://schemas.microsoft.com/office/powerpoint/2012/main"/>
    </p:ext>
  </p:extLst>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871527969"/>
      </p:ext>
    </p:extLst>
  </p:cSld>
  <p:clrMapOvr>
    <a:masterClrMapping/>
  </p:clrMapOvr>
  <p:extLst>
    <p:ext uri="{DCECCB84-F9BA-43D5-87BE-67443E8EF086}">
      <p15:sldGuideLst xmlns:p15="http://schemas.microsoft.com/office/powerpoint/2012/main"/>
    </p:ext>
  </p:extLst>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19972665"/>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Tree>
    <p:extLst>
      <p:ext uri="{BB962C8B-B14F-4D97-AF65-F5344CB8AC3E}">
        <p14:creationId xmlns:p14="http://schemas.microsoft.com/office/powerpoint/2010/main" val="4061124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5"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tx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bg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49584272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2"/>
            <a:ext cx="2400300" cy="1879333"/>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2218655452"/>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1665568190"/>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0"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1005071438"/>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4151402961"/>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1297075086"/>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3284727168"/>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137886451"/>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click icon to add</a:t>
            </a:r>
          </a:p>
        </p:txBody>
      </p:sp>
    </p:spTree>
    <p:extLst>
      <p:ext uri="{BB962C8B-B14F-4D97-AF65-F5344CB8AC3E}">
        <p14:creationId xmlns:p14="http://schemas.microsoft.com/office/powerpoint/2010/main" val="765948227"/>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2083517741"/>
      </p:ext>
    </p:extLst>
  </p:cSld>
  <p:clrMapOvr>
    <a:masterClrMapping/>
  </p:clrMapOvr>
  <p:extLst>
    <p:ext uri="{DCECCB84-F9BA-43D5-87BE-67443E8EF086}">
      <p15:sldGuideLst xmlns:p15="http://schemas.microsoft.com/office/powerpoint/2012/main"/>
    </p:ext>
  </p:extLst>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273338584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1"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 </a:t>
            </a:r>
          </a:p>
        </p:txBody>
      </p:sp>
    </p:spTree>
    <p:extLst>
      <p:ext uri="{BB962C8B-B14F-4D97-AF65-F5344CB8AC3E}">
        <p14:creationId xmlns:p14="http://schemas.microsoft.com/office/powerpoint/2010/main" val="365593714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Tree>
    <p:extLst>
      <p:ext uri="{BB962C8B-B14F-4D97-AF65-F5344CB8AC3E}">
        <p14:creationId xmlns:p14="http://schemas.microsoft.com/office/powerpoint/2010/main" val="2679502747"/>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a:t>Insert or create a chart</a:t>
            </a:r>
          </a:p>
        </p:txBody>
      </p:sp>
    </p:spTree>
    <p:extLst>
      <p:ext uri="{BB962C8B-B14F-4D97-AF65-F5344CB8AC3E}">
        <p14:creationId xmlns:p14="http://schemas.microsoft.com/office/powerpoint/2010/main" val="3438153175"/>
      </p:ext>
    </p:extLst>
  </p:cSld>
  <p:clrMapOvr>
    <a:masterClrMapping/>
  </p:clrMapOvr>
  <p:extLst>
    <p:ext uri="{DCECCB84-F9BA-43D5-87BE-67443E8EF086}">
      <p15:sldGuideLst xmlns:p15="http://schemas.microsoft.com/office/powerpoint/2012/main"/>
    </p:ext>
  </p:extLst>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847131490"/>
      </p:ext>
    </p:extLst>
  </p:cSld>
  <p:clrMapOvr>
    <a:masterClrMapping/>
  </p:clrMapOvr>
  <p:extLst>
    <p:ext uri="{DCECCB84-F9BA-43D5-87BE-67443E8EF086}">
      <p15:sldGuideLst xmlns:p15="http://schemas.microsoft.com/office/powerpoint/2012/main"/>
    </p:ext>
  </p:extLst>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2801733834"/>
      </p:ext>
    </p:extLst>
  </p:cSld>
  <p:clrMapOvr>
    <a:masterClrMapping/>
  </p:clrMapOvr>
  <p:extLst>
    <p:ext uri="{DCECCB84-F9BA-43D5-87BE-67443E8EF086}">
      <p15:sldGuideLst xmlns:p15="http://schemas.microsoft.com/office/powerpoint/2012/main"/>
    </p:ext>
  </p:extLst>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220065482"/>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845287088"/>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4"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4"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4"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2"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2"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2"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39"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39"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39"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7826894"/>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1"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2589471251"/>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3"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6"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6"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6"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4"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4"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4"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2"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2"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2"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39"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39"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39"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3670639226"/>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3"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3"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3"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3"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3"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4"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4"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4"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4"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4"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5"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5"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5"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5"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5"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6"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6"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6"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6"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6"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7"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7"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7"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7"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7"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12391368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5999"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000"/>
              </a:spcBef>
              <a:spcAft>
                <a:spcPts val="200"/>
              </a:spcAft>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 </a:t>
            </a:r>
          </a:p>
        </p:txBody>
      </p:sp>
    </p:spTree>
    <p:extLst>
      <p:ext uri="{BB962C8B-B14F-4D97-AF65-F5344CB8AC3E}">
        <p14:creationId xmlns:p14="http://schemas.microsoft.com/office/powerpoint/2010/main" val="342892477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4"/>
            <a:ext cx="2400300" cy="1773455"/>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119127390"/>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userDrawn="1">
  <p:cSld name="1_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1104900" y="1676400"/>
            <a:ext cx="1562100" cy="1564344"/>
          </a:xfrm>
          <a:prstGeom prst="ellipse">
            <a:avLst/>
          </a:prstGeom>
          <a:solidFill>
            <a:schemeClr val="tx2"/>
          </a:solidFill>
          <a:ln w="76200">
            <a:solidFill>
              <a:schemeClr val="accent1"/>
            </a:solidFill>
          </a:ln>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4106675" y="1676400"/>
            <a:ext cx="3978649" cy="4495800"/>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3429000"/>
            <a:ext cx="2781300" cy="274319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7" name="Text Placeholder 8">
            <a:extLst>
              <a:ext uri="{FF2B5EF4-FFF2-40B4-BE49-F238E27FC236}">
                <a16:creationId xmlns:a16="http://schemas.microsoft.com/office/drawing/2014/main" id="{50EAC983-3852-6D47-AC60-A9190A309196}"/>
              </a:ext>
            </a:extLst>
          </p:cNvPr>
          <p:cNvSpPr>
            <a:spLocks noGrp="1"/>
          </p:cNvSpPr>
          <p:nvPr>
            <p:ph type="body" sz="quarter" idx="19" hasCustomPrompt="1"/>
          </p:nvPr>
        </p:nvSpPr>
        <p:spPr>
          <a:xfrm>
            <a:off x="8724900" y="1676400"/>
            <a:ext cx="2778252" cy="4495800"/>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a:t>
            </a:r>
          </a:p>
        </p:txBody>
      </p:sp>
    </p:spTree>
    <p:extLst>
      <p:ext uri="{BB962C8B-B14F-4D97-AF65-F5344CB8AC3E}">
        <p14:creationId xmlns:p14="http://schemas.microsoft.com/office/powerpoint/2010/main" val="1835253802"/>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2"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1" y="3438355"/>
            <a:ext cx="5204239" cy="2733845"/>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1" y="3438355"/>
            <a:ext cx="5204239" cy="2733845"/>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718899989"/>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8"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7"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09"/>
            <a:ext cx="3333872" cy="3082491"/>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09"/>
            <a:ext cx="3333872" cy="3082491"/>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09"/>
            <a:ext cx="3333872" cy="3082491"/>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497994346"/>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4"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0"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2"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7"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2" y="3089709"/>
            <a:ext cx="2384837" cy="3082491"/>
          </a:xfrm>
        </p:spPr>
        <p:txBody>
          <a:bodyPr numCol="1" spcCol="384048"/>
          <a:lstStyle>
            <a:lvl1pPr>
              <a:lnSpc>
                <a:spcPct val="140000"/>
              </a:lnSpc>
              <a:spcBef>
                <a:spcPts val="800"/>
              </a:spcBef>
              <a:defRPr sz="900"/>
            </a:lvl1pPr>
            <a:lvl2pPr marL="6350" indent="0">
              <a:lnSpc>
                <a:spcPct val="140000"/>
              </a:lnSpc>
              <a:spcBef>
                <a:spcPts val="800"/>
              </a:spcBef>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buNone/>
              <a:defRPr sz="11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900"/>
            </a:lvl4pPr>
            <a:lvl5pPr marL="274320" indent="-137160">
              <a:lnSpc>
                <a:spcPct val="140000"/>
              </a:lnSpc>
              <a:spcBef>
                <a:spcPts val="200"/>
              </a:spcBef>
              <a:defRPr sz="900"/>
            </a:lvl5pPr>
            <a:lvl6pPr marL="274320" indent="-274320">
              <a:lnSpc>
                <a:spcPct val="14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6" y="3089709"/>
            <a:ext cx="2384837" cy="3082491"/>
          </a:xfrm>
        </p:spPr>
        <p:txBody>
          <a:bodyPr numCol="1" spcCol="384048"/>
          <a:lstStyle>
            <a:lvl1pPr>
              <a:lnSpc>
                <a:spcPct val="140000"/>
              </a:lnSpc>
              <a:spcBef>
                <a:spcPts val="800"/>
              </a:spcBef>
              <a:defRPr sz="900"/>
            </a:lvl1pPr>
            <a:lvl2pPr marL="6350" indent="0">
              <a:lnSpc>
                <a:spcPct val="140000"/>
              </a:lnSpc>
              <a:spcBef>
                <a:spcPts val="800"/>
              </a:spcBef>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buNone/>
              <a:defRPr sz="11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900"/>
            </a:lvl4pPr>
            <a:lvl5pPr marL="274320" indent="-137160">
              <a:lnSpc>
                <a:spcPct val="140000"/>
              </a:lnSpc>
              <a:spcBef>
                <a:spcPts val="200"/>
              </a:spcBef>
              <a:defRPr sz="900"/>
            </a:lvl5pPr>
            <a:lvl6pPr marL="274320" indent="-274320">
              <a:lnSpc>
                <a:spcPct val="14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09"/>
            <a:ext cx="2384837" cy="3082491"/>
          </a:xfrm>
        </p:spPr>
        <p:txBody>
          <a:bodyPr numCol="1" spcCol="384048"/>
          <a:lstStyle>
            <a:lvl1pPr>
              <a:lnSpc>
                <a:spcPct val="140000"/>
              </a:lnSpc>
              <a:spcBef>
                <a:spcPts val="800"/>
              </a:spcBef>
              <a:defRPr sz="900"/>
            </a:lvl1pPr>
            <a:lvl2pPr marL="6350" indent="0">
              <a:lnSpc>
                <a:spcPct val="140000"/>
              </a:lnSpc>
              <a:spcBef>
                <a:spcPts val="800"/>
              </a:spcBef>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buNone/>
              <a:defRPr sz="11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900"/>
            </a:lvl4pPr>
            <a:lvl5pPr marL="274320" indent="-137160">
              <a:lnSpc>
                <a:spcPct val="140000"/>
              </a:lnSpc>
              <a:spcBef>
                <a:spcPts val="200"/>
              </a:spcBef>
              <a:defRPr sz="900"/>
            </a:lvl5pPr>
            <a:lvl6pPr marL="274320" indent="-274320">
              <a:lnSpc>
                <a:spcPct val="14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09"/>
            <a:ext cx="2384837" cy="3082491"/>
          </a:xfrm>
        </p:spPr>
        <p:txBody>
          <a:bodyPr numCol="1" spcCol="384048"/>
          <a:lstStyle>
            <a:lvl1pPr>
              <a:lnSpc>
                <a:spcPct val="140000"/>
              </a:lnSpc>
              <a:spcBef>
                <a:spcPts val="800"/>
              </a:spcBef>
              <a:defRPr sz="900"/>
            </a:lvl1pPr>
            <a:lvl2pPr marL="6350" indent="0">
              <a:lnSpc>
                <a:spcPct val="140000"/>
              </a:lnSpc>
              <a:spcBef>
                <a:spcPts val="800"/>
              </a:spcBef>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buNone/>
              <a:defRPr sz="11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900"/>
            </a:lvl4pPr>
            <a:lvl5pPr marL="274320" indent="-137160">
              <a:lnSpc>
                <a:spcPct val="140000"/>
              </a:lnSpc>
              <a:spcBef>
                <a:spcPts val="200"/>
              </a:spcBef>
              <a:defRPr sz="900"/>
            </a:lvl5pPr>
            <a:lvl6pPr marL="274320" indent="-274320">
              <a:lnSpc>
                <a:spcPct val="14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53078524"/>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1373056" y="2604537"/>
            <a:ext cx="1053059" cy="1054571"/>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975707" y="2607548"/>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4174756" y="2607548"/>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778318" y="2607548"/>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1373805" y="4471590"/>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975707" y="4471590"/>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4174756" y="4471590"/>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778318" y="4471590"/>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787723"/>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787723"/>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787723"/>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787723"/>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20" name="Text Placeholder 8">
            <a:extLst>
              <a:ext uri="{FF2B5EF4-FFF2-40B4-BE49-F238E27FC236}">
                <a16:creationId xmlns:a16="http://schemas.microsoft.com/office/drawing/2014/main" id="{E275BD01-EC80-7041-9D61-D1B61C005FAE}"/>
              </a:ext>
            </a:extLst>
          </p:cNvPr>
          <p:cNvSpPr>
            <a:spLocks noGrp="1"/>
          </p:cNvSpPr>
          <p:nvPr>
            <p:ph type="body" sz="quarter" idx="57" hasCustomPrompt="1"/>
          </p:nvPr>
        </p:nvSpPr>
        <p:spPr>
          <a:xfrm>
            <a:off x="685800" y="1868103"/>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21" name="Text Placeholder 8">
            <a:extLst>
              <a:ext uri="{FF2B5EF4-FFF2-40B4-BE49-F238E27FC236}">
                <a16:creationId xmlns:a16="http://schemas.microsoft.com/office/drawing/2014/main" id="{06274477-0A79-C549-B59D-D078BB636547}"/>
              </a:ext>
            </a:extLst>
          </p:cNvPr>
          <p:cNvSpPr>
            <a:spLocks noGrp="1"/>
          </p:cNvSpPr>
          <p:nvPr>
            <p:ph type="body" sz="quarter" idx="58" hasCustomPrompt="1"/>
          </p:nvPr>
        </p:nvSpPr>
        <p:spPr>
          <a:xfrm>
            <a:off x="6287702" y="1868103"/>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Tree>
    <p:extLst>
      <p:ext uri="{BB962C8B-B14F-4D97-AF65-F5344CB8AC3E}">
        <p14:creationId xmlns:p14="http://schemas.microsoft.com/office/powerpoint/2010/main" val="1530744210"/>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2"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2"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785591268"/>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494995"/>
          </a:xfrm>
        </p:spPr>
        <p:txBody>
          <a:bodyPr anchor="t" anchorCtr="0"/>
          <a:lstStyle>
            <a:lvl1pPr>
              <a:defRPr sz="2300" b="0" i="0">
                <a:latin typeface="FuturaNext-Medium" panose="020B0602020204020303" pitchFamily="34" charset="77"/>
              </a:defRPr>
            </a:lvl1pPr>
          </a:lstStyle>
          <a:p>
            <a:r>
              <a:rPr lang="en-US"/>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5"/>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0" y="4091792"/>
            <a:ext cx="2019301" cy="2080408"/>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9180784"/>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019301" cy="1143000"/>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0" y="2057400"/>
            <a:ext cx="2019301"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324583581"/>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272871167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31192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5"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5"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5"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5"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8"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474303828"/>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5"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tx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bg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366491217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1" y="1611517"/>
            <a:ext cx="4187952" cy="4316808"/>
          </a:xfrm>
        </p:spPr>
        <p:txBody>
          <a:bodyPr numCol="1" spcCol="384048" anchor="t"/>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62188188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5999"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264505152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5"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5"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400" rtl="0" eaLnBrk="1" fontAlgn="auto" latinLnBrk="0" hangingPunct="1">
              <a:lnSpc>
                <a:spcPct val="140000"/>
              </a:lnSpc>
              <a:spcBef>
                <a:spcPts val="0"/>
              </a:spcBef>
              <a:spcAft>
                <a:spcPts val="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5" y="1676400"/>
            <a:ext cx="1701884" cy="4495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5" y="4422506"/>
            <a:ext cx="1485900" cy="868538"/>
          </a:xfrm>
        </p:spPr>
        <p:txBody>
          <a:bodyPr numCol="1" spcCol="384048" anchor="ctr"/>
          <a:lstStyle>
            <a:lvl1pPr marL="0" marR="0" indent="0" algn="l" defTabSz="914400" rtl="0" eaLnBrk="1" fontAlgn="auto" latinLnBrk="0" hangingPunct="1">
              <a:lnSpc>
                <a:spcPct val="140000"/>
              </a:lnSpc>
              <a:spcBef>
                <a:spcPts val="0"/>
              </a:spcBef>
              <a:spcAft>
                <a:spcPts val="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8" y="1676400"/>
            <a:ext cx="1701884" cy="4495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400" rtl="0" eaLnBrk="1" fontAlgn="auto" latinLnBrk="0" hangingPunct="1">
              <a:lnSpc>
                <a:spcPct val="140000"/>
              </a:lnSpc>
              <a:spcBef>
                <a:spcPts val="0"/>
              </a:spcBef>
              <a:spcAft>
                <a:spcPts val="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802192792"/>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287043"/>
            <a:ext cx="4913376" cy="749808"/>
          </a:xfrm>
        </p:spPr>
        <p:txBody>
          <a:bodyPr anchor="b" anchorCtr="0"/>
          <a:lstStyle>
            <a:lvl1pPr>
              <a:defRPr sz="2300" b="0" i="0">
                <a:latin typeface="FuturaNext-Medium" panose="020B0602020204020303" pitchFamily="34" charset="77"/>
              </a:defRPr>
            </a:lvl1pPr>
          </a:lstStyle>
          <a:p>
            <a:r>
              <a:rPr lang="en-US"/>
              <a:t>Client’s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Text Placeholder 8">
            <a:extLst>
              <a:ext uri="{FF2B5EF4-FFF2-40B4-BE49-F238E27FC236}">
                <a16:creationId xmlns:a16="http://schemas.microsoft.com/office/drawing/2014/main" id="{36EA249A-A152-C145-B8C1-40368DCF5883}"/>
              </a:ext>
            </a:extLst>
          </p:cNvPr>
          <p:cNvSpPr>
            <a:spLocks noGrp="1"/>
          </p:cNvSpPr>
          <p:nvPr>
            <p:ph type="body" sz="quarter" idx="16" hasCustomPrompt="1"/>
          </p:nvPr>
        </p:nvSpPr>
        <p:spPr>
          <a:xfrm>
            <a:off x="685800" y="3416968"/>
            <a:ext cx="4913376" cy="2755232"/>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86515406"/>
      </p:ext>
    </p:extLst>
  </p:cSld>
  <p:clrMapOvr>
    <a:masterClrMapping/>
  </p:clrMapOvr>
  <p:extLst>
    <p:ext uri="{DCECCB84-F9BA-43D5-87BE-67443E8EF086}">
      <p15:sldGuideLst xmlns:p15="http://schemas.microsoft.com/office/powerpoint/2012/main"/>
    </p:ext>
  </p:extLst>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9" name="Picture Placeholder 14">
            <a:extLst>
              <a:ext uri="{FF2B5EF4-FFF2-40B4-BE49-F238E27FC236}">
                <a16:creationId xmlns:a16="http://schemas.microsoft.com/office/drawing/2014/main" id="{880EBE60-4F79-1146-82D6-4D808D8AFCD3}"/>
              </a:ext>
            </a:extLst>
          </p:cNvPr>
          <p:cNvSpPr>
            <a:spLocks noGrp="1"/>
          </p:cNvSpPr>
          <p:nvPr>
            <p:ph type="pic" sz="quarter" idx="14" hasCustomPrompt="1"/>
          </p:nvPr>
        </p:nvSpPr>
        <p:spPr>
          <a:xfrm>
            <a:off x="685800" y="1676399"/>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Client’s Logo</a:t>
            </a:r>
          </a:p>
        </p:txBody>
      </p:sp>
      <p:sp>
        <p:nvSpPr>
          <p:cNvPr id="12" name="Text Placeholder 8">
            <a:extLst>
              <a:ext uri="{FF2B5EF4-FFF2-40B4-BE49-F238E27FC236}">
                <a16:creationId xmlns:a16="http://schemas.microsoft.com/office/drawing/2014/main" id="{7D71F96A-38DF-DB43-BD37-B58030455C07}"/>
              </a:ext>
            </a:extLst>
          </p:cNvPr>
          <p:cNvSpPr>
            <a:spLocks noGrp="1"/>
          </p:cNvSpPr>
          <p:nvPr>
            <p:ph type="body" sz="quarter" idx="16" hasCustomPrompt="1"/>
          </p:nvPr>
        </p:nvSpPr>
        <p:spPr>
          <a:xfrm>
            <a:off x="685800" y="3416968"/>
            <a:ext cx="4913376" cy="2755232"/>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28254013"/>
      </p:ext>
    </p:extLst>
  </p:cSld>
  <p:clrMapOvr>
    <a:masterClrMapping/>
  </p:clrMapOvr>
  <p:extLst>
    <p:ext uri="{DCECCB84-F9BA-43D5-87BE-67443E8EF086}">
      <p15:sldGuideLst xmlns:p15="http://schemas.microsoft.com/office/powerpoint/2012/main"/>
    </p:ext>
  </p:extLst>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3509618841"/>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4935071"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0"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3904024846"/>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1132557814"/>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0" y="2057400"/>
            <a:ext cx="52197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0870310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Work Samp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629643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7966539"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3739516396"/>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3087767699"/>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225361248"/>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3054096"/>
            <a:ext cx="4267201" cy="749808"/>
          </a:xfrm>
        </p:spPr>
        <p:txBody>
          <a:bodyPr anchor="ctr"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2" y="533400"/>
            <a:ext cx="5219700" cy="5638800"/>
          </a:xfrm>
        </p:spPr>
        <p:txBody>
          <a:bodyPr numCol="1" spcCol="384048" anchor="ctr"/>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2205186572"/>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4144060722"/>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2039150791"/>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800" b="0" i="0">
                <a:latin typeface="FuturaNext-Medium" panose="020B0602020204020303" pitchFamily="34" charset="77"/>
              </a:defRPr>
            </a:lvl1pPr>
          </a:lstStyle>
          <a:p>
            <a:r>
              <a:rPr lang="en-US"/>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0"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400" rtl="0" eaLnBrk="1" latinLnBrk="0" hangingPunct="1">
              <a:lnSpc>
                <a:spcPct val="130000"/>
              </a:lnSpc>
              <a:spcBef>
                <a:spcPts val="1600"/>
              </a:spcBef>
              <a:spcAft>
                <a:spcPts val="0"/>
              </a:spcAft>
              <a:buFont typeface="Arial" panose="020B0604020202020204" pitchFamily="34" charset="0"/>
              <a:buNone/>
              <a:tabLst/>
            </a:pPr>
            <a:r>
              <a:rPr lang="en-US"/>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Tree>
    <p:extLst>
      <p:ext uri="{BB962C8B-B14F-4D97-AF65-F5344CB8AC3E}">
        <p14:creationId xmlns:p14="http://schemas.microsoft.com/office/powerpoint/2010/main" val="3314611025"/>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148523601"/>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
        <p:nvSpPr>
          <p:cNvPr id="10" name="Picture Placeholder 14">
            <a:extLst>
              <a:ext uri="{FF2B5EF4-FFF2-40B4-BE49-F238E27FC236}">
                <a16:creationId xmlns:a16="http://schemas.microsoft.com/office/drawing/2014/main" id="{6AAAE114-58A5-A841-9D60-33A4874266F9}"/>
              </a:ext>
            </a:extLst>
          </p:cNvPr>
          <p:cNvSpPr>
            <a:spLocks noGrp="1"/>
          </p:cNvSpPr>
          <p:nvPr>
            <p:ph type="pic" sz="quarter" idx="13" hasCustomPrompt="1"/>
          </p:nvPr>
        </p:nvSpPr>
        <p:spPr>
          <a:xfrm>
            <a:off x="4934132" y="5733288"/>
            <a:ext cx="2326783" cy="495300"/>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spTree>
    <p:extLst>
      <p:ext uri="{BB962C8B-B14F-4D97-AF65-F5344CB8AC3E}">
        <p14:creationId xmlns:p14="http://schemas.microsoft.com/office/powerpoint/2010/main" val="2830392543"/>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2702-8492-43BC-8787-8AD1F0021E4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B8F2B6F-EFA0-4B41-9E99-682A7D849380}"/>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126195212"/>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329668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913376" cy="749808"/>
          </a:xfrm>
        </p:spPr>
        <p:txBody>
          <a:bodyPr anchor="b" anchorCtr="0"/>
          <a:lstStyle>
            <a:lvl1pPr>
              <a:defRPr sz="2300" b="0" i="0">
                <a:latin typeface="FuturaNext-Medium" panose="020B0602020204020303" pitchFamily="34" charset="77"/>
              </a:defRPr>
            </a:lvl1pPr>
          </a:lstStyle>
          <a:p>
            <a:r>
              <a:rPr lang="en-US" dirty="0"/>
              <a:t>Client’s Name</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2992947936"/>
      </p:ext>
    </p:extLst>
  </p:cSld>
  <p:clrMapOvr>
    <a:masterClrMapping/>
  </p:clrMapOvr>
  <p:extLst>
    <p:ext uri="{DCECCB84-F9BA-43D5-87BE-67443E8EF086}">
      <p15:sldGuideLst xmlns:p15="http://schemas.microsoft.com/office/powerpoint/2012/main"/>
    </p:ext>
  </p:extLst>
</p:sldLayout>
</file>

<file path=ppt/slideLayouts/slideLayout420.xml><?xml version="1.0" encoding="utf-8"?>
<p:sldLayout xmlns:a="http://schemas.openxmlformats.org/drawingml/2006/main" xmlns:r="http://schemas.openxmlformats.org/officeDocument/2006/relationships" xmlns:p="http://schemas.openxmlformats.org/presentationml/2006/main" type="title" preserve="1">
  <p:cSld name="1_Divider — Black 1 lin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573085973"/>
      </p:ext>
    </p:extLst>
  </p:cSld>
  <p:clrMapOvr>
    <a:overrideClrMapping bg1="lt1" tx1="dk1" bg2="lt2" tx2="dk2" accent1="accent1" accent2="accent2" accent3="accent3" accent4="accent4" accent5="accent5" accent6="accent6" hlink="hlink" folHlink="folHlink"/>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34086382"/>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715210400"/>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073142160"/>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082487580"/>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preserve="1" userDrawn="1">
  <p:cSld name="1_Divider — Image 1 li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accent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92470"/>
          </a:xfrm>
        </p:spPr>
        <p:txBody>
          <a:bodyPr anchor="t" anchorCtr="0">
            <a:spAutoFit/>
          </a:bodyPr>
          <a:lstStyle>
            <a:lvl1pPr marL="0" indent="0" algn="l">
              <a:lnSpc>
                <a:spcPct val="110000"/>
              </a:lnSpc>
              <a:spcBef>
                <a:spcPts val="0"/>
              </a:spcBef>
              <a:spcAft>
                <a:spcPts val="0"/>
              </a:spcAft>
              <a:buNone/>
              <a:defRPr sz="3500" b="0" i="0" baseline="0">
                <a:solidFill>
                  <a:schemeClr val="tx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06647328"/>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637039544"/>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133737186"/>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46057538"/>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78727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15A11BC8-D361-A94F-9490-272323F2E5A6}"/>
              </a:ext>
            </a:extLst>
          </p:cNvPr>
          <p:cNvSpPr>
            <a:spLocks noGrp="1"/>
          </p:cNvSpPr>
          <p:nvPr>
            <p:ph type="pic" sz="quarter" idx="14" hasCustomPrompt="1"/>
          </p:nvPr>
        </p:nvSpPr>
        <p:spPr>
          <a:xfrm>
            <a:off x="685800" y="2149961"/>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Client’s Logo</a:t>
            </a:r>
          </a:p>
        </p:txBody>
      </p:sp>
      <p:sp>
        <p:nvSpPr>
          <p:cNvPr id="14" name="Text Placeholder 8">
            <a:extLst>
              <a:ext uri="{FF2B5EF4-FFF2-40B4-BE49-F238E27FC236}">
                <a16:creationId xmlns:a16="http://schemas.microsoft.com/office/drawing/2014/main" id="{A98A3640-C04D-B54C-8BCF-724CCFA61639}"/>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4107316729"/>
      </p:ext>
    </p:extLst>
  </p:cSld>
  <p:clrMapOvr>
    <a:masterClrMapping/>
  </p:clrMapOvr>
  <p:extLst>
    <p:ext uri="{DCECCB84-F9BA-43D5-87BE-67443E8EF086}">
      <p15:sldGuideLst xmlns:p15="http://schemas.microsoft.com/office/powerpoint/2012/main"/>
    </p:ext>
  </p:extLst>
</p:sldLayout>
</file>

<file path=ppt/slideLayouts/slideLayout43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76839393"/>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1926805585"/>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57029165"/>
      </p:ext>
    </p:extLst>
  </p:cSld>
  <p:clrMapOvr>
    <a:masterClrMapping/>
  </p:clrMapOvr>
  <p:extLst>
    <p:ext uri="{DCECCB84-F9BA-43D5-87BE-67443E8EF086}">
      <p15:sldGuideLst xmlns:p15="http://schemas.microsoft.com/office/powerpoint/2012/main"/>
    </p:ext>
  </p:extLst>
</p:sldLayout>
</file>

<file path=ppt/slideLayouts/slideLayout433.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060246536"/>
      </p:ext>
    </p:extLst>
  </p:cSld>
  <p:clrMapOvr>
    <a:masterClrMapping/>
  </p:clrMapOvr>
  <p:extLst>
    <p:ext uri="{DCECCB84-F9BA-43D5-87BE-67443E8EF086}">
      <p15:sldGuideLst xmlns:p15="http://schemas.microsoft.com/office/powerpoint/2012/main"/>
    </p:ext>
  </p:extLst>
</p:sldLayout>
</file>

<file path=ppt/slideLayouts/slideLayout434.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42967069"/>
      </p:ext>
    </p:extLst>
  </p:cSld>
  <p:clrMapOvr>
    <a:masterClrMapping/>
  </p:clrMapOvr>
  <p:extLst>
    <p:ext uri="{DCECCB84-F9BA-43D5-87BE-67443E8EF086}">
      <p15:sldGuideLst xmlns:p15="http://schemas.microsoft.com/office/powerpoint/2012/main"/>
    </p:ext>
  </p:extLst>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160858340"/>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Tree>
    <p:extLst>
      <p:ext uri="{BB962C8B-B14F-4D97-AF65-F5344CB8AC3E}">
        <p14:creationId xmlns:p14="http://schemas.microsoft.com/office/powerpoint/2010/main" val="2995713760"/>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preserve="1" userDrawn="1">
  <p:cSld name="3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52197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37249255"/>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2"/>
            <a:ext cx="2400300" cy="1879333"/>
          </a:xfrm>
        </p:spPr>
        <p:txBody>
          <a:bodyPr numCol="1" spcCol="384048"/>
          <a:lstStyle>
            <a:lvl1pPr>
              <a:lnSpc>
                <a:spcPct val="140000"/>
              </a:lnSpc>
              <a:spcBef>
                <a:spcPts val="400"/>
              </a:spcBef>
              <a:spcAft>
                <a:spcPts val="400"/>
              </a:spcAf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1039438762"/>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22196004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4137599912"/>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0"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2001303092"/>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4252447400"/>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2911948049"/>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1986529584"/>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935686018"/>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click icon to add</a:t>
            </a:r>
          </a:p>
        </p:txBody>
      </p:sp>
    </p:spTree>
    <p:extLst>
      <p:ext uri="{BB962C8B-B14F-4D97-AF65-F5344CB8AC3E}">
        <p14:creationId xmlns:p14="http://schemas.microsoft.com/office/powerpoint/2010/main" val="3428209234"/>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774098377"/>
      </p:ext>
    </p:extLst>
  </p:cSld>
  <p:clrMapOvr>
    <a:masterClrMapping/>
  </p:clrMapOvr>
  <p:extLst>
    <p:ext uri="{DCECCB84-F9BA-43D5-87BE-67443E8EF086}">
      <p15:sldGuideLst xmlns:p15="http://schemas.microsoft.com/office/powerpoint/2012/main"/>
    </p:ext>
  </p:extLst>
</p:sldLayout>
</file>

<file path=ppt/slideLayouts/slideLayout447.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1446995556"/>
      </p:ext>
    </p:extLst>
  </p:cSld>
  <p:clrMapOvr>
    <a:masterClrMapping/>
  </p:clrMapOvr>
  <p:extLst>
    <p:ext uri="{DCECCB84-F9BA-43D5-87BE-67443E8EF086}">
      <p15:sldGuideLst xmlns:p15="http://schemas.microsoft.com/office/powerpoint/2012/main"/>
    </p:ext>
  </p:extLst>
</p:sldLayout>
</file>

<file path=ppt/slideLayouts/slideLayout448.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Tree>
    <p:extLst>
      <p:ext uri="{BB962C8B-B14F-4D97-AF65-F5344CB8AC3E}">
        <p14:creationId xmlns:p14="http://schemas.microsoft.com/office/powerpoint/2010/main" val="513705788"/>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a:t>Insert or create a chart</a:t>
            </a:r>
          </a:p>
        </p:txBody>
      </p:sp>
    </p:spTree>
    <p:extLst>
      <p:ext uri="{BB962C8B-B14F-4D97-AF65-F5344CB8AC3E}">
        <p14:creationId xmlns:p14="http://schemas.microsoft.com/office/powerpoint/2010/main" val="4179664218"/>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4935071"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0"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2329776553"/>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388031151"/>
      </p:ext>
    </p:extLst>
  </p:cSld>
  <p:clrMapOvr>
    <a:masterClrMapping/>
  </p:clrMapOvr>
  <p:extLst>
    <p:ext uri="{DCECCB84-F9BA-43D5-87BE-67443E8EF086}">
      <p15:sldGuideLst xmlns:p15="http://schemas.microsoft.com/office/powerpoint/2012/main"/>
    </p:ext>
  </p:extLst>
</p:sldLayout>
</file>

<file path=ppt/slideLayouts/slideLayout4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4" name="Picture Placeholder 14">
            <a:extLst>
              <a:ext uri="{FF2B5EF4-FFF2-40B4-BE49-F238E27FC236}">
                <a16:creationId xmlns:a16="http://schemas.microsoft.com/office/drawing/2014/main" id="{F477EEF1-FBA6-DA4B-B359-8378F6046C36}"/>
              </a:ext>
            </a:extLst>
          </p:cNvPr>
          <p:cNvSpPr>
            <a:spLocks noGrp="1"/>
          </p:cNvSpPr>
          <p:nvPr>
            <p:ph type="pic" sz="quarter" idx="11" hasCustomPrompt="1"/>
          </p:nvPr>
        </p:nvSpPr>
        <p:spPr>
          <a:xfrm>
            <a:off x="685980" y="1338323"/>
            <a:ext cx="3356722" cy="1892808"/>
          </a:xfrm>
          <a:solidFill>
            <a:schemeClr val="bg2">
              <a:lumMod val="95000"/>
            </a:schemeClr>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a:t>Drag and drop image or click icon to add</a:t>
            </a:r>
          </a:p>
        </p:txBody>
      </p:sp>
      <p:sp>
        <p:nvSpPr>
          <p:cNvPr id="5" name="Text Placeholder 2">
            <a:extLst>
              <a:ext uri="{FF2B5EF4-FFF2-40B4-BE49-F238E27FC236}">
                <a16:creationId xmlns:a16="http://schemas.microsoft.com/office/drawing/2014/main" id="{E2E82A71-6138-3E4C-84AE-AC3EE6FF5627}"/>
              </a:ext>
            </a:extLst>
          </p:cNvPr>
          <p:cNvSpPr>
            <a:spLocks noGrp="1"/>
          </p:cNvSpPr>
          <p:nvPr>
            <p:ph type="body" sz="quarter" idx="56"/>
          </p:nvPr>
        </p:nvSpPr>
        <p:spPr>
          <a:xfrm>
            <a:off x="4419164" y="1338263"/>
            <a:ext cx="7096130" cy="1892300"/>
          </a:xfrm>
        </p:spPr>
        <p:txBody>
          <a:bodyPr/>
          <a:lstStyle>
            <a:lvl1pPr marL="0" indent="0">
              <a:lnSpc>
                <a:spcPct val="110000"/>
              </a:lnSpc>
              <a:spcAft>
                <a:spcPts val="600"/>
              </a:spcAft>
              <a:buNone/>
              <a:defRPr lang="en-US" sz="1600" b="0" i="0" kern="1200" dirty="0">
                <a:solidFill>
                  <a:schemeClr val="accent1"/>
                </a:solidFill>
                <a:latin typeface="Minion Pro" panose="02040503050306020203" pitchFamily="18" charset="0"/>
                <a:ea typeface="+mn-ea"/>
                <a:cs typeface="+mn-cs"/>
              </a:defRPr>
            </a:lvl1pPr>
            <a:lvl2pPr marL="0" indent="0">
              <a:lnSpc>
                <a:spcPct val="120000"/>
              </a:lnSpc>
              <a:spcBef>
                <a:spcPts val="800"/>
              </a:spcBef>
              <a:spcAft>
                <a:spcPts val="400"/>
              </a:spcAft>
              <a:buNone/>
              <a:defRPr lang="en-US" sz="1200" b="1" i="0" kern="1200" spc="50" baseline="0" dirty="0">
                <a:solidFill>
                  <a:schemeClr val="tx1"/>
                </a:solidFill>
                <a:latin typeface="Futura Next DemiBold" panose="020B0502020204020303" pitchFamily="34" charset="77"/>
                <a:ea typeface="+mn-ea"/>
                <a:cs typeface="+mn-cs"/>
              </a:defRPr>
            </a:lvl2pPr>
            <a:lvl3pPr marL="342900" indent="0">
              <a:buNone/>
              <a:defRPr/>
            </a:lvl3pPr>
          </a:lstStyle>
          <a:p>
            <a:pPr lvl="0"/>
            <a:r>
              <a:rPr lang="en-US"/>
              <a:t>Edit Master text styles</a:t>
            </a:r>
          </a:p>
          <a:p>
            <a:pPr marL="6350" lvl="1" indent="0" algn="l" defTabSz="914400" rtl="0" eaLnBrk="1" latinLnBrk="0" hangingPunct="1">
              <a:lnSpc>
                <a:spcPct val="140000"/>
              </a:lnSpc>
              <a:spcBef>
                <a:spcPts val="1000"/>
              </a:spcBef>
              <a:spcAft>
                <a:spcPts val="200"/>
              </a:spcAft>
              <a:buFont typeface="Arial" panose="020B0604020202020204" pitchFamily="34" charset="0"/>
              <a:buNone/>
              <a:tabLst/>
            </a:pPr>
            <a:r>
              <a:rPr lang="en-US"/>
              <a:t>Second level</a:t>
            </a:r>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3446082"/>
            <a:ext cx="3356902"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9" name="Text Placeholder 8">
            <a:extLst>
              <a:ext uri="{FF2B5EF4-FFF2-40B4-BE49-F238E27FC236}">
                <a16:creationId xmlns:a16="http://schemas.microsoft.com/office/drawing/2014/main" id="{6019F1BA-9C75-1341-9BCA-4D7B89262D39}"/>
              </a:ext>
            </a:extLst>
          </p:cNvPr>
          <p:cNvSpPr>
            <a:spLocks noGrp="1"/>
          </p:cNvSpPr>
          <p:nvPr>
            <p:ph type="body" sz="quarter" idx="58" hasCustomPrompt="1"/>
          </p:nvPr>
        </p:nvSpPr>
        <p:spPr>
          <a:xfrm>
            <a:off x="4425964" y="3446082"/>
            <a:ext cx="7089330"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750338273"/>
      </p:ext>
    </p:extLst>
  </p:cSld>
  <p:clrMapOvr>
    <a:masterClrMapping/>
  </p:clrMapOvr>
  <p:extLst>
    <p:ext uri="{DCECCB84-F9BA-43D5-87BE-67443E8EF086}">
      <p15:sldGuideLst xmlns:p15="http://schemas.microsoft.com/office/powerpoint/2012/main"/>
    </p:ext>
  </p:extLst>
</p:sldLayout>
</file>

<file path=ppt/slideLayouts/slideLayout45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0" name="Text Placeholder 6">
            <a:extLst>
              <a:ext uri="{FF2B5EF4-FFF2-40B4-BE49-F238E27FC236}">
                <a16:creationId xmlns:a16="http://schemas.microsoft.com/office/drawing/2014/main" id="{0AAA56A1-F67A-1B45-BCB9-53664FEE006C}"/>
              </a:ext>
            </a:extLst>
          </p:cNvPr>
          <p:cNvSpPr>
            <a:spLocks noGrp="1"/>
          </p:cNvSpPr>
          <p:nvPr>
            <p:ph type="body" sz="quarter" idx="27"/>
          </p:nvPr>
        </p:nvSpPr>
        <p:spPr>
          <a:xfrm>
            <a:off x="248825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1" name="Text Placeholder 6">
            <a:extLst>
              <a:ext uri="{FF2B5EF4-FFF2-40B4-BE49-F238E27FC236}">
                <a16:creationId xmlns:a16="http://schemas.microsoft.com/office/drawing/2014/main" id="{2F5CAF60-7A93-F64D-9A5E-1CB34979F5E4}"/>
              </a:ext>
            </a:extLst>
          </p:cNvPr>
          <p:cNvSpPr>
            <a:spLocks noGrp="1"/>
          </p:cNvSpPr>
          <p:nvPr>
            <p:ph type="body" sz="quarter" idx="28" hasCustomPrompt="1"/>
          </p:nvPr>
        </p:nvSpPr>
        <p:spPr>
          <a:xfrm>
            <a:off x="248825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2" name="Text Placeholder 6">
            <a:extLst>
              <a:ext uri="{FF2B5EF4-FFF2-40B4-BE49-F238E27FC236}">
                <a16:creationId xmlns:a16="http://schemas.microsoft.com/office/drawing/2014/main" id="{796FB614-3C7C-9446-B0C8-5FB2121C3FB3}"/>
              </a:ext>
            </a:extLst>
          </p:cNvPr>
          <p:cNvSpPr>
            <a:spLocks noGrp="1"/>
          </p:cNvSpPr>
          <p:nvPr>
            <p:ph type="body" sz="quarter" idx="30"/>
          </p:nvPr>
        </p:nvSpPr>
        <p:spPr>
          <a:xfrm>
            <a:off x="609281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3" name="Text Placeholder 6">
            <a:extLst>
              <a:ext uri="{FF2B5EF4-FFF2-40B4-BE49-F238E27FC236}">
                <a16:creationId xmlns:a16="http://schemas.microsoft.com/office/drawing/2014/main" id="{4AD58504-0028-C546-B99A-1DFDD34E81A8}"/>
              </a:ext>
            </a:extLst>
          </p:cNvPr>
          <p:cNvSpPr>
            <a:spLocks noGrp="1"/>
          </p:cNvSpPr>
          <p:nvPr>
            <p:ph type="body" sz="quarter" idx="31" hasCustomPrompt="1"/>
          </p:nvPr>
        </p:nvSpPr>
        <p:spPr>
          <a:xfrm>
            <a:off x="609281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4" name="Text Placeholder 6">
            <a:extLst>
              <a:ext uri="{FF2B5EF4-FFF2-40B4-BE49-F238E27FC236}">
                <a16:creationId xmlns:a16="http://schemas.microsoft.com/office/drawing/2014/main" id="{CC3F1D89-CFF1-B24D-AF7C-A1C9999C3B0C}"/>
              </a:ext>
            </a:extLst>
          </p:cNvPr>
          <p:cNvSpPr>
            <a:spLocks noGrp="1"/>
          </p:cNvSpPr>
          <p:nvPr>
            <p:ph type="body" sz="quarter" idx="32"/>
          </p:nvPr>
        </p:nvSpPr>
        <p:spPr>
          <a:xfrm>
            <a:off x="429053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5" name="Text Placeholder 6">
            <a:extLst>
              <a:ext uri="{FF2B5EF4-FFF2-40B4-BE49-F238E27FC236}">
                <a16:creationId xmlns:a16="http://schemas.microsoft.com/office/drawing/2014/main" id="{7EBD1C67-8D77-AD48-8532-79C06E36C7E1}"/>
              </a:ext>
            </a:extLst>
          </p:cNvPr>
          <p:cNvSpPr>
            <a:spLocks noGrp="1"/>
          </p:cNvSpPr>
          <p:nvPr>
            <p:ph type="body" sz="quarter" idx="33" hasCustomPrompt="1"/>
          </p:nvPr>
        </p:nvSpPr>
        <p:spPr>
          <a:xfrm>
            <a:off x="429053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6" name="Text Placeholder 6">
            <a:extLst>
              <a:ext uri="{FF2B5EF4-FFF2-40B4-BE49-F238E27FC236}">
                <a16:creationId xmlns:a16="http://schemas.microsoft.com/office/drawing/2014/main" id="{5D1FA2DE-32C0-4841-BF0E-C7FB6220F0FD}"/>
              </a:ext>
            </a:extLst>
          </p:cNvPr>
          <p:cNvSpPr>
            <a:spLocks noGrp="1"/>
          </p:cNvSpPr>
          <p:nvPr>
            <p:ph type="body" sz="quarter" idx="34"/>
          </p:nvPr>
        </p:nvSpPr>
        <p:spPr>
          <a:xfrm>
            <a:off x="685979"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7" name="Text Placeholder 6">
            <a:extLst>
              <a:ext uri="{FF2B5EF4-FFF2-40B4-BE49-F238E27FC236}">
                <a16:creationId xmlns:a16="http://schemas.microsoft.com/office/drawing/2014/main" id="{49E20B74-F9FC-F343-9A24-00016D258FEA}"/>
              </a:ext>
            </a:extLst>
          </p:cNvPr>
          <p:cNvSpPr>
            <a:spLocks noGrp="1"/>
          </p:cNvSpPr>
          <p:nvPr>
            <p:ph type="body" sz="quarter" idx="35" hasCustomPrompt="1"/>
          </p:nvPr>
        </p:nvSpPr>
        <p:spPr>
          <a:xfrm>
            <a:off x="685979"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8" name="Text Placeholder 6">
            <a:extLst>
              <a:ext uri="{FF2B5EF4-FFF2-40B4-BE49-F238E27FC236}">
                <a16:creationId xmlns:a16="http://schemas.microsoft.com/office/drawing/2014/main" id="{EDAB4AD5-0E2F-4749-8B41-C184D6D0A379}"/>
              </a:ext>
            </a:extLst>
          </p:cNvPr>
          <p:cNvSpPr>
            <a:spLocks noGrp="1"/>
          </p:cNvSpPr>
          <p:nvPr>
            <p:ph type="body" sz="quarter" idx="36"/>
          </p:nvPr>
        </p:nvSpPr>
        <p:spPr>
          <a:xfrm>
            <a:off x="970386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9" name="Text Placeholder 6">
            <a:extLst>
              <a:ext uri="{FF2B5EF4-FFF2-40B4-BE49-F238E27FC236}">
                <a16:creationId xmlns:a16="http://schemas.microsoft.com/office/drawing/2014/main" id="{E80CF567-DA7F-7545-834F-0451919662C9}"/>
              </a:ext>
            </a:extLst>
          </p:cNvPr>
          <p:cNvSpPr>
            <a:spLocks noGrp="1"/>
          </p:cNvSpPr>
          <p:nvPr>
            <p:ph type="body" sz="quarter" idx="37" hasCustomPrompt="1"/>
          </p:nvPr>
        </p:nvSpPr>
        <p:spPr>
          <a:xfrm>
            <a:off x="970386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20" name="Text Placeholder 6">
            <a:extLst>
              <a:ext uri="{FF2B5EF4-FFF2-40B4-BE49-F238E27FC236}">
                <a16:creationId xmlns:a16="http://schemas.microsoft.com/office/drawing/2014/main" id="{6ED376C1-5EE9-D840-A92E-9B730CFC5547}"/>
              </a:ext>
            </a:extLst>
          </p:cNvPr>
          <p:cNvSpPr>
            <a:spLocks noGrp="1"/>
          </p:cNvSpPr>
          <p:nvPr>
            <p:ph type="body" sz="quarter" idx="38"/>
          </p:nvPr>
        </p:nvSpPr>
        <p:spPr>
          <a:xfrm>
            <a:off x="790158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21" name="Text Placeholder 6">
            <a:extLst>
              <a:ext uri="{FF2B5EF4-FFF2-40B4-BE49-F238E27FC236}">
                <a16:creationId xmlns:a16="http://schemas.microsoft.com/office/drawing/2014/main" id="{F3510A2E-737A-8C40-88B1-E2FEF0982699}"/>
              </a:ext>
            </a:extLst>
          </p:cNvPr>
          <p:cNvSpPr>
            <a:spLocks noGrp="1"/>
          </p:cNvSpPr>
          <p:nvPr>
            <p:ph type="body" sz="quarter" idx="39" hasCustomPrompt="1"/>
          </p:nvPr>
        </p:nvSpPr>
        <p:spPr>
          <a:xfrm>
            <a:off x="790158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23" name="Text Placeholder 8">
            <a:extLst>
              <a:ext uri="{FF2B5EF4-FFF2-40B4-BE49-F238E27FC236}">
                <a16:creationId xmlns:a16="http://schemas.microsoft.com/office/drawing/2014/main" id="{1F0BF0FC-181A-AB4D-925E-1D5337BDD0B4}"/>
              </a:ext>
            </a:extLst>
          </p:cNvPr>
          <p:cNvSpPr>
            <a:spLocks noGrp="1"/>
          </p:cNvSpPr>
          <p:nvPr>
            <p:ph type="body" sz="quarter" idx="40" hasCustomPrompt="1"/>
          </p:nvPr>
        </p:nvSpPr>
        <p:spPr>
          <a:xfrm>
            <a:off x="6291469"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50067994"/>
      </p:ext>
    </p:extLst>
  </p:cSld>
  <p:clrMapOvr>
    <a:masterClrMapping/>
  </p:clrMapOvr>
  <p:extLst>
    <p:ext uri="{DCECCB84-F9BA-43D5-87BE-67443E8EF086}">
      <p15:sldGuideLst xmlns:p15="http://schemas.microsoft.com/office/powerpoint/2012/main"/>
    </p:ext>
  </p:extLst>
</p:sldLayout>
</file>

<file path=ppt/slideLayouts/slideLayout453.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3083867635"/>
      </p:ext>
    </p:extLst>
  </p:cSld>
  <p:clrMapOvr>
    <a:masterClrMapping/>
  </p:clrMapOvr>
  <p:extLst>
    <p:ext uri="{DCECCB84-F9BA-43D5-87BE-67443E8EF086}">
      <p15:sldGuideLst xmlns:p15="http://schemas.microsoft.com/office/powerpoint/2012/main"/>
    </p:ext>
  </p:extLst>
</p:sldLayout>
</file>

<file path=ppt/slideLayouts/slideLayout454.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709990179"/>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009974534"/>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4"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4"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4"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2"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2"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2"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39"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39"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39"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630165421"/>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1"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Tree>
    <p:extLst>
      <p:ext uri="{BB962C8B-B14F-4D97-AF65-F5344CB8AC3E}">
        <p14:creationId xmlns:p14="http://schemas.microsoft.com/office/powerpoint/2010/main" val="2538442932"/>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3"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6"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6"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6"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4"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4"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4"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2"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2"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2"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39"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39"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39"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Tree>
    <p:extLst>
      <p:ext uri="{BB962C8B-B14F-4D97-AF65-F5344CB8AC3E}">
        <p14:creationId xmlns:p14="http://schemas.microsoft.com/office/powerpoint/2010/main" val="197853065"/>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3"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3"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3"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3"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3"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4"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4"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4"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4"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4"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5"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5"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5"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5"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5"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6"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6"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6"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6"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6"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7"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7"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7"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7"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7"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Tree>
    <p:extLst>
      <p:ext uri="{BB962C8B-B14F-4D97-AF65-F5344CB8AC3E}">
        <p14:creationId xmlns:p14="http://schemas.microsoft.com/office/powerpoint/2010/main" val="38771533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2312412781"/>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4"/>
            <a:ext cx="2400300" cy="1773455"/>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859813008"/>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2"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113165651"/>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8"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7"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591361489"/>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4"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0"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2"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7"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2"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6"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353147712"/>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2"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2"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20697090"/>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494995"/>
          </a:xfrm>
        </p:spPr>
        <p:txBody>
          <a:bodyPr anchor="t" anchorCtr="0"/>
          <a:lstStyle>
            <a:lvl1pPr>
              <a:defRPr sz="2300" b="0" i="0">
                <a:latin typeface="FuturaNext-Medium" panose="020B0602020204020303" pitchFamily="34" charset="77"/>
              </a:defRPr>
            </a:lvl1pPr>
          </a:lstStyle>
          <a:p>
            <a:r>
              <a:rPr lang="en-US"/>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5"/>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0" y="4091792"/>
            <a:ext cx="2019301" cy="2080408"/>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780144902"/>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019301" cy="1143000"/>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0" y="2057400"/>
            <a:ext cx="2019301"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479978552"/>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212668713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68.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5"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tx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bg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349227632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69.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1"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227484792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3441270532"/>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5999"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000"/>
              </a:spcBef>
              <a:spcAft>
                <a:spcPts val="200"/>
              </a:spcAft>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172759968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71.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5"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5"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5"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5"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8"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64571461"/>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preserve="1" userDrawn="1">
  <p:cSld name="1_Work Samp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629643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7966539"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834125926"/>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913376" cy="749808"/>
          </a:xfrm>
        </p:spPr>
        <p:txBody>
          <a:bodyPr anchor="b" anchorCtr="0"/>
          <a:lstStyle>
            <a:lvl1pPr>
              <a:defRPr sz="2300" b="0" i="0">
                <a:latin typeface="FuturaNext-Medium" panose="020B0602020204020303" pitchFamily="34" charset="77"/>
              </a:defRPr>
            </a:lvl1pPr>
          </a:lstStyle>
          <a:p>
            <a:r>
              <a:rPr lang="en-US"/>
              <a:t>Client’s Name</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667659386"/>
      </p:ext>
    </p:extLst>
  </p:cSld>
  <p:clrMapOvr>
    <a:masterClrMapping/>
  </p:clrMapOvr>
  <p:extLst>
    <p:ext uri="{DCECCB84-F9BA-43D5-87BE-67443E8EF086}">
      <p15:sldGuideLst xmlns:p15="http://schemas.microsoft.com/office/powerpoint/2012/main"/>
    </p:ext>
  </p:extLst>
</p:sldLayout>
</file>

<file path=ppt/slideLayouts/slideLayout474.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15A11BC8-D361-A94F-9490-272323F2E5A6}"/>
              </a:ext>
            </a:extLst>
          </p:cNvPr>
          <p:cNvSpPr>
            <a:spLocks noGrp="1"/>
          </p:cNvSpPr>
          <p:nvPr>
            <p:ph type="pic" sz="quarter" idx="14" hasCustomPrompt="1"/>
          </p:nvPr>
        </p:nvSpPr>
        <p:spPr>
          <a:xfrm>
            <a:off x="685800" y="2149961"/>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Client’s Logo</a:t>
            </a:r>
          </a:p>
        </p:txBody>
      </p:sp>
      <p:sp>
        <p:nvSpPr>
          <p:cNvPr id="14" name="Text Placeholder 8">
            <a:extLst>
              <a:ext uri="{FF2B5EF4-FFF2-40B4-BE49-F238E27FC236}">
                <a16:creationId xmlns:a16="http://schemas.microsoft.com/office/drawing/2014/main" id="{A98A3640-C04D-B54C-8BCF-724CCFA61639}"/>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2736737742"/>
      </p:ext>
    </p:extLst>
  </p:cSld>
  <p:clrMapOvr>
    <a:masterClrMapping/>
  </p:clrMapOvr>
  <p:extLst>
    <p:ext uri="{DCECCB84-F9BA-43D5-87BE-67443E8EF086}">
      <p15:sldGuideLst xmlns:p15="http://schemas.microsoft.com/office/powerpoint/2012/main"/>
    </p:ext>
  </p:extLst>
</p:sldLayout>
</file>

<file path=ppt/slideLayouts/slideLayout475.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3935513024"/>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4935071"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0"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051518035"/>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271006677"/>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375483176"/>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11699419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2659955451"/>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6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462871456"/>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3054096"/>
            <a:ext cx="4267201" cy="749808"/>
          </a:xfrm>
        </p:spPr>
        <p:txBody>
          <a:bodyPr anchor="ctr"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2" y="533400"/>
            <a:ext cx="5219700"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spcAft>
                <a:spcPts val="0"/>
              </a:spcAft>
              <a:buClrTx/>
              <a:defRPr sz="1000"/>
            </a:lvl4pPr>
            <a:lvl5pPr marL="274320" indent="-137160">
              <a:lnSpc>
                <a:spcPct val="140000"/>
              </a:lnSpc>
              <a:spcBef>
                <a:spcPts val="200"/>
              </a:spcBef>
              <a:spcAft>
                <a:spcPts val="0"/>
              </a:spcAft>
              <a:defRPr sz="1000"/>
            </a:lvl5pPr>
            <a:lvl6pPr marL="274320" indent="-274320">
              <a:lnSpc>
                <a:spcPct val="140000"/>
              </a:lnSpc>
              <a:spcBef>
                <a:spcPts val="400"/>
              </a:spcBef>
              <a:spcAft>
                <a:spcPts val="0"/>
              </a:spcAft>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2381283080"/>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3305758080"/>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1626083905"/>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800" b="0" i="0">
                <a:latin typeface="FuturaNext-Medium" panose="020B0602020204020303" pitchFamily="34" charset="77"/>
              </a:defRPr>
            </a:lvl1pPr>
          </a:lstStyle>
          <a:p>
            <a:r>
              <a:rPr lang="en-US"/>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0"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400" rtl="0" eaLnBrk="1" latinLnBrk="0" hangingPunct="1">
              <a:lnSpc>
                <a:spcPct val="130000"/>
              </a:lnSpc>
              <a:spcBef>
                <a:spcPts val="1600"/>
              </a:spcBef>
              <a:spcAft>
                <a:spcPts val="0"/>
              </a:spcAft>
              <a:buFont typeface="Arial" panose="020B0604020202020204" pitchFamily="34" charset="0"/>
              <a:buNone/>
              <a:tabLst/>
            </a:pPr>
            <a:r>
              <a:rPr lang="en-US"/>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Tree>
    <p:extLst>
      <p:ext uri="{BB962C8B-B14F-4D97-AF65-F5344CB8AC3E}">
        <p14:creationId xmlns:p14="http://schemas.microsoft.com/office/powerpoint/2010/main" val="3102533919"/>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6" name="Freeform 5">
            <a:extLst>
              <a:ext uri="{FF2B5EF4-FFF2-40B4-BE49-F238E27FC236}">
                <a16:creationId xmlns:a16="http://schemas.microsoft.com/office/drawing/2014/main" id="{6066BE0F-13E1-1346-9537-4FE8E70050A7}"/>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830827509"/>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80560279"/>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31962536"/>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611209695"/>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759558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6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615388796"/>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66877944"/>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39525982"/>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8399779"/>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60722915"/>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39254501"/>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316245491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9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22000815"/>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751265719"/>
      </p:ext>
    </p:extLst>
  </p:cSld>
  <p:clrMapOvr>
    <a:masterClrMapping/>
  </p:clrMapOvr>
  <p:extLst>
    <p:ext uri="{DCECCB84-F9BA-43D5-87BE-67443E8EF086}">
      <p15:sldGuideLst xmlns:p15="http://schemas.microsoft.com/office/powerpoint/2012/main"/>
    </p:ext>
  </p:extLst>
</p:sldLayout>
</file>

<file path=ppt/slideLayouts/slideLayout498.xml><?xml version="1.0" encoding="utf-8"?>
<p:sldLayout xmlns:a="http://schemas.openxmlformats.org/drawingml/2006/main" xmlns:r="http://schemas.openxmlformats.org/officeDocument/2006/relationships" xmlns:p="http://schemas.openxmlformats.org/presentationml/2006/main"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430987"/>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263757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Tree>
    <p:extLst>
      <p:ext uri="{BB962C8B-B14F-4D97-AF65-F5344CB8AC3E}">
        <p14:creationId xmlns:p14="http://schemas.microsoft.com/office/powerpoint/2010/main" val="36051124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3054096"/>
            <a:ext cx="4267201" cy="749808"/>
          </a:xfrm>
        </p:spPr>
        <p:txBody>
          <a:bodyPr anchor="ctr"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2" y="533400"/>
            <a:ext cx="5219700"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spcAft>
                <a:spcPts val="0"/>
              </a:spcAft>
              <a:buClrTx/>
              <a:defRPr sz="1000"/>
            </a:lvl4pPr>
            <a:lvl5pPr marL="274320" indent="-137160">
              <a:lnSpc>
                <a:spcPct val="140000"/>
              </a:lnSpc>
              <a:spcBef>
                <a:spcPts val="200"/>
              </a:spcBef>
              <a:spcAft>
                <a:spcPts val="0"/>
              </a:spcAft>
              <a:defRPr sz="1000"/>
            </a:lvl5pPr>
            <a:lvl6pPr marL="274320" indent="-274320">
              <a:lnSpc>
                <a:spcPct val="140000"/>
              </a:lnSpc>
              <a:spcBef>
                <a:spcPts val="400"/>
              </a:spcBef>
              <a:spcAft>
                <a:spcPts val="0"/>
              </a:spcAft>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22605519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37258391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41976550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800" b="0" i="0">
                <a:latin typeface="FuturaNext-Medium" panose="020B0602020204020303" pitchFamily="34" charset="77"/>
              </a:defRPr>
            </a:lvl1pPr>
          </a:lstStyle>
          <a:p>
            <a:r>
              <a:rPr lang="en-US" dirty="0"/>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0"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400" rtl="0" eaLnBrk="1" latinLnBrk="0" hangingPunct="1">
              <a:lnSpc>
                <a:spcPct val="130000"/>
              </a:lnSpc>
              <a:spcBef>
                <a:spcPts val="1600"/>
              </a:spcBef>
              <a:spcAft>
                <a:spcPts val="0"/>
              </a:spcAft>
              <a:buFont typeface="Arial" panose="020B0604020202020204" pitchFamily="34" charset="0"/>
              <a:buNone/>
              <a:tabLst/>
            </a:pPr>
            <a:r>
              <a:rPr lang="en-US" dirty="0"/>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Tree>
    <p:extLst>
      <p:ext uri="{BB962C8B-B14F-4D97-AF65-F5344CB8AC3E}">
        <p14:creationId xmlns:p14="http://schemas.microsoft.com/office/powerpoint/2010/main" val="25034975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FuturaNext-Medium" panose="020B0602020204020303" pitchFamily="34" charset="77"/>
                <a:ea typeface="+mn-ea"/>
                <a:cs typeface="+mn-cs"/>
              </a:rPr>
              <a:t>copyright </a:t>
            </a:r>
            <a:r>
              <a:rPr kumimoji="0" lang="en-US" sz="700" b="0" i="0" u="none" strike="noStrike" kern="1200" cap="none" spc="20" normalizeH="0" baseline="0" noProof="0" dirty="0" err="1">
                <a:ln>
                  <a:noFill/>
                </a:ln>
                <a:solidFill>
                  <a:srgbClr val="000000"/>
                </a:solidFill>
                <a:effectLst/>
                <a:uLnTx/>
                <a:uFillTx/>
                <a:latin typeface="FuturaNext-Medium" panose="020B0602020204020303" pitchFamily="34" charset="77"/>
                <a:ea typeface="+mn-ea"/>
                <a:cs typeface="+mn-cs"/>
              </a:rPr>
              <a:t>publicis</a:t>
            </a:r>
            <a:r>
              <a:rPr kumimoji="0" lang="en-US" sz="700" b="0" i="0" u="none" strike="noStrike" kern="1200" cap="none" spc="20" normalizeH="0" baseline="0" noProof="0" dirty="0">
                <a:ln>
                  <a:noFill/>
                </a:ln>
                <a:solidFill>
                  <a:srgbClr val="000000"/>
                </a:solidFill>
                <a:effectLst/>
                <a:uLnTx/>
                <a:uFillTx/>
                <a:latin typeface="FuturaNext-Medium" panose="020B0602020204020303" pitchFamily="34" charset="77"/>
                <a:ea typeface="+mn-ea"/>
                <a:cs typeface="+mn-cs"/>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FFFFFF"/>
                </a:solidFill>
                <a:effectLst/>
                <a:uLnTx/>
                <a:uFillTx/>
                <a:latin typeface="FuturaNext-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dirty="0">
              <a:ln>
                <a:noFill/>
              </a:ln>
              <a:solidFill>
                <a:srgbClr val="FFFFFF"/>
              </a:solidFill>
              <a:effectLst/>
              <a:uLnTx/>
              <a:uFillTx/>
              <a:latin typeface="FuturaNext-Medium" panose="020B0602020204020303" pitchFamily="34" charset="77"/>
              <a:ea typeface="+mn-ea"/>
              <a:cs typeface="+mn-cs"/>
            </a:endParaRPr>
          </a:p>
        </p:txBody>
      </p:sp>
    </p:spTree>
    <p:extLst>
      <p:ext uri="{BB962C8B-B14F-4D97-AF65-F5344CB8AC3E}">
        <p14:creationId xmlns:p14="http://schemas.microsoft.com/office/powerpoint/2010/main" val="10422148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4566AFD8-AC96-A841-A3DC-E5E551CE0FB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3408124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Tree>
    <p:extLst>
      <p:ext uri="{BB962C8B-B14F-4D97-AF65-F5344CB8AC3E}">
        <p14:creationId xmlns:p14="http://schemas.microsoft.com/office/powerpoint/2010/main" val="8182768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2" name="Picture Placeholder 14">
            <a:extLst>
              <a:ext uri="{FF2B5EF4-FFF2-40B4-BE49-F238E27FC236}">
                <a16:creationId xmlns:a16="http://schemas.microsoft.com/office/drawing/2014/main" id="{C5F831B0-DAC3-FD4B-B695-1B3AE0F249E8}"/>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Client’s logo or click icon to add</a:t>
            </a:r>
          </a:p>
        </p:txBody>
      </p:sp>
      <p:cxnSp>
        <p:nvCxnSpPr>
          <p:cNvPr id="13" name="Straight Connector 12">
            <a:extLst>
              <a:ext uri="{FF2B5EF4-FFF2-40B4-BE49-F238E27FC236}">
                <a16:creationId xmlns:a16="http://schemas.microsoft.com/office/drawing/2014/main" id="{8B801D53-8B47-7E46-BF39-DAAF215BAA7E}"/>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6525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13" name="Picture 12">
            <a:extLst>
              <a:ext uri="{FF2B5EF4-FFF2-40B4-BE49-F238E27FC236}">
                <a16:creationId xmlns:a16="http://schemas.microsoft.com/office/drawing/2014/main" id="{5624B421-C44C-D247-BC59-C49A950E69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7700" cy="496800"/>
          </a:xfrm>
          <a:prstGeom prst="rect">
            <a:avLst/>
          </a:prstGeom>
        </p:spPr>
      </p:pic>
    </p:spTree>
    <p:extLst>
      <p:ext uri="{BB962C8B-B14F-4D97-AF65-F5344CB8AC3E}">
        <p14:creationId xmlns:p14="http://schemas.microsoft.com/office/powerpoint/2010/main" val="10400034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tx1"/>
          </a:solidFill>
        </p:spPr>
        <p:txBody>
          <a:bodyPr tIns="0" bIns="182880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sp>
        <p:nvSpPr>
          <p:cNvPr id="13" name="Picture Placeholder 14">
            <a:extLst>
              <a:ext uri="{FF2B5EF4-FFF2-40B4-BE49-F238E27FC236}">
                <a16:creationId xmlns:a16="http://schemas.microsoft.com/office/drawing/2014/main" id="{A35DF3DC-EF30-BF46-9FE0-634F5019CAF4}"/>
              </a:ext>
            </a:extLst>
          </p:cNvPr>
          <p:cNvSpPr>
            <a:spLocks noGrp="1"/>
          </p:cNvSpPr>
          <p:nvPr>
            <p:ph type="pic" sz="quarter" idx="13"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dirty="0"/>
              <a:t>Drag and drop Client’s logo or click icon to add</a:t>
            </a:r>
          </a:p>
        </p:txBody>
      </p:sp>
    </p:spTree>
    <p:extLst>
      <p:ext uri="{BB962C8B-B14F-4D97-AF65-F5344CB8AC3E}">
        <p14:creationId xmlns:p14="http://schemas.microsoft.com/office/powerpoint/2010/main" val="210857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52197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74353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0" name="Picture Placeholder 14">
            <a:extLst>
              <a:ext uri="{FF2B5EF4-FFF2-40B4-BE49-F238E27FC236}">
                <a16:creationId xmlns:a16="http://schemas.microsoft.com/office/drawing/2014/main" id="{6AAAE114-58A5-A841-9D60-33A4874266F9}"/>
              </a:ext>
            </a:extLst>
          </p:cNvPr>
          <p:cNvSpPr>
            <a:spLocks noGrp="1"/>
          </p:cNvSpPr>
          <p:nvPr>
            <p:ph type="pic" sz="quarter" idx="13" hasCustomPrompt="1"/>
          </p:nvPr>
        </p:nvSpPr>
        <p:spPr>
          <a:xfrm>
            <a:off x="4934132" y="5733288"/>
            <a:ext cx="2326783" cy="495300"/>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dirty="0"/>
              <a:t>Drag and drop Client’s logo or click icon to add</a:t>
            </a:r>
          </a:p>
        </p:txBody>
      </p:sp>
    </p:spTree>
    <p:extLst>
      <p:ext uri="{BB962C8B-B14F-4D97-AF65-F5344CB8AC3E}">
        <p14:creationId xmlns:p14="http://schemas.microsoft.com/office/powerpoint/2010/main" val="34585727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Cover — Image">
    <p:bg>
      <p:bgPr>
        <a:solidFill>
          <a:schemeClr val="accent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5334000" y="0"/>
            <a:ext cx="6858000" cy="6858000"/>
          </a:xfrm>
          <a:solidFill>
            <a:schemeClr val="tx1"/>
          </a:solidFill>
        </p:spPr>
        <p:txBody>
          <a:bodyPr tIns="0" bIns="182880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148840"/>
            <a:ext cx="4041183" cy="1280160"/>
          </a:xfrm>
        </p:spPr>
        <p:txBody>
          <a:bodyPr anchor="b"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4041183" cy="155448"/>
          </a:xfrm>
        </p:spPr>
        <p:txBody>
          <a:bodyPr anchor="t"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11" name="Picture 10">
            <a:extLst>
              <a:ext uri="{FF2B5EF4-FFF2-40B4-BE49-F238E27FC236}">
                <a16:creationId xmlns:a16="http://schemas.microsoft.com/office/drawing/2014/main" id="{1CF09B61-7806-AB4E-9D66-58B39F7BF71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5" name="Text Placeholder 8">
            <a:extLst>
              <a:ext uri="{FF2B5EF4-FFF2-40B4-BE49-F238E27FC236}">
                <a16:creationId xmlns:a16="http://schemas.microsoft.com/office/drawing/2014/main" id="{CD42234C-E60C-F745-BCA4-6E52AD293C78}"/>
              </a:ext>
            </a:extLst>
          </p:cNvPr>
          <p:cNvSpPr>
            <a:spLocks noGrp="1"/>
          </p:cNvSpPr>
          <p:nvPr>
            <p:ph type="body" sz="quarter" idx="10" hasCustomPrompt="1"/>
          </p:nvPr>
        </p:nvSpPr>
        <p:spPr>
          <a:xfrm>
            <a:off x="685799" y="3641477"/>
            <a:ext cx="4041183" cy="1879333"/>
          </a:xfrm>
        </p:spPr>
        <p:txBody>
          <a:bodyPr numCol="1" spcCol="384048"/>
          <a:lstStyle>
            <a:lvl1pPr>
              <a:lnSpc>
                <a:spcPct val="140000"/>
              </a:lnSpc>
              <a:spcBef>
                <a:spcPts val="400"/>
              </a:spcBef>
              <a:spcAft>
                <a:spcPts val="400"/>
              </a:spcAft>
              <a:defRPr>
                <a:solidFill>
                  <a:schemeClr val="bg2"/>
                </a:solidFill>
              </a:defRPr>
            </a:lvl1pPr>
            <a:lvl2pPr marL="6350" indent="0">
              <a:lnSpc>
                <a:spcPct val="140000"/>
              </a:lnSpc>
              <a:spcBef>
                <a:spcPts val="1600"/>
              </a:spcBef>
              <a:buNone/>
              <a:defRPr b="1" i="0" spc="50" baseline="0">
                <a:solidFill>
                  <a:schemeClr val="bg2"/>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bg2"/>
                </a:solidFill>
                <a:latin typeface="Minion Pro" panose="02040503050306020203" pitchFamily="18" charset="0"/>
              </a:defRPr>
            </a:lvl3pPr>
            <a:lvl4pPr marL="173736">
              <a:lnSpc>
                <a:spcPct val="140000"/>
              </a:lnSpc>
              <a:spcBef>
                <a:spcPts val="400"/>
              </a:spcBef>
              <a:buClrTx/>
              <a:defRPr>
                <a:solidFill>
                  <a:schemeClr val="bg2"/>
                </a:solidFill>
              </a:defRPr>
            </a:lvl4pPr>
            <a:lvl5pPr marL="173736">
              <a:lnSpc>
                <a:spcPct val="140000"/>
              </a:lnSpc>
              <a:spcBef>
                <a:spcPts val="400"/>
              </a:spcBef>
              <a:defRPr/>
            </a:lvl5pPr>
            <a:lvl6pPr marL="347472" indent="-173736">
              <a:lnSpc>
                <a:spcPct val="140000"/>
              </a:lnSpc>
              <a:spcBef>
                <a:spcPts val="400"/>
              </a:spcBef>
              <a:defRPr sz="1400">
                <a:solidFill>
                  <a:schemeClr val="bg2"/>
                </a:solidFill>
              </a:defRPr>
            </a:lvl6pPr>
            <a:lvl7pPr marL="347472" indent="-347472">
              <a:lnSpc>
                <a:spcPct val="140000"/>
              </a:lnSpc>
              <a:spcBef>
                <a:spcPts val="400"/>
              </a:spcBef>
              <a:buFont typeface="+mj-lt"/>
              <a:buAutoNum type="arabicPeriod"/>
              <a:defRPr sz="1400">
                <a:solidFill>
                  <a:schemeClr val="bg2"/>
                </a:solidFill>
              </a:defRPr>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18369393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ize — Black">
    <p:bg>
      <p:bgPr>
        <a:solidFill>
          <a:schemeClr val="bg2"/>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tx2">
                    <a:lumMod val="25000"/>
                  </a:schemeClr>
                </a:solidFill>
                <a:latin typeface="+mj-lt"/>
              </a:defRPr>
            </a:lvl1pPr>
          </a:lstStyle>
          <a:p>
            <a:r>
              <a:rPr lang="en-US" dirty="0"/>
              <a:t>Seize the space.</a:t>
            </a:r>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tx2">
                    <a:lumMod val="25000"/>
                  </a:schemeClr>
                </a:solidFill>
              </a:defRPr>
            </a:lvl1pPr>
          </a:lstStyle>
          <a:p>
            <a:pPr>
              <a:defRPr/>
            </a:pPr>
            <a:fld id="{58B792A5-9BAE-6942-BFE1-9FCDB51EA51E}" type="slidenum">
              <a:rPr lang="en-US" smtClean="0"/>
              <a:pPr>
                <a:defRPr/>
              </a:pPr>
              <a:t>‹#›</a:t>
            </a:fld>
            <a:endParaRPr lang="en-US" dirty="0"/>
          </a:p>
        </p:txBody>
      </p:sp>
    </p:spTree>
    <p:extLst>
      <p:ext uri="{BB962C8B-B14F-4D97-AF65-F5344CB8AC3E}">
        <p14:creationId xmlns:p14="http://schemas.microsoft.com/office/powerpoint/2010/main" val="40641294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67116511"/>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126" rtl="0" eaLnBrk="1" fontAlgn="auto" latinLnBrk="0" hangingPunct="1">
              <a:lnSpc>
                <a:spcPct val="140000"/>
              </a:lnSpc>
              <a:spcBef>
                <a:spcPts val="400"/>
              </a:spcBef>
              <a:spcAft>
                <a:spcPts val="400"/>
              </a:spcAft>
              <a:buClrTx/>
              <a:buSzTx/>
              <a:buFontTx/>
              <a:buNone/>
              <a:tabLs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126"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53226377"/>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126" rtl="0" eaLnBrk="1" fontAlgn="auto" latinLnBrk="0" hangingPunct="1">
              <a:lnSpc>
                <a:spcPct val="140000"/>
              </a:lnSpc>
              <a:spcBef>
                <a:spcPts val="400"/>
              </a:spcBef>
              <a:spcAft>
                <a:spcPts val="400"/>
              </a:spcAft>
              <a:buClrTx/>
              <a:buSzTx/>
              <a:buFontTx/>
              <a:buNone/>
              <a:tabLst/>
              <a:defRPr/>
            </a:lvl1pPr>
            <a:lvl2pPr marL="6348" indent="0">
              <a:lnSpc>
                <a:spcPct val="140000"/>
              </a:lnSpc>
              <a:spcBef>
                <a:spcPts val="10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93382003"/>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1770457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Tree>
    <p:extLst>
      <p:ext uri="{BB962C8B-B14F-4D97-AF65-F5344CB8AC3E}">
        <p14:creationId xmlns:p14="http://schemas.microsoft.com/office/powerpoint/2010/main" val="35636959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5219700" cy="4495800"/>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316388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4"/>
            <a:ext cx="2400300" cy="1879333"/>
          </a:xfrm>
        </p:spPr>
        <p:txBody>
          <a:bodyPr numCol="1" spcCol="384048"/>
          <a:lstStyle>
            <a:lvl1pPr>
              <a:lnSpc>
                <a:spcPct val="140000"/>
              </a:lnSpc>
              <a:spcBef>
                <a:spcPts val="400"/>
              </a:spcBef>
              <a:spcAft>
                <a:spcPts val="400"/>
              </a:spcAft>
              <a:defRPr/>
            </a:lvl1pPr>
            <a:lvl2pPr marL="6348"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278488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2"/>
            <a:ext cx="2400300" cy="1879333"/>
          </a:xfrm>
        </p:spPr>
        <p:txBody>
          <a:bodyPr numCol="1" spcCol="384048"/>
          <a:lstStyle>
            <a:lvl1pPr>
              <a:lnSpc>
                <a:spcPct val="140000"/>
              </a:lnSpc>
              <a:spcBef>
                <a:spcPts val="400"/>
              </a:spcBef>
              <a:spcAft>
                <a:spcPts val="400"/>
              </a:spcAf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29286861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35033185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1"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28286082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1"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6016219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299"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42787151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299"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12878135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299"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7933963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299"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click icon to add</a:t>
            </a:r>
          </a:p>
        </p:txBody>
      </p:sp>
    </p:spTree>
    <p:extLst>
      <p:ext uri="{BB962C8B-B14F-4D97-AF65-F5344CB8AC3E}">
        <p14:creationId xmlns:p14="http://schemas.microsoft.com/office/powerpoint/2010/main" val="20231012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3"/>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063"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6348" lvl="1" indent="0" algn="l" defTabSz="914126"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126" rtl="0" eaLnBrk="1" fontAlgn="auto" latinLnBrk="0" hangingPunct="1">
              <a:lnSpc>
                <a:spcPct val="140000"/>
              </a:lnSpc>
              <a:spcBef>
                <a:spcPts val="400"/>
              </a:spcBef>
              <a:spcAft>
                <a:spcPts val="400"/>
              </a:spcAft>
              <a:buClrTx/>
              <a:buSzTx/>
              <a:buFontTx/>
              <a:buNone/>
              <a:tabLs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3583926388"/>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3"/>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063"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6348" lvl="1" indent="0" algn="l" defTabSz="914126"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48" indent="0" algn="l" defTabSz="914126"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48" lvl="1" indent="0" algn="l" defTabSz="914126"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166678709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299" b="0" i="0">
                <a:latin typeface="FuturaNext-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126" rtl="0" eaLnBrk="1" fontAlgn="auto" latinLnBrk="0" hangingPunct="1">
              <a:lnSpc>
                <a:spcPct val="140000"/>
              </a:lnSpc>
              <a:spcBef>
                <a:spcPts val="400"/>
              </a:spcBef>
              <a:spcAft>
                <a:spcPts val="400"/>
              </a:spcAft>
              <a:buClrTx/>
              <a:buSzTx/>
              <a:buFontTx/>
              <a:buNone/>
              <a:tabLs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Tree>
    <p:extLst>
      <p:ext uri="{BB962C8B-B14F-4D97-AF65-F5344CB8AC3E}">
        <p14:creationId xmlns:p14="http://schemas.microsoft.com/office/powerpoint/2010/main" val="212633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14068945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dirty="0"/>
              <a:t>Insert or create a chart</a:t>
            </a:r>
          </a:p>
        </p:txBody>
      </p:sp>
    </p:spTree>
    <p:extLst>
      <p:ext uri="{BB962C8B-B14F-4D97-AF65-F5344CB8AC3E}">
        <p14:creationId xmlns:p14="http://schemas.microsoft.com/office/powerpoint/2010/main" val="2068450635"/>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5004856"/>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4" name="Picture Placeholder 14">
            <a:extLst>
              <a:ext uri="{FF2B5EF4-FFF2-40B4-BE49-F238E27FC236}">
                <a16:creationId xmlns:a16="http://schemas.microsoft.com/office/drawing/2014/main" id="{F477EEF1-FBA6-DA4B-B359-8378F6046C36}"/>
              </a:ext>
            </a:extLst>
          </p:cNvPr>
          <p:cNvSpPr>
            <a:spLocks noGrp="1"/>
          </p:cNvSpPr>
          <p:nvPr>
            <p:ph type="pic" sz="quarter" idx="11" hasCustomPrompt="1"/>
          </p:nvPr>
        </p:nvSpPr>
        <p:spPr>
          <a:xfrm>
            <a:off x="685980" y="1338323"/>
            <a:ext cx="3356722" cy="1892808"/>
          </a:xfrm>
          <a:solidFill>
            <a:schemeClr val="bg2">
              <a:lumMod val="95000"/>
            </a:schemeClr>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a:t>Drag and drop image or click icon to add</a:t>
            </a:r>
          </a:p>
        </p:txBody>
      </p:sp>
      <p:sp>
        <p:nvSpPr>
          <p:cNvPr id="5" name="Text Placeholder 2">
            <a:extLst>
              <a:ext uri="{FF2B5EF4-FFF2-40B4-BE49-F238E27FC236}">
                <a16:creationId xmlns:a16="http://schemas.microsoft.com/office/drawing/2014/main" id="{E2E82A71-6138-3E4C-84AE-AC3EE6FF5627}"/>
              </a:ext>
            </a:extLst>
          </p:cNvPr>
          <p:cNvSpPr>
            <a:spLocks noGrp="1"/>
          </p:cNvSpPr>
          <p:nvPr>
            <p:ph type="body" sz="quarter" idx="56"/>
          </p:nvPr>
        </p:nvSpPr>
        <p:spPr>
          <a:xfrm>
            <a:off x="4419164" y="1338263"/>
            <a:ext cx="7096130" cy="1892300"/>
          </a:xfrm>
        </p:spPr>
        <p:txBody>
          <a:bodyPr/>
          <a:lstStyle>
            <a:lvl1pPr marL="0" indent="0">
              <a:lnSpc>
                <a:spcPct val="110000"/>
              </a:lnSpc>
              <a:spcAft>
                <a:spcPts val="600"/>
              </a:spcAft>
              <a:buNone/>
              <a:defRPr lang="en-US" sz="1600" b="0" i="0" kern="1200" dirty="0">
                <a:solidFill>
                  <a:schemeClr val="accent1"/>
                </a:solidFill>
                <a:latin typeface="Minion Pro" panose="02040503050306020203" pitchFamily="18" charset="0"/>
                <a:ea typeface="+mn-ea"/>
                <a:cs typeface="+mn-cs"/>
              </a:defRPr>
            </a:lvl1pPr>
            <a:lvl2pPr marL="0" indent="0">
              <a:lnSpc>
                <a:spcPct val="120000"/>
              </a:lnSpc>
              <a:spcBef>
                <a:spcPts val="800"/>
              </a:spcBef>
              <a:spcAft>
                <a:spcPts val="400"/>
              </a:spcAft>
              <a:buNone/>
              <a:defRPr lang="en-US" sz="1200" b="1" i="0" kern="1200" spc="50" baseline="0" dirty="0">
                <a:solidFill>
                  <a:schemeClr val="tx1"/>
                </a:solidFill>
                <a:latin typeface="Futura Next DemiBold" panose="020B0502020204020303" pitchFamily="34" charset="77"/>
                <a:ea typeface="+mn-ea"/>
                <a:cs typeface="+mn-cs"/>
              </a:defRPr>
            </a:lvl2pPr>
            <a:lvl3pPr marL="342797" indent="0">
              <a:buNone/>
              <a:defRPr/>
            </a:lvl3pPr>
          </a:lstStyle>
          <a:p>
            <a:pPr lvl="0"/>
            <a:r>
              <a:rPr lang="en-US" dirty="0"/>
              <a:t>Edit Master text styles</a:t>
            </a:r>
          </a:p>
          <a:p>
            <a:pPr marL="6348" lvl="1" indent="0" algn="l" defTabSz="914126" rtl="0" eaLnBrk="1" latinLnBrk="0" hangingPunct="1">
              <a:lnSpc>
                <a:spcPct val="140000"/>
              </a:lnSpc>
              <a:spcBef>
                <a:spcPts val="1000"/>
              </a:spcBef>
              <a:spcAft>
                <a:spcPts val="200"/>
              </a:spcAft>
              <a:buFont typeface="Arial" panose="020B0604020202020204" pitchFamily="34" charset="0"/>
              <a:buNone/>
              <a:tabLst/>
            </a:pPr>
            <a:r>
              <a:rPr lang="en-US" dirty="0"/>
              <a:t>Second level</a:t>
            </a:r>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3446084"/>
            <a:ext cx="3356902" cy="2610201"/>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100"/>
            </a:lvl1pPr>
            <a:lvl2pPr marL="6348"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19" indent="-137119">
              <a:lnSpc>
                <a:spcPct val="130000"/>
              </a:lnSpc>
              <a:spcBef>
                <a:spcPts val="400"/>
              </a:spcBef>
              <a:buClrTx/>
              <a:defRPr sz="1100"/>
            </a:lvl4pPr>
            <a:lvl5pPr marL="274238" indent="-137119">
              <a:lnSpc>
                <a:spcPct val="130000"/>
              </a:lnSpc>
              <a:spcBef>
                <a:spcPts val="200"/>
              </a:spcBef>
              <a:defRPr sz="1100"/>
            </a:lvl5pPr>
            <a:lvl6pPr marL="274238" indent="-274238">
              <a:lnSpc>
                <a:spcPct val="130000"/>
              </a:lnSpc>
              <a:spcBef>
                <a:spcPts val="400"/>
              </a:spcBef>
              <a:buFont typeface="+mj-lt"/>
              <a:buAutoNum type="arabicPeriod"/>
              <a:defRPr sz="11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9" name="Text Placeholder 8">
            <a:extLst>
              <a:ext uri="{FF2B5EF4-FFF2-40B4-BE49-F238E27FC236}">
                <a16:creationId xmlns:a16="http://schemas.microsoft.com/office/drawing/2014/main" id="{6019F1BA-9C75-1341-9BCA-4D7B89262D39}"/>
              </a:ext>
            </a:extLst>
          </p:cNvPr>
          <p:cNvSpPr>
            <a:spLocks noGrp="1"/>
          </p:cNvSpPr>
          <p:nvPr>
            <p:ph type="body" sz="quarter" idx="58" hasCustomPrompt="1"/>
          </p:nvPr>
        </p:nvSpPr>
        <p:spPr>
          <a:xfrm>
            <a:off x="4425964" y="3446084"/>
            <a:ext cx="7089330" cy="2610201"/>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100"/>
            </a:lvl1pPr>
            <a:lvl2pPr marL="6348"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19" indent="-137119">
              <a:lnSpc>
                <a:spcPct val="130000"/>
              </a:lnSpc>
              <a:spcBef>
                <a:spcPts val="400"/>
              </a:spcBef>
              <a:buClrTx/>
              <a:defRPr sz="1100"/>
            </a:lvl4pPr>
            <a:lvl5pPr marL="274238" indent="-137119">
              <a:lnSpc>
                <a:spcPct val="130000"/>
              </a:lnSpc>
              <a:spcBef>
                <a:spcPts val="200"/>
              </a:spcBef>
              <a:defRPr sz="1100"/>
            </a:lvl5pPr>
            <a:lvl6pPr marL="274238" indent="-274238">
              <a:lnSpc>
                <a:spcPct val="130000"/>
              </a:lnSpc>
              <a:spcBef>
                <a:spcPts val="400"/>
              </a:spcBef>
              <a:buFont typeface="+mj-lt"/>
              <a:buAutoNum type="arabicPeriod"/>
              <a:defRPr sz="11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720029697"/>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2233916"/>
            <a:ext cx="5219700" cy="3822369"/>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000"/>
            </a:lvl1pPr>
            <a:lvl2pPr marL="6348"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30000"/>
              </a:lnSpc>
              <a:spcBef>
                <a:spcPts val="400"/>
              </a:spcBef>
              <a:buClrTx/>
              <a:defRPr sz="1000"/>
            </a:lvl4pPr>
            <a:lvl5pPr marL="274238" indent="-137119">
              <a:lnSpc>
                <a:spcPct val="130000"/>
              </a:lnSpc>
              <a:spcBef>
                <a:spcPts val="200"/>
              </a:spcBef>
              <a:defRPr sz="1000"/>
            </a:lvl5pPr>
            <a:lvl6pPr marL="274238" indent="-274238">
              <a:lnSpc>
                <a:spcPct val="13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0" name="Text Placeholder 6">
            <a:extLst>
              <a:ext uri="{FF2B5EF4-FFF2-40B4-BE49-F238E27FC236}">
                <a16:creationId xmlns:a16="http://schemas.microsoft.com/office/drawing/2014/main" id="{0AAA56A1-F67A-1B45-BCB9-53664FEE006C}"/>
              </a:ext>
            </a:extLst>
          </p:cNvPr>
          <p:cNvSpPr>
            <a:spLocks noGrp="1"/>
          </p:cNvSpPr>
          <p:nvPr>
            <p:ph type="body" sz="quarter" idx="27"/>
          </p:nvPr>
        </p:nvSpPr>
        <p:spPr>
          <a:xfrm>
            <a:off x="2488258" y="1612198"/>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747" indent="0" algn="ctr">
              <a:buNone/>
              <a:defRPr/>
            </a:lvl3pPr>
            <a:lvl4pPr marL="342797" indent="0" algn="ctr">
              <a:buNone/>
              <a:defRPr/>
            </a:lvl4pPr>
            <a:lvl5pPr marL="520544" indent="0" algn="ctr">
              <a:buNone/>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2F5CAF60-7A93-F64D-9A5E-1CB34979F5E4}"/>
              </a:ext>
            </a:extLst>
          </p:cNvPr>
          <p:cNvSpPr>
            <a:spLocks noGrp="1"/>
          </p:cNvSpPr>
          <p:nvPr>
            <p:ph type="body" sz="quarter" idx="28" hasCustomPrompt="1"/>
          </p:nvPr>
        </p:nvSpPr>
        <p:spPr>
          <a:xfrm>
            <a:off x="2488258" y="1335797"/>
            <a:ext cx="1802279" cy="220612"/>
          </a:xfrm>
        </p:spPr>
        <p:txBody>
          <a:bodyPr/>
          <a:lstStyle>
            <a:lvl1pPr marL="0" indent="0" algn="ctr" defTabSz="457063"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747" indent="0" algn="ctr">
              <a:buNone/>
              <a:defRPr/>
            </a:lvl3pPr>
            <a:lvl4pPr marL="342797" indent="0" algn="ctr">
              <a:buNone/>
              <a:defRPr/>
            </a:lvl4pPr>
            <a:lvl5pPr marL="520544" indent="0" algn="ctr">
              <a:buNone/>
              <a:defRPr/>
            </a:lvl5pPr>
          </a:lstStyle>
          <a:p>
            <a:r>
              <a:rPr lang="en-US" dirty="0"/>
              <a:t>SUBHEADS</a:t>
            </a:r>
          </a:p>
        </p:txBody>
      </p:sp>
      <p:sp>
        <p:nvSpPr>
          <p:cNvPr id="12" name="Text Placeholder 6">
            <a:extLst>
              <a:ext uri="{FF2B5EF4-FFF2-40B4-BE49-F238E27FC236}">
                <a16:creationId xmlns:a16="http://schemas.microsoft.com/office/drawing/2014/main" id="{796FB614-3C7C-9446-B0C8-5FB2121C3FB3}"/>
              </a:ext>
            </a:extLst>
          </p:cNvPr>
          <p:cNvSpPr>
            <a:spLocks noGrp="1"/>
          </p:cNvSpPr>
          <p:nvPr>
            <p:ph type="body" sz="quarter" idx="30"/>
          </p:nvPr>
        </p:nvSpPr>
        <p:spPr>
          <a:xfrm>
            <a:off x="6092818" y="1612198"/>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747" indent="0" algn="ctr">
              <a:buNone/>
              <a:defRPr/>
            </a:lvl3pPr>
            <a:lvl4pPr marL="342797" indent="0" algn="ctr">
              <a:buNone/>
              <a:defRPr/>
            </a:lvl4pPr>
            <a:lvl5pPr marL="520544" indent="0" algn="ctr">
              <a:buNone/>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4AD58504-0028-C546-B99A-1DFDD34E81A8}"/>
              </a:ext>
            </a:extLst>
          </p:cNvPr>
          <p:cNvSpPr>
            <a:spLocks noGrp="1"/>
          </p:cNvSpPr>
          <p:nvPr>
            <p:ph type="body" sz="quarter" idx="31" hasCustomPrompt="1"/>
          </p:nvPr>
        </p:nvSpPr>
        <p:spPr>
          <a:xfrm>
            <a:off x="6092818" y="1335797"/>
            <a:ext cx="1802279" cy="220612"/>
          </a:xfrm>
        </p:spPr>
        <p:txBody>
          <a:bodyPr/>
          <a:lstStyle>
            <a:lvl1pPr marL="0" indent="0" algn="ctr" defTabSz="457063"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747" indent="0" algn="ctr">
              <a:buNone/>
              <a:defRPr/>
            </a:lvl3pPr>
            <a:lvl4pPr marL="342797" indent="0" algn="ctr">
              <a:buNone/>
              <a:defRPr/>
            </a:lvl4pPr>
            <a:lvl5pPr marL="520544" indent="0" algn="ctr">
              <a:buNone/>
              <a:defRPr/>
            </a:lvl5pPr>
          </a:lstStyle>
          <a:p>
            <a:r>
              <a:rPr lang="en-US" dirty="0"/>
              <a:t>SUBHEADS</a:t>
            </a:r>
          </a:p>
        </p:txBody>
      </p:sp>
      <p:sp>
        <p:nvSpPr>
          <p:cNvPr id="14" name="Text Placeholder 6">
            <a:extLst>
              <a:ext uri="{FF2B5EF4-FFF2-40B4-BE49-F238E27FC236}">
                <a16:creationId xmlns:a16="http://schemas.microsoft.com/office/drawing/2014/main" id="{CC3F1D89-CFF1-B24D-AF7C-A1C9999C3B0C}"/>
              </a:ext>
            </a:extLst>
          </p:cNvPr>
          <p:cNvSpPr>
            <a:spLocks noGrp="1"/>
          </p:cNvSpPr>
          <p:nvPr>
            <p:ph type="body" sz="quarter" idx="32"/>
          </p:nvPr>
        </p:nvSpPr>
        <p:spPr>
          <a:xfrm>
            <a:off x="4290537" y="1612198"/>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747" indent="0" algn="ctr">
              <a:buNone/>
              <a:defRPr/>
            </a:lvl3pPr>
            <a:lvl4pPr marL="342797" indent="0" algn="ctr">
              <a:buNone/>
              <a:defRPr/>
            </a:lvl4pPr>
            <a:lvl5pPr marL="520544" indent="0" algn="ctr">
              <a:buNone/>
              <a:defRPr/>
            </a:lvl5pPr>
          </a:lstStyle>
          <a:p>
            <a:pPr lvl="0"/>
            <a:r>
              <a:rPr lang="en-US" dirty="0"/>
              <a:t>Click to edit Master text styles</a:t>
            </a:r>
          </a:p>
        </p:txBody>
      </p:sp>
      <p:sp>
        <p:nvSpPr>
          <p:cNvPr id="15" name="Text Placeholder 6">
            <a:extLst>
              <a:ext uri="{FF2B5EF4-FFF2-40B4-BE49-F238E27FC236}">
                <a16:creationId xmlns:a16="http://schemas.microsoft.com/office/drawing/2014/main" id="{7EBD1C67-8D77-AD48-8532-79C06E36C7E1}"/>
              </a:ext>
            </a:extLst>
          </p:cNvPr>
          <p:cNvSpPr>
            <a:spLocks noGrp="1"/>
          </p:cNvSpPr>
          <p:nvPr>
            <p:ph type="body" sz="quarter" idx="33" hasCustomPrompt="1"/>
          </p:nvPr>
        </p:nvSpPr>
        <p:spPr>
          <a:xfrm>
            <a:off x="4290537" y="1335797"/>
            <a:ext cx="1802279" cy="220612"/>
          </a:xfrm>
        </p:spPr>
        <p:txBody>
          <a:bodyPr/>
          <a:lstStyle>
            <a:lvl1pPr marL="0" indent="0" algn="ctr" defTabSz="457063"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747" indent="0" algn="ctr">
              <a:buNone/>
              <a:defRPr/>
            </a:lvl3pPr>
            <a:lvl4pPr marL="342797" indent="0" algn="ctr">
              <a:buNone/>
              <a:defRPr/>
            </a:lvl4pPr>
            <a:lvl5pPr marL="520544" indent="0" algn="ctr">
              <a:buNone/>
              <a:defRPr/>
            </a:lvl5pPr>
          </a:lstStyle>
          <a:p>
            <a:r>
              <a:rPr lang="en-US" dirty="0"/>
              <a:t>SUBHEADS</a:t>
            </a:r>
          </a:p>
        </p:txBody>
      </p:sp>
      <p:sp>
        <p:nvSpPr>
          <p:cNvPr id="16" name="Text Placeholder 6">
            <a:extLst>
              <a:ext uri="{FF2B5EF4-FFF2-40B4-BE49-F238E27FC236}">
                <a16:creationId xmlns:a16="http://schemas.microsoft.com/office/drawing/2014/main" id="{5D1FA2DE-32C0-4841-BF0E-C7FB6220F0FD}"/>
              </a:ext>
            </a:extLst>
          </p:cNvPr>
          <p:cNvSpPr>
            <a:spLocks noGrp="1"/>
          </p:cNvSpPr>
          <p:nvPr>
            <p:ph type="body" sz="quarter" idx="34"/>
          </p:nvPr>
        </p:nvSpPr>
        <p:spPr>
          <a:xfrm>
            <a:off x="685980" y="1612198"/>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747" indent="0" algn="ctr">
              <a:buNone/>
              <a:defRPr/>
            </a:lvl3pPr>
            <a:lvl4pPr marL="342797" indent="0" algn="ctr">
              <a:buNone/>
              <a:defRPr/>
            </a:lvl4pPr>
            <a:lvl5pPr marL="520544" indent="0" algn="ctr">
              <a:buNone/>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49E20B74-F9FC-F343-9A24-00016D258FEA}"/>
              </a:ext>
            </a:extLst>
          </p:cNvPr>
          <p:cNvSpPr>
            <a:spLocks noGrp="1"/>
          </p:cNvSpPr>
          <p:nvPr>
            <p:ph type="body" sz="quarter" idx="35" hasCustomPrompt="1"/>
          </p:nvPr>
        </p:nvSpPr>
        <p:spPr>
          <a:xfrm>
            <a:off x="685980" y="1335797"/>
            <a:ext cx="1802279" cy="220612"/>
          </a:xfrm>
        </p:spPr>
        <p:txBody>
          <a:bodyPr/>
          <a:lstStyle>
            <a:lvl1pPr marL="0" indent="0" algn="ctr" defTabSz="457063"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747" indent="0" algn="ctr">
              <a:buNone/>
              <a:defRPr/>
            </a:lvl3pPr>
            <a:lvl4pPr marL="342797" indent="0" algn="ctr">
              <a:buNone/>
              <a:defRPr/>
            </a:lvl4pPr>
            <a:lvl5pPr marL="520544" indent="0" algn="ctr">
              <a:buNone/>
              <a:defRPr/>
            </a:lvl5pPr>
          </a:lstStyle>
          <a:p>
            <a:r>
              <a:rPr lang="en-US" dirty="0"/>
              <a:t>SUBHEADS</a:t>
            </a:r>
          </a:p>
        </p:txBody>
      </p:sp>
      <p:sp>
        <p:nvSpPr>
          <p:cNvPr id="18" name="Text Placeholder 6">
            <a:extLst>
              <a:ext uri="{FF2B5EF4-FFF2-40B4-BE49-F238E27FC236}">
                <a16:creationId xmlns:a16="http://schemas.microsoft.com/office/drawing/2014/main" id="{EDAB4AD5-0E2F-4749-8B41-C184D6D0A379}"/>
              </a:ext>
            </a:extLst>
          </p:cNvPr>
          <p:cNvSpPr>
            <a:spLocks noGrp="1"/>
          </p:cNvSpPr>
          <p:nvPr>
            <p:ph type="body" sz="quarter" idx="36"/>
          </p:nvPr>
        </p:nvSpPr>
        <p:spPr>
          <a:xfrm>
            <a:off x="9703867" y="1612198"/>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747" indent="0" algn="ctr">
              <a:buNone/>
              <a:defRPr/>
            </a:lvl3pPr>
            <a:lvl4pPr marL="342797" indent="0" algn="ctr">
              <a:buNone/>
              <a:defRPr/>
            </a:lvl4pPr>
            <a:lvl5pPr marL="520544" indent="0" algn="ctr">
              <a:buNone/>
              <a:defRPr/>
            </a:lvl5pPr>
          </a:lstStyle>
          <a:p>
            <a:pPr lvl="0"/>
            <a:r>
              <a:rPr lang="en-US" dirty="0"/>
              <a:t>Click to edit Master text styles</a:t>
            </a:r>
          </a:p>
        </p:txBody>
      </p:sp>
      <p:sp>
        <p:nvSpPr>
          <p:cNvPr id="19" name="Text Placeholder 6">
            <a:extLst>
              <a:ext uri="{FF2B5EF4-FFF2-40B4-BE49-F238E27FC236}">
                <a16:creationId xmlns:a16="http://schemas.microsoft.com/office/drawing/2014/main" id="{E80CF567-DA7F-7545-834F-0451919662C9}"/>
              </a:ext>
            </a:extLst>
          </p:cNvPr>
          <p:cNvSpPr>
            <a:spLocks noGrp="1"/>
          </p:cNvSpPr>
          <p:nvPr>
            <p:ph type="body" sz="quarter" idx="37" hasCustomPrompt="1"/>
          </p:nvPr>
        </p:nvSpPr>
        <p:spPr>
          <a:xfrm>
            <a:off x="9703867" y="1335797"/>
            <a:ext cx="1802279" cy="220612"/>
          </a:xfrm>
        </p:spPr>
        <p:txBody>
          <a:bodyPr/>
          <a:lstStyle>
            <a:lvl1pPr marL="0" indent="0" algn="ctr" defTabSz="457063"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747" indent="0" algn="ctr">
              <a:buNone/>
              <a:defRPr/>
            </a:lvl3pPr>
            <a:lvl4pPr marL="342797" indent="0" algn="ctr">
              <a:buNone/>
              <a:defRPr/>
            </a:lvl4pPr>
            <a:lvl5pPr marL="520544" indent="0" algn="ctr">
              <a:buNone/>
              <a:defRPr/>
            </a:lvl5pPr>
          </a:lstStyle>
          <a:p>
            <a:r>
              <a:rPr lang="en-US" dirty="0"/>
              <a:t>SUBHEADS</a:t>
            </a:r>
          </a:p>
        </p:txBody>
      </p:sp>
      <p:sp>
        <p:nvSpPr>
          <p:cNvPr id="20" name="Text Placeholder 6">
            <a:extLst>
              <a:ext uri="{FF2B5EF4-FFF2-40B4-BE49-F238E27FC236}">
                <a16:creationId xmlns:a16="http://schemas.microsoft.com/office/drawing/2014/main" id="{6ED376C1-5EE9-D840-A92E-9B730CFC5547}"/>
              </a:ext>
            </a:extLst>
          </p:cNvPr>
          <p:cNvSpPr>
            <a:spLocks noGrp="1"/>
          </p:cNvSpPr>
          <p:nvPr>
            <p:ph type="body" sz="quarter" idx="38"/>
          </p:nvPr>
        </p:nvSpPr>
        <p:spPr>
          <a:xfrm>
            <a:off x="7901589" y="1612198"/>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747" indent="0" algn="ctr">
              <a:buNone/>
              <a:defRPr/>
            </a:lvl3pPr>
            <a:lvl4pPr marL="342797" indent="0" algn="ctr">
              <a:buNone/>
              <a:defRPr/>
            </a:lvl4pPr>
            <a:lvl5pPr marL="520544" indent="0" algn="ctr">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F3510A2E-737A-8C40-88B1-E2FEF0982699}"/>
              </a:ext>
            </a:extLst>
          </p:cNvPr>
          <p:cNvSpPr>
            <a:spLocks noGrp="1"/>
          </p:cNvSpPr>
          <p:nvPr>
            <p:ph type="body" sz="quarter" idx="39" hasCustomPrompt="1"/>
          </p:nvPr>
        </p:nvSpPr>
        <p:spPr>
          <a:xfrm>
            <a:off x="7901589" y="1335797"/>
            <a:ext cx="1802279" cy="220612"/>
          </a:xfrm>
        </p:spPr>
        <p:txBody>
          <a:bodyPr/>
          <a:lstStyle>
            <a:lvl1pPr marL="0" indent="0" algn="ctr" defTabSz="457063"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747" indent="0" algn="ctr">
              <a:buNone/>
              <a:defRPr/>
            </a:lvl3pPr>
            <a:lvl4pPr marL="342797" indent="0" algn="ctr">
              <a:buNone/>
              <a:defRPr/>
            </a:lvl4pPr>
            <a:lvl5pPr marL="520544" indent="0" algn="ctr">
              <a:buNone/>
              <a:defRPr/>
            </a:lvl5pPr>
          </a:lstStyle>
          <a:p>
            <a:r>
              <a:rPr lang="en-US" dirty="0"/>
              <a:t>SUBHEADS</a:t>
            </a:r>
          </a:p>
        </p:txBody>
      </p:sp>
      <p:sp>
        <p:nvSpPr>
          <p:cNvPr id="23" name="Text Placeholder 8">
            <a:extLst>
              <a:ext uri="{FF2B5EF4-FFF2-40B4-BE49-F238E27FC236}">
                <a16:creationId xmlns:a16="http://schemas.microsoft.com/office/drawing/2014/main" id="{1F0BF0FC-181A-AB4D-925E-1D5337BDD0B4}"/>
              </a:ext>
            </a:extLst>
          </p:cNvPr>
          <p:cNvSpPr>
            <a:spLocks noGrp="1"/>
          </p:cNvSpPr>
          <p:nvPr>
            <p:ph type="body" sz="quarter" idx="40" hasCustomPrompt="1"/>
          </p:nvPr>
        </p:nvSpPr>
        <p:spPr>
          <a:xfrm>
            <a:off x="6291469" y="2233916"/>
            <a:ext cx="5219700" cy="3822369"/>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000"/>
            </a:lvl1pPr>
            <a:lvl2pPr marL="6348"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30000"/>
              </a:lnSpc>
              <a:spcBef>
                <a:spcPts val="400"/>
              </a:spcBef>
              <a:buClrTx/>
              <a:defRPr sz="1000"/>
            </a:lvl4pPr>
            <a:lvl5pPr marL="274238" indent="-137119">
              <a:lnSpc>
                <a:spcPct val="130000"/>
              </a:lnSpc>
              <a:spcBef>
                <a:spcPts val="200"/>
              </a:spcBef>
              <a:defRPr sz="1000"/>
            </a:lvl5pPr>
            <a:lvl6pPr marL="274238" indent="-274238">
              <a:lnSpc>
                <a:spcPct val="13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271926207"/>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3268309112"/>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955540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013647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299" b="0" i="0">
                <a:latin typeface="FuturaNext-Medium" panose="020B0602020204020303" pitchFamily="34" charset="77"/>
              </a:defRPr>
            </a:lvl1pPr>
          </a:lstStyle>
          <a:p>
            <a:r>
              <a:rPr lang="en-US" dirty="0"/>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5"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5"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5"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3"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3"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3"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40"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40"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40"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210830421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299" b="0" i="0">
                <a:latin typeface="FuturaNext-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4"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Tree>
    <p:extLst>
      <p:ext uri="{BB962C8B-B14F-4D97-AF65-F5344CB8AC3E}">
        <p14:creationId xmlns:p14="http://schemas.microsoft.com/office/powerpoint/2010/main" val="159665271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4" y="168069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7"/>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20"/>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7"/>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20"/>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7" y="2858607"/>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7" y="4036520"/>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7" y="521443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5" y="2858607"/>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5" y="4036520"/>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5" y="521443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3" y="2858607"/>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3" y="4036520"/>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3" y="521443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40" y="2858607"/>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40" y="4036520"/>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40" y="521443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Tree>
    <p:extLst>
      <p:ext uri="{BB962C8B-B14F-4D97-AF65-F5344CB8AC3E}">
        <p14:creationId xmlns:p14="http://schemas.microsoft.com/office/powerpoint/2010/main" val="231594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0"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103047422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4"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4"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4"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4"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4"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5"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5"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5"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5"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5"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6"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6"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6"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6"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6"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7"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7"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7"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7"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7"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8"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8"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8"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8"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8"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9"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9"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9"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9"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9"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9"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9"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9"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9"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9"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Tree>
    <p:extLst>
      <p:ext uri="{BB962C8B-B14F-4D97-AF65-F5344CB8AC3E}">
        <p14:creationId xmlns:p14="http://schemas.microsoft.com/office/powerpoint/2010/main" val="39352547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6"/>
            <a:ext cx="2400300" cy="1773455"/>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000"/>
            </a:lvl1pPr>
            <a:lvl2pPr marL="6348"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30000"/>
              </a:lnSpc>
              <a:spcBef>
                <a:spcPts val="400"/>
              </a:spcBef>
              <a:buClrTx/>
              <a:defRPr sz="1000"/>
            </a:lvl4pPr>
            <a:lvl5pPr marL="274238" indent="-137119">
              <a:lnSpc>
                <a:spcPct val="130000"/>
              </a:lnSpc>
              <a:spcBef>
                <a:spcPts val="200"/>
              </a:spcBef>
              <a:defRPr sz="1000"/>
            </a:lvl5pPr>
            <a:lvl6pPr marL="274238" indent="-274238">
              <a:lnSpc>
                <a:spcPct val="13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67407964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2"/>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2"/>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3" y="1676402"/>
            <a:ext cx="3343148" cy="1488033"/>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0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1000"/>
            </a:lvl4pPr>
            <a:lvl5pPr marL="274238" indent="-137119">
              <a:lnSpc>
                <a:spcPct val="130000"/>
              </a:lnSpc>
              <a:spcBef>
                <a:spcPts val="200"/>
              </a:spcBef>
              <a:defRPr sz="1000"/>
            </a:lvl5pPr>
            <a:lvl6pPr marL="274238" indent="-274238">
              <a:lnSpc>
                <a:spcPct val="13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2"/>
            <a:ext cx="3343148" cy="1488033"/>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0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1000"/>
            </a:lvl4pPr>
            <a:lvl5pPr marL="274238" indent="-137119">
              <a:lnSpc>
                <a:spcPct val="130000"/>
              </a:lnSpc>
              <a:spcBef>
                <a:spcPts val="200"/>
              </a:spcBef>
              <a:defRPr sz="1000"/>
            </a:lvl5pPr>
            <a:lvl6pPr marL="274238" indent="-274238">
              <a:lnSpc>
                <a:spcPct val="13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2" y="3438357"/>
            <a:ext cx="5204239" cy="2733845"/>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2" y="3438357"/>
            <a:ext cx="5204239" cy="2733845"/>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152022504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2"/>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9" y="1676402"/>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9" y="1676402"/>
            <a:ext cx="1896185" cy="1143803"/>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9" y="1676402"/>
            <a:ext cx="1896185" cy="1143803"/>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8" y="1676402"/>
            <a:ext cx="1896185" cy="1143803"/>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11"/>
            <a:ext cx="3333872" cy="3082491"/>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11"/>
            <a:ext cx="3333872" cy="3082491"/>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11"/>
            <a:ext cx="3333872" cy="3082491"/>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342702447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3"/>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5"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1"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3"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3" y="1676401"/>
            <a:ext cx="1241657" cy="915714"/>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8" y="1676401"/>
            <a:ext cx="1241657" cy="915714"/>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3" y="3089711"/>
            <a:ext cx="2384837" cy="3082491"/>
          </a:xfrm>
        </p:spPr>
        <p:txBody>
          <a:bodyPr numCol="1" spcCol="384048"/>
          <a:lstStyle>
            <a:lvl1pPr>
              <a:lnSpc>
                <a:spcPct val="140000"/>
              </a:lnSpc>
              <a:spcBef>
                <a:spcPts val="400"/>
              </a:spcBef>
              <a:spcAft>
                <a:spcPts val="400"/>
              </a:spcAft>
              <a:defRPr sz="900"/>
            </a:lvl1pPr>
            <a:lvl2pPr marL="6348"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900"/>
            </a:lvl4pPr>
            <a:lvl5pPr marL="274238" indent="-137119">
              <a:lnSpc>
                <a:spcPct val="140000"/>
              </a:lnSpc>
              <a:spcBef>
                <a:spcPts val="200"/>
              </a:spcBef>
              <a:defRPr sz="900"/>
            </a:lvl5pPr>
            <a:lvl6pPr marL="274238" indent="-274238">
              <a:lnSpc>
                <a:spcPct val="140000"/>
              </a:lnSpc>
              <a:spcBef>
                <a:spcPts val="4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7" y="3089711"/>
            <a:ext cx="2384837" cy="3082491"/>
          </a:xfrm>
        </p:spPr>
        <p:txBody>
          <a:bodyPr numCol="1" spcCol="384048"/>
          <a:lstStyle>
            <a:lvl1pPr>
              <a:lnSpc>
                <a:spcPct val="140000"/>
              </a:lnSpc>
              <a:spcBef>
                <a:spcPts val="400"/>
              </a:spcBef>
              <a:spcAft>
                <a:spcPts val="400"/>
              </a:spcAft>
              <a:defRPr sz="900"/>
            </a:lvl1pPr>
            <a:lvl2pPr marL="6348"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900"/>
            </a:lvl4pPr>
            <a:lvl5pPr marL="274238" indent="-137119">
              <a:lnSpc>
                <a:spcPct val="140000"/>
              </a:lnSpc>
              <a:spcBef>
                <a:spcPts val="200"/>
              </a:spcBef>
              <a:defRPr sz="900"/>
            </a:lvl5pPr>
            <a:lvl6pPr marL="274238" indent="-274238">
              <a:lnSpc>
                <a:spcPct val="140000"/>
              </a:lnSpc>
              <a:spcBef>
                <a:spcPts val="4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11"/>
            <a:ext cx="2384837" cy="3082491"/>
          </a:xfrm>
        </p:spPr>
        <p:txBody>
          <a:bodyPr numCol="1" spcCol="384048"/>
          <a:lstStyle>
            <a:lvl1pPr>
              <a:lnSpc>
                <a:spcPct val="140000"/>
              </a:lnSpc>
              <a:spcBef>
                <a:spcPts val="400"/>
              </a:spcBef>
              <a:spcAft>
                <a:spcPts val="400"/>
              </a:spcAft>
              <a:defRPr sz="900"/>
            </a:lvl1pPr>
            <a:lvl2pPr marL="6348"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900"/>
            </a:lvl4pPr>
            <a:lvl5pPr marL="274238" indent="-137119">
              <a:lnSpc>
                <a:spcPct val="140000"/>
              </a:lnSpc>
              <a:spcBef>
                <a:spcPts val="200"/>
              </a:spcBef>
              <a:defRPr sz="900"/>
            </a:lvl5pPr>
            <a:lvl6pPr marL="274238" indent="-274238">
              <a:lnSpc>
                <a:spcPct val="140000"/>
              </a:lnSpc>
              <a:spcBef>
                <a:spcPts val="4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11"/>
            <a:ext cx="2384837" cy="3082491"/>
          </a:xfrm>
        </p:spPr>
        <p:txBody>
          <a:bodyPr numCol="1" spcCol="384048"/>
          <a:lstStyle>
            <a:lvl1pPr>
              <a:lnSpc>
                <a:spcPct val="140000"/>
              </a:lnSpc>
              <a:spcBef>
                <a:spcPts val="400"/>
              </a:spcBef>
              <a:spcAft>
                <a:spcPts val="400"/>
              </a:spcAft>
              <a:defRPr sz="900"/>
            </a:lvl1pPr>
            <a:lvl2pPr marL="6348"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900"/>
            </a:lvl4pPr>
            <a:lvl5pPr marL="274238" indent="-137119">
              <a:lnSpc>
                <a:spcPct val="140000"/>
              </a:lnSpc>
              <a:spcBef>
                <a:spcPts val="200"/>
              </a:spcBef>
              <a:defRPr sz="900"/>
            </a:lvl5pPr>
            <a:lvl6pPr marL="274238" indent="-274238">
              <a:lnSpc>
                <a:spcPct val="140000"/>
              </a:lnSpc>
              <a:spcBef>
                <a:spcPts val="4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421431923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2"/>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3" y="1676402"/>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2"/>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2"/>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9"/>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3" y="4035119"/>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9"/>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9"/>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1" y="3293048"/>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1" y="5655351"/>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2" y="3293048"/>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2" y="5655351"/>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3" y="3293048"/>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3" y="5655351"/>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4" y="3293048"/>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4" y="5655351"/>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29635327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2"/>
            <a:ext cx="10817352" cy="494995"/>
          </a:xfrm>
        </p:spPr>
        <p:txBody>
          <a:bodyPr anchor="t" anchorCtr="0"/>
          <a:lstStyle>
            <a:lvl1pPr>
              <a:defRPr sz="2299" b="0" i="0">
                <a:latin typeface="FuturaNext-Medium" panose="020B0602020204020303" pitchFamily="34" charset="77"/>
              </a:defRPr>
            </a:lvl1pPr>
          </a:lstStyle>
          <a:p>
            <a:r>
              <a:rPr lang="en-US" dirty="0"/>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1"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7"/>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063" indent="0" algn="ctr">
              <a:buNone/>
              <a:defRPr lang="en-US" sz="14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6348" lvl="1" indent="0" algn="l" defTabSz="914126" rtl="0" eaLnBrk="1" latinLnBrk="0" hangingPunct="1">
              <a:lnSpc>
                <a:spcPct val="130000"/>
              </a:lnSpc>
              <a:spcBef>
                <a:spcPts val="1600"/>
              </a:spcBef>
              <a:buFont typeface="Arial" panose="020B0604020202020204" pitchFamily="34" charset="0"/>
              <a:buNone/>
              <a:tabLst/>
            </a:pPr>
            <a:r>
              <a:rPr lang="en-US" dirty="0"/>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1" y="4091792"/>
            <a:ext cx="2019301" cy="2080408"/>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19952320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1" y="533400"/>
            <a:ext cx="2019301" cy="1143000"/>
          </a:xfrm>
        </p:spPr>
        <p:txBody>
          <a:bodyPr anchor="t"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126"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1" y="2057400"/>
            <a:ext cx="2019301"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82273500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0"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299"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3" y="2484394"/>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1" y="983216"/>
            <a:ext cx="4187952" cy="1143000"/>
          </a:xfrm>
          <a:ln>
            <a:noFill/>
          </a:ln>
        </p:spPr>
        <p:txBody>
          <a:bodyPr anchor="t"/>
          <a:lstStyle>
            <a:lvl1pPr algn="l" defTabSz="914126" rtl="0" eaLnBrk="1" latinLnBrk="0" hangingPunct="1">
              <a:lnSpc>
                <a:spcPct val="110000"/>
              </a:lnSpc>
              <a:spcBef>
                <a:spcPct val="0"/>
              </a:spcBef>
              <a:buNone/>
              <a:defRPr lang="en-US" sz="2299"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3" y="3725588"/>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3" y="4966781"/>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5" y="2484394"/>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5" y="3725588"/>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5" y="4966781"/>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75992269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6"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299" b="0" i="0">
                <a:solidFill>
                  <a:schemeClr val="tx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3" y="2484394"/>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1" y="983216"/>
            <a:ext cx="4187952" cy="1143000"/>
          </a:xfrm>
          <a:ln>
            <a:noFill/>
          </a:ln>
        </p:spPr>
        <p:txBody>
          <a:bodyPr anchor="t"/>
          <a:lstStyle>
            <a:lvl1pPr algn="l" defTabSz="914126" rtl="0" eaLnBrk="1" latinLnBrk="0" hangingPunct="1">
              <a:lnSpc>
                <a:spcPct val="110000"/>
              </a:lnSpc>
              <a:spcBef>
                <a:spcPct val="0"/>
              </a:spcBef>
              <a:buNone/>
              <a:defRPr lang="en-US" sz="2299" b="0" i="0" kern="1200" dirty="0" smtClean="0">
                <a:solidFill>
                  <a:schemeClr val="bg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3" y="3725588"/>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3" y="4966781"/>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5" y="2484394"/>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5" y="3725588"/>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5" y="4966781"/>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347249769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13.xml"/><Relationship Id="rId13" Type="http://schemas.openxmlformats.org/officeDocument/2006/relationships/theme" Target="../theme/theme10.xml"/><Relationship Id="rId18" Type="http://schemas.openxmlformats.org/officeDocument/2006/relationships/image" Target="../media/image5.emf"/><Relationship Id="rId3" Type="http://schemas.openxmlformats.org/officeDocument/2006/relationships/slideLayout" Target="../slideLayouts/slideLayout208.xml"/><Relationship Id="rId7" Type="http://schemas.openxmlformats.org/officeDocument/2006/relationships/slideLayout" Target="../slideLayouts/slideLayout212.xml"/><Relationship Id="rId12" Type="http://schemas.openxmlformats.org/officeDocument/2006/relationships/slideLayout" Target="../slideLayouts/slideLayout217.xml"/><Relationship Id="rId17" Type="http://schemas.openxmlformats.org/officeDocument/2006/relationships/oleObject" Target="../embeddings/oleObject6.bin"/><Relationship Id="rId2" Type="http://schemas.openxmlformats.org/officeDocument/2006/relationships/slideLayout" Target="../slideLayouts/slideLayout207.xml"/><Relationship Id="rId16" Type="http://schemas.openxmlformats.org/officeDocument/2006/relationships/tags" Target="../tags/tag16.xml"/><Relationship Id="rId1" Type="http://schemas.openxmlformats.org/officeDocument/2006/relationships/slideLayout" Target="../slideLayouts/slideLayout206.xml"/><Relationship Id="rId6" Type="http://schemas.openxmlformats.org/officeDocument/2006/relationships/slideLayout" Target="../slideLayouts/slideLayout211.xml"/><Relationship Id="rId11" Type="http://schemas.openxmlformats.org/officeDocument/2006/relationships/slideLayout" Target="../slideLayouts/slideLayout216.xml"/><Relationship Id="rId5" Type="http://schemas.openxmlformats.org/officeDocument/2006/relationships/slideLayout" Target="../slideLayouts/slideLayout210.xml"/><Relationship Id="rId15" Type="http://schemas.openxmlformats.org/officeDocument/2006/relationships/tags" Target="../tags/tag15.xml"/><Relationship Id="rId10" Type="http://schemas.openxmlformats.org/officeDocument/2006/relationships/slideLayout" Target="../slideLayouts/slideLayout215.xml"/><Relationship Id="rId4" Type="http://schemas.openxmlformats.org/officeDocument/2006/relationships/slideLayout" Target="../slideLayouts/slideLayout209.xml"/><Relationship Id="rId9" Type="http://schemas.openxmlformats.org/officeDocument/2006/relationships/slideLayout" Target="../slideLayouts/slideLayout214.xml"/><Relationship Id="rId14" Type="http://schemas.openxmlformats.org/officeDocument/2006/relationships/vmlDrawing" Target="../drawings/vmlDrawing8.vml"/></Relationships>
</file>

<file path=ppt/slideMasters/_rels/slideMaster11.xml.rels><?xml version="1.0" encoding="UTF-8" standalone="yes"?>
<Relationships xmlns="http://schemas.openxmlformats.org/package/2006/relationships"><Relationship Id="rId13" Type="http://schemas.openxmlformats.org/officeDocument/2006/relationships/slideLayout" Target="../slideLayouts/slideLayout230.xml"/><Relationship Id="rId18" Type="http://schemas.openxmlformats.org/officeDocument/2006/relationships/slideLayout" Target="../slideLayouts/slideLayout235.xml"/><Relationship Id="rId26" Type="http://schemas.openxmlformats.org/officeDocument/2006/relationships/slideLayout" Target="../slideLayouts/slideLayout243.xml"/><Relationship Id="rId39" Type="http://schemas.openxmlformats.org/officeDocument/2006/relationships/slideLayout" Target="../slideLayouts/slideLayout256.xml"/><Relationship Id="rId21" Type="http://schemas.openxmlformats.org/officeDocument/2006/relationships/slideLayout" Target="../slideLayouts/slideLayout238.xml"/><Relationship Id="rId34" Type="http://schemas.openxmlformats.org/officeDocument/2006/relationships/slideLayout" Target="../slideLayouts/slideLayout251.xml"/><Relationship Id="rId42" Type="http://schemas.openxmlformats.org/officeDocument/2006/relationships/slideLayout" Target="../slideLayouts/slideLayout259.xml"/><Relationship Id="rId47" Type="http://schemas.openxmlformats.org/officeDocument/2006/relationships/slideLayout" Target="../slideLayouts/slideLayout264.xml"/><Relationship Id="rId50" Type="http://schemas.openxmlformats.org/officeDocument/2006/relationships/slideLayout" Target="../slideLayouts/slideLayout267.xml"/><Relationship Id="rId55" Type="http://schemas.openxmlformats.org/officeDocument/2006/relationships/theme" Target="../theme/theme11.xml"/><Relationship Id="rId7" Type="http://schemas.openxmlformats.org/officeDocument/2006/relationships/slideLayout" Target="../slideLayouts/slideLayout224.xml"/><Relationship Id="rId2" Type="http://schemas.openxmlformats.org/officeDocument/2006/relationships/slideLayout" Target="../slideLayouts/slideLayout219.xml"/><Relationship Id="rId16" Type="http://schemas.openxmlformats.org/officeDocument/2006/relationships/slideLayout" Target="../slideLayouts/slideLayout233.xml"/><Relationship Id="rId29" Type="http://schemas.openxmlformats.org/officeDocument/2006/relationships/slideLayout" Target="../slideLayouts/slideLayout246.xml"/><Relationship Id="rId11" Type="http://schemas.openxmlformats.org/officeDocument/2006/relationships/slideLayout" Target="../slideLayouts/slideLayout228.xml"/><Relationship Id="rId24" Type="http://schemas.openxmlformats.org/officeDocument/2006/relationships/slideLayout" Target="../slideLayouts/slideLayout241.xml"/><Relationship Id="rId32" Type="http://schemas.openxmlformats.org/officeDocument/2006/relationships/slideLayout" Target="../slideLayouts/slideLayout249.xml"/><Relationship Id="rId37" Type="http://schemas.openxmlformats.org/officeDocument/2006/relationships/slideLayout" Target="../slideLayouts/slideLayout254.xml"/><Relationship Id="rId40" Type="http://schemas.openxmlformats.org/officeDocument/2006/relationships/slideLayout" Target="../slideLayouts/slideLayout257.xml"/><Relationship Id="rId45" Type="http://schemas.openxmlformats.org/officeDocument/2006/relationships/slideLayout" Target="../slideLayouts/slideLayout262.xml"/><Relationship Id="rId53" Type="http://schemas.openxmlformats.org/officeDocument/2006/relationships/slideLayout" Target="../slideLayouts/slideLayout270.xml"/><Relationship Id="rId5" Type="http://schemas.openxmlformats.org/officeDocument/2006/relationships/slideLayout" Target="../slideLayouts/slideLayout222.xml"/><Relationship Id="rId10" Type="http://schemas.openxmlformats.org/officeDocument/2006/relationships/slideLayout" Target="../slideLayouts/slideLayout227.xml"/><Relationship Id="rId19" Type="http://schemas.openxmlformats.org/officeDocument/2006/relationships/slideLayout" Target="../slideLayouts/slideLayout236.xml"/><Relationship Id="rId31" Type="http://schemas.openxmlformats.org/officeDocument/2006/relationships/slideLayout" Target="../slideLayouts/slideLayout248.xml"/><Relationship Id="rId44" Type="http://schemas.openxmlformats.org/officeDocument/2006/relationships/slideLayout" Target="../slideLayouts/slideLayout261.xml"/><Relationship Id="rId52" Type="http://schemas.openxmlformats.org/officeDocument/2006/relationships/slideLayout" Target="../slideLayouts/slideLayout269.xml"/><Relationship Id="rId4" Type="http://schemas.openxmlformats.org/officeDocument/2006/relationships/slideLayout" Target="../slideLayouts/slideLayout221.xml"/><Relationship Id="rId9" Type="http://schemas.openxmlformats.org/officeDocument/2006/relationships/slideLayout" Target="../slideLayouts/slideLayout226.xml"/><Relationship Id="rId14" Type="http://schemas.openxmlformats.org/officeDocument/2006/relationships/slideLayout" Target="../slideLayouts/slideLayout231.xml"/><Relationship Id="rId22" Type="http://schemas.openxmlformats.org/officeDocument/2006/relationships/slideLayout" Target="../slideLayouts/slideLayout239.xml"/><Relationship Id="rId27" Type="http://schemas.openxmlformats.org/officeDocument/2006/relationships/slideLayout" Target="../slideLayouts/slideLayout244.xml"/><Relationship Id="rId30" Type="http://schemas.openxmlformats.org/officeDocument/2006/relationships/slideLayout" Target="../slideLayouts/slideLayout247.xml"/><Relationship Id="rId35" Type="http://schemas.openxmlformats.org/officeDocument/2006/relationships/slideLayout" Target="../slideLayouts/slideLayout252.xml"/><Relationship Id="rId43" Type="http://schemas.openxmlformats.org/officeDocument/2006/relationships/slideLayout" Target="../slideLayouts/slideLayout260.xml"/><Relationship Id="rId48" Type="http://schemas.openxmlformats.org/officeDocument/2006/relationships/slideLayout" Target="../slideLayouts/slideLayout265.xml"/><Relationship Id="rId8" Type="http://schemas.openxmlformats.org/officeDocument/2006/relationships/slideLayout" Target="../slideLayouts/slideLayout225.xml"/><Relationship Id="rId51" Type="http://schemas.openxmlformats.org/officeDocument/2006/relationships/slideLayout" Target="../slideLayouts/slideLayout268.xml"/><Relationship Id="rId3" Type="http://schemas.openxmlformats.org/officeDocument/2006/relationships/slideLayout" Target="../slideLayouts/slideLayout220.xml"/><Relationship Id="rId12" Type="http://schemas.openxmlformats.org/officeDocument/2006/relationships/slideLayout" Target="../slideLayouts/slideLayout229.xml"/><Relationship Id="rId17" Type="http://schemas.openxmlformats.org/officeDocument/2006/relationships/slideLayout" Target="../slideLayouts/slideLayout234.xml"/><Relationship Id="rId25" Type="http://schemas.openxmlformats.org/officeDocument/2006/relationships/slideLayout" Target="../slideLayouts/slideLayout242.xml"/><Relationship Id="rId33" Type="http://schemas.openxmlformats.org/officeDocument/2006/relationships/slideLayout" Target="../slideLayouts/slideLayout250.xml"/><Relationship Id="rId38" Type="http://schemas.openxmlformats.org/officeDocument/2006/relationships/slideLayout" Target="../slideLayouts/slideLayout255.xml"/><Relationship Id="rId46" Type="http://schemas.openxmlformats.org/officeDocument/2006/relationships/slideLayout" Target="../slideLayouts/slideLayout263.xml"/><Relationship Id="rId20" Type="http://schemas.openxmlformats.org/officeDocument/2006/relationships/slideLayout" Target="../slideLayouts/slideLayout237.xml"/><Relationship Id="rId41" Type="http://schemas.openxmlformats.org/officeDocument/2006/relationships/slideLayout" Target="../slideLayouts/slideLayout258.xml"/><Relationship Id="rId54" Type="http://schemas.openxmlformats.org/officeDocument/2006/relationships/slideLayout" Target="../slideLayouts/slideLayout271.xml"/><Relationship Id="rId1" Type="http://schemas.openxmlformats.org/officeDocument/2006/relationships/slideLayout" Target="../slideLayouts/slideLayout218.xml"/><Relationship Id="rId6" Type="http://schemas.openxmlformats.org/officeDocument/2006/relationships/slideLayout" Target="../slideLayouts/slideLayout223.xml"/><Relationship Id="rId15" Type="http://schemas.openxmlformats.org/officeDocument/2006/relationships/slideLayout" Target="../slideLayouts/slideLayout232.xml"/><Relationship Id="rId23" Type="http://schemas.openxmlformats.org/officeDocument/2006/relationships/slideLayout" Target="../slideLayouts/slideLayout240.xml"/><Relationship Id="rId28" Type="http://schemas.openxmlformats.org/officeDocument/2006/relationships/slideLayout" Target="../slideLayouts/slideLayout245.xml"/><Relationship Id="rId36" Type="http://schemas.openxmlformats.org/officeDocument/2006/relationships/slideLayout" Target="../slideLayouts/slideLayout253.xml"/><Relationship Id="rId49" Type="http://schemas.openxmlformats.org/officeDocument/2006/relationships/slideLayout" Target="../slideLayouts/slideLayout266.xml"/></Relationships>
</file>

<file path=ppt/slideMasters/_rels/slideMaster12.xml.rels><?xml version="1.0" encoding="UTF-8" standalone="yes"?>
<Relationships xmlns="http://schemas.openxmlformats.org/package/2006/relationships"><Relationship Id="rId13" Type="http://schemas.openxmlformats.org/officeDocument/2006/relationships/slideLayout" Target="../slideLayouts/slideLayout284.xml"/><Relationship Id="rId18" Type="http://schemas.openxmlformats.org/officeDocument/2006/relationships/slideLayout" Target="../slideLayouts/slideLayout289.xml"/><Relationship Id="rId26" Type="http://schemas.openxmlformats.org/officeDocument/2006/relationships/slideLayout" Target="../slideLayouts/slideLayout297.xml"/><Relationship Id="rId39" Type="http://schemas.openxmlformats.org/officeDocument/2006/relationships/slideLayout" Target="../slideLayouts/slideLayout310.xml"/><Relationship Id="rId21" Type="http://schemas.openxmlformats.org/officeDocument/2006/relationships/slideLayout" Target="../slideLayouts/slideLayout292.xml"/><Relationship Id="rId34" Type="http://schemas.openxmlformats.org/officeDocument/2006/relationships/slideLayout" Target="../slideLayouts/slideLayout305.xml"/><Relationship Id="rId42" Type="http://schemas.openxmlformats.org/officeDocument/2006/relationships/slideLayout" Target="../slideLayouts/slideLayout313.xml"/><Relationship Id="rId47" Type="http://schemas.openxmlformats.org/officeDocument/2006/relationships/slideLayout" Target="../slideLayouts/slideLayout318.xml"/><Relationship Id="rId50" Type="http://schemas.openxmlformats.org/officeDocument/2006/relationships/slideLayout" Target="../slideLayouts/slideLayout321.xml"/><Relationship Id="rId7" Type="http://schemas.openxmlformats.org/officeDocument/2006/relationships/slideLayout" Target="../slideLayouts/slideLayout278.xml"/><Relationship Id="rId2" Type="http://schemas.openxmlformats.org/officeDocument/2006/relationships/slideLayout" Target="../slideLayouts/slideLayout273.xml"/><Relationship Id="rId16" Type="http://schemas.openxmlformats.org/officeDocument/2006/relationships/slideLayout" Target="../slideLayouts/slideLayout287.xml"/><Relationship Id="rId29" Type="http://schemas.openxmlformats.org/officeDocument/2006/relationships/slideLayout" Target="../slideLayouts/slideLayout300.xml"/><Relationship Id="rId11" Type="http://schemas.openxmlformats.org/officeDocument/2006/relationships/slideLayout" Target="../slideLayouts/slideLayout282.xml"/><Relationship Id="rId24" Type="http://schemas.openxmlformats.org/officeDocument/2006/relationships/slideLayout" Target="../slideLayouts/slideLayout295.xml"/><Relationship Id="rId32" Type="http://schemas.openxmlformats.org/officeDocument/2006/relationships/slideLayout" Target="../slideLayouts/slideLayout303.xml"/><Relationship Id="rId37" Type="http://schemas.openxmlformats.org/officeDocument/2006/relationships/slideLayout" Target="../slideLayouts/slideLayout308.xml"/><Relationship Id="rId40" Type="http://schemas.openxmlformats.org/officeDocument/2006/relationships/slideLayout" Target="../slideLayouts/slideLayout311.xml"/><Relationship Id="rId45" Type="http://schemas.openxmlformats.org/officeDocument/2006/relationships/slideLayout" Target="../slideLayouts/slideLayout316.xml"/><Relationship Id="rId53" Type="http://schemas.openxmlformats.org/officeDocument/2006/relationships/slideLayout" Target="../slideLayouts/slideLayout324.xml"/><Relationship Id="rId5" Type="http://schemas.openxmlformats.org/officeDocument/2006/relationships/slideLayout" Target="../slideLayouts/slideLayout276.xml"/><Relationship Id="rId10" Type="http://schemas.openxmlformats.org/officeDocument/2006/relationships/slideLayout" Target="../slideLayouts/slideLayout281.xml"/><Relationship Id="rId19" Type="http://schemas.openxmlformats.org/officeDocument/2006/relationships/slideLayout" Target="../slideLayouts/slideLayout290.xml"/><Relationship Id="rId31" Type="http://schemas.openxmlformats.org/officeDocument/2006/relationships/slideLayout" Target="../slideLayouts/slideLayout302.xml"/><Relationship Id="rId44" Type="http://schemas.openxmlformats.org/officeDocument/2006/relationships/slideLayout" Target="../slideLayouts/slideLayout315.xml"/><Relationship Id="rId52" Type="http://schemas.openxmlformats.org/officeDocument/2006/relationships/slideLayout" Target="../slideLayouts/slideLayout323.xml"/><Relationship Id="rId4" Type="http://schemas.openxmlformats.org/officeDocument/2006/relationships/slideLayout" Target="../slideLayouts/slideLayout275.xml"/><Relationship Id="rId9" Type="http://schemas.openxmlformats.org/officeDocument/2006/relationships/slideLayout" Target="../slideLayouts/slideLayout280.xml"/><Relationship Id="rId14" Type="http://schemas.openxmlformats.org/officeDocument/2006/relationships/slideLayout" Target="../slideLayouts/slideLayout285.xml"/><Relationship Id="rId22" Type="http://schemas.openxmlformats.org/officeDocument/2006/relationships/slideLayout" Target="../slideLayouts/slideLayout293.xml"/><Relationship Id="rId27" Type="http://schemas.openxmlformats.org/officeDocument/2006/relationships/slideLayout" Target="../slideLayouts/slideLayout298.xml"/><Relationship Id="rId30" Type="http://schemas.openxmlformats.org/officeDocument/2006/relationships/slideLayout" Target="../slideLayouts/slideLayout301.xml"/><Relationship Id="rId35" Type="http://schemas.openxmlformats.org/officeDocument/2006/relationships/slideLayout" Target="../slideLayouts/slideLayout306.xml"/><Relationship Id="rId43" Type="http://schemas.openxmlformats.org/officeDocument/2006/relationships/slideLayout" Target="../slideLayouts/slideLayout314.xml"/><Relationship Id="rId48" Type="http://schemas.openxmlformats.org/officeDocument/2006/relationships/slideLayout" Target="../slideLayouts/slideLayout319.xml"/><Relationship Id="rId8" Type="http://schemas.openxmlformats.org/officeDocument/2006/relationships/slideLayout" Target="../slideLayouts/slideLayout279.xml"/><Relationship Id="rId51" Type="http://schemas.openxmlformats.org/officeDocument/2006/relationships/slideLayout" Target="../slideLayouts/slideLayout322.xml"/><Relationship Id="rId3" Type="http://schemas.openxmlformats.org/officeDocument/2006/relationships/slideLayout" Target="../slideLayouts/slideLayout274.xml"/><Relationship Id="rId12" Type="http://schemas.openxmlformats.org/officeDocument/2006/relationships/slideLayout" Target="../slideLayouts/slideLayout283.xml"/><Relationship Id="rId17" Type="http://schemas.openxmlformats.org/officeDocument/2006/relationships/slideLayout" Target="../slideLayouts/slideLayout288.xml"/><Relationship Id="rId25" Type="http://schemas.openxmlformats.org/officeDocument/2006/relationships/slideLayout" Target="../slideLayouts/slideLayout296.xml"/><Relationship Id="rId33" Type="http://schemas.openxmlformats.org/officeDocument/2006/relationships/slideLayout" Target="../slideLayouts/slideLayout304.xml"/><Relationship Id="rId38" Type="http://schemas.openxmlformats.org/officeDocument/2006/relationships/slideLayout" Target="../slideLayouts/slideLayout309.xml"/><Relationship Id="rId46" Type="http://schemas.openxmlformats.org/officeDocument/2006/relationships/slideLayout" Target="../slideLayouts/slideLayout317.xml"/><Relationship Id="rId20" Type="http://schemas.openxmlformats.org/officeDocument/2006/relationships/slideLayout" Target="../slideLayouts/slideLayout291.xml"/><Relationship Id="rId41" Type="http://schemas.openxmlformats.org/officeDocument/2006/relationships/slideLayout" Target="../slideLayouts/slideLayout312.xml"/><Relationship Id="rId54" Type="http://schemas.openxmlformats.org/officeDocument/2006/relationships/theme" Target="../theme/theme12.xml"/><Relationship Id="rId1" Type="http://schemas.openxmlformats.org/officeDocument/2006/relationships/slideLayout" Target="../slideLayouts/slideLayout272.xml"/><Relationship Id="rId6" Type="http://schemas.openxmlformats.org/officeDocument/2006/relationships/slideLayout" Target="../slideLayouts/slideLayout277.xml"/><Relationship Id="rId15" Type="http://schemas.openxmlformats.org/officeDocument/2006/relationships/slideLayout" Target="../slideLayouts/slideLayout286.xml"/><Relationship Id="rId23" Type="http://schemas.openxmlformats.org/officeDocument/2006/relationships/slideLayout" Target="../slideLayouts/slideLayout294.xml"/><Relationship Id="rId28" Type="http://schemas.openxmlformats.org/officeDocument/2006/relationships/slideLayout" Target="../slideLayouts/slideLayout299.xml"/><Relationship Id="rId36" Type="http://schemas.openxmlformats.org/officeDocument/2006/relationships/slideLayout" Target="../slideLayouts/slideLayout307.xml"/><Relationship Id="rId49" Type="http://schemas.openxmlformats.org/officeDocument/2006/relationships/slideLayout" Target="../slideLayouts/slideLayout32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slideLayout" Target="../slideLayouts/slideLayout337.xml"/><Relationship Id="rId18" Type="http://schemas.openxmlformats.org/officeDocument/2006/relationships/slideLayout" Target="../slideLayouts/slideLayout342.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17" Type="http://schemas.openxmlformats.org/officeDocument/2006/relationships/slideLayout" Target="../slideLayouts/slideLayout341.xml"/><Relationship Id="rId2" Type="http://schemas.openxmlformats.org/officeDocument/2006/relationships/slideLayout" Target="../slideLayouts/slideLayout326.xml"/><Relationship Id="rId16" Type="http://schemas.openxmlformats.org/officeDocument/2006/relationships/slideLayout" Target="../slideLayouts/slideLayout340.xml"/><Relationship Id="rId20" Type="http://schemas.openxmlformats.org/officeDocument/2006/relationships/theme" Target="../theme/theme13.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5" Type="http://schemas.openxmlformats.org/officeDocument/2006/relationships/slideLayout" Target="../slideLayouts/slideLayout339.xml"/><Relationship Id="rId10" Type="http://schemas.openxmlformats.org/officeDocument/2006/relationships/slideLayout" Target="../slideLayouts/slideLayout334.xml"/><Relationship Id="rId19" Type="http://schemas.openxmlformats.org/officeDocument/2006/relationships/slideLayout" Target="../slideLayouts/slideLayout343.xml"/><Relationship Id="rId4" Type="http://schemas.openxmlformats.org/officeDocument/2006/relationships/slideLayout" Target="../slideLayouts/slideLayout328.xml"/><Relationship Id="rId9" Type="http://schemas.openxmlformats.org/officeDocument/2006/relationships/slideLayout" Target="../slideLayouts/slideLayout333.xml"/><Relationship Id="rId14" Type="http://schemas.openxmlformats.org/officeDocument/2006/relationships/slideLayout" Target="../slideLayouts/slideLayout33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351.xml"/><Relationship Id="rId3" Type="http://schemas.openxmlformats.org/officeDocument/2006/relationships/slideLayout" Target="../slideLayouts/slideLayout346.xml"/><Relationship Id="rId7" Type="http://schemas.openxmlformats.org/officeDocument/2006/relationships/slideLayout" Target="../slideLayouts/slideLayout350.xml"/><Relationship Id="rId2" Type="http://schemas.openxmlformats.org/officeDocument/2006/relationships/slideLayout" Target="../slideLayouts/slideLayout345.xml"/><Relationship Id="rId1" Type="http://schemas.openxmlformats.org/officeDocument/2006/relationships/slideLayout" Target="../slideLayouts/slideLayout344.xml"/><Relationship Id="rId6" Type="http://schemas.openxmlformats.org/officeDocument/2006/relationships/slideLayout" Target="../slideLayouts/slideLayout349.xml"/><Relationship Id="rId11" Type="http://schemas.openxmlformats.org/officeDocument/2006/relationships/theme" Target="../theme/theme14.xml"/><Relationship Id="rId5" Type="http://schemas.openxmlformats.org/officeDocument/2006/relationships/slideLayout" Target="../slideLayouts/slideLayout348.xml"/><Relationship Id="rId10" Type="http://schemas.openxmlformats.org/officeDocument/2006/relationships/slideLayout" Target="../slideLayouts/slideLayout353.xml"/><Relationship Id="rId4" Type="http://schemas.openxmlformats.org/officeDocument/2006/relationships/slideLayout" Target="../slideLayouts/slideLayout347.xml"/><Relationship Id="rId9" Type="http://schemas.openxmlformats.org/officeDocument/2006/relationships/slideLayout" Target="../slideLayouts/slideLayout3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361.xml"/><Relationship Id="rId3" Type="http://schemas.openxmlformats.org/officeDocument/2006/relationships/slideLayout" Target="../slideLayouts/slideLayout356.xml"/><Relationship Id="rId7" Type="http://schemas.openxmlformats.org/officeDocument/2006/relationships/slideLayout" Target="../slideLayouts/slideLayout360.xml"/><Relationship Id="rId12" Type="http://schemas.openxmlformats.org/officeDocument/2006/relationships/theme" Target="../theme/theme15.xml"/><Relationship Id="rId2" Type="http://schemas.openxmlformats.org/officeDocument/2006/relationships/slideLayout" Target="../slideLayouts/slideLayout355.xml"/><Relationship Id="rId1" Type="http://schemas.openxmlformats.org/officeDocument/2006/relationships/slideLayout" Target="../slideLayouts/slideLayout354.xml"/><Relationship Id="rId6" Type="http://schemas.openxmlformats.org/officeDocument/2006/relationships/slideLayout" Target="../slideLayouts/slideLayout359.xml"/><Relationship Id="rId11" Type="http://schemas.openxmlformats.org/officeDocument/2006/relationships/slideLayout" Target="../slideLayouts/slideLayout364.xml"/><Relationship Id="rId5" Type="http://schemas.openxmlformats.org/officeDocument/2006/relationships/slideLayout" Target="../slideLayouts/slideLayout358.xml"/><Relationship Id="rId10" Type="http://schemas.openxmlformats.org/officeDocument/2006/relationships/slideLayout" Target="../slideLayouts/slideLayout363.xml"/><Relationship Id="rId4" Type="http://schemas.openxmlformats.org/officeDocument/2006/relationships/slideLayout" Target="../slideLayouts/slideLayout357.xml"/><Relationship Id="rId9" Type="http://schemas.openxmlformats.org/officeDocument/2006/relationships/slideLayout" Target="../slideLayouts/slideLayout362.xml"/></Relationships>
</file>

<file path=ppt/slideMasters/_rels/slideMaster16.xml.rels><?xml version="1.0" encoding="UTF-8" standalone="yes"?>
<Relationships xmlns="http://schemas.openxmlformats.org/package/2006/relationships"><Relationship Id="rId13" Type="http://schemas.openxmlformats.org/officeDocument/2006/relationships/slideLayout" Target="../slideLayouts/slideLayout377.xml"/><Relationship Id="rId18" Type="http://schemas.openxmlformats.org/officeDocument/2006/relationships/slideLayout" Target="../slideLayouts/slideLayout382.xml"/><Relationship Id="rId26" Type="http://schemas.openxmlformats.org/officeDocument/2006/relationships/slideLayout" Target="../slideLayouts/slideLayout390.xml"/><Relationship Id="rId39" Type="http://schemas.openxmlformats.org/officeDocument/2006/relationships/slideLayout" Target="../slideLayouts/slideLayout403.xml"/><Relationship Id="rId21" Type="http://schemas.openxmlformats.org/officeDocument/2006/relationships/slideLayout" Target="../slideLayouts/slideLayout385.xml"/><Relationship Id="rId34" Type="http://schemas.openxmlformats.org/officeDocument/2006/relationships/slideLayout" Target="../slideLayouts/slideLayout398.xml"/><Relationship Id="rId42" Type="http://schemas.openxmlformats.org/officeDocument/2006/relationships/slideLayout" Target="../slideLayouts/slideLayout406.xml"/><Relationship Id="rId47" Type="http://schemas.openxmlformats.org/officeDocument/2006/relationships/slideLayout" Target="../slideLayouts/slideLayout411.xml"/><Relationship Id="rId50" Type="http://schemas.openxmlformats.org/officeDocument/2006/relationships/slideLayout" Target="../slideLayouts/slideLayout414.xml"/><Relationship Id="rId55" Type="http://schemas.openxmlformats.org/officeDocument/2006/relationships/theme" Target="../theme/theme16.xml"/><Relationship Id="rId7" Type="http://schemas.openxmlformats.org/officeDocument/2006/relationships/slideLayout" Target="../slideLayouts/slideLayout371.xml"/><Relationship Id="rId2" Type="http://schemas.openxmlformats.org/officeDocument/2006/relationships/slideLayout" Target="../slideLayouts/slideLayout366.xml"/><Relationship Id="rId16" Type="http://schemas.openxmlformats.org/officeDocument/2006/relationships/slideLayout" Target="../slideLayouts/slideLayout380.xml"/><Relationship Id="rId29" Type="http://schemas.openxmlformats.org/officeDocument/2006/relationships/slideLayout" Target="../slideLayouts/slideLayout393.xml"/><Relationship Id="rId11" Type="http://schemas.openxmlformats.org/officeDocument/2006/relationships/slideLayout" Target="../slideLayouts/slideLayout375.xml"/><Relationship Id="rId24" Type="http://schemas.openxmlformats.org/officeDocument/2006/relationships/slideLayout" Target="../slideLayouts/slideLayout388.xml"/><Relationship Id="rId32" Type="http://schemas.openxmlformats.org/officeDocument/2006/relationships/slideLayout" Target="../slideLayouts/slideLayout396.xml"/><Relationship Id="rId37" Type="http://schemas.openxmlformats.org/officeDocument/2006/relationships/slideLayout" Target="../slideLayouts/slideLayout401.xml"/><Relationship Id="rId40" Type="http://schemas.openxmlformats.org/officeDocument/2006/relationships/slideLayout" Target="../slideLayouts/slideLayout404.xml"/><Relationship Id="rId45" Type="http://schemas.openxmlformats.org/officeDocument/2006/relationships/slideLayout" Target="../slideLayouts/slideLayout409.xml"/><Relationship Id="rId53" Type="http://schemas.openxmlformats.org/officeDocument/2006/relationships/slideLayout" Target="../slideLayouts/slideLayout417.xml"/><Relationship Id="rId5" Type="http://schemas.openxmlformats.org/officeDocument/2006/relationships/slideLayout" Target="../slideLayouts/slideLayout369.xml"/><Relationship Id="rId10" Type="http://schemas.openxmlformats.org/officeDocument/2006/relationships/slideLayout" Target="../slideLayouts/slideLayout374.xml"/><Relationship Id="rId19" Type="http://schemas.openxmlformats.org/officeDocument/2006/relationships/slideLayout" Target="../slideLayouts/slideLayout383.xml"/><Relationship Id="rId31" Type="http://schemas.openxmlformats.org/officeDocument/2006/relationships/slideLayout" Target="../slideLayouts/slideLayout395.xml"/><Relationship Id="rId44" Type="http://schemas.openxmlformats.org/officeDocument/2006/relationships/slideLayout" Target="../slideLayouts/slideLayout408.xml"/><Relationship Id="rId52" Type="http://schemas.openxmlformats.org/officeDocument/2006/relationships/slideLayout" Target="../slideLayouts/slideLayout416.xml"/><Relationship Id="rId4" Type="http://schemas.openxmlformats.org/officeDocument/2006/relationships/slideLayout" Target="../slideLayouts/slideLayout368.xml"/><Relationship Id="rId9" Type="http://schemas.openxmlformats.org/officeDocument/2006/relationships/slideLayout" Target="../slideLayouts/slideLayout373.xml"/><Relationship Id="rId14" Type="http://schemas.openxmlformats.org/officeDocument/2006/relationships/slideLayout" Target="../slideLayouts/slideLayout378.xml"/><Relationship Id="rId22" Type="http://schemas.openxmlformats.org/officeDocument/2006/relationships/slideLayout" Target="../slideLayouts/slideLayout386.xml"/><Relationship Id="rId27" Type="http://schemas.openxmlformats.org/officeDocument/2006/relationships/slideLayout" Target="../slideLayouts/slideLayout391.xml"/><Relationship Id="rId30" Type="http://schemas.openxmlformats.org/officeDocument/2006/relationships/slideLayout" Target="../slideLayouts/slideLayout394.xml"/><Relationship Id="rId35" Type="http://schemas.openxmlformats.org/officeDocument/2006/relationships/slideLayout" Target="../slideLayouts/slideLayout399.xml"/><Relationship Id="rId43" Type="http://schemas.openxmlformats.org/officeDocument/2006/relationships/slideLayout" Target="../slideLayouts/slideLayout407.xml"/><Relationship Id="rId48" Type="http://schemas.openxmlformats.org/officeDocument/2006/relationships/slideLayout" Target="../slideLayouts/slideLayout412.xml"/><Relationship Id="rId8" Type="http://schemas.openxmlformats.org/officeDocument/2006/relationships/slideLayout" Target="../slideLayouts/slideLayout372.xml"/><Relationship Id="rId51" Type="http://schemas.openxmlformats.org/officeDocument/2006/relationships/slideLayout" Target="../slideLayouts/slideLayout415.xml"/><Relationship Id="rId3" Type="http://schemas.openxmlformats.org/officeDocument/2006/relationships/slideLayout" Target="../slideLayouts/slideLayout367.xml"/><Relationship Id="rId12" Type="http://schemas.openxmlformats.org/officeDocument/2006/relationships/slideLayout" Target="../slideLayouts/slideLayout376.xml"/><Relationship Id="rId17" Type="http://schemas.openxmlformats.org/officeDocument/2006/relationships/slideLayout" Target="../slideLayouts/slideLayout381.xml"/><Relationship Id="rId25" Type="http://schemas.openxmlformats.org/officeDocument/2006/relationships/slideLayout" Target="../slideLayouts/slideLayout389.xml"/><Relationship Id="rId33" Type="http://schemas.openxmlformats.org/officeDocument/2006/relationships/slideLayout" Target="../slideLayouts/slideLayout397.xml"/><Relationship Id="rId38" Type="http://schemas.openxmlformats.org/officeDocument/2006/relationships/slideLayout" Target="../slideLayouts/slideLayout402.xml"/><Relationship Id="rId46" Type="http://schemas.openxmlformats.org/officeDocument/2006/relationships/slideLayout" Target="../slideLayouts/slideLayout410.xml"/><Relationship Id="rId20" Type="http://schemas.openxmlformats.org/officeDocument/2006/relationships/slideLayout" Target="../slideLayouts/slideLayout384.xml"/><Relationship Id="rId41" Type="http://schemas.openxmlformats.org/officeDocument/2006/relationships/slideLayout" Target="../slideLayouts/slideLayout405.xml"/><Relationship Id="rId54" Type="http://schemas.openxmlformats.org/officeDocument/2006/relationships/slideLayout" Target="../slideLayouts/slideLayout418.xml"/><Relationship Id="rId1" Type="http://schemas.openxmlformats.org/officeDocument/2006/relationships/slideLayout" Target="../slideLayouts/slideLayout365.xml"/><Relationship Id="rId6" Type="http://schemas.openxmlformats.org/officeDocument/2006/relationships/slideLayout" Target="../slideLayouts/slideLayout370.xml"/><Relationship Id="rId15" Type="http://schemas.openxmlformats.org/officeDocument/2006/relationships/slideLayout" Target="../slideLayouts/slideLayout379.xml"/><Relationship Id="rId23" Type="http://schemas.openxmlformats.org/officeDocument/2006/relationships/slideLayout" Target="../slideLayouts/slideLayout387.xml"/><Relationship Id="rId28" Type="http://schemas.openxmlformats.org/officeDocument/2006/relationships/slideLayout" Target="../slideLayouts/slideLayout392.xml"/><Relationship Id="rId36" Type="http://schemas.openxmlformats.org/officeDocument/2006/relationships/slideLayout" Target="../slideLayouts/slideLayout400.xml"/><Relationship Id="rId49" Type="http://schemas.openxmlformats.org/officeDocument/2006/relationships/slideLayout" Target="../slideLayouts/slideLayout413.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426.xml"/><Relationship Id="rId13" Type="http://schemas.openxmlformats.org/officeDocument/2006/relationships/slideLayout" Target="../slideLayouts/slideLayout431.xml"/><Relationship Id="rId18" Type="http://schemas.openxmlformats.org/officeDocument/2006/relationships/image" Target="../media/image12.emf"/><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slideLayout" Target="../slideLayouts/slideLayout430.xml"/><Relationship Id="rId17" Type="http://schemas.openxmlformats.org/officeDocument/2006/relationships/oleObject" Target="../embeddings/oleObject8.bin"/><Relationship Id="rId2" Type="http://schemas.openxmlformats.org/officeDocument/2006/relationships/slideLayout" Target="../slideLayouts/slideLayout420.xml"/><Relationship Id="rId16" Type="http://schemas.openxmlformats.org/officeDocument/2006/relationships/tags" Target="../tags/tag19.xml"/><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slideLayout" Target="../slideLayouts/slideLayout429.xml"/><Relationship Id="rId5" Type="http://schemas.openxmlformats.org/officeDocument/2006/relationships/slideLayout" Target="../slideLayouts/slideLayout423.xml"/><Relationship Id="rId15" Type="http://schemas.openxmlformats.org/officeDocument/2006/relationships/vmlDrawing" Target="../drawings/vmlDrawing10.vml"/><Relationship Id="rId10" Type="http://schemas.openxmlformats.org/officeDocument/2006/relationships/slideLayout" Target="../slideLayouts/slideLayout428.xml"/><Relationship Id="rId4" Type="http://schemas.openxmlformats.org/officeDocument/2006/relationships/slideLayout" Target="../slideLayouts/slideLayout422.xml"/><Relationship Id="rId9" Type="http://schemas.openxmlformats.org/officeDocument/2006/relationships/slideLayout" Target="../slideLayouts/slideLayout427.xml"/><Relationship Id="rId14"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13" Type="http://schemas.openxmlformats.org/officeDocument/2006/relationships/slideLayout" Target="../slideLayouts/slideLayout444.xml"/><Relationship Id="rId18" Type="http://schemas.openxmlformats.org/officeDocument/2006/relationships/slideLayout" Target="../slideLayouts/slideLayout449.xml"/><Relationship Id="rId26" Type="http://schemas.openxmlformats.org/officeDocument/2006/relationships/slideLayout" Target="../slideLayouts/slideLayout457.xml"/><Relationship Id="rId39" Type="http://schemas.openxmlformats.org/officeDocument/2006/relationships/slideLayout" Target="../slideLayouts/slideLayout470.xml"/><Relationship Id="rId21" Type="http://schemas.openxmlformats.org/officeDocument/2006/relationships/slideLayout" Target="../slideLayouts/slideLayout452.xml"/><Relationship Id="rId34" Type="http://schemas.openxmlformats.org/officeDocument/2006/relationships/slideLayout" Target="../slideLayouts/slideLayout465.xml"/><Relationship Id="rId42" Type="http://schemas.openxmlformats.org/officeDocument/2006/relationships/slideLayout" Target="../slideLayouts/slideLayout473.xml"/><Relationship Id="rId47" Type="http://schemas.openxmlformats.org/officeDocument/2006/relationships/slideLayout" Target="../slideLayouts/slideLayout478.xml"/><Relationship Id="rId50" Type="http://schemas.openxmlformats.org/officeDocument/2006/relationships/slideLayout" Target="../slideLayouts/slideLayout481.xml"/><Relationship Id="rId55" Type="http://schemas.openxmlformats.org/officeDocument/2006/relationships/vmlDrawing" Target="../drawings/vmlDrawing11.vml"/><Relationship Id="rId7" Type="http://schemas.openxmlformats.org/officeDocument/2006/relationships/slideLayout" Target="../slideLayouts/slideLayout438.xml"/><Relationship Id="rId2" Type="http://schemas.openxmlformats.org/officeDocument/2006/relationships/slideLayout" Target="../slideLayouts/slideLayout433.xml"/><Relationship Id="rId16" Type="http://schemas.openxmlformats.org/officeDocument/2006/relationships/slideLayout" Target="../slideLayouts/slideLayout447.xml"/><Relationship Id="rId29" Type="http://schemas.openxmlformats.org/officeDocument/2006/relationships/slideLayout" Target="../slideLayouts/slideLayout460.xml"/><Relationship Id="rId11" Type="http://schemas.openxmlformats.org/officeDocument/2006/relationships/slideLayout" Target="../slideLayouts/slideLayout442.xml"/><Relationship Id="rId24" Type="http://schemas.openxmlformats.org/officeDocument/2006/relationships/slideLayout" Target="../slideLayouts/slideLayout455.xml"/><Relationship Id="rId32" Type="http://schemas.openxmlformats.org/officeDocument/2006/relationships/slideLayout" Target="../slideLayouts/slideLayout463.xml"/><Relationship Id="rId37" Type="http://schemas.openxmlformats.org/officeDocument/2006/relationships/slideLayout" Target="../slideLayouts/slideLayout468.xml"/><Relationship Id="rId40" Type="http://schemas.openxmlformats.org/officeDocument/2006/relationships/slideLayout" Target="../slideLayouts/slideLayout471.xml"/><Relationship Id="rId45" Type="http://schemas.openxmlformats.org/officeDocument/2006/relationships/slideLayout" Target="../slideLayouts/slideLayout476.xml"/><Relationship Id="rId53" Type="http://schemas.openxmlformats.org/officeDocument/2006/relationships/slideLayout" Target="../slideLayouts/slideLayout484.xml"/><Relationship Id="rId58" Type="http://schemas.openxmlformats.org/officeDocument/2006/relationships/image" Target="../media/image13.emf"/><Relationship Id="rId5" Type="http://schemas.openxmlformats.org/officeDocument/2006/relationships/slideLayout" Target="../slideLayouts/slideLayout436.xml"/><Relationship Id="rId19" Type="http://schemas.openxmlformats.org/officeDocument/2006/relationships/slideLayout" Target="../slideLayouts/slideLayout450.xml"/><Relationship Id="rId4" Type="http://schemas.openxmlformats.org/officeDocument/2006/relationships/slideLayout" Target="../slideLayouts/slideLayout435.xml"/><Relationship Id="rId9" Type="http://schemas.openxmlformats.org/officeDocument/2006/relationships/slideLayout" Target="../slideLayouts/slideLayout440.xml"/><Relationship Id="rId14" Type="http://schemas.openxmlformats.org/officeDocument/2006/relationships/slideLayout" Target="../slideLayouts/slideLayout445.xml"/><Relationship Id="rId22" Type="http://schemas.openxmlformats.org/officeDocument/2006/relationships/slideLayout" Target="../slideLayouts/slideLayout453.xml"/><Relationship Id="rId27" Type="http://schemas.openxmlformats.org/officeDocument/2006/relationships/slideLayout" Target="../slideLayouts/slideLayout458.xml"/><Relationship Id="rId30" Type="http://schemas.openxmlformats.org/officeDocument/2006/relationships/slideLayout" Target="../slideLayouts/slideLayout461.xml"/><Relationship Id="rId35" Type="http://schemas.openxmlformats.org/officeDocument/2006/relationships/slideLayout" Target="../slideLayouts/slideLayout466.xml"/><Relationship Id="rId43" Type="http://schemas.openxmlformats.org/officeDocument/2006/relationships/slideLayout" Target="../slideLayouts/slideLayout474.xml"/><Relationship Id="rId48" Type="http://schemas.openxmlformats.org/officeDocument/2006/relationships/slideLayout" Target="../slideLayouts/slideLayout479.xml"/><Relationship Id="rId56" Type="http://schemas.openxmlformats.org/officeDocument/2006/relationships/tags" Target="../tags/tag20.xml"/><Relationship Id="rId8" Type="http://schemas.openxmlformats.org/officeDocument/2006/relationships/slideLayout" Target="../slideLayouts/slideLayout439.xml"/><Relationship Id="rId51" Type="http://schemas.openxmlformats.org/officeDocument/2006/relationships/slideLayout" Target="../slideLayouts/slideLayout482.xml"/><Relationship Id="rId3" Type="http://schemas.openxmlformats.org/officeDocument/2006/relationships/slideLayout" Target="../slideLayouts/slideLayout434.xml"/><Relationship Id="rId12" Type="http://schemas.openxmlformats.org/officeDocument/2006/relationships/slideLayout" Target="../slideLayouts/slideLayout443.xml"/><Relationship Id="rId17" Type="http://schemas.openxmlformats.org/officeDocument/2006/relationships/slideLayout" Target="../slideLayouts/slideLayout448.xml"/><Relationship Id="rId25" Type="http://schemas.openxmlformats.org/officeDocument/2006/relationships/slideLayout" Target="../slideLayouts/slideLayout456.xml"/><Relationship Id="rId33" Type="http://schemas.openxmlformats.org/officeDocument/2006/relationships/slideLayout" Target="../slideLayouts/slideLayout464.xml"/><Relationship Id="rId38" Type="http://schemas.openxmlformats.org/officeDocument/2006/relationships/slideLayout" Target="../slideLayouts/slideLayout469.xml"/><Relationship Id="rId46" Type="http://schemas.openxmlformats.org/officeDocument/2006/relationships/slideLayout" Target="../slideLayouts/slideLayout477.xml"/><Relationship Id="rId20" Type="http://schemas.openxmlformats.org/officeDocument/2006/relationships/slideLayout" Target="../slideLayouts/slideLayout451.xml"/><Relationship Id="rId41" Type="http://schemas.openxmlformats.org/officeDocument/2006/relationships/slideLayout" Target="../slideLayouts/slideLayout472.xml"/><Relationship Id="rId54" Type="http://schemas.openxmlformats.org/officeDocument/2006/relationships/theme" Target="../theme/theme18.xml"/><Relationship Id="rId1" Type="http://schemas.openxmlformats.org/officeDocument/2006/relationships/slideLayout" Target="../slideLayouts/slideLayout432.xml"/><Relationship Id="rId6" Type="http://schemas.openxmlformats.org/officeDocument/2006/relationships/slideLayout" Target="../slideLayouts/slideLayout437.xml"/><Relationship Id="rId15" Type="http://schemas.openxmlformats.org/officeDocument/2006/relationships/slideLayout" Target="../slideLayouts/slideLayout446.xml"/><Relationship Id="rId23" Type="http://schemas.openxmlformats.org/officeDocument/2006/relationships/slideLayout" Target="../slideLayouts/slideLayout454.xml"/><Relationship Id="rId28" Type="http://schemas.openxmlformats.org/officeDocument/2006/relationships/slideLayout" Target="../slideLayouts/slideLayout459.xml"/><Relationship Id="rId36" Type="http://schemas.openxmlformats.org/officeDocument/2006/relationships/slideLayout" Target="../slideLayouts/slideLayout467.xml"/><Relationship Id="rId49" Type="http://schemas.openxmlformats.org/officeDocument/2006/relationships/slideLayout" Target="../slideLayouts/slideLayout480.xml"/><Relationship Id="rId57" Type="http://schemas.openxmlformats.org/officeDocument/2006/relationships/oleObject" Target="../embeddings/oleObject9.bin"/><Relationship Id="rId10" Type="http://schemas.openxmlformats.org/officeDocument/2006/relationships/slideLayout" Target="../slideLayouts/slideLayout441.xml"/><Relationship Id="rId31" Type="http://schemas.openxmlformats.org/officeDocument/2006/relationships/slideLayout" Target="../slideLayouts/slideLayout462.xml"/><Relationship Id="rId44" Type="http://schemas.openxmlformats.org/officeDocument/2006/relationships/slideLayout" Target="../slideLayouts/slideLayout475.xml"/><Relationship Id="rId52" Type="http://schemas.openxmlformats.org/officeDocument/2006/relationships/slideLayout" Target="../slideLayouts/slideLayout48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492.xml"/><Relationship Id="rId13" Type="http://schemas.openxmlformats.org/officeDocument/2006/relationships/slideLayout" Target="../slideLayouts/slideLayout497.xml"/><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slideLayout" Target="../slideLayouts/slideLayout496.xml"/><Relationship Id="rId2" Type="http://schemas.openxmlformats.org/officeDocument/2006/relationships/slideLayout" Target="../slideLayouts/slideLayout486.xml"/><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5" Type="http://schemas.openxmlformats.org/officeDocument/2006/relationships/theme" Target="../theme/theme19.xml"/><Relationship Id="rId10" Type="http://schemas.openxmlformats.org/officeDocument/2006/relationships/slideLayout" Target="../slideLayouts/slideLayout494.xml"/><Relationship Id="rId4" Type="http://schemas.openxmlformats.org/officeDocument/2006/relationships/slideLayout" Target="../slideLayouts/slideLayout488.xml"/><Relationship Id="rId9" Type="http://schemas.openxmlformats.org/officeDocument/2006/relationships/slideLayout" Target="../slideLayouts/slideLayout493.xml"/><Relationship Id="rId14" Type="http://schemas.openxmlformats.org/officeDocument/2006/relationships/slideLayout" Target="../slideLayouts/slideLayout49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theme" Target="../theme/theme3.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9" Type="http://schemas.openxmlformats.org/officeDocument/2006/relationships/slideLayout" Target="../slideLayouts/slideLayout91.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20" Type="http://schemas.openxmlformats.org/officeDocument/2006/relationships/slideLayout" Target="../slideLayouts/slideLayout82.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vmlDrawing" Target="../drawings/vmlDrawing1.v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theme" Target="../theme/theme4.xml"/><Relationship Id="rId17" Type="http://schemas.openxmlformats.org/officeDocument/2006/relationships/image" Target="../media/image5.emf"/><Relationship Id="rId2" Type="http://schemas.openxmlformats.org/officeDocument/2006/relationships/slideLayout" Target="../slideLayouts/slideLayout118.xml"/><Relationship Id="rId16" Type="http://schemas.openxmlformats.org/officeDocument/2006/relationships/oleObject" Target="../embeddings/oleObject1.bin"/><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5" Type="http://schemas.openxmlformats.org/officeDocument/2006/relationships/tags" Target="../tags/tag2.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tags" Target="../tags/tag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theme" Target="../theme/theme5.xml"/><Relationship Id="rId18" Type="http://schemas.openxmlformats.org/officeDocument/2006/relationships/image" Target="../media/image5.emf"/><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oleObject" Target="../embeddings/oleObject1.bin"/><Relationship Id="rId2" Type="http://schemas.openxmlformats.org/officeDocument/2006/relationships/slideLayout" Target="../slideLayouts/slideLayout129.xml"/><Relationship Id="rId16" Type="http://schemas.openxmlformats.org/officeDocument/2006/relationships/tags" Target="../tags/tag6.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5" Type="http://schemas.openxmlformats.org/officeDocument/2006/relationships/tags" Target="../tags/tag5.xml"/><Relationship Id="rId10" Type="http://schemas.openxmlformats.org/officeDocument/2006/relationships/slideLayout" Target="../slideLayouts/slideLayout137.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vmlDrawing" Target="../drawings/vmlDrawing3.v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7.xml"/><Relationship Id="rId13" Type="http://schemas.openxmlformats.org/officeDocument/2006/relationships/slideLayout" Target="../slideLayouts/slideLayout152.xml"/><Relationship Id="rId18" Type="http://schemas.openxmlformats.org/officeDocument/2006/relationships/slideLayout" Target="../slideLayouts/slideLayout157.xml"/><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slideLayout" Target="../slideLayouts/slideLayout151.xml"/><Relationship Id="rId17" Type="http://schemas.openxmlformats.org/officeDocument/2006/relationships/slideLayout" Target="../slideLayouts/slideLayout156.xml"/><Relationship Id="rId2" Type="http://schemas.openxmlformats.org/officeDocument/2006/relationships/slideLayout" Target="../slideLayouts/slideLayout141.xml"/><Relationship Id="rId16" Type="http://schemas.openxmlformats.org/officeDocument/2006/relationships/slideLayout" Target="../slideLayouts/slideLayout155.xml"/><Relationship Id="rId20" Type="http://schemas.openxmlformats.org/officeDocument/2006/relationships/theme" Target="../theme/theme6.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5" Type="http://schemas.openxmlformats.org/officeDocument/2006/relationships/slideLayout" Target="../slideLayouts/slideLayout154.xml"/><Relationship Id="rId10" Type="http://schemas.openxmlformats.org/officeDocument/2006/relationships/slideLayout" Target="../slideLayouts/slideLayout149.xml"/><Relationship Id="rId19" Type="http://schemas.openxmlformats.org/officeDocument/2006/relationships/slideLayout" Target="../slideLayouts/slideLayout158.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14" Type="http://schemas.openxmlformats.org/officeDocument/2006/relationships/slideLayout" Target="../slideLayouts/slideLayout15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6.xml"/><Relationship Id="rId13" Type="http://schemas.openxmlformats.org/officeDocument/2006/relationships/slideLayout" Target="../slideLayouts/slideLayout171.xml"/><Relationship Id="rId18" Type="http://schemas.openxmlformats.org/officeDocument/2006/relationships/slideLayout" Target="../slideLayouts/slideLayout176.xml"/><Relationship Id="rId3" Type="http://schemas.openxmlformats.org/officeDocument/2006/relationships/slideLayout" Target="../slideLayouts/slideLayout161.xml"/><Relationship Id="rId21" Type="http://schemas.openxmlformats.org/officeDocument/2006/relationships/theme" Target="../theme/theme7.xml"/><Relationship Id="rId7" Type="http://schemas.openxmlformats.org/officeDocument/2006/relationships/slideLayout" Target="../slideLayouts/slideLayout165.xml"/><Relationship Id="rId12" Type="http://schemas.openxmlformats.org/officeDocument/2006/relationships/slideLayout" Target="../slideLayouts/slideLayout170.xml"/><Relationship Id="rId17" Type="http://schemas.openxmlformats.org/officeDocument/2006/relationships/slideLayout" Target="../slideLayouts/slideLayout175.xml"/><Relationship Id="rId2" Type="http://schemas.openxmlformats.org/officeDocument/2006/relationships/slideLayout" Target="../slideLayouts/slideLayout160.xml"/><Relationship Id="rId16" Type="http://schemas.openxmlformats.org/officeDocument/2006/relationships/slideLayout" Target="../slideLayouts/slideLayout174.xml"/><Relationship Id="rId20" Type="http://schemas.openxmlformats.org/officeDocument/2006/relationships/slideLayout" Target="../slideLayouts/slideLayout178.xml"/><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5" Type="http://schemas.openxmlformats.org/officeDocument/2006/relationships/slideLayout" Target="../slideLayouts/slideLayout173.xml"/><Relationship Id="rId10" Type="http://schemas.openxmlformats.org/officeDocument/2006/relationships/slideLayout" Target="../slideLayouts/slideLayout168.xml"/><Relationship Id="rId19" Type="http://schemas.openxmlformats.org/officeDocument/2006/relationships/slideLayout" Target="../slideLayouts/slideLayout177.xml"/><Relationship Id="rId4" Type="http://schemas.openxmlformats.org/officeDocument/2006/relationships/slideLayout" Target="../slideLayouts/slideLayout162.xml"/><Relationship Id="rId9" Type="http://schemas.openxmlformats.org/officeDocument/2006/relationships/slideLayout" Target="../slideLayouts/slideLayout167.xml"/><Relationship Id="rId14" Type="http://schemas.openxmlformats.org/officeDocument/2006/relationships/slideLayout" Target="../slideLayouts/slideLayout17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6.xml"/><Relationship Id="rId13" Type="http://schemas.openxmlformats.org/officeDocument/2006/relationships/slideLayout" Target="../slideLayouts/slideLayout191.xml"/><Relationship Id="rId18" Type="http://schemas.openxmlformats.org/officeDocument/2006/relationships/oleObject" Target="../embeddings/oleObject3.bin"/><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17" Type="http://schemas.openxmlformats.org/officeDocument/2006/relationships/tags" Target="../tags/tag10.xml"/><Relationship Id="rId2" Type="http://schemas.openxmlformats.org/officeDocument/2006/relationships/slideLayout" Target="../slideLayouts/slideLayout180.xml"/><Relationship Id="rId16" Type="http://schemas.openxmlformats.org/officeDocument/2006/relationships/tags" Target="../tags/tag9.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5" Type="http://schemas.openxmlformats.org/officeDocument/2006/relationships/vmlDrawing" Target="../drawings/vmlDrawing5.vml"/><Relationship Id="rId10" Type="http://schemas.openxmlformats.org/officeDocument/2006/relationships/slideLayout" Target="../slideLayouts/slideLayout188.xml"/><Relationship Id="rId19" Type="http://schemas.openxmlformats.org/officeDocument/2006/relationships/image" Target="../media/image5.emf"/><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99.xml"/><Relationship Id="rId13" Type="http://schemas.openxmlformats.org/officeDocument/2006/relationships/slideLayout" Target="../slideLayouts/slideLayout204.xml"/><Relationship Id="rId18" Type="http://schemas.openxmlformats.org/officeDocument/2006/relationships/tags" Target="../tags/tag14.xml"/><Relationship Id="rId3" Type="http://schemas.openxmlformats.org/officeDocument/2006/relationships/slideLayout" Target="../slideLayouts/slideLayout194.xml"/><Relationship Id="rId7" Type="http://schemas.openxmlformats.org/officeDocument/2006/relationships/slideLayout" Target="../slideLayouts/slideLayout198.xml"/><Relationship Id="rId12" Type="http://schemas.openxmlformats.org/officeDocument/2006/relationships/slideLayout" Target="../slideLayouts/slideLayout203.xml"/><Relationship Id="rId17" Type="http://schemas.openxmlformats.org/officeDocument/2006/relationships/tags" Target="../tags/tag13.xml"/><Relationship Id="rId2" Type="http://schemas.openxmlformats.org/officeDocument/2006/relationships/slideLayout" Target="../slideLayouts/slideLayout193.xml"/><Relationship Id="rId16" Type="http://schemas.openxmlformats.org/officeDocument/2006/relationships/vmlDrawing" Target="../drawings/vmlDrawing7.vml"/><Relationship Id="rId20" Type="http://schemas.openxmlformats.org/officeDocument/2006/relationships/image" Target="../media/image9.emf"/><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5" Type="http://schemas.openxmlformats.org/officeDocument/2006/relationships/slideLayout" Target="../slideLayouts/slideLayout196.xml"/><Relationship Id="rId15" Type="http://schemas.openxmlformats.org/officeDocument/2006/relationships/theme" Target="../theme/theme9.xml"/><Relationship Id="rId10" Type="http://schemas.openxmlformats.org/officeDocument/2006/relationships/slideLayout" Target="../slideLayouts/slideLayout201.xml"/><Relationship Id="rId19" Type="http://schemas.openxmlformats.org/officeDocument/2006/relationships/oleObject" Target="../embeddings/oleObject5.bin"/><Relationship Id="rId4" Type="http://schemas.openxmlformats.org/officeDocument/2006/relationships/slideLayout" Target="../slideLayouts/slideLayout195.xml"/><Relationship Id="rId9" Type="http://schemas.openxmlformats.org/officeDocument/2006/relationships/slideLayout" Target="../slideLayouts/slideLayout200.xml"/><Relationship Id="rId14" Type="http://schemas.openxmlformats.org/officeDocument/2006/relationships/slideLayout" Target="../slideLayouts/slideLayout2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730" r:id="rId1"/>
    <p:sldLayoutId id="2147483780" r:id="rId2"/>
    <p:sldLayoutId id="2147483781" r:id="rId3"/>
    <p:sldLayoutId id="2147483729" r:id="rId4"/>
    <p:sldLayoutId id="2147483789" r:id="rId5"/>
    <p:sldLayoutId id="2147483802" r:id="rId6"/>
    <p:sldLayoutId id="2147483732" r:id="rId7"/>
    <p:sldLayoutId id="2147483790" r:id="rId8"/>
    <p:sldLayoutId id="2147483791" r:id="rId9"/>
    <p:sldLayoutId id="2147483792" r:id="rId10"/>
    <p:sldLayoutId id="2147483793" r:id="rId11"/>
    <p:sldLayoutId id="2147483794" r:id="rId12"/>
    <p:sldLayoutId id="2147483795" r:id="rId13"/>
    <p:sldLayoutId id="2147483796" r:id="rId14"/>
    <p:sldLayoutId id="2147483739" r:id="rId15"/>
    <p:sldLayoutId id="2147483746" r:id="rId16"/>
    <p:sldLayoutId id="2147483740" r:id="rId17"/>
    <p:sldLayoutId id="2147483741" r:id="rId18"/>
    <p:sldLayoutId id="2147483706" r:id="rId19"/>
    <p:sldLayoutId id="2147483800" r:id="rId20"/>
    <p:sldLayoutId id="2147483801" r:id="rId21"/>
    <p:sldLayoutId id="2147483742" r:id="rId22"/>
    <p:sldLayoutId id="2147483708" r:id="rId23"/>
    <p:sldLayoutId id="2147483709" r:id="rId24"/>
    <p:sldLayoutId id="2147483751" r:id="rId25"/>
    <p:sldLayoutId id="2147483750" r:id="rId26"/>
    <p:sldLayoutId id="2147483747" r:id="rId27"/>
    <p:sldLayoutId id="2147483748" r:id="rId28"/>
    <p:sldLayoutId id="2147483749" r:id="rId29"/>
    <p:sldLayoutId id="2147483752" r:id="rId30"/>
    <p:sldLayoutId id="2147483753" r:id="rId31"/>
    <p:sldLayoutId id="2147483754" r:id="rId32"/>
    <p:sldLayoutId id="2147483755" r:id="rId33"/>
    <p:sldLayoutId id="2147483771" r:id="rId34"/>
    <p:sldLayoutId id="2147483772" r:id="rId35"/>
    <p:sldLayoutId id="2147483774" r:id="rId36"/>
    <p:sldLayoutId id="2147483797" r:id="rId37"/>
    <p:sldLayoutId id="2147483776" r:id="rId38"/>
    <p:sldLayoutId id="2147483798" r:id="rId39"/>
    <p:sldLayoutId id="2147483773" r:id="rId40"/>
    <p:sldLayoutId id="2147483803" r:id="rId41"/>
    <p:sldLayoutId id="2147483756" r:id="rId42"/>
    <p:sldLayoutId id="2147483761" r:id="rId43"/>
    <p:sldLayoutId id="2147483758" r:id="rId44"/>
    <p:sldLayoutId id="2147483783" r:id="rId45"/>
    <p:sldLayoutId id="2147483784" r:id="rId46"/>
    <p:sldLayoutId id="2147483785" r:id="rId47"/>
    <p:sldLayoutId id="2147483786" r:id="rId48"/>
    <p:sldLayoutId id="2147483787" r:id="rId49"/>
    <p:sldLayoutId id="2147483788" r:id="rId50"/>
    <p:sldLayoutId id="2147483767" r:id="rId51"/>
    <p:sldLayoutId id="2147483768" r:id="rId52"/>
    <p:sldLayoutId id="2147483779" r:id="rId53"/>
    <p:sldLayoutId id="2147484166" r:id="rId54"/>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userDrawn="1">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userDrawn="1">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userDrawn="1">
          <p15:clr>
            <a:srgbClr val="F26B43"/>
          </p15:clr>
        </p15:guide>
        <p15:guide id="28" orient="horz" pos="336" userDrawn="1">
          <p15:clr>
            <a:srgbClr val="F26B43"/>
          </p15:clr>
        </p15:guide>
        <p15:guide id="29" orient="horz" pos="1056" userDrawn="1">
          <p15:clr>
            <a:srgbClr val="F26B43"/>
          </p15:clr>
        </p15:guide>
        <p15:guide id="30" orient="horz" pos="1296"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298D939-D673-C54A-8646-7C69FA6856C8}"/>
              </a:ext>
            </a:extLst>
          </p:cNvPr>
          <p:cNvGraphicFramePr>
            <a:graphicFrameLocks noChangeAspect="1"/>
          </p:cNvGraphicFramePr>
          <p:nvPr userDrawn="1">
            <p:custDataLst>
              <p:tags r:id="rId1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24" name="think-cell Slide" r:id="rId17" imgW="7772400" imgH="10058400" progId="TCLayout.ActiveDocument.1">
                  <p:embed/>
                </p:oleObj>
              </mc:Choice>
              <mc:Fallback>
                <p:oleObj name="think-cell Slide" r:id="rId17" imgW="7772400" imgH="10058400" progId="TCLayout.ActiveDocument.1">
                  <p:embed/>
                  <p:pic>
                    <p:nvPicPr>
                      <p:cNvPr id="6" name="Object 5" hidden="1">
                        <a:extLst>
                          <a:ext uri="{FF2B5EF4-FFF2-40B4-BE49-F238E27FC236}">
                            <a16:creationId xmlns:a16="http://schemas.microsoft.com/office/drawing/2014/main" id="{3298D939-D673-C54A-8646-7C69FA6856C8}"/>
                          </a:ext>
                        </a:extLst>
                      </p:cNvPr>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9DEAA9D-EE29-8A4E-80A1-AA7E32005D2C}"/>
              </a:ext>
            </a:extLst>
          </p:cNvPr>
          <p:cNvSpPr/>
          <p:nvPr userDrawn="1">
            <p:custDataLst>
              <p:tags r:id="rId16"/>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300" b="0" i="0" baseline="0" dirty="0">
              <a:latin typeface="FuturaNext-Medium" panose="020B0602020204020303" pitchFamily="34" charset="77"/>
              <a:ea typeface="+mj-ea"/>
              <a:sym typeface="Futura Next Medium" panose="020B0602020204020303" pitchFamily="34" charset="77"/>
            </a:endParaRPr>
          </a:p>
        </p:txBody>
      </p:sp>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45753875"/>
      </p:ext>
    </p:extLst>
  </p:cSld>
  <p:clrMap bg1="lt1" tx1="dk1" bg2="lt2" tx2="dk2" accent1="accent1" accent2="accent2" accent3="accent3" accent4="accent4" accent5="accent5" accent6="accent6" hlink="hlink" folHlink="folHlink"/>
  <p:sldLayoutIdLst>
    <p:sldLayoutId id="2147484200" r:id="rId1"/>
    <p:sldLayoutId id="2147484201" r:id="rId2"/>
    <p:sldLayoutId id="2147484202" r:id="rId3"/>
    <p:sldLayoutId id="2147484203" r:id="rId4"/>
    <p:sldLayoutId id="2147484204" r:id="rId5"/>
    <p:sldLayoutId id="2147484205" r:id="rId6"/>
    <p:sldLayoutId id="2147484207" r:id="rId7"/>
    <p:sldLayoutId id="2147484208" r:id="rId8"/>
    <p:sldLayoutId id="2147484209" r:id="rId9"/>
    <p:sldLayoutId id="2147484211" r:id="rId10"/>
    <p:sldLayoutId id="2147484212" r:id="rId11"/>
    <p:sldLayoutId id="2147484213"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184">
          <p15:clr>
            <a:srgbClr val="F26B43"/>
          </p15:clr>
        </p15:guide>
        <p15:guide id="11" pos="2544">
          <p15:clr>
            <a:srgbClr val="F26B43"/>
          </p15:clr>
        </p15:guide>
        <p15:guide id="12" pos="2784">
          <p15:clr>
            <a:srgbClr val="F26B43"/>
          </p15:clr>
        </p15:guide>
        <p15:guide id="13" pos="3120">
          <p15:clr>
            <a:srgbClr val="F26B43"/>
          </p15:clr>
        </p15:guide>
        <p15:guide id="14" pos="3360">
          <p15:clr>
            <a:srgbClr val="F26B43"/>
          </p15:clr>
        </p15:guide>
        <p15:guide id="15" pos="3720">
          <p15:clr>
            <a:srgbClr val="F26B43"/>
          </p15:clr>
        </p15:guide>
        <p15:guide id="16" pos="3960">
          <p15:clr>
            <a:srgbClr val="F26B43"/>
          </p15:clr>
        </p15:guide>
        <p15:guide id="17" pos="4320">
          <p15:clr>
            <a:srgbClr val="F26B43"/>
          </p15:clr>
        </p15:guide>
        <p15:guide id="18" pos="4560">
          <p15:clr>
            <a:srgbClr val="F26B43"/>
          </p15:clr>
        </p15:guide>
        <p15:guide id="19" pos="4896">
          <p15:clr>
            <a:srgbClr val="F26B43"/>
          </p15:clr>
        </p15:guide>
        <p15:guide id="20" pos="5136">
          <p15:clr>
            <a:srgbClr val="F26B43"/>
          </p15:clr>
        </p15:guide>
        <p15:guide id="21" pos="5496">
          <p15:clr>
            <a:srgbClr val="F26B43"/>
          </p15:clr>
        </p15:guide>
        <p15:guide id="22" pos="5736">
          <p15:clr>
            <a:srgbClr val="F26B43"/>
          </p15:clr>
        </p15:guide>
        <p15:guide id="23" pos="6072">
          <p15:clr>
            <a:srgbClr val="F26B43"/>
          </p15:clr>
        </p15:guide>
        <p15:guide id="24" pos="6312">
          <p15:clr>
            <a:srgbClr val="F26B43"/>
          </p15:clr>
        </p15:guide>
        <p15:guide id="25" pos="6672">
          <p15:clr>
            <a:srgbClr val="F26B43"/>
          </p15:clr>
        </p15:guide>
        <p15:guide id="26" pos="6912">
          <p15:clr>
            <a:srgbClr val="F26B43"/>
          </p15:clr>
        </p15:guide>
        <p15:guide id="27" orient="horz" pos="216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24533848"/>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 id="2147484232" r:id="rId13"/>
    <p:sldLayoutId id="2147484233" r:id="rId14"/>
    <p:sldLayoutId id="2147484234" r:id="rId15"/>
    <p:sldLayoutId id="2147484235" r:id="rId16"/>
    <p:sldLayoutId id="2147484236" r:id="rId17"/>
    <p:sldLayoutId id="2147484237" r:id="rId18"/>
    <p:sldLayoutId id="2147484238" r:id="rId19"/>
    <p:sldLayoutId id="2147484239" r:id="rId20"/>
    <p:sldLayoutId id="2147484240" r:id="rId21"/>
    <p:sldLayoutId id="2147484241" r:id="rId22"/>
    <p:sldLayoutId id="2147484242" r:id="rId23"/>
    <p:sldLayoutId id="2147484243" r:id="rId24"/>
    <p:sldLayoutId id="2147484244" r:id="rId25"/>
    <p:sldLayoutId id="2147484245" r:id="rId26"/>
    <p:sldLayoutId id="2147484246" r:id="rId27"/>
    <p:sldLayoutId id="2147484247" r:id="rId28"/>
    <p:sldLayoutId id="2147484248" r:id="rId29"/>
    <p:sldLayoutId id="2147484249" r:id="rId30"/>
    <p:sldLayoutId id="2147484250" r:id="rId31"/>
    <p:sldLayoutId id="2147484251" r:id="rId32"/>
    <p:sldLayoutId id="2147484252" r:id="rId33"/>
    <p:sldLayoutId id="2147484253" r:id="rId34"/>
    <p:sldLayoutId id="2147484254" r:id="rId35"/>
    <p:sldLayoutId id="2147484255" r:id="rId36"/>
    <p:sldLayoutId id="2147484256" r:id="rId37"/>
    <p:sldLayoutId id="2147484257" r:id="rId38"/>
    <p:sldLayoutId id="2147484258" r:id="rId39"/>
    <p:sldLayoutId id="2147484259" r:id="rId40"/>
    <p:sldLayoutId id="2147484260" r:id="rId41"/>
    <p:sldLayoutId id="2147484261" r:id="rId42"/>
    <p:sldLayoutId id="2147484262" r:id="rId43"/>
    <p:sldLayoutId id="2147484263" r:id="rId44"/>
    <p:sldLayoutId id="2147484264" r:id="rId45"/>
    <p:sldLayoutId id="2147484265" r:id="rId46"/>
    <p:sldLayoutId id="2147484266" r:id="rId47"/>
    <p:sldLayoutId id="2147484267" r:id="rId48"/>
    <p:sldLayoutId id="2147484268" r:id="rId49"/>
    <p:sldLayoutId id="2147484269" r:id="rId50"/>
    <p:sldLayoutId id="2147484270" r:id="rId51"/>
    <p:sldLayoutId id="2147484271" r:id="rId52"/>
    <p:sldLayoutId id="2147484272" r:id="rId53"/>
    <p:sldLayoutId id="2147484273" r:id="rId54"/>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340112347"/>
      </p:ext>
    </p:extLst>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 id="2147484288" r:id="rId13"/>
    <p:sldLayoutId id="2147484289" r:id="rId14"/>
    <p:sldLayoutId id="2147484290" r:id="rId15"/>
    <p:sldLayoutId id="2147484291" r:id="rId16"/>
    <p:sldLayoutId id="2147484292" r:id="rId17"/>
    <p:sldLayoutId id="2147484293" r:id="rId18"/>
    <p:sldLayoutId id="2147484294" r:id="rId19"/>
    <p:sldLayoutId id="2147484295" r:id="rId20"/>
    <p:sldLayoutId id="2147484296" r:id="rId21"/>
    <p:sldLayoutId id="2147484297" r:id="rId22"/>
    <p:sldLayoutId id="2147484298" r:id="rId23"/>
    <p:sldLayoutId id="2147484299" r:id="rId24"/>
    <p:sldLayoutId id="2147484300" r:id="rId25"/>
    <p:sldLayoutId id="2147484301" r:id="rId26"/>
    <p:sldLayoutId id="2147484302" r:id="rId27"/>
    <p:sldLayoutId id="2147484303" r:id="rId28"/>
    <p:sldLayoutId id="2147484304" r:id="rId29"/>
    <p:sldLayoutId id="2147484305" r:id="rId30"/>
    <p:sldLayoutId id="2147484306" r:id="rId31"/>
    <p:sldLayoutId id="2147484307" r:id="rId32"/>
    <p:sldLayoutId id="2147484308" r:id="rId33"/>
    <p:sldLayoutId id="2147484309" r:id="rId34"/>
    <p:sldLayoutId id="2147484310" r:id="rId35"/>
    <p:sldLayoutId id="2147484311" r:id="rId36"/>
    <p:sldLayoutId id="2147484312" r:id="rId37"/>
    <p:sldLayoutId id="2147484313" r:id="rId38"/>
    <p:sldLayoutId id="2147484314" r:id="rId39"/>
    <p:sldLayoutId id="2147484315" r:id="rId40"/>
    <p:sldLayoutId id="2147484316" r:id="rId41"/>
    <p:sldLayoutId id="2147484317" r:id="rId42"/>
    <p:sldLayoutId id="2147484318" r:id="rId43"/>
    <p:sldLayoutId id="2147484319" r:id="rId44"/>
    <p:sldLayoutId id="2147484320" r:id="rId45"/>
    <p:sldLayoutId id="2147484321" r:id="rId46"/>
    <p:sldLayoutId id="2147484322" r:id="rId47"/>
    <p:sldLayoutId id="2147484323" r:id="rId48"/>
    <p:sldLayoutId id="2147484324" r:id="rId49"/>
    <p:sldLayoutId id="2147484325" r:id="rId50"/>
    <p:sldLayoutId id="2147484326" r:id="rId51"/>
    <p:sldLayoutId id="2147484327" r:id="rId52"/>
    <p:sldLayoutId id="2147484328" r:id="rId5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50526800"/>
      </p:ext>
    </p:extLst>
  </p:cSld>
  <p:clrMap bg1="lt1" tx1="dk1" bg2="lt2" tx2="dk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 id="2147484341" r:id="rId12"/>
    <p:sldLayoutId id="2147484342" r:id="rId13"/>
    <p:sldLayoutId id="2147484343" r:id="rId14"/>
    <p:sldLayoutId id="2147484344" r:id="rId15"/>
    <p:sldLayoutId id="2147484345" r:id="rId16"/>
    <p:sldLayoutId id="2147484346" r:id="rId17"/>
    <p:sldLayoutId id="2147484347" r:id="rId18"/>
    <p:sldLayoutId id="2147484348" r:id="rId19"/>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153517187"/>
      </p:ext>
    </p:extLst>
  </p:cSld>
  <p:clrMap bg1="lt1" tx1="dk1" bg2="lt2" tx2="dk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82211615"/>
      </p:ext>
    </p:extLst>
  </p:cSld>
  <p:clrMap bg1="lt1" tx1="dk1" bg2="lt2" tx2="dk2" accent1="accent1" accent2="accent2" accent3="accent3" accent4="accent4" accent5="accent5" accent6="accent6" hlink="hlink" folHlink="folHlink"/>
  <p:sldLayoutIdLst>
    <p:sldLayoutId id="2147484361"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561" r:id="rId1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98651352"/>
      </p:ext>
    </p:extLst>
  </p:cSld>
  <p:clrMap bg1="lt1" tx1="dk1" bg2="lt2" tx2="dk2" accent1="accent1" accent2="accent2" accent3="accent3" accent4="accent4" accent5="accent5" accent6="accent6" hlink="hlink" folHlink="folHlink"/>
  <p:sldLayoutIdLst>
    <p:sldLayoutId id="2147484372" r:id="rId1"/>
    <p:sldLayoutId id="2147484373" r:id="rId2"/>
    <p:sldLayoutId id="2147484374" r:id="rId3"/>
    <p:sldLayoutId id="2147484375" r:id="rId4"/>
    <p:sldLayoutId id="2147484376" r:id="rId5"/>
    <p:sldLayoutId id="2147484377" r:id="rId6"/>
    <p:sldLayoutId id="2147484378" r:id="rId7"/>
    <p:sldLayoutId id="2147484379" r:id="rId8"/>
    <p:sldLayoutId id="2147484380" r:id="rId9"/>
    <p:sldLayoutId id="2147484381" r:id="rId10"/>
    <p:sldLayoutId id="2147484382" r:id="rId11"/>
    <p:sldLayoutId id="2147484383" r:id="rId12"/>
    <p:sldLayoutId id="2147484384" r:id="rId13"/>
    <p:sldLayoutId id="2147484385" r:id="rId14"/>
    <p:sldLayoutId id="2147484386" r:id="rId15"/>
    <p:sldLayoutId id="2147484387" r:id="rId16"/>
    <p:sldLayoutId id="2147484388" r:id="rId17"/>
    <p:sldLayoutId id="2147484389" r:id="rId18"/>
    <p:sldLayoutId id="2147484390" r:id="rId19"/>
    <p:sldLayoutId id="2147484391" r:id="rId20"/>
    <p:sldLayoutId id="2147484392" r:id="rId21"/>
    <p:sldLayoutId id="2147484393" r:id="rId22"/>
    <p:sldLayoutId id="2147484394" r:id="rId23"/>
    <p:sldLayoutId id="2147484395" r:id="rId24"/>
    <p:sldLayoutId id="2147484396" r:id="rId25"/>
    <p:sldLayoutId id="2147484397" r:id="rId26"/>
    <p:sldLayoutId id="2147484398" r:id="rId27"/>
    <p:sldLayoutId id="2147484399" r:id="rId28"/>
    <p:sldLayoutId id="2147484400" r:id="rId29"/>
    <p:sldLayoutId id="2147484401" r:id="rId30"/>
    <p:sldLayoutId id="2147484402" r:id="rId31"/>
    <p:sldLayoutId id="2147484403" r:id="rId32"/>
    <p:sldLayoutId id="2147484404" r:id="rId33"/>
    <p:sldLayoutId id="2147484405" r:id="rId34"/>
    <p:sldLayoutId id="2147484406" r:id="rId35"/>
    <p:sldLayoutId id="2147484407" r:id="rId36"/>
    <p:sldLayoutId id="2147484408" r:id="rId37"/>
    <p:sldLayoutId id="2147484409" r:id="rId38"/>
    <p:sldLayoutId id="2147484410" r:id="rId39"/>
    <p:sldLayoutId id="2147484411" r:id="rId40"/>
    <p:sldLayoutId id="2147484412" r:id="rId41"/>
    <p:sldLayoutId id="2147484413" r:id="rId42"/>
    <p:sldLayoutId id="2147484414" r:id="rId43"/>
    <p:sldLayoutId id="2147484415" r:id="rId44"/>
    <p:sldLayoutId id="2147484416" r:id="rId45"/>
    <p:sldLayoutId id="2147484417" r:id="rId46"/>
    <p:sldLayoutId id="2147484418" r:id="rId47"/>
    <p:sldLayoutId id="2147484419" r:id="rId48"/>
    <p:sldLayoutId id="2147484420" r:id="rId49"/>
    <p:sldLayoutId id="2147484421" r:id="rId50"/>
    <p:sldLayoutId id="2147484422" r:id="rId51"/>
    <p:sldLayoutId id="2147484423" r:id="rId52"/>
    <p:sldLayoutId id="2147484424" r:id="rId53"/>
    <p:sldLayoutId id="2147484425" r:id="rId54"/>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E7E6385-0FD6-BC43-9AB2-5C286EB6C52A}"/>
              </a:ext>
            </a:extLst>
          </p:cNvPr>
          <p:cNvGraphicFramePr>
            <a:graphicFrameLocks noChangeAspect="1"/>
          </p:cNvGraphicFramePr>
          <p:nvPr userDrawn="1">
            <p:custDataLst>
              <p:tags r:id="rId16"/>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1272" name="think-cell Slide" r:id="rId17" imgW="7772400" imgH="10058400" progId="TCLayout.ActiveDocument.1">
                  <p:embed/>
                </p:oleObj>
              </mc:Choice>
              <mc:Fallback>
                <p:oleObj name="think-cell Slide" r:id="rId17" imgW="7772400" imgH="10058400" progId="TCLayout.ActiveDocument.1">
                  <p:embed/>
                  <p:pic>
                    <p:nvPicPr>
                      <p:cNvPr id="6" name="Object 5" hidden="1">
                        <a:extLst>
                          <a:ext uri="{FF2B5EF4-FFF2-40B4-BE49-F238E27FC236}">
                            <a16:creationId xmlns:a16="http://schemas.microsoft.com/office/drawing/2014/main" id="{EE7E6385-0FD6-BC43-9AB2-5C286EB6C52A}"/>
                          </a:ext>
                        </a:extLst>
                      </p:cNvPr>
                      <p:cNvPicPr/>
                      <p:nvPr/>
                    </p:nvPicPr>
                    <p:blipFill>
                      <a:blip r:embed="rId18"/>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877150495"/>
      </p:ext>
    </p:extLst>
  </p:cSld>
  <p:clrMap bg1="lt1" tx1="dk1" bg2="lt2" tx2="dk2" accent1="accent1" accent2="accent2" accent3="accent3" accent4="accent4" accent5="accent5" accent6="accent6" hlink="hlink" folHlink="folHlink"/>
  <p:sldLayoutIdLst>
    <p:sldLayoutId id="2147484483" r:id="rId1"/>
    <p:sldLayoutId id="2147484484" r:id="rId2"/>
    <p:sldLayoutId id="2147484485" r:id="rId3"/>
    <p:sldLayoutId id="2147484486" r:id="rId4"/>
    <p:sldLayoutId id="2147484487" r:id="rId5"/>
    <p:sldLayoutId id="2147484488" r:id="rId6"/>
    <p:sldLayoutId id="2147484489" r:id="rId7"/>
    <p:sldLayoutId id="2147484490" r:id="rId8"/>
    <p:sldLayoutId id="2147484491" r:id="rId9"/>
    <p:sldLayoutId id="2147484492" r:id="rId10"/>
    <p:sldLayoutId id="2147484493" r:id="rId11"/>
    <p:sldLayoutId id="2147484494" r:id="rId12"/>
    <p:sldLayoutId id="2147484496" r:id="rId1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sldGuideLst>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5315C54-1858-9E49-BBF2-322E1FCD6385}"/>
              </a:ext>
            </a:extLst>
          </p:cNvPr>
          <p:cNvGraphicFramePr>
            <a:graphicFrameLocks noChangeAspect="1"/>
          </p:cNvGraphicFramePr>
          <p:nvPr userDrawn="1">
            <p:custDataLst>
              <p:tags r:id="rId56"/>
            </p:custDataLst>
            <p:extLst>
              <p:ext uri="{D42A27DB-BD31-4B8C-83A1-F6EECF244321}">
                <p14:modId xmlns:p14="http://schemas.microsoft.com/office/powerpoint/2010/main" val="415760393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296" name="think-cell Slide" r:id="rId57" imgW="7772400" imgH="10058400" progId="TCLayout.ActiveDocument.1">
                  <p:embed/>
                </p:oleObj>
              </mc:Choice>
              <mc:Fallback>
                <p:oleObj name="think-cell Slide" r:id="rId57" imgW="7772400" imgH="10058400" progId="TCLayout.ActiveDocument.1">
                  <p:embed/>
                  <p:pic>
                    <p:nvPicPr>
                      <p:cNvPr id="6" name="Object 5" hidden="1">
                        <a:extLst>
                          <a:ext uri="{FF2B5EF4-FFF2-40B4-BE49-F238E27FC236}">
                            <a16:creationId xmlns:a16="http://schemas.microsoft.com/office/drawing/2014/main" id="{95315C54-1858-9E49-BBF2-322E1FCD6385}"/>
                          </a:ext>
                        </a:extLst>
                      </p:cNvPr>
                      <p:cNvPicPr/>
                      <p:nvPr/>
                    </p:nvPicPr>
                    <p:blipFill>
                      <a:blip r:embed="rId58"/>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80689546"/>
      </p:ext>
    </p:extLst>
  </p:cSld>
  <p:clrMap bg1="lt1" tx1="dk1" bg2="lt2" tx2="dk2" accent1="accent1" accent2="accent2" accent3="accent3" accent4="accent4" accent5="accent5" accent6="accent6" hlink="hlink" folHlink="folHlink"/>
  <p:sldLayoutIdLst>
    <p:sldLayoutId id="2147484507" r:id="rId1"/>
    <p:sldLayoutId id="2147484508" r:id="rId2"/>
    <p:sldLayoutId id="2147484509" r:id="rId3"/>
    <p:sldLayoutId id="2147484510" r:id="rId4"/>
    <p:sldLayoutId id="2147484511" r:id="rId5"/>
    <p:sldLayoutId id="2147484512" r:id="rId6"/>
    <p:sldLayoutId id="2147484513" r:id="rId7"/>
    <p:sldLayoutId id="2147484514" r:id="rId8"/>
    <p:sldLayoutId id="2147484515" r:id="rId9"/>
    <p:sldLayoutId id="2147484516" r:id="rId10"/>
    <p:sldLayoutId id="2147484517" r:id="rId11"/>
    <p:sldLayoutId id="2147484518" r:id="rId12"/>
    <p:sldLayoutId id="2147484519" r:id="rId13"/>
    <p:sldLayoutId id="2147484520" r:id="rId14"/>
    <p:sldLayoutId id="2147484521" r:id="rId15"/>
    <p:sldLayoutId id="2147484522" r:id="rId16"/>
    <p:sldLayoutId id="2147484523" r:id="rId17"/>
    <p:sldLayoutId id="2147484524" r:id="rId18"/>
    <p:sldLayoutId id="2147484525" r:id="rId19"/>
    <p:sldLayoutId id="2147484526" r:id="rId20"/>
    <p:sldLayoutId id="2147484527" r:id="rId21"/>
    <p:sldLayoutId id="2147484528" r:id="rId22"/>
    <p:sldLayoutId id="2147484529" r:id="rId23"/>
    <p:sldLayoutId id="2147484530" r:id="rId24"/>
    <p:sldLayoutId id="2147484531" r:id="rId25"/>
    <p:sldLayoutId id="2147484532" r:id="rId26"/>
    <p:sldLayoutId id="2147484533" r:id="rId27"/>
    <p:sldLayoutId id="2147484534" r:id="rId28"/>
    <p:sldLayoutId id="2147484535" r:id="rId29"/>
    <p:sldLayoutId id="2147484536" r:id="rId30"/>
    <p:sldLayoutId id="2147484537" r:id="rId31"/>
    <p:sldLayoutId id="2147484538" r:id="rId32"/>
    <p:sldLayoutId id="2147484539" r:id="rId33"/>
    <p:sldLayoutId id="2147484540" r:id="rId34"/>
    <p:sldLayoutId id="2147484541" r:id="rId35"/>
    <p:sldLayoutId id="2147484542" r:id="rId36"/>
    <p:sldLayoutId id="2147484543" r:id="rId37"/>
    <p:sldLayoutId id="2147484544" r:id="rId38"/>
    <p:sldLayoutId id="2147484545" r:id="rId39"/>
    <p:sldLayoutId id="2147484546" r:id="rId40"/>
    <p:sldLayoutId id="2147484547" r:id="rId41"/>
    <p:sldLayoutId id="2147484548" r:id="rId42"/>
    <p:sldLayoutId id="2147484549" r:id="rId43"/>
    <p:sldLayoutId id="2147484550" r:id="rId44"/>
    <p:sldLayoutId id="2147484551" r:id="rId45"/>
    <p:sldLayoutId id="2147484552" r:id="rId46"/>
    <p:sldLayoutId id="2147484553" r:id="rId47"/>
    <p:sldLayoutId id="2147484554" r:id="rId48"/>
    <p:sldLayoutId id="2147484555" r:id="rId49"/>
    <p:sldLayoutId id="2147484556" r:id="rId50"/>
    <p:sldLayoutId id="2147484557" r:id="rId51"/>
    <p:sldLayoutId id="2147484558" r:id="rId52"/>
    <p:sldLayoutId id="2147484559" r:id="rId5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124271"/>
      </p:ext>
    </p:extLst>
  </p:cSld>
  <p:clrMap bg1="lt1" tx1="dk1" bg2="lt2" tx2="dk2" accent1="accent1" accent2="accent2" accent3="accent3" accent4="accent4" accent5="accent5" accent6="accent6" hlink="hlink" folHlink="folHlink"/>
  <p:sldLayoutIdLst>
    <p:sldLayoutId id="2147484563"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 id="2147484574" r:id="rId12"/>
    <p:sldLayoutId id="2147484575" r:id="rId13"/>
    <p:sldLayoutId id="2147484577" r:id="rId1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23379000"/>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184">
          <p15:clr>
            <a:srgbClr val="F26B43"/>
          </p15:clr>
        </p15:guide>
        <p15:guide id="11" pos="2544">
          <p15:clr>
            <a:srgbClr val="F26B43"/>
          </p15:clr>
        </p15:guide>
        <p15:guide id="12" pos="2784">
          <p15:clr>
            <a:srgbClr val="F26B43"/>
          </p15:clr>
        </p15:guide>
        <p15:guide id="13" pos="3120">
          <p15:clr>
            <a:srgbClr val="F26B43"/>
          </p15:clr>
        </p15:guide>
        <p15:guide id="14" pos="3360">
          <p15:clr>
            <a:srgbClr val="F26B43"/>
          </p15:clr>
        </p15:guide>
        <p15:guide id="15" pos="3720">
          <p15:clr>
            <a:srgbClr val="F26B43"/>
          </p15:clr>
        </p15:guide>
        <p15:guide id="16" pos="3960">
          <p15:clr>
            <a:srgbClr val="F26B43"/>
          </p15:clr>
        </p15:guide>
        <p15:guide id="17" pos="4320">
          <p15:clr>
            <a:srgbClr val="F26B43"/>
          </p15:clr>
        </p15:guide>
        <p15:guide id="18" pos="4560">
          <p15:clr>
            <a:srgbClr val="F26B43"/>
          </p15:clr>
        </p15:guide>
        <p15:guide id="19" pos="4896">
          <p15:clr>
            <a:srgbClr val="F26B43"/>
          </p15:clr>
        </p15:guide>
        <p15:guide id="20" pos="5136">
          <p15:clr>
            <a:srgbClr val="F26B43"/>
          </p15:clr>
        </p15:guide>
        <p15:guide id="21" pos="5496">
          <p15:clr>
            <a:srgbClr val="F26B43"/>
          </p15:clr>
        </p15:guide>
        <p15:guide id="22" pos="5736">
          <p15:clr>
            <a:srgbClr val="F26B43"/>
          </p15:clr>
        </p15:guide>
        <p15:guide id="23" pos="6072">
          <p15:clr>
            <a:srgbClr val="F26B43"/>
          </p15:clr>
        </p15:guide>
        <p15:guide id="24" pos="6312">
          <p15:clr>
            <a:srgbClr val="F26B43"/>
          </p15:clr>
        </p15:guide>
        <p15:guide id="25" pos="6672">
          <p15:clr>
            <a:srgbClr val="F26B43"/>
          </p15:clr>
        </p15:guide>
        <p15:guide id="26" pos="6912">
          <p15:clr>
            <a:srgbClr val="F26B43"/>
          </p15:clr>
        </p15:guide>
        <p15:guide id="27"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3" y="6309362"/>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99033644"/>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 id="2147484062" r:id="rId26"/>
    <p:sldLayoutId id="2147484063" r:id="rId27"/>
    <p:sldLayoutId id="2147484064" r:id="rId28"/>
    <p:sldLayoutId id="2147484065" r:id="rId29"/>
    <p:sldLayoutId id="2147484066" r:id="rId30"/>
    <p:sldLayoutId id="2147484067" r:id="rId31"/>
    <p:sldLayoutId id="2147484068" r:id="rId32"/>
    <p:sldLayoutId id="2147484069" r:id="rId33"/>
    <p:sldLayoutId id="2147484070" r:id="rId34"/>
    <p:sldLayoutId id="2147484071" r:id="rId35"/>
    <p:sldLayoutId id="2147484072" r:id="rId36"/>
    <p:sldLayoutId id="2147484073" r:id="rId37"/>
    <p:sldLayoutId id="2147484074" r:id="rId38"/>
    <p:sldLayoutId id="2147484075" r:id="rId39"/>
    <p:sldLayoutId id="2147484076" r:id="rId40"/>
    <p:sldLayoutId id="2147484077" r:id="rId41"/>
    <p:sldLayoutId id="2147484078" r:id="rId42"/>
    <p:sldLayoutId id="2147484079" r:id="rId43"/>
    <p:sldLayoutId id="2147484080" r:id="rId44"/>
    <p:sldLayoutId id="2147484081" r:id="rId45"/>
    <p:sldLayoutId id="2147484082" r:id="rId46"/>
    <p:sldLayoutId id="2147484083" r:id="rId47"/>
    <p:sldLayoutId id="2147484084" r:id="rId48"/>
    <p:sldLayoutId id="2147484085" r:id="rId49"/>
    <p:sldLayoutId id="2147484086" r:id="rId50"/>
    <p:sldLayoutId id="2147484087" r:id="rId51"/>
    <p:sldLayoutId id="2147484088" r:id="rId52"/>
    <p:sldLayoutId id="2147484089" r:id="rId53"/>
    <p:sldLayoutId id="2147484091" r:id="rId54"/>
  </p:sldLayoutIdLst>
  <p:hf hdr="0" ftr="0" dt="0"/>
  <p:txStyles>
    <p:titleStyle>
      <a:lvl1pPr algn="l" defTabSz="914126" rtl="0" eaLnBrk="1" latinLnBrk="0" hangingPunct="1">
        <a:lnSpc>
          <a:spcPct val="110000"/>
        </a:lnSpc>
        <a:spcBef>
          <a:spcPct val="0"/>
        </a:spcBef>
        <a:buNone/>
        <a:defRPr sz="2299" b="0" i="0" kern="1200">
          <a:solidFill>
            <a:schemeClr val="tx1"/>
          </a:solidFill>
          <a:latin typeface="FuturaNext-Medium" panose="020B0602020204020303" pitchFamily="34" charset="77"/>
          <a:ea typeface="+mj-ea"/>
          <a:cs typeface="+mj-cs"/>
        </a:defRPr>
      </a:lvl1pPr>
    </p:titleStyle>
    <p:bodyStyle>
      <a:lvl1pPr marL="0" indent="0" algn="l" defTabSz="914126" rtl="0" eaLnBrk="1" latinLnBrk="0" hangingPunct="1">
        <a:lnSpc>
          <a:spcPts val="2199"/>
        </a:lnSpc>
        <a:spcBef>
          <a:spcPts val="0"/>
        </a:spcBef>
        <a:buFontTx/>
        <a:buNone/>
        <a:defRPr sz="1400" kern="1200">
          <a:solidFill>
            <a:schemeClr val="tx1"/>
          </a:solidFill>
          <a:latin typeface="+mn-lt"/>
          <a:ea typeface="+mn-ea"/>
          <a:cs typeface="+mn-cs"/>
        </a:defRPr>
      </a:lvl1pPr>
      <a:lvl2pPr marL="171399" indent="-165050" algn="l" defTabSz="914126" rtl="0" eaLnBrk="1" latinLnBrk="0" hangingPunct="1">
        <a:lnSpc>
          <a:spcPts val="2199"/>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797" indent="-171399" algn="l" defTabSz="914126" rtl="0" eaLnBrk="1" latinLnBrk="0" hangingPunct="1">
        <a:lnSpc>
          <a:spcPts val="2199"/>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196" indent="-171399" algn="l" defTabSz="914126" rtl="0" eaLnBrk="1" latinLnBrk="0" hangingPunct="1">
        <a:lnSpc>
          <a:spcPts val="2199"/>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594" indent="-171399" algn="l" defTabSz="914126" rtl="0" eaLnBrk="1" latinLnBrk="0" hangingPunct="1">
        <a:lnSpc>
          <a:spcPts val="2199"/>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298D939-D673-C54A-8646-7C69FA6856C8}"/>
              </a:ext>
            </a:extLst>
          </p:cNvPr>
          <p:cNvGraphicFramePr>
            <a:graphicFrameLocks noChangeAspect="1"/>
          </p:cNvGraphicFramePr>
          <p:nvPr userDrawn="1">
            <p:custDataLst>
              <p:tags r:id="rId1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6" name="think-cell Slide" r:id="rId16" imgW="7772400" imgH="10058400" progId="TCLayout.ActiveDocument.1">
                  <p:embed/>
                </p:oleObj>
              </mc:Choice>
              <mc:Fallback>
                <p:oleObj name="think-cell Slide" r:id="rId16" imgW="7772400" imgH="10058400" progId="TCLayout.ActiveDocument.1">
                  <p:embed/>
                  <p:pic>
                    <p:nvPicPr>
                      <p:cNvPr id="6" name="Object 5" hidden="1">
                        <a:extLst>
                          <a:ext uri="{FF2B5EF4-FFF2-40B4-BE49-F238E27FC236}">
                            <a16:creationId xmlns:a16="http://schemas.microsoft.com/office/drawing/2014/main" id="{3298D939-D673-C54A-8646-7C69FA6856C8}"/>
                          </a:ext>
                        </a:extLst>
                      </p:cNvPr>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9DEAA9D-EE29-8A4E-80A1-AA7E32005D2C}"/>
              </a:ext>
            </a:extLst>
          </p:cNvPr>
          <p:cNvSpPr/>
          <p:nvPr userDrawn="1">
            <p:custDataLst>
              <p:tags r:id="rId15"/>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300" b="0" i="0" baseline="0" dirty="0">
              <a:latin typeface="FuturaNext-Medium" panose="020B0602020204020303" pitchFamily="34" charset="77"/>
              <a:ea typeface="+mj-ea"/>
              <a:sym typeface="Futura Next Medium" panose="020B0602020204020303" pitchFamily="34" charset="77"/>
            </a:endParaRPr>
          </a:p>
        </p:txBody>
      </p:sp>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60571193"/>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2" r:id="rId9"/>
    <p:sldLayoutId id="2147484106" r:id="rId10"/>
    <p:sldLayoutId id="2147484107" r:id="rId1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184">
          <p15:clr>
            <a:srgbClr val="F26B43"/>
          </p15:clr>
        </p15:guide>
        <p15:guide id="11" pos="2544">
          <p15:clr>
            <a:srgbClr val="F26B43"/>
          </p15:clr>
        </p15:guide>
        <p15:guide id="12" pos="2784">
          <p15:clr>
            <a:srgbClr val="F26B43"/>
          </p15:clr>
        </p15:guide>
        <p15:guide id="13" pos="3120">
          <p15:clr>
            <a:srgbClr val="F26B43"/>
          </p15:clr>
        </p15:guide>
        <p15:guide id="14" pos="3360">
          <p15:clr>
            <a:srgbClr val="F26B43"/>
          </p15:clr>
        </p15:guide>
        <p15:guide id="15" pos="3720">
          <p15:clr>
            <a:srgbClr val="F26B43"/>
          </p15:clr>
        </p15:guide>
        <p15:guide id="16" pos="3960">
          <p15:clr>
            <a:srgbClr val="F26B43"/>
          </p15:clr>
        </p15:guide>
        <p15:guide id="17" pos="4320">
          <p15:clr>
            <a:srgbClr val="F26B43"/>
          </p15:clr>
        </p15:guide>
        <p15:guide id="18" pos="4560">
          <p15:clr>
            <a:srgbClr val="F26B43"/>
          </p15:clr>
        </p15:guide>
        <p15:guide id="19" pos="4896">
          <p15:clr>
            <a:srgbClr val="F26B43"/>
          </p15:clr>
        </p15:guide>
        <p15:guide id="20" pos="5136">
          <p15:clr>
            <a:srgbClr val="F26B43"/>
          </p15:clr>
        </p15:guide>
        <p15:guide id="21" pos="5496">
          <p15:clr>
            <a:srgbClr val="F26B43"/>
          </p15:clr>
        </p15:guide>
        <p15:guide id="22" pos="5736">
          <p15:clr>
            <a:srgbClr val="F26B43"/>
          </p15:clr>
        </p15:guide>
        <p15:guide id="23" pos="6072">
          <p15:clr>
            <a:srgbClr val="F26B43"/>
          </p15:clr>
        </p15:guide>
        <p15:guide id="24" pos="6312">
          <p15:clr>
            <a:srgbClr val="F26B43"/>
          </p15:clr>
        </p15:guide>
        <p15:guide id="25" pos="6672">
          <p15:clr>
            <a:srgbClr val="F26B43"/>
          </p15:clr>
        </p15:guide>
        <p15:guide id="26" pos="6912">
          <p15:clr>
            <a:srgbClr val="F26B43"/>
          </p15:clr>
        </p15:guide>
        <p15:guide id="27" orient="horz" pos="216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298D939-D673-C54A-8646-7C69FA6856C8}"/>
              </a:ext>
            </a:extLst>
          </p:cNvPr>
          <p:cNvGraphicFramePr>
            <a:graphicFrameLocks noChangeAspect="1"/>
          </p:cNvGraphicFramePr>
          <p:nvPr userDrawn="1">
            <p:custDataLst>
              <p:tags r:id="rId1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4" name="think-cell Slide" r:id="rId17" imgW="7772400" imgH="10058400" progId="TCLayout.ActiveDocument.1">
                  <p:embed/>
                </p:oleObj>
              </mc:Choice>
              <mc:Fallback>
                <p:oleObj name="think-cell Slide" r:id="rId17" imgW="7772400" imgH="10058400" progId="TCLayout.ActiveDocument.1">
                  <p:embed/>
                  <p:pic>
                    <p:nvPicPr>
                      <p:cNvPr id="6" name="Object 5" hidden="1">
                        <a:extLst>
                          <a:ext uri="{FF2B5EF4-FFF2-40B4-BE49-F238E27FC236}">
                            <a16:creationId xmlns:a16="http://schemas.microsoft.com/office/drawing/2014/main" id="{3298D939-D673-C54A-8646-7C69FA6856C8}"/>
                          </a:ext>
                        </a:extLst>
                      </p:cNvPr>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9DEAA9D-EE29-8A4E-80A1-AA7E32005D2C}"/>
              </a:ext>
            </a:extLst>
          </p:cNvPr>
          <p:cNvSpPr/>
          <p:nvPr userDrawn="1">
            <p:custDataLst>
              <p:tags r:id="rId16"/>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300" b="0" i="0" baseline="0" dirty="0">
              <a:latin typeface="FuturaNext-Medium" panose="020B0602020204020303" pitchFamily="34" charset="77"/>
              <a:ea typeface="+mj-ea"/>
              <a:sym typeface="Futura Next Medium" panose="020B0602020204020303" pitchFamily="34" charset="77"/>
            </a:endParaRPr>
          </a:p>
        </p:txBody>
      </p:sp>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28562728"/>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8" r:id="rId9"/>
    <p:sldLayoutId id="2147484121" r:id="rId10"/>
    <p:sldLayoutId id="2147484122" r:id="rId11"/>
    <p:sldLayoutId id="2147484123"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184">
          <p15:clr>
            <a:srgbClr val="F26B43"/>
          </p15:clr>
        </p15:guide>
        <p15:guide id="11" pos="2544">
          <p15:clr>
            <a:srgbClr val="F26B43"/>
          </p15:clr>
        </p15:guide>
        <p15:guide id="12" pos="2784">
          <p15:clr>
            <a:srgbClr val="F26B43"/>
          </p15:clr>
        </p15:guide>
        <p15:guide id="13" pos="3120">
          <p15:clr>
            <a:srgbClr val="F26B43"/>
          </p15:clr>
        </p15:guide>
        <p15:guide id="14" pos="3360">
          <p15:clr>
            <a:srgbClr val="F26B43"/>
          </p15:clr>
        </p15:guide>
        <p15:guide id="15" pos="3720">
          <p15:clr>
            <a:srgbClr val="F26B43"/>
          </p15:clr>
        </p15:guide>
        <p15:guide id="16" pos="3960">
          <p15:clr>
            <a:srgbClr val="F26B43"/>
          </p15:clr>
        </p15:guide>
        <p15:guide id="17" pos="4320">
          <p15:clr>
            <a:srgbClr val="F26B43"/>
          </p15:clr>
        </p15:guide>
        <p15:guide id="18" pos="4560">
          <p15:clr>
            <a:srgbClr val="F26B43"/>
          </p15:clr>
        </p15:guide>
        <p15:guide id="19" pos="4896">
          <p15:clr>
            <a:srgbClr val="F26B43"/>
          </p15:clr>
        </p15:guide>
        <p15:guide id="20" pos="5136">
          <p15:clr>
            <a:srgbClr val="F26B43"/>
          </p15:clr>
        </p15:guide>
        <p15:guide id="21" pos="5496">
          <p15:clr>
            <a:srgbClr val="F26B43"/>
          </p15:clr>
        </p15:guide>
        <p15:guide id="22" pos="5736">
          <p15:clr>
            <a:srgbClr val="F26B43"/>
          </p15:clr>
        </p15:guide>
        <p15:guide id="23" pos="6072">
          <p15:clr>
            <a:srgbClr val="F26B43"/>
          </p15:clr>
        </p15:guide>
        <p15:guide id="24" pos="6312">
          <p15:clr>
            <a:srgbClr val="F26B43"/>
          </p15:clr>
        </p15:guide>
        <p15:guide id="25" pos="6672">
          <p15:clr>
            <a:srgbClr val="F26B43"/>
          </p15:clr>
        </p15:guide>
        <p15:guide id="26" pos="6912">
          <p15:clr>
            <a:srgbClr val="F26B43"/>
          </p15:clr>
        </p15:guide>
        <p15:guide id="27" orient="horz" pos="216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37931859"/>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 id="2147484137" r:id="rId13"/>
    <p:sldLayoutId id="2147484138" r:id="rId14"/>
    <p:sldLayoutId id="2147484139" r:id="rId15"/>
    <p:sldLayoutId id="2147484140" r:id="rId16"/>
    <p:sldLayoutId id="2147484141" r:id="rId17"/>
    <p:sldLayoutId id="2147484142" r:id="rId18"/>
    <p:sldLayoutId id="2147484143" r:id="rId19"/>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37918712"/>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 id="2147484163" r:id="rId18"/>
    <p:sldLayoutId id="2147484164" r:id="rId19"/>
    <p:sldLayoutId id="2147484165" r:id="rId20"/>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298D939-D673-C54A-8646-7C69FA6856C8}"/>
              </a:ext>
            </a:extLst>
          </p:cNvPr>
          <p:cNvGraphicFramePr>
            <a:graphicFrameLocks noChangeAspect="1"/>
          </p:cNvGraphicFramePr>
          <p:nvPr userDrawn="1">
            <p:custDataLst>
              <p:tags r:id="rId1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52" name="think-cell Slide" r:id="rId18" imgW="7772400" imgH="10058400" progId="TCLayout.ActiveDocument.1">
                  <p:embed/>
                </p:oleObj>
              </mc:Choice>
              <mc:Fallback>
                <p:oleObj name="think-cell Slide" r:id="rId18" imgW="7772400" imgH="10058400" progId="TCLayout.ActiveDocument.1">
                  <p:embed/>
                  <p:pic>
                    <p:nvPicPr>
                      <p:cNvPr id="6" name="Object 5" hidden="1">
                        <a:extLst>
                          <a:ext uri="{FF2B5EF4-FFF2-40B4-BE49-F238E27FC236}">
                            <a16:creationId xmlns:a16="http://schemas.microsoft.com/office/drawing/2014/main" id="{3298D939-D673-C54A-8646-7C69FA6856C8}"/>
                          </a:ext>
                        </a:extLst>
                      </p:cNvPr>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9DEAA9D-EE29-8A4E-80A1-AA7E32005D2C}"/>
              </a:ext>
            </a:extLst>
          </p:cNvPr>
          <p:cNvSpPr/>
          <p:nvPr userDrawn="1">
            <p:custDataLst>
              <p:tags r:id="rId17"/>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300" b="0" i="0" baseline="0" dirty="0">
              <a:latin typeface="FuturaNext-Medium" panose="020B0602020204020303" pitchFamily="34" charset="77"/>
              <a:ea typeface="+mj-ea"/>
              <a:sym typeface="Futura Next Medium" panose="020B0602020204020303" pitchFamily="34" charset="77"/>
            </a:endParaRPr>
          </a:p>
        </p:txBody>
      </p:sp>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30709624"/>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80" r:id="rId11"/>
    <p:sldLayoutId id="2147484181" r:id="rId12"/>
    <p:sldLayoutId id="2147484182" r:id="rId1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184">
          <p15:clr>
            <a:srgbClr val="F26B43"/>
          </p15:clr>
        </p15:guide>
        <p15:guide id="11" pos="2544">
          <p15:clr>
            <a:srgbClr val="F26B43"/>
          </p15:clr>
        </p15:guide>
        <p15:guide id="12" pos="2784">
          <p15:clr>
            <a:srgbClr val="F26B43"/>
          </p15:clr>
        </p15:guide>
        <p15:guide id="13" pos="3120">
          <p15:clr>
            <a:srgbClr val="F26B43"/>
          </p15:clr>
        </p15:guide>
        <p15:guide id="14" pos="3360">
          <p15:clr>
            <a:srgbClr val="F26B43"/>
          </p15:clr>
        </p15:guide>
        <p15:guide id="15" pos="3720">
          <p15:clr>
            <a:srgbClr val="F26B43"/>
          </p15:clr>
        </p15:guide>
        <p15:guide id="16" pos="3960">
          <p15:clr>
            <a:srgbClr val="F26B43"/>
          </p15:clr>
        </p15:guide>
        <p15:guide id="17" pos="4320">
          <p15:clr>
            <a:srgbClr val="F26B43"/>
          </p15:clr>
        </p15:guide>
        <p15:guide id="18" pos="4560">
          <p15:clr>
            <a:srgbClr val="F26B43"/>
          </p15:clr>
        </p15:guide>
        <p15:guide id="19" pos="4896">
          <p15:clr>
            <a:srgbClr val="F26B43"/>
          </p15:clr>
        </p15:guide>
        <p15:guide id="20" pos="5136">
          <p15:clr>
            <a:srgbClr val="F26B43"/>
          </p15:clr>
        </p15:guide>
        <p15:guide id="21" pos="5496">
          <p15:clr>
            <a:srgbClr val="F26B43"/>
          </p15:clr>
        </p15:guide>
        <p15:guide id="22" pos="5736">
          <p15:clr>
            <a:srgbClr val="F26B43"/>
          </p15:clr>
        </p15:guide>
        <p15:guide id="23" pos="6072">
          <p15:clr>
            <a:srgbClr val="F26B43"/>
          </p15:clr>
        </p15:guide>
        <p15:guide id="24" pos="6312">
          <p15:clr>
            <a:srgbClr val="F26B43"/>
          </p15:clr>
        </p15:guide>
        <p15:guide id="25" pos="6672">
          <p15:clr>
            <a:srgbClr val="F26B43"/>
          </p15:clr>
        </p15:guide>
        <p15:guide id="26" pos="6912">
          <p15:clr>
            <a:srgbClr val="F26B43"/>
          </p15:clr>
        </p15:guide>
        <p15:guide id="27" orient="horz" pos="2160">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0" name="think-cell Slide" r:id="rId19" imgW="592" imgH="591" progId="TCLayout.ActiveDocument.1">
                  <p:embed/>
                </p:oleObj>
              </mc:Choice>
              <mc:Fallback>
                <p:oleObj name="think-cell Slide" r:id="rId19" imgW="592" imgH="591" progId="TCLayout.ActiveDocument.1">
                  <p:embed/>
                  <p:pic>
                    <p:nvPicPr>
                      <p:cNvPr id="6" name="Object 5" hidden="1"/>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18"/>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2300" b="0" i="0" baseline="0" dirty="0">
              <a:latin typeface="FuturaNext-Medium" panose="020B0602020204020303"/>
              <a:ea typeface="+mj-ea"/>
              <a:cs typeface="+mj-cs"/>
              <a:sym typeface="Futura Next Medium" panose="020B0602020204020303"/>
            </a:endParaRPr>
          </a:p>
        </p:txBody>
      </p:sp>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95455062"/>
      </p:ext>
    </p:extLst>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 id="2147484196" r:id="rId13"/>
    <p:sldLayoutId id="2147484197" r:id="rId14"/>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fif"/><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8" Type="http://schemas.openxmlformats.org/officeDocument/2006/relationships/hyperlink" Target="https://developers.facebook.com/docs/marketing-api/conversions-api/parameters/customer-information-parameters#st" TargetMode="External"/><Relationship Id="rId13" Type="http://schemas.openxmlformats.org/officeDocument/2006/relationships/hyperlink" Target="https://developers.facebook.com/docs/marketing-api/conversions-api/parameters/customer-information-parameters#client-ip-address" TargetMode="External"/><Relationship Id="rId18" Type="http://schemas.openxmlformats.org/officeDocument/2006/relationships/hyperlink" Target="https://developers.facebook.com/docs/marketing-api/conversions-api/parameters/customer-information-parameters#fb-login-id" TargetMode="External"/><Relationship Id="rId3" Type="http://schemas.openxmlformats.org/officeDocument/2006/relationships/hyperlink" Target="https://developers.facebook.com/docs/marketing-api/conversions-api/parameters/customer-information-parameters#ph" TargetMode="External"/><Relationship Id="rId7" Type="http://schemas.openxmlformats.org/officeDocument/2006/relationships/hyperlink" Target="https://developers.facebook.com/docs/marketing-api/conversions-api/parameters/customer-information-parameters#db" TargetMode="External"/><Relationship Id="rId12" Type="http://schemas.openxmlformats.org/officeDocument/2006/relationships/hyperlink" Target="https://developers.facebook.com/docs/marketing-api/conversions-api/parameters/customer-information-parameters#external-id" TargetMode="External"/><Relationship Id="rId17" Type="http://schemas.openxmlformats.org/officeDocument/2006/relationships/hyperlink" Target="https://developers.facebook.com/docs/marketing-api/conversions-api/parameters/customer-information-parameters#subscription-id" TargetMode="External"/><Relationship Id="rId2" Type="http://schemas.openxmlformats.org/officeDocument/2006/relationships/hyperlink" Target="https://developers.facebook.com/docs/marketing-api/conversions-api/parameters/customer-information-parameters#em" TargetMode="External"/><Relationship Id="rId16" Type="http://schemas.openxmlformats.org/officeDocument/2006/relationships/hyperlink" Target="https://developers.facebook.com/docs/marketing-api/conversions-api/parameters/customer-information-parameters#fbp" TargetMode="External"/><Relationship Id="rId1" Type="http://schemas.openxmlformats.org/officeDocument/2006/relationships/slideLayout" Target="../slideLayouts/slideLayout66.xml"/><Relationship Id="rId6" Type="http://schemas.openxmlformats.org/officeDocument/2006/relationships/hyperlink" Target="https://developers.facebook.com/docs/marketing-api/conversions-api/parameters/customer-information-parameters#ge" TargetMode="External"/><Relationship Id="rId11" Type="http://schemas.openxmlformats.org/officeDocument/2006/relationships/hyperlink" Target="https://developers.facebook.com/docs/marketing-api/conversions-api/parameters/customer-information-parameters#country" TargetMode="External"/><Relationship Id="rId5" Type="http://schemas.openxmlformats.org/officeDocument/2006/relationships/hyperlink" Target="https://developers.facebook.com/docs/marketing-api/conversions-api/parameters/customer-information-parameters#ln" TargetMode="External"/><Relationship Id="rId15" Type="http://schemas.openxmlformats.org/officeDocument/2006/relationships/hyperlink" Target="https://developers.facebook.com/docs/marketing-api/conversions-api/parameters/customer-information-parameters#fbc" TargetMode="External"/><Relationship Id="rId10" Type="http://schemas.openxmlformats.org/officeDocument/2006/relationships/hyperlink" Target="https://developers.facebook.com/docs/marketing-api/conversions-api/parameters/customer-information-parameters#ct" TargetMode="External"/><Relationship Id="rId19" Type="http://schemas.openxmlformats.org/officeDocument/2006/relationships/hyperlink" Target="https://developers.facebook.com/docs/marketing-api/conversions-api/parameters/customer-information-parameters#lead-id" TargetMode="External"/><Relationship Id="rId4" Type="http://schemas.openxmlformats.org/officeDocument/2006/relationships/hyperlink" Target="https://developers.facebook.com/docs/marketing-api/conversions-api/parameters/customer-information-parameters#fn" TargetMode="External"/><Relationship Id="rId9" Type="http://schemas.openxmlformats.org/officeDocument/2006/relationships/hyperlink" Target="https://developers.facebook.com/docs/marketing-api/conversions-api/parameters/customer-information-parameters#zp" TargetMode="External"/><Relationship Id="rId14" Type="http://schemas.openxmlformats.org/officeDocument/2006/relationships/hyperlink" Target="https://developers.facebook.com/docs/marketing-api/conversions-api/parameters/customer-information-parameters#client-user-ag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037C1C0-FADA-40C7-B923-037899A24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892818" y="1370171"/>
            <a:ext cx="5085580" cy="2387600"/>
          </a:xfrm>
        </p:spPr>
        <p:txBody>
          <a:bodyPr vert="horz" lIns="91440" tIns="45720" rIns="91440" bIns="45720" rtlCol="0" anchor="b">
            <a:normAutofit/>
          </a:bodyPr>
          <a:lstStyle/>
          <a:p>
            <a:pPr>
              <a:lnSpc>
                <a:spcPct val="90000"/>
              </a:lnSpc>
            </a:pPr>
            <a:r>
              <a:rPr lang="en-US" sz="3300" kern="1200" dirty="0" err="1">
                <a:solidFill>
                  <a:schemeClr val="tx1"/>
                </a:solidFill>
                <a:latin typeface="+mj-lt"/>
                <a:ea typeface="+mj-ea"/>
                <a:cs typeface="+mj-cs"/>
              </a:rPr>
              <a:t>Cookieless</a:t>
            </a:r>
            <a:r>
              <a:rPr lang="en-US" sz="3300" kern="1200" dirty="0">
                <a:solidFill>
                  <a:schemeClr val="tx1"/>
                </a:solidFill>
                <a:latin typeface="+mj-lt"/>
                <a:ea typeface="+mj-ea"/>
                <a:cs typeface="+mj-cs"/>
              </a:rPr>
              <a:t> Tracking Conversion API</a:t>
            </a:r>
          </a:p>
        </p:txBody>
      </p:sp>
      <p:sp>
        <p:nvSpPr>
          <p:cNvPr id="30" name="Oval 29">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4703" y="541034"/>
            <a:ext cx="931930" cy="906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501" y="3865664"/>
            <a:ext cx="739429" cy="739429"/>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 name="Picture 9" descr="Graphical user interface&#10;&#10;Description automatically generated">
            <a:extLst>
              <a:ext uri="{FF2B5EF4-FFF2-40B4-BE49-F238E27FC236}">
                <a16:creationId xmlns:a16="http://schemas.microsoft.com/office/drawing/2014/main" id="{4AD1E6CE-2536-C948-BB21-4DC613A13B5E}"/>
              </a:ext>
            </a:extLst>
          </p:cNvPr>
          <p:cNvPicPr>
            <a:picLocks noChangeAspect="1" noChangeArrowheads="1"/>
          </p:cNvPicPr>
          <p:nvPr/>
        </p:nvPicPr>
        <p:blipFill rotWithShape="1">
          <a:blip r:embed="rId2"/>
          <a:srcRect l="23767" r="24143"/>
          <a:stretch/>
        </p:blipFill>
        <p:spPr bwMode="auto">
          <a:xfrm>
            <a:off x="8695537" y="3158548"/>
            <a:ext cx="3047542" cy="3047542"/>
          </a:xfrm>
          <a:custGeom>
            <a:avLst/>
            <a:gdLst/>
            <a:ahLst/>
            <a:cxnLst/>
            <a:rect l="l" t="t" r="r" b="b"/>
            <a:pathLst>
              <a:path w="2283868" h="2283868">
                <a:moveTo>
                  <a:pt x="1141934" y="0"/>
                </a:moveTo>
                <a:cubicBezTo>
                  <a:pt x="1772607" y="0"/>
                  <a:pt x="2283868" y="511261"/>
                  <a:pt x="2283868" y="1141934"/>
                </a:cubicBezTo>
                <a:cubicBezTo>
                  <a:pt x="2283868" y="1772607"/>
                  <a:pt x="1772607" y="2283868"/>
                  <a:pt x="1141934" y="2283868"/>
                </a:cubicBezTo>
                <a:cubicBezTo>
                  <a:pt x="511261" y="2283868"/>
                  <a:pt x="0" y="1772607"/>
                  <a:pt x="0" y="1141934"/>
                </a:cubicBezTo>
                <a:cubicBezTo>
                  <a:pt x="0" y="511261"/>
                  <a:pt x="511261" y="0"/>
                  <a:pt x="1141934" y="0"/>
                </a:cubicBezTo>
                <a:close/>
              </a:path>
            </a:pathLst>
          </a:cu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67F74334-F460-314F-82F4-85F1ADBB2382}"/>
              </a:ext>
            </a:extLst>
          </p:cNvPr>
          <p:cNvPicPr>
            <a:picLocks noChangeAspect="1"/>
          </p:cNvPicPr>
          <p:nvPr/>
        </p:nvPicPr>
        <p:blipFill>
          <a:blip r:embed="rId3"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cxnSp>
        <p:nvCxnSpPr>
          <p:cNvPr id="18" name="Straight Connector 17">
            <a:extLst>
              <a:ext uri="{FF2B5EF4-FFF2-40B4-BE49-F238E27FC236}">
                <a16:creationId xmlns:a16="http://schemas.microsoft.com/office/drawing/2014/main" id="{4D7BABBD-D2EA-E442-886E-AF134373DF74}"/>
              </a:ext>
            </a:extLst>
          </p:cNvPr>
          <p:cNvCxnSpPr>
            <a:cxnSpLocks/>
          </p:cNvCxnSpPr>
          <p:nvPr/>
        </p:nvCxnSpPr>
        <p:spPr>
          <a:xfrm>
            <a:off x="1806944"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2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Logo&#10;&#10;Description automatically generated with low confidence">
            <a:extLst>
              <a:ext uri="{FF2B5EF4-FFF2-40B4-BE49-F238E27FC236}">
                <a16:creationId xmlns:a16="http://schemas.microsoft.com/office/drawing/2014/main" id="{4AD1E6CE-2536-C948-BB21-4DC613A13B5E}"/>
              </a:ext>
            </a:extLst>
          </p:cNvPr>
          <p:cNvPicPr>
            <a:picLocks noChangeAspect="1" noChangeArrowheads="1"/>
          </p:cNvPicPr>
          <p:nvPr/>
        </p:nvPicPr>
        <p:blipFill rotWithShape="1">
          <a:blip r:embed="rId2"/>
          <a:srcRect t="6114" b="1888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pPr algn="ctr">
              <a:lnSpc>
                <a:spcPct val="90000"/>
              </a:lnSpc>
            </a:pPr>
            <a:r>
              <a:rPr lang="en-US" sz="2300">
                <a:solidFill>
                  <a:schemeClr val="tx1">
                    <a:lumMod val="85000"/>
                    <a:lumOff val="15000"/>
                  </a:schemeClr>
                </a:solidFill>
                <a:latin typeface="+mj-lt"/>
              </a:rPr>
              <a:t>CAPI Tool </a:t>
            </a:r>
            <a:br>
              <a:rPr lang="en-US" sz="2300">
                <a:solidFill>
                  <a:schemeClr val="tx1">
                    <a:lumMod val="85000"/>
                    <a:lumOff val="15000"/>
                  </a:schemeClr>
                </a:solidFill>
                <a:latin typeface="+mj-lt"/>
              </a:rPr>
            </a:br>
            <a:r>
              <a:rPr lang="en-US" sz="2300">
                <a:solidFill>
                  <a:schemeClr val="tx1">
                    <a:lumMod val="85000"/>
                    <a:lumOff val="15000"/>
                  </a:schemeClr>
                </a:solidFill>
                <a:latin typeface="+mj-lt"/>
              </a:rPr>
              <a:t>Creation</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51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11">
            <a:extLst>
              <a:ext uri="{FF2B5EF4-FFF2-40B4-BE49-F238E27FC236}">
                <a16:creationId xmlns:a16="http://schemas.microsoft.com/office/drawing/2014/main" id="{B8DFBDCB-D65C-4484-B2FA-3CB25CFD08D4}"/>
              </a:ext>
            </a:extLst>
          </p:cNvPr>
          <p:cNvSpPr txBox="1">
            <a:spLocks/>
          </p:cNvSpPr>
          <p:nvPr/>
        </p:nvSpPr>
        <p:spPr>
          <a:xfrm>
            <a:off x="685798" y="533400"/>
            <a:ext cx="7680961" cy="254813"/>
          </a:xfrm>
          <a:prstGeom prst="rect">
            <a:avLst/>
          </a:prstGeom>
        </p:spPr>
        <p:txBody>
          <a:bodyPr vert="horz" lIns="0" tIns="0" rIns="0" bIns="0" rtlCol="0" anchor="t" anchorCtr="0">
            <a:noAutofit/>
          </a:bodyPr>
          <a:lstStyle>
            <a:lvl1pPr marL="0" indent="0" algn="l" defTabSz="914400" rtl="0" eaLnBrk="1" latinLnBrk="0" hangingPunct="1">
              <a:lnSpc>
                <a:spcPts val="3600"/>
              </a:lnSpc>
              <a:spcBef>
                <a:spcPts val="0"/>
              </a:spcBef>
              <a:spcAft>
                <a:spcPts val="0"/>
              </a:spcAft>
              <a:buFont typeface="+mj-lt"/>
              <a:buNone/>
              <a:defRPr sz="1000" b="0" i="0" kern="0" cap="none" spc="50" baseline="0">
                <a:solidFill>
                  <a:schemeClr val="accent6"/>
                </a:solidFill>
                <a:latin typeface="Futura Next DemiBold" panose="020B0602020204020303" pitchFamily="34" charset="77"/>
                <a:ea typeface="+mn-ea"/>
                <a:cs typeface="+mn-cs"/>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3pPr>
            <a:lvl4pPr marL="1371600"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4pPr>
            <a:lvl5pPr marL="1828800"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nSpc>
                <a:spcPts val="2200"/>
              </a:lnSpc>
              <a:buFontTx/>
              <a:buNone/>
            </a:pPr>
            <a:r>
              <a:rPr lang="en-US" b="1" dirty="0">
                <a:solidFill>
                  <a:schemeClr val="accent1"/>
                </a:solidFill>
                <a:latin typeface="Futura Next DemiBold"/>
              </a:rPr>
              <a:t>Proposal </a:t>
            </a:r>
            <a:r>
              <a:rPr lang="en-US" dirty="0">
                <a:solidFill>
                  <a:schemeClr val="accent1"/>
                </a:solidFill>
                <a:latin typeface="Futura Next DemiBold"/>
              </a:rPr>
              <a:t>|</a:t>
            </a:r>
            <a:r>
              <a:rPr lang="en-US" dirty="0">
                <a:solidFill>
                  <a:srgbClr val="FF0000"/>
                </a:solidFill>
              </a:rPr>
              <a:t> CAPI</a:t>
            </a:r>
            <a:endParaRPr lang="en-US" dirty="0">
              <a:solidFill>
                <a:srgbClr val="FF0000"/>
              </a:solidFill>
              <a:latin typeface="Futura Next DemiBold"/>
            </a:endParaRPr>
          </a:p>
          <a:p>
            <a:pPr>
              <a:lnSpc>
                <a:spcPts val="2200"/>
              </a:lnSpc>
              <a:buFontTx/>
              <a:buNone/>
            </a:pPr>
            <a:endParaRPr lang="en-US" b="1" dirty="0">
              <a:solidFill>
                <a:schemeClr val="accent1"/>
              </a:solidFill>
              <a:latin typeface="Futura Next DemiBold"/>
            </a:endParaRPr>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57402"/>
            <a:ext cx="10817352" cy="749808"/>
          </a:xfrm>
        </p:spPr>
        <p:txBody>
          <a:bodyPr/>
          <a:lstStyle/>
          <a:p>
            <a:r>
              <a:rPr lang="en-US" dirty="0"/>
              <a:t>Prerequisites for CAPI</a:t>
            </a: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3</a:t>
            </a:fld>
            <a:endParaRPr lang="en-US" dirty="0"/>
          </a:p>
        </p:txBody>
      </p:sp>
      <p:sp>
        <p:nvSpPr>
          <p:cNvPr id="4" name="Text Placeholder 3">
            <a:extLst>
              <a:ext uri="{FF2B5EF4-FFF2-40B4-BE49-F238E27FC236}">
                <a16:creationId xmlns:a16="http://schemas.microsoft.com/office/drawing/2014/main" id="{403397F3-A0C0-4D83-B8B8-7F0C78F8B976}"/>
              </a:ext>
            </a:extLst>
          </p:cNvPr>
          <p:cNvSpPr>
            <a:spLocks noGrp="1"/>
          </p:cNvSpPr>
          <p:nvPr>
            <p:ph type="body" sz="quarter" idx="10"/>
          </p:nvPr>
        </p:nvSpPr>
        <p:spPr/>
        <p:txBody>
          <a:bodyPr numCol="1"/>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Futura Next Book"/>
                <a:ea typeface="+mn-ea"/>
                <a:cs typeface="+mn-cs"/>
              </a:rPr>
              <a:t>Pixel ID: </a:t>
            </a:r>
            <a:r>
              <a:rPr kumimoji="0" lang="en-US" sz="1800" b="0" i="0" u="none" strike="noStrike" kern="1200" cap="none" spc="0" normalizeH="0" baseline="0" noProof="0" dirty="0">
                <a:ln>
                  <a:noFill/>
                </a:ln>
                <a:solidFill>
                  <a:srgbClr val="000000"/>
                </a:solidFill>
                <a:effectLst/>
                <a:uLnTx/>
                <a:uFillTx/>
                <a:latin typeface="Futura Next Book"/>
                <a:ea typeface="+mn-ea"/>
                <a:cs typeface="+mn-cs"/>
              </a:rPr>
              <a:t>To tie up all conversion events and user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utura Next Boo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Futura Next Book"/>
                <a:ea typeface="+mn-ea"/>
                <a:cs typeface="+mn-cs"/>
              </a:rPr>
              <a:t>Business Manager:</a:t>
            </a:r>
            <a:r>
              <a:rPr kumimoji="0" lang="en-US" sz="1800" b="0" i="0" u="none" strike="noStrike" kern="1200" cap="none" spc="0" normalizeH="0" baseline="0" noProof="0" dirty="0">
                <a:ln>
                  <a:noFill/>
                </a:ln>
                <a:solidFill>
                  <a:srgbClr val="000000"/>
                </a:solidFill>
                <a:effectLst/>
                <a:uLnTx/>
                <a:uFillTx/>
                <a:latin typeface="Futura Next Book"/>
                <a:ea typeface="+mn-ea"/>
                <a:cs typeface="+mn-cs"/>
              </a:rPr>
              <a:t> To use API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Futura Next Boo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Futura Next Book"/>
                <a:ea typeface="+mn-ea"/>
                <a:cs typeface="+mn-cs"/>
              </a:rPr>
              <a:t>Access Token:</a:t>
            </a:r>
            <a:r>
              <a:rPr kumimoji="0" lang="en-US" sz="1800" b="0" i="0" u="none" strike="noStrike" kern="1200" cap="none" spc="0" normalizeH="0" baseline="0" noProof="0" dirty="0">
                <a:ln>
                  <a:noFill/>
                </a:ln>
                <a:solidFill>
                  <a:srgbClr val="000000"/>
                </a:solidFill>
                <a:effectLst/>
                <a:uLnTx/>
                <a:uFillTx/>
                <a:latin typeface="Futura Next Book"/>
                <a:ea typeface="+mn-ea"/>
                <a:cs typeface="+mn-cs"/>
              </a:rPr>
              <a:t> You can get that using Events Manager or using your own app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utura Next Boo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Futura Next Book"/>
                <a:ea typeface="+mn-ea"/>
                <a:cs typeface="+mn-cs"/>
              </a:rPr>
              <a:t>Conversion API is built on Marketing API, which is further built on top of Graph API.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utura Next Boo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Futura Next Book"/>
                <a:ea typeface="+mn-ea"/>
                <a:cs typeface="+mn-cs"/>
              </a:rPr>
              <a:t>Conversion API accepts POST requests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utura Next Boo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Futura Next Book"/>
              <a:ea typeface="+mn-ea"/>
              <a:cs typeface="+mn-cs"/>
            </a:endParaRPr>
          </a:p>
          <a:p>
            <a:endParaRPr lang="en-US" dirty="0"/>
          </a:p>
        </p:txBody>
      </p:sp>
    </p:spTree>
    <p:extLst>
      <p:ext uri="{BB962C8B-B14F-4D97-AF65-F5344CB8AC3E}">
        <p14:creationId xmlns:p14="http://schemas.microsoft.com/office/powerpoint/2010/main" val="13445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57402"/>
            <a:ext cx="10817352" cy="749808"/>
          </a:xfrm>
        </p:spPr>
        <p:txBody>
          <a:bodyPr/>
          <a:lstStyle/>
          <a:p>
            <a:r>
              <a:rPr lang="en-US" dirty="0"/>
              <a:t>Tasks to be conducted from our end I</a:t>
            </a: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4</a:t>
            </a:fld>
            <a:endParaRPr lang="en-US" dirty="0"/>
          </a:p>
        </p:txBody>
      </p:sp>
      <p:sp>
        <p:nvSpPr>
          <p:cNvPr id="4" name="Text Placeholder 3">
            <a:extLst>
              <a:ext uri="{FF2B5EF4-FFF2-40B4-BE49-F238E27FC236}">
                <a16:creationId xmlns:a16="http://schemas.microsoft.com/office/drawing/2014/main" id="{403397F3-A0C0-4D83-B8B8-7F0C78F8B976}"/>
              </a:ext>
            </a:extLst>
          </p:cNvPr>
          <p:cNvSpPr>
            <a:spLocks noGrp="1"/>
          </p:cNvSpPr>
          <p:nvPr>
            <p:ph type="body" sz="quarter" idx="10"/>
          </p:nvPr>
        </p:nvSpPr>
        <p:spPr>
          <a:xfrm>
            <a:off x="685800" y="1676400"/>
            <a:ext cx="10817352" cy="1660267"/>
          </a:xfrm>
        </p:spPr>
        <p:txBody>
          <a:bodyPr numCol="1"/>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Create Subdomain for clients: PS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Map subdomain to our server: Client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Send following information about customers at conversion events:</a:t>
            </a:r>
          </a:p>
        </p:txBody>
      </p:sp>
      <p:sp>
        <p:nvSpPr>
          <p:cNvPr id="7" name="TextBox 6">
            <a:extLst>
              <a:ext uri="{FF2B5EF4-FFF2-40B4-BE49-F238E27FC236}">
                <a16:creationId xmlns:a16="http://schemas.microsoft.com/office/drawing/2014/main" id="{E78156A9-9EBE-40C0-A77A-8E3452380999}"/>
              </a:ext>
            </a:extLst>
          </p:cNvPr>
          <p:cNvSpPr txBox="1"/>
          <p:nvPr/>
        </p:nvSpPr>
        <p:spPr>
          <a:xfrm>
            <a:off x="-262219" y="3250156"/>
            <a:ext cx="11854594" cy="3607841"/>
          </a:xfrm>
          <a:prstGeom prst="rect">
            <a:avLst/>
          </a:prstGeom>
          <a:noFill/>
        </p:spPr>
        <p:txBody>
          <a:bodyPr wrap="square" numCol="3">
            <a:noAutofit/>
          </a:bodyPr>
          <a:lstStyle/>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2"/>
              </a:rPr>
              <a:t>em</a:t>
            </a:r>
            <a:r>
              <a:rPr kumimoji="0" lang="en-US" altLang="en-US" sz="1600" b="0" i="0" u="none" strike="noStrike" cap="none" normalizeH="0" baseline="0" dirty="0">
                <a:ln>
                  <a:noFill/>
                </a:ln>
                <a:solidFill>
                  <a:srgbClr val="385898"/>
                </a:solidFill>
                <a:effectLst/>
                <a:latin typeface="-apple-system"/>
                <a:hlinkClick r:id="rId2"/>
              </a:rPr>
              <a:t>: Email</a:t>
            </a:r>
            <a:r>
              <a:rPr kumimoji="0" lang="en-US" altLang="en-US" sz="1600" b="0" i="0" u="none" strike="noStrike" cap="none" normalizeH="0" baseline="0" dirty="0">
                <a:ln>
                  <a:noFill/>
                </a:ln>
                <a:solidFill>
                  <a:srgbClr val="4B4F56"/>
                </a:solidFill>
                <a:effectLst/>
                <a:latin typeface="-apple-system"/>
              </a:rPr>
              <a:t> — Hashing required</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3"/>
              </a:rPr>
              <a:t>ph</a:t>
            </a:r>
            <a:r>
              <a:rPr kumimoji="0" lang="en-US" altLang="en-US" sz="1600" b="0" i="0" u="none" strike="noStrike" cap="none" normalizeH="0" baseline="0" dirty="0">
                <a:ln>
                  <a:noFill/>
                </a:ln>
                <a:solidFill>
                  <a:srgbClr val="385898"/>
                </a:solidFill>
                <a:effectLst/>
                <a:latin typeface="-apple-system"/>
                <a:hlinkClick r:id="rId3"/>
              </a:rPr>
              <a:t>: Phone Number</a:t>
            </a:r>
            <a:r>
              <a:rPr kumimoji="0" lang="en-US" altLang="en-US" sz="1600" b="0" i="0" u="none" strike="noStrike" cap="none" normalizeH="0" baseline="0" dirty="0">
                <a:ln>
                  <a:noFill/>
                </a:ln>
                <a:solidFill>
                  <a:srgbClr val="4B4F56"/>
                </a:solidFill>
                <a:effectLst/>
                <a:latin typeface="-apple-system"/>
              </a:rPr>
              <a:t> — Hashing required</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4"/>
              </a:rPr>
              <a:t>fn</a:t>
            </a:r>
            <a:r>
              <a:rPr kumimoji="0" lang="en-US" altLang="en-US" sz="1600" b="0" i="0" u="none" strike="noStrike" cap="none" normalizeH="0" baseline="0" dirty="0">
                <a:ln>
                  <a:noFill/>
                </a:ln>
                <a:solidFill>
                  <a:srgbClr val="385898"/>
                </a:solidFill>
                <a:effectLst/>
                <a:latin typeface="-apple-system"/>
                <a:hlinkClick r:id="rId4"/>
              </a:rPr>
              <a:t>: First Name</a:t>
            </a:r>
            <a:r>
              <a:rPr kumimoji="0" lang="en-US" altLang="en-US" sz="1600" b="0" i="0" u="none" strike="noStrike" cap="none" normalizeH="0" baseline="0" dirty="0">
                <a:ln>
                  <a:noFill/>
                </a:ln>
                <a:solidFill>
                  <a:srgbClr val="4B4F56"/>
                </a:solidFill>
                <a:effectLst/>
                <a:latin typeface="-apple-system"/>
              </a:rPr>
              <a:t> — Hashing required</a:t>
            </a:r>
          </a:p>
          <a:p>
            <a:pPr lvl="3" eaLnBrk="0" fontAlgn="base" hangingPunct="0">
              <a:spcBef>
                <a:spcPct val="0"/>
              </a:spcBef>
              <a:spcAft>
                <a:spcPct val="0"/>
              </a:spcAft>
            </a:pPr>
            <a:r>
              <a:rPr kumimoji="0" lang="en-US" altLang="en-US" sz="1600" b="0" i="0" u="none" strike="noStrike" cap="none" normalizeH="0" baseline="0" dirty="0">
                <a:ln>
                  <a:noFill/>
                </a:ln>
                <a:solidFill>
                  <a:srgbClr val="42B72A"/>
                </a:solidFill>
                <a:effectLst/>
                <a:latin typeface="Menlo"/>
                <a:hlinkClick r:id="rId5"/>
              </a:rPr>
              <a:t>ln</a:t>
            </a:r>
            <a:r>
              <a:rPr kumimoji="0" lang="en-US" altLang="en-US" sz="1600" b="0" i="0" u="none" strike="noStrike" cap="none" normalizeH="0" baseline="0" dirty="0">
                <a:ln>
                  <a:noFill/>
                </a:ln>
                <a:solidFill>
                  <a:srgbClr val="385898"/>
                </a:solidFill>
                <a:effectLst/>
                <a:latin typeface="-apple-system"/>
                <a:hlinkClick r:id="rId5"/>
              </a:rPr>
              <a:t>: Last Name</a:t>
            </a:r>
            <a:r>
              <a:rPr kumimoji="0" lang="en-US" altLang="en-US" sz="1600" b="0" i="0" u="none" strike="noStrike" cap="none" normalizeH="0" baseline="0" dirty="0">
                <a:ln>
                  <a:noFill/>
                </a:ln>
                <a:solidFill>
                  <a:srgbClr val="4B4F56"/>
                </a:solidFill>
                <a:effectLst/>
                <a:latin typeface="-apple-system"/>
              </a:rPr>
              <a:t> — Hashing required</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6"/>
              </a:rPr>
              <a:t>ge</a:t>
            </a:r>
            <a:r>
              <a:rPr kumimoji="0" lang="en-US" altLang="en-US" sz="1600" b="0" i="0" u="none" strike="noStrike" cap="none" normalizeH="0" baseline="0" dirty="0">
                <a:ln>
                  <a:noFill/>
                </a:ln>
                <a:solidFill>
                  <a:srgbClr val="385898"/>
                </a:solidFill>
                <a:effectLst/>
                <a:latin typeface="-apple-system"/>
                <a:hlinkClick r:id="rId6"/>
              </a:rPr>
              <a:t>: Gender</a:t>
            </a:r>
            <a:r>
              <a:rPr kumimoji="0" lang="en-US" altLang="en-US" sz="1600" b="0" i="0" u="none" strike="noStrike" cap="none" normalizeH="0" baseline="0" dirty="0">
                <a:ln>
                  <a:noFill/>
                </a:ln>
                <a:solidFill>
                  <a:srgbClr val="4B4F56"/>
                </a:solidFill>
                <a:effectLst/>
                <a:latin typeface="-apple-system"/>
              </a:rPr>
              <a:t> — Hashing</a:t>
            </a:r>
            <a:endParaRPr lang="en-US" altLang="en-US" sz="1600" dirty="0">
              <a:solidFill>
                <a:srgbClr val="4B4F56"/>
              </a:solidFill>
              <a:latin typeface="-apple-system"/>
            </a:endParaRPr>
          </a:p>
          <a:p>
            <a:pPr lvl="3" eaLnBrk="0" fontAlgn="base" hangingPunct="0">
              <a:spcBef>
                <a:spcPct val="0"/>
              </a:spcBef>
              <a:spcAft>
                <a:spcPct val="0"/>
              </a:spcAft>
            </a:pPr>
            <a:r>
              <a:rPr kumimoji="0" lang="en-US" altLang="en-US" sz="1600" b="0" i="0" u="none" strike="noStrike" cap="none" normalizeH="0" baseline="0" dirty="0">
                <a:ln>
                  <a:noFill/>
                </a:ln>
                <a:solidFill>
                  <a:srgbClr val="4B4F56"/>
                </a:solidFill>
                <a:effectLst/>
                <a:latin typeface="-apple-system"/>
              </a:rPr>
              <a:t> required</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7"/>
              </a:rPr>
              <a:t>db</a:t>
            </a:r>
            <a:r>
              <a:rPr kumimoji="0" lang="en-US" altLang="en-US" sz="1600" b="0" i="0" u="none" strike="noStrike" cap="none" normalizeH="0" baseline="0" dirty="0">
                <a:ln>
                  <a:noFill/>
                </a:ln>
                <a:solidFill>
                  <a:srgbClr val="385898"/>
                </a:solidFill>
                <a:effectLst/>
                <a:latin typeface="-apple-system"/>
                <a:hlinkClick r:id="rId7"/>
              </a:rPr>
              <a:t>: Date of Birth</a:t>
            </a:r>
            <a:r>
              <a:rPr kumimoji="0" lang="en-US" altLang="en-US" sz="1600" b="0" i="0" u="none" strike="noStrike" cap="none" normalizeH="0" baseline="0" dirty="0">
                <a:ln>
                  <a:noFill/>
                </a:ln>
                <a:solidFill>
                  <a:srgbClr val="4B4F56"/>
                </a:solidFill>
                <a:effectLst/>
                <a:latin typeface="-apple-system"/>
              </a:rPr>
              <a:t> — Hashing required</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8"/>
              </a:rPr>
              <a:t>st</a:t>
            </a:r>
            <a:r>
              <a:rPr kumimoji="0" lang="en-US" altLang="en-US" sz="1600" b="0" i="0" u="none" strike="noStrike" cap="none" normalizeH="0" baseline="0" dirty="0">
                <a:ln>
                  <a:noFill/>
                </a:ln>
                <a:solidFill>
                  <a:srgbClr val="385898"/>
                </a:solidFill>
                <a:effectLst/>
                <a:latin typeface="-apple-system"/>
                <a:hlinkClick r:id="rId8"/>
              </a:rPr>
              <a:t>: State</a:t>
            </a:r>
            <a:r>
              <a:rPr kumimoji="0" lang="en-US" altLang="en-US" sz="1600" b="0" i="0" u="none" strike="noStrike" cap="none" normalizeH="0" baseline="0" dirty="0">
                <a:ln>
                  <a:noFill/>
                </a:ln>
                <a:solidFill>
                  <a:srgbClr val="4B4F56"/>
                </a:solidFill>
                <a:effectLst/>
                <a:latin typeface="-apple-system"/>
              </a:rPr>
              <a:t> — Hashing required</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9"/>
              </a:rPr>
              <a:t>zp</a:t>
            </a:r>
            <a:r>
              <a:rPr kumimoji="0" lang="en-US" altLang="en-US" sz="1600" b="0" i="0" u="none" strike="noStrike" cap="none" normalizeH="0" baseline="0" dirty="0">
                <a:ln>
                  <a:noFill/>
                </a:ln>
                <a:solidFill>
                  <a:srgbClr val="385898"/>
                </a:solidFill>
                <a:effectLst/>
                <a:latin typeface="-apple-system"/>
                <a:hlinkClick r:id="rId9"/>
              </a:rPr>
              <a:t>: Zip Code</a:t>
            </a:r>
            <a:r>
              <a:rPr kumimoji="0" lang="en-US" altLang="en-US" sz="1600" b="0" i="0" u="none" strike="noStrike" cap="none" normalizeH="0" baseline="0" dirty="0">
                <a:ln>
                  <a:noFill/>
                </a:ln>
                <a:solidFill>
                  <a:srgbClr val="4B4F56"/>
                </a:solidFill>
                <a:effectLst/>
                <a:latin typeface="-apple-system"/>
              </a:rPr>
              <a:t> — Hashing required</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10"/>
              </a:rPr>
              <a:t>ct</a:t>
            </a:r>
            <a:r>
              <a:rPr kumimoji="0" lang="en-US" altLang="en-US" sz="1600" b="0" i="0" u="none" strike="noStrike" cap="none" normalizeH="0" baseline="0" dirty="0">
                <a:ln>
                  <a:noFill/>
                </a:ln>
                <a:solidFill>
                  <a:srgbClr val="385898"/>
                </a:solidFill>
                <a:effectLst/>
                <a:latin typeface="-apple-system"/>
                <a:hlinkClick r:id="rId10"/>
              </a:rPr>
              <a:t>: City</a:t>
            </a:r>
            <a:r>
              <a:rPr kumimoji="0" lang="en-US" altLang="en-US" sz="1600" b="0" i="0" u="none" strike="noStrike" cap="none" normalizeH="0" baseline="0" dirty="0">
                <a:ln>
                  <a:noFill/>
                </a:ln>
                <a:solidFill>
                  <a:srgbClr val="4B4F56"/>
                </a:solidFill>
                <a:effectLst/>
                <a:latin typeface="-apple-system"/>
              </a:rPr>
              <a:t> — Hashing required</a:t>
            </a:r>
          </a:p>
          <a:p>
            <a:pPr lvl="3" eaLnBrk="0" fontAlgn="base" hangingPunct="0">
              <a:spcBef>
                <a:spcPct val="0"/>
              </a:spcBef>
              <a:spcAft>
                <a:spcPct val="0"/>
              </a:spcAft>
            </a:pPr>
            <a:r>
              <a:rPr kumimoji="0" lang="en-US" altLang="en-US" sz="1600" b="0" i="0" u="none" strike="noStrike" cap="none" normalizeH="0" baseline="0" dirty="0">
                <a:ln>
                  <a:noFill/>
                </a:ln>
                <a:solidFill>
                  <a:srgbClr val="42B72A"/>
                </a:solidFill>
                <a:effectLst/>
                <a:latin typeface="Menlo"/>
                <a:hlinkClick r:id="rId11"/>
              </a:rPr>
              <a:t>country</a:t>
            </a:r>
            <a:r>
              <a:rPr kumimoji="0" lang="en-US" altLang="en-US" sz="1600" b="0" i="0" u="none" strike="noStrike" cap="none" normalizeH="0" baseline="0" dirty="0">
                <a:ln>
                  <a:noFill/>
                </a:ln>
                <a:solidFill>
                  <a:srgbClr val="385898"/>
                </a:solidFill>
                <a:effectLst/>
                <a:latin typeface="-apple-system"/>
                <a:hlinkClick r:id="rId11"/>
              </a:rPr>
              <a:t>: Country</a:t>
            </a:r>
            <a:r>
              <a:rPr kumimoji="0" lang="en-US" altLang="en-US" sz="1600" b="0" i="0" u="none" strike="noStrike" cap="none" normalizeH="0" baseline="0" dirty="0">
                <a:ln>
                  <a:noFill/>
                </a:ln>
                <a:solidFill>
                  <a:srgbClr val="4B4F56"/>
                </a:solidFill>
                <a:effectLst/>
                <a:latin typeface="-apple-system"/>
              </a:rPr>
              <a:t> — Hashing required</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12"/>
              </a:rPr>
              <a:t>external_id</a:t>
            </a:r>
            <a:r>
              <a:rPr kumimoji="0" lang="en-US" altLang="en-US" sz="1600" b="0" i="0" u="none" strike="noStrike" cap="none" normalizeH="0" baseline="0" dirty="0">
                <a:ln>
                  <a:noFill/>
                </a:ln>
                <a:solidFill>
                  <a:srgbClr val="385898"/>
                </a:solidFill>
                <a:effectLst/>
                <a:latin typeface="-apple-system"/>
                <a:hlinkClick r:id="rId12"/>
              </a:rPr>
              <a:t>: External ID</a:t>
            </a:r>
            <a:r>
              <a:rPr kumimoji="0" lang="en-US" altLang="en-US" sz="1600" b="0" i="0" u="none" strike="noStrike" cap="none" normalizeH="0" baseline="0" dirty="0">
                <a:ln>
                  <a:noFill/>
                </a:ln>
                <a:solidFill>
                  <a:srgbClr val="4B4F56"/>
                </a:solidFill>
                <a:effectLst/>
                <a:latin typeface="-apple-system"/>
              </a:rPr>
              <a:t> — Hashing recommended</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13"/>
              </a:rPr>
              <a:t>client_ip_address</a:t>
            </a:r>
            <a:r>
              <a:rPr kumimoji="0" lang="en-US" altLang="en-US" sz="1600" b="0" i="0" u="none" strike="noStrike" cap="none" normalizeH="0" baseline="0" dirty="0">
                <a:ln>
                  <a:noFill/>
                </a:ln>
                <a:solidFill>
                  <a:srgbClr val="385898"/>
                </a:solidFill>
                <a:effectLst/>
                <a:latin typeface="-apple-system"/>
                <a:hlinkClick r:id="rId13"/>
              </a:rPr>
              <a:t>: Client IP Address</a:t>
            </a:r>
            <a:r>
              <a:rPr kumimoji="0" lang="en-US" altLang="en-US" sz="1600" b="0" i="0" u="none" strike="noStrike" cap="none" normalizeH="0" baseline="0" dirty="0">
                <a:ln>
                  <a:noFill/>
                </a:ln>
                <a:solidFill>
                  <a:srgbClr val="4B4F56"/>
                </a:solidFill>
                <a:effectLst/>
                <a:latin typeface="-apple-system"/>
              </a:rPr>
              <a:t> — Do not hash</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14"/>
              </a:rPr>
              <a:t>client_user_agent</a:t>
            </a:r>
            <a:r>
              <a:rPr kumimoji="0" lang="en-US" altLang="en-US" sz="1600" b="0" i="0" u="none" strike="noStrike" cap="none" normalizeH="0" baseline="0" dirty="0">
                <a:ln>
                  <a:noFill/>
                </a:ln>
                <a:solidFill>
                  <a:srgbClr val="385898"/>
                </a:solidFill>
                <a:effectLst/>
                <a:latin typeface="-apple-system"/>
                <a:hlinkClick r:id="rId14"/>
              </a:rPr>
              <a:t>: Client User Agent</a:t>
            </a:r>
            <a:r>
              <a:rPr kumimoji="0" lang="en-US" altLang="en-US" sz="1600" b="0" i="0" u="none" strike="noStrike" cap="none" normalizeH="0" baseline="0" dirty="0">
                <a:ln>
                  <a:noFill/>
                </a:ln>
                <a:solidFill>
                  <a:srgbClr val="4B4F56"/>
                </a:solidFill>
                <a:effectLst/>
                <a:latin typeface="-apple-system"/>
              </a:rPr>
              <a:t> — Do not hash</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15"/>
              </a:rPr>
              <a:t>fbc</a:t>
            </a:r>
            <a:r>
              <a:rPr kumimoji="0" lang="en-US" altLang="en-US" sz="1600" b="0" i="0" u="none" strike="noStrike" cap="none" normalizeH="0" baseline="0" dirty="0">
                <a:ln>
                  <a:noFill/>
                </a:ln>
                <a:solidFill>
                  <a:srgbClr val="385898"/>
                </a:solidFill>
                <a:effectLst/>
                <a:latin typeface="-apple-system"/>
                <a:hlinkClick r:id="rId15"/>
              </a:rPr>
              <a:t>: Click ID</a:t>
            </a:r>
            <a:r>
              <a:rPr kumimoji="0" lang="en-US" altLang="en-US" sz="1600" b="0" i="0" u="none" strike="noStrike" cap="none" normalizeH="0" baseline="0" dirty="0">
                <a:ln>
                  <a:noFill/>
                </a:ln>
                <a:solidFill>
                  <a:srgbClr val="4B4F56"/>
                </a:solidFill>
                <a:effectLst/>
                <a:latin typeface="-apple-system"/>
              </a:rPr>
              <a:t> — Do not hash</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16"/>
              </a:rPr>
              <a:t>fbp</a:t>
            </a:r>
            <a:r>
              <a:rPr kumimoji="0" lang="en-US" altLang="en-US" sz="1600" b="0" i="0" u="none" strike="noStrike" cap="none" normalizeH="0" baseline="0" dirty="0">
                <a:ln>
                  <a:noFill/>
                </a:ln>
                <a:solidFill>
                  <a:srgbClr val="385898"/>
                </a:solidFill>
                <a:effectLst/>
                <a:latin typeface="-apple-system"/>
                <a:hlinkClick r:id="rId16"/>
              </a:rPr>
              <a:t>: Browser ID</a:t>
            </a:r>
            <a:r>
              <a:rPr kumimoji="0" lang="en-US" altLang="en-US" sz="1600" b="0" i="0" u="none" strike="noStrike" cap="none" normalizeH="0" baseline="0" dirty="0">
                <a:ln>
                  <a:noFill/>
                </a:ln>
                <a:solidFill>
                  <a:srgbClr val="4B4F56"/>
                </a:solidFill>
                <a:effectLst/>
                <a:latin typeface="-apple-system"/>
              </a:rPr>
              <a:t> — Do not hash</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17"/>
              </a:rPr>
              <a:t>subscription_id</a:t>
            </a:r>
            <a:r>
              <a:rPr kumimoji="0" lang="en-US" altLang="en-US" sz="1600" b="0" i="0" u="none" strike="noStrike" cap="none" normalizeH="0" baseline="0" dirty="0">
                <a:ln>
                  <a:noFill/>
                </a:ln>
                <a:solidFill>
                  <a:srgbClr val="385898"/>
                </a:solidFill>
                <a:effectLst/>
                <a:latin typeface="-apple-system"/>
                <a:hlinkClick r:id="rId17"/>
              </a:rPr>
              <a:t>: Subscription ID</a:t>
            </a:r>
            <a:r>
              <a:rPr kumimoji="0" lang="en-US" altLang="en-US" sz="1600" b="0" i="0" u="none" strike="noStrike" cap="none" normalizeH="0" baseline="0" dirty="0">
                <a:ln>
                  <a:noFill/>
                </a:ln>
                <a:solidFill>
                  <a:srgbClr val="4B4F56"/>
                </a:solidFill>
                <a:effectLst/>
                <a:latin typeface="-apple-system"/>
              </a:rPr>
              <a:t> — Do not hash</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18"/>
              </a:rPr>
              <a:t>fb_login_id</a:t>
            </a:r>
            <a:r>
              <a:rPr kumimoji="0" lang="en-US" altLang="en-US" sz="1600" b="0" i="0" u="none" strike="noStrike" cap="none" normalizeH="0" baseline="0" dirty="0">
                <a:ln>
                  <a:noFill/>
                </a:ln>
                <a:solidFill>
                  <a:srgbClr val="385898"/>
                </a:solidFill>
                <a:effectLst/>
                <a:latin typeface="-apple-system"/>
                <a:hlinkClick r:id="rId18"/>
              </a:rPr>
              <a:t>: Facebook Login ID</a:t>
            </a:r>
            <a:r>
              <a:rPr kumimoji="0" lang="en-US" altLang="en-US" sz="1600" b="0" i="0" u="none" strike="noStrike" cap="none" normalizeH="0" baseline="0" dirty="0">
                <a:ln>
                  <a:noFill/>
                </a:ln>
                <a:solidFill>
                  <a:srgbClr val="4B4F56"/>
                </a:solidFill>
                <a:effectLst/>
                <a:latin typeface="-apple-system"/>
              </a:rPr>
              <a:t> — Do not hash</a:t>
            </a:r>
          </a:p>
          <a:p>
            <a:pPr lvl="3" eaLnBrk="0" fontAlgn="base" hangingPunct="0">
              <a:spcBef>
                <a:spcPct val="0"/>
              </a:spcBef>
              <a:spcAft>
                <a:spcPct val="0"/>
              </a:spcAft>
            </a:pPr>
            <a:r>
              <a:rPr kumimoji="0" lang="en-US" altLang="en-US" sz="1600" b="0" i="0" u="none" strike="noStrike" cap="none" normalizeH="0" baseline="0" dirty="0" err="1">
                <a:ln>
                  <a:noFill/>
                </a:ln>
                <a:solidFill>
                  <a:srgbClr val="42B72A"/>
                </a:solidFill>
                <a:effectLst/>
                <a:latin typeface="Menlo"/>
                <a:hlinkClick r:id="rId19"/>
              </a:rPr>
              <a:t>lead_id</a:t>
            </a:r>
            <a:r>
              <a:rPr kumimoji="0" lang="en-US" altLang="en-US" sz="1600" b="0" i="0" u="none" strike="noStrike" cap="none" normalizeH="0" baseline="0" dirty="0">
                <a:ln>
                  <a:noFill/>
                </a:ln>
                <a:solidFill>
                  <a:srgbClr val="385898"/>
                </a:solidFill>
                <a:effectLst/>
                <a:latin typeface="-apple-system"/>
                <a:hlinkClick r:id="rId19"/>
              </a:rPr>
              <a:t>: Lead ID</a:t>
            </a:r>
            <a:r>
              <a:rPr kumimoji="0" lang="en-US" altLang="en-US" sz="1600" b="0" i="0" u="none" strike="noStrike" cap="none" normalizeH="0" baseline="0" dirty="0">
                <a:ln>
                  <a:noFill/>
                </a:ln>
                <a:solidFill>
                  <a:srgbClr val="4B4F56"/>
                </a:solidFill>
                <a:effectLst/>
                <a:latin typeface="-apple-system"/>
              </a:rPr>
              <a:t> — Do not hash</a:t>
            </a:r>
            <a:endParaRPr lang="en-US" sz="1600" dirty="0"/>
          </a:p>
        </p:txBody>
      </p:sp>
      <p:sp>
        <p:nvSpPr>
          <p:cNvPr id="8" name="Subtitle 11">
            <a:extLst>
              <a:ext uri="{FF2B5EF4-FFF2-40B4-BE49-F238E27FC236}">
                <a16:creationId xmlns:a16="http://schemas.microsoft.com/office/drawing/2014/main" id="{C9A38A57-DEEA-4225-89E4-F90D7E13834F}"/>
              </a:ext>
            </a:extLst>
          </p:cNvPr>
          <p:cNvSpPr txBox="1">
            <a:spLocks/>
          </p:cNvSpPr>
          <p:nvPr/>
        </p:nvSpPr>
        <p:spPr>
          <a:xfrm>
            <a:off x="685798" y="533400"/>
            <a:ext cx="7680961" cy="254813"/>
          </a:xfrm>
          <a:prstGeom prst="rect">
            <a:avLst/>
          </a:prstGeom>
        </p:spPr>
        <p:txBody>
          <a:bodyPr vert="horz" lIns="0" tIns="0" rIns="0" bIns="0" rtlCol="0" anchor="t" anchorCtr="0">
            <a:noAutofit/>
          </a:bodyPr>
          <a:lstStyle>
            <a:lvl1pPr marL="0" indent="0" algn="l" defTabSz="914400" rtl="0" eaLnBrk="1" latinLnBrk="0" hangingPunct="1">
              <a:lnSpc>
                <a:spcPts val="3600"/>
              </a:lnSpc>
              <a:spcBef>
                <a:spcPts val="0"/>
              </a:spcBef>
              <a:spcAft>
                <a:spcPts val="0"/>
              </a:spcAft>
              <a:buFont typeface="+mj-lt"/>
              <a:buNone/>
              <a:defRPr sz="1000" b="0" i="0" kern="0" cap="none" spc="50" baseline="0">
                <a:solidFill>
                  <a:schemeClr val="accent6"/>
                </a:solidFill>
                <a:latin typeface="Futura Next DemiBold" panose="020B0602020204020303" pitchFamily="34" charset="77"/>
                <a:ea typeface="+mn-ea"/>
                <a:cs typeface="+mn-cs"/>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3pPr>
            <a:lvl4pPr marL="1371600"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4pPr>
            <a:lvl5pPr marL="1828800"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nSpc>
                <a:spcPts val="2200"/>
              </a:lnSpc>
              <a:buFontTx/>
              <a:buNone/>
            </a:pPr>
            <a:r>
              <a:rPr lang="en-US" b="1" dirty="0">
                <a:solidFill>
                  <a:schemeClr val="accent1"/>
                </a:solidFill>
                <a:latin typeface="Futura Next DemiBold"/>
              </a:rPr>
              <a:t>Proposal </a:t>
            </a:r>
            <a:r>
              <a:rPr lang="en-US" dirty="0">
                <a:solidFill>
                  <a:schemeClr val="accent1"/>
                </a:solidFill>
                <a:latin typeface="Futura Next DemiBold"/>
              </a:rPr>
              <a:t>|</a:t>
            </a:r>
            <a:r>
              <a:rPr lang="en-US" dirty="0">
                <a:solidFill>
                  <a:srgbClr val="FF0000"/>
                </a:solidFill>
              </a:rPr>
              <a:t> CAPI</a:t>
            </a:r>
            <a:endParaRPr lang="en-US" dirty="0">
              <a:solidFill>
                <a:srgbClr val="FF0000"/>
              </a:solidFill>
              <a:latin typeface="Futura Next DemiBold"/>
            </a:endParaRPr>
          </a:p>
          <a:p>
            <a:pPr>
              <a:lnSpc>
                <a:spcPts val="2200"/>
              </a:lnSpc>
              <a:buFontTx/>
              <a:buNone/>
            </a:pPr>
            <a:endParaRPr lang="en-US" b="1" dirty="0">
              <a:solidFill>
                <a:schemeClr val="accent1"/>
              </a:solidFill>
              <a:latin typeface="Futura Next DemiBold"/>
            </a:endParaRPr>
          </a:p>
        </p:txBody>
      </p:sp>
    </p:spTree>
    <p:extLst>
      <p:ext uri="{BB962C8B-B14F-4D97-AF65-F5344CB8AC3E}">
        <p14:creationId xmlns:p14="http://schemas.microsoft.com/office/powerpoint/2010/main" val="213091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57402"/>
            <a:ext cx="10817352" cy="749808"/>
          </a:xfrm>
        </p:spPr>
        <p:txBody>
          <a:bodyPr/>
          <a:lstStyle/>
          <a:p>
            <a:r>
              <a:rPr lang="en-US" dirty="0"/>
              <a:t>Tasks to be conducted from our end II</a:t>
            </a: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5</a:t>
            </a:fld>
            <a:endParaRPr lang="en-US" dirty="0"/>
          </a:p>
        </p:txBody>
      </p:sp>
      <p:sp>
        <p:nvSpPr>
          <p:cNvPr id="4" name="Text Placeholder 3">
            <a:extLst>
              <a:ext uri="{FF2B5EF4-FFF2-40B4-BE49-F238E27FC236}">
                <a16:creationId xmlns:a16="http://schemas.microsoft.com/office/drawing/2014/main" id="{403397F3-A0C0-4D83-B8B8-7F0C78F8B976}"/>
              </a:ext>
            </a:extLst>
          </p:cNvPr>
          <p:cNvSpPr>
            <a:spLocks noGrp="1"/>
          </p:cNvSpPr>
          <p:nvPr>
            <p:ph type="body" sz="quarter" idx="10"/>
          </p:nvPr>
        </p:nvSpPr>
        <p:spPr>
          <a:xfrm>
            <a:off x="685800" y="1676400"/>
            <a:ext cx="10817352" cy="481374"/>
          </a:xfrm>
        </p:spPr>
        <p:txBody>
          <a:bodyPr numCol="1"/>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These are the prominent conversion events:</a:t>
            </a:r>
          </a:p>
        </p:txBody>
      </p:sp>
      <p:sp>
        <p:nvSpPr>
          <p:cNvPr id="8" name="TextBox 7">
            <a:extLst>
              <a:ext uri="{FF2B5EF4-FFF2-40B4-BE49-F238E27FC236}">
                <a16:creationId xmlns:a16="http://schemas.microsoft.com/office/drawing/2014/main" id="{4B8D15BB-133B-43AA-BF81-3F4F33B32B85}"/>
              </a:ext>
            </a:extLst>
          </p:cNvPr>
          <p:cNvSpPr txBox="1"/>
          <p:nvPr/>
        </p:nvSpPr>
        <p:spPr>
          <a:xfrm>
            <a:off x="685798" y="2319278"/>
            <a:ext cx="6112328" cy="2862322"/>
          </a:xfrm>
          <a:prstGeom prst="rect">
            <a:avLst/>
          </a:prstGeom>
          <a:noFill/>
        </p:spPr>
        <p:txBody>
          <a:bodyPr wrap="square">
            <a:spAutoFit/>
          </a:bodyPr>
          <a:lstStyle/>
          <a:p>
            <a:r>
              <a:rPr lang="en-US" dirty="0" err="1">
                <a:solidFill>
                  <a:srgbClr val="4472C4"/>
                </a:solidFill>
                <a:latin typeface="Calibri" panose="020F0502020204030204"/>
              </a:rPr>
              <a:t>AddPaymentInfo</a:t>
            </a:r>
            <a:endParaRPr lang="en-US" dirty="0">
              <a:solidFill>
                <a:srgbClr val="4472C4"/>
              </a:solidFill>
              <a:latin typeface="Calibri" panose="020F0502020204030204"/>
            </a:endParaRPr>
          </a:p>
          <a:p>
            <a:r>
              <a:rPr lang="en-US" dirty="0" err="1">
                <a:solidFill>
                  <a:srgbClr val="4472C4"/>
                </a:solidFill>
                <a:latin typeface="Calibri" panose="020F0502020204030204"/>
              </a:rPr>
              <a:t>AddToCart</a:t>
            </a:r>
            <a:endParaRPr lang="en-US" dirty="0">
              <a:solidFill>
                <a:srgbClr val="4472C4"/>
              </a:solidFill>
              <a:latin typeface="Calibri" panose="020F0502020204030204"/>
            </a:endParaRPr>
          </a:p>
          <a:p>
            <a:r>
              <a:rPr lang="en-US" dirty="0" err="1">
                <a:solidFill>
                  <a:srgbClr val="4472C4"/>
                </a:solidFill>
                <a:latin typeface="Calibri" panose="020F0502020204030204"/>
              </a:rPr>
              <a:t>AddToWishlist</a:t>
            </a:r>
            <a:endParaRPr lang="en-US" dirty="0">
              <a:solidFill>
                <a:srgbClr val="4472C4"/>
              </a:solidFill>
              <a:latin typeface="Calibri" panose="020F0502020204030204"/>
            </a:endParaRPr>
          </a:p>
          <a:p>
            <a:r>
              <a:rPr lang="en-US" dirty="0" err="1">
                <a:solidFill>
                  <a:srgbClr val="4472C4"/>
                </a:solidFill>
                <a:latin typeface="Calibri" panose="020F0502020204030204"/>
              </a:rPr>
              <a:t>InitiateCheckout</a:t>
            </a:r>
            <a:endParaRPr lang="en-US" dirty="0">
              <a:solidFill>
                <a:srgbClr val="4472C4"/>
              </a:solidFill>
              <a:latin typeface="Calibri" panose="020F0502020204030204"/>
            </a:endParaRPr>
          </a:p>
          <a:p>
            <a:r>
              <a:rPr lang="en-US" dirty="0">
                <a:solidFill>
                  <a:srgbClr val="4472C4"/>
                </a:solidFill>
                <a:latin typeface="Calibri" panose="020F0502020204030204"/>
              </a:rPr>
              <a:t>Lead</a:t>
            </a:r>
          </a:p>
          <a:p>
            <a:r>
              <a:rPr lang="en-US" dirty="0" err="1">
                <a:solidFill>
                  <a:srgbClr val="4472C4"/>
                </a:solidFill>
                <a:latin typeface="Calibri" panose="020F0502020204030204"/>
              </a:rPr>
              <a:t>PageView</a:t>
            </a:r>
            <a:endParaRPr lang="en-US" dirty="0">
              <a:solidFill>
                <a:srgbClr val="4472C4"/>
              </a:solidFill>
              <a:latin typeface="Calibri" panose="020F0502020204030204"/>
            </a:endParaRPr>
          </a:p>
          <a:p>
            <a:r>
              <a:rPr lang="en-US" dirty="0">
                <a:solidFill>
                  <a:srgbClr val="4472C4"/>
                </a:solidFill>
                <a:latin typeface="Calibri" panose="020F0502020204030204"/>
              </a:rPr>
              <a:t>Purchase</a:t>
            </a:r>
          </a:p>
          <a:p>
            <a:r>
              <a:rPr lang="en-US" dirty="0">
                <a:solidFill>
                  <a:srgbClr val="4472C4"/>
                </a:solidFill>
                <a:latin typeface="Calibri" panose="020F0502020204030204"/>
              </a:rPr>
              <a:t>Search</a:t>
            </a:r>
          </a:p>
          <a:p>
            <a:r>
              <a:rPr lang="en-US" dirty="0" err="1">
                <a:solidFill>
                  <a:srgbClr val="4472C4"/>
                </a:solidFill>
                <a:latin typeface="Calibri" panose="020F0502020204030204"/>
              </a:rPr>
              <a:t>CompleteRegistration</a:t>
            </a:r>
            <a:endParaRPr lang="en-US" dirty="0">
              <a:solidFill>
                <a:srgbClr val="4472C4"/>
              </a:solidFill>
              <a:latin typeface="Calibri" panose="020F0502020204030204"/>
            </a:endParaRPr>
          </a:p>
          <a:p>
            <a:r>
              <a:rPr lang="en-US" dirty="0" err="1">
                <a:solidFill>
                  <a:srgbClr val="4472C4"/>
                </a:solidFill>
                <a:latin typeface="Calibri" panose="020F0502020204030204"/>
              </a:rPr>
              <a:t>ViewContent</a:t>
            </a:r>
            <a:endParaRPr lang="en-US" dirty="0">
              <a:solidFill>
                <a:srgbClr val="4472C4"/>
              </a:solidFill>
              <a:latin typeface="Calibri" panose="020F0502020204030204"/>
            </a:endParaRPr>
          </a:p>
        </p:txBody>
      </p:sp>
      <p:sp>
        <p:nvSpPr>
          <p:cNvPr id="9" name="Subtitle 11">
            <a:extLst>
              <a:ext uri="{FF2B5EF4-FFF2-40B4-BE49-F238E27FC236}">
                <a16:creationId xmlns:a16="http://schemas.microsoft.com/office/drawing/2014/main" id="{E775EDB5-F675-469E-8036-8EE58D75957A}"/>
              </a:ext>
            </a:extLst>
          </p:cNvPr>
          <p:cNvSpPr txBox="1">
            <a:spLocks/>
          </p:cNvSpPr>
          <p:nvPr/>
        </p:nvSpPr>
        <p:spPr>
          <a:xfrm>
            <a:off x="685798" y="533400"/>
            <a:ext cx="7680961" cy="254813"/>
          </a:xfrm>
          <a:prstGeom prst="rect">
            <a:avLst/>
          </a:prstGeom>
        </p:spPr>
        <p:txBody>
          <a:bodyPr vert="horz" lIns="0" tIns="0" rIns="0" bIns="0" rtlCol="0" anchor="t" anchorCtr="0">
            <a:noAutofit/>
          </a:bodyPr>
          <a:lstStyle>
            <a:lvl1pPr marL="0" indent="0" algn="l" defTabSz="914400" rtl="0" eaLnBrk="1" latinLnBrk="0" hangingPunct="1">
              <a:lnSpc>
                <a:spcPts val="3600"/>
              </a:lnSpc>
              <a:spcBef>
                <a:spcPts val="0"/>
              </a:spcBef>
              <a:spcAft>
                <a:spcPts val="0"/>
              </a:spcAft>
              <a:buFont typeface="+mj-lt"/>
              <a:buNone/>
              <a:defRPr sz="1000" b="0" i="0" kern="0" cap="none" spc="50" baseline="0">
                <a:solidFill>
                  <a:schemeClr val="accent6"/>
                </a:solidFill>
                <a:latin typeface="Futura Next DemiBold" panose="020B0602020204020303" pitchFamily="34" charset="77"/>
                <a:ea typeface="+mn-ea"/>
                <a:cs typeface="+mn-cs"/>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3pPr>
            <a:lvl4pPr marL="1371600"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4pPr>
            <a:lvl5pPr marL="1828800"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nSpc>
                <a:spcPts val="2200"/>
              </a:lnSpc>
              <a:buFontTx/>
              <a:buNone/>
            </a:pPr>
            <a:r>
              <a:rPr lang="en-US" b="1" dirty="0">
                <a:solidFill>
                  <a:schemeClr val="accent1"/>
                </a:solidFill>
                <a:latin typeface="Futura Next DemiBold"/>
              </a:rPr>
              <a:t>Proposal </a:t>
            </a:r>
            <a:r>
              <a:rPr lang="en-US" dirty="0">
                <a:solidFill>
                  <a:schemeClr val="accent1"/>
                </a:solidFill>
                <a:latin typeface="Futura Next DemiBold"/>
              </a:rPr>
              <a:t>|</a:t>
            </a:r>
            <a:r>
              <a:rPr lang="en-US" dirty="0">
                <a:solidFill>
                  <a:srgbClr val="FF0000"/>
                </a:solidFill>
              </a:rPr>
              <a:t> CAPI</a:t>
            </a:r>
            <a:endParaRPr lang="en-US" dirty="0">
              <a:solidFill>
                <a:srgbClr val="FF0000"/>
              </a:solidFill>
              <a:latin typeface="Futura Next DemiBold"/>
            </a:endParaRPr>
          </a:p>
          <a:p>
            <a:pPr>
              <a:lnSpc>
                <a:spcPts val="2200"/>
              </a:lnSpc>
              <a:buFontTx/>
              <a:buNone/>
            </a:pPr>
            <a:endParaRPr lang="en-US" b="1" dirty="0">
              <a:solidFill>
                <a:schemeClr val="accent1"/>
              </a:solidFill>
              <a:latin typeface="Futura Next DemiBold"/>
            </a:endParaRPr>
          </a:p>
        </p:txBody>
      </p:sp>
    </p:spTree>
    <p:extLst>
      <p:ext uri="{BB962C8B-B14F-4D97-AF65-F5344CB8AC3E}">
        <p14:creationId xmlns:p14="http://schemas.microsoft.com/office/powerpoint/2010/main" val="465131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57402"/>
            <a:ext cx="10817352" cy="749808"/>
          </a:xfrm>
        </p:spPr>
        <p:txBody>
          <a:bodyPr/>
          <a:lstStyle/>
          <a:p>
            <a:r>
              <a:rPr lang="en-US" dirty="0"/>
              <a:t>Tasks to be conducted from our end III</a:t>
            </a: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6</a:t>
            </a:fld>
            <a:endParaRPr lang="en-US" dirty="0"/>
          </a:p>
        </p:txBody>
      </p:sp>
      <p:sp>
        <p:nvSpPr>
          <p:cNvPr id="4" name="Text Placeholder 3">
            <a:extLst>
              <a:ext uri="{FF2B5EF4-FFF2-40B4-BE49-F238E27FC236}">
                <a16:creationId xmlns:a16="http://schemas.microsoft.com/office/drawing/2014/main" id="{403397F3-A0C0-4D83-B8B8-7F0C78F8B976}"/>
              </a:ext>
            </a:extLst>
          </p:cNvPr>
          <p:cNvSpPr>
            <a:spLocks noGrp="1"/>
          </p:cNvSpPr>
          <p:nvPr>
            <p:ph type="body" sz="quarter" idx="10"/>
          </p:nvPr>
        </p:nvSpPr>
        <p:spPr/>
        <p:txBody>
          <a:bodyPr numCol="1"/>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a:solidFill>
                  <a:prstClr val="black"/>
                </a:solidFill>
                <a:latin typeface="Calibri" panose="020F0502020204030204"/>
              </a:rPr>
              <a:t>Implementation code will be sitting on our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Client server has to send event to our server through API call (maybe) to initiate the call to Facebook Conversion API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The data that is to be sent over to FB can be a part of this API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ubtitle 11">
            <a:extLst>
              <a:ext uri="{FF2B5EF4-FFF2-40B4-BE49-F238E27FC236}">
                <a16:creationId xmlns:a16="http://schemas.microsoft.com/office/drawing/2014/main" id="{5D313DA3-DF3F-4711-835C-08E1A053B94A}"/>
              </a:ext>
            </a:extLst>
          </p:cNvPr>
          <p:cNvSpPr txBox="1">
            <a:spLocks/>
          </p:cNvSpPr>
          <p:nvPr/>
        </p:nvSpPr>
        <p:spPr>
          <a:xfrm>
            <a:off x="685798" y="533400"/>
            <a:ext cx="7680961" cy="254813"/>
          </a:xfrm>
          <a:prstGeom prst="rect">
            <a:avLst/>
          </a:prstGeom>
        </p:spPr>
        <p:txBody>
          <a:bodyPr vert="horz" lIns="0" tIns="0" rIns="0" bIns="0" rtlCol="0" anchor="t" anchorCtr="0">
            <a:noAutofit/>
          </a:bodyPr>
          <a:lstStyle>
            <a:lvl1pPr marL="0" indent="0" algn="l" defTabSz="914400" rtl="0" eaLnBrk="1" latinLnBrk="0" hangingPunct="1">
              <a:lnSpc>
                <a:spcPts val="3600"/>
              </a:lnSpc>
              <a:spcBef>
                <a:spcPts val="0"/>
              </a:spcBef>
              <a:spcAft>
                <a:spcPts val="0"/>
              </a:spcAft>
              <a:buFont typeface="+mj-lt"/>
              <a:buNone/>
              <a:defRPr sz="1000" b="0" i="0" kern="0" cap="none" spc="50" baseline="0">
                <a:solidFill>
                  <a:schemeClr val="accent6"/>
                </a:solidFill>
                <a:latin typeface="Futura Next DemiBold" panose="020B0602020204020303" pitchFamily="34" charset="77"/>
                <a:ea typeface="+mn-ea"/>
                <a:cs typeface="+mn-cs"/>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3pPr>
            <a:lvl4pPr marL="1371600"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4pPr>
            <a:lvl5pPr marL="1828800"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nSpc>
                <a:spcPts val="2200"/>
              </a:lnSpc>
              <a:buFontTx/>
              <a:buNone/>
            </a:pPr>
            <a:r>
              <a:rPr lang="en-US" b="1" dirty="0">
                <a:solidFill>
                  <a:schemeClr val="accent1"/>
                </a:solidFill>
                <a:latin typeface="Futura Next DemiBold"/>
              </a:rPr>
              <a:t>Proposal </a:t>
            </a:r>
            <a:r>
              <a:rPr lang="en-US" dirty="0">
                <a:solidFill>
                  <a:schemeClr val="accent1"/>
                </a:solidFill>
                <a:latin typeface="Futura Next DemiBold"/>
              </a:rPr>
              <a:t>|</a:t>
            </a:r>
            <a:r>
              <a:rPr lang="en-US" dirty="0">
                <a:solidFill>
                  <a:srgbClr val="FF0000"/>
                </a:solidFill>
              </a:rPr>
              <a:t> CAPI</a:t>
            </a:r>
            <a:endParaRPr lang="en-US" dirty="0">
              <a:solidFill>
                <a:srgbClr val="FF0000"/>
              </a:solidFill>
              <a:latin typeface="Futura Next DemiBold"/>
            </a:endParaRPr>
          </a:p>
          <a:p>
            <a:pPr>
              <a:lnSpc>
                <a:spcPts val="2200"/>
              </a:lnSpc>
              <a:buFontTx/>
              <a:buNone/>
            </a:pPr>
            <a:endParaRPr lang="en-US" b="1" dirty="0">
              <a:solidFill>
                <a:schemeClr val="accent1"/>
              </a:solidFill>
              <a:latin typeface="Futura Next DemiBold"/>
            </a:endParaRPr>
          </a:p>
        </p:txBody>
      </p:sp>
    </p:spTree>
    <p:extLst>
      <p:ext uri="{BB962C8B-B14F-4D97-AF65-F5344CB8AC3E}">
        <p14:creationId xmlns:p14="http://schemas.microsoft.com/office/powerpoint/2010/main" val="273642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823111-50BA-5849-8DE5-29A2E2E3655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000000"/>
                </a:solidFill>
                <a:effectLst/>
                <a:uLnTx/>
                <a:uFillTx/>
                <a:latin typeface="FuturaNext-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600" b="0" i="0" u="none" strike="noStrike" kern="1200" cap="none" spc="0" normalizeH="0" baseline="0" noProof="0">
              <a:ln>
                <a:noFill/>
              </a:ln>
              <a:solidFill>
                <a:srgbClr val="000000"/>
              </a:solidFill>
              <a:effectLst/>
              <a:uLnTx/>
              <a:uFillTx/>
              <a:latin typeface="FuturaNext-Medium" panose="020B0602020204020303" pitchFamily="34" charset="77"/>
              <a:ea typeface="+mn-ea"/>
              <a:cs typeface="+mn-cs"/>
            </a:endParaRPr>
          </a:p>
        </p:txBody>
      </p:sp>
    </p:spTree>
    <p:extLst>
      <p:ext uri="{BB962C8B-B14F-4D97-AF65-F5344CB8AC3E}">
        <p14:creationId xmlns:p14="http://schemas.microsoft.com/office/powerpoint/2010/main" val="32928163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FIrJY0cw_.8KRHfbt5yT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avSZl9F42Jet3mPE3x.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i5tBLgDySicRcHUawcDAx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FIrJY0cw_.8KRHfbt5yTA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vSZl9F42Jet3mPE3x.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FIrJY0cw_.8KRHfbt5yTA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vSZl9F42Jet3mPE3x.O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FIrJY0cw_.8KRHfbt5yTA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avSZl9F42Jet3mPE3x.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3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9F117536-D12A-D446-83AA-F7C2164612F6}" vid="{FC1025BD-772B-194C-86C2-A871A54F2E7E}"/>
    </a:ext>
  </a:extLst>
</a:theme>
</file>

<file path=ppt/theme/theme13.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_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5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_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7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9F117536-D12A-D446-83AA-F7C2164612F6}" vid="{FC1025BD-772B-194C-86C2-A871A54F2E7E}"/>
    </a:ext>
  </a:extLst>
</a:theme>
</file>

<file path=ppt/theme/theme19.xml><?xml version="1.0" encoding="utf-8"?>
<a:theme xmlns:a="http://schemas.openxmlformats.org/drawingml/2006/main" name="3_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1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718D68082649439C161BA094577E4B" ma:contentTypeVersion="4" ma:contentTypeDescription="Create a new document." ma:contentTypeScope="" ma:versionID="74535406566ddeeba76537719e769a8f">
  <xsd:schema xmlns:xsd="http://www.w3.org/2001/XMLSchema" xmlns:xs="http://www.w3.org/2001/XMLSchema" xmlns:p="http://schemas.microsoft.com/office/2006/metadata/properties" xmlns:ns2="861202a2-8b09-4a2d-91e2-5b23b6f3d094" targetNamespace="http://schemas.microsoft.com/office/2006/metadata/properties" ma:root="true" ma:fieldsID="f41d9eb947de8132f62f6cd5da5589a3" ns2:_="">
    <xsd:import namespace="861202a2-8b09-4a2d-91e2-5b23b6f3d09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202a2-8b09-4a2d-91e2-5b23b6f3d0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A30EA3-B4C2-40FC-9A30-B8728132D952}">
  <ds:schemaRefs>
    <ds:schemaRef ds:uri="861202a2-8b09-4a2d-91e2-5b23b6f3d0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36EA5DD-D5DA-4F1C-8ECA-0EB3AF666DA1}">
  <ds:schemaRefs>
    <ds:schemaRef ds:uri="http://purl.org/dc/terms/"/>
    <ds:schemaRef ds:uri="http://purl.org/dc/dcmitype/"/>
    <ds:schemaRef ds:uri="http://schemas.microsoft.com/office/2006/documentManagement/types"/>
    <ds:schemaRef ds:uri="http://purl.org/dc/elements/1.1/"/>
    <ds:schemaRef ds:uri="http://www.w3.org/XML/1998/namespace"/>
    <ds:schemaRef ds:uri="861202a2-8b09-4a2d-91e2-5b23b6f3d094"/>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9C6F2181-FE3B-48D2-B28E-CDC276EBC1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27077</TotalTime>
  <Words>346</Words>
  <Application>Microsoft Office PowerPoint</Application>
  <PresentationFormat>Widescreen</PresentationFormat>
  <Paragraphs>65</Paragraphs>
  <Slides>7</Slides>
  <Notes>0</Notes>
  <HiddenSlides>0</HiddenSlides>
  <MMClips>0</MMClips>
  <ScaleCrop>false</ScaleCrop>
  <HeadingPairs>
    <vt:vector size="8" baseType="variant">
      <vt:variant>
        <vt:lpstr>Fonts Used</vt:lpstr>
      </vt:variant>
      <vt:variant>
        <vt:i4>13</vt:i4>
      </vt:variant>
      <vt:variant>
        <vt:lpstr>Theme</vt:lpstr>
      </vt:variant>
      <vt:variant>
        <vt:i4>19</vt:i4>
      </vt:variant>
      <vt:variant>
        <vt:lpstr>Embedded OLE Servers</vt:lpstr>
      </vt:variant>
      <vt:variant>
        <vt:i4>1</vt:i4>
      </vt:variant>
      <vt:variant>
        <vt:lpstr>Slide Titles</vt:lpstr>
      </vt:variant>
      <vt:variant>
        <vt:i4>7</vt:i4>
      </vt:variant>
    </vt:vector>
  </HeadingPairs>
  <TitlesOfParts>
    <vt:vector size="40" baseType="lpstr">
      <vt:lpstr>-apple-system</vt:lpstr>
      <vt:lpstr>Arial</vt:lpstr>
      <vt:lpstr>Calibri</vt:lpstr>
      <vt:lpstr>Futura Next</vt:lpstr>
      <vt:lpstr>Futura Next Book</vt:lpstr>
      <vt:lpstr>Futura Next DemiBold</vt:lpstr>
      <vt:lpstr>Futura Next Medium</vt:lpstr>
      <vt:lpstr>FuturaNext-Medium</vt:lpstr>
      <vt:lpstr>Georgia</vt:lpstr>
      <vt:lpstr>Gotham Book</vt:lpstr>
      <vt:lpstr>Gotham-Book</vt:lpstr>
      <vt:lpstr>Menlo</vt:lpstr>
      <vt:lpstr>Minion Pro</vt:lpstr>
      <vt:lpstr>Content</vt:lpstr>
      <vt:lpstr>3_Cover</vt:lpstr>
      <vt:lpstr>11_Content</vt:lpstr>
      <vt:lpstr>6_Cover</vt:lpstr>
      <vt:lpstr>7_Cover</vt:lpstr>
      <vt:lpstr>2_Content</vt:lpstr>
      <vt:lpstr>6_Content</vt:lpstr>
      <vt:lpstr>8_Cover</vt:lpstr>
      <vt:lpstr>4_Content</vt:lpstr>
      <vt:lpstr>9_Cover</vt:lpstr>
      <vt:lpstr>1_Content</vt:lpstr>
      <vt:lpstr>3_Content</vt:lpstr>
      <vt:lpstr>Voice</vt:lpstr>
      <vt:lpstr>Divider</vt:lpstr>
      <vt:lpstr>1_Divider</vt:lpstr>
      <vt:lpstr>5_Content</vt:lpstr>
      <vt:lpstr>2_Divider</vt:lpstr>
      <vt:lpstr>7_Content</vt:lpstr>
      <vt:lpstr>3_Divider</vt:lpstr>
      <vt:lpstr>think-cell Slide</vt:lpstr>
      <vt:lpstr>Cookieless Tracking Conversion API</vt:lpstr>
      <vt:lpstr>CAPI Tool  Creation</vt:lpstr>
      <vt:lpstr>Prerequisites for CAPI</vt:lpstr>
      <vt:lpstr>Tasks to be conducted from our end I</vt:lpstr>
      <vt:lpstr>Tasks to be conducted from our end II</vt:lpstr>
      <vt:lpstr>Tasks to be conducted from our end III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Kunal Mehta</cp:lastModifiedBy>
  <cp:revision>2078</cp:revision>
  <dcterms:created xsi:type="dcterms:W3CDTF">2018-11-16T01:56:21Z</dcterms:created>
  <dcterms:modified xsi:type="dcterms:W3CDTF">2023-01-18T10:25:52Z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0x0101005D718D68082649439C161BA094577E4B</vt:lpwstr>
  </property>
</Properties>
</file>