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53"/>
  </p:notesMasterIdLst>
  <p:handoutMasterIdLst>
    <p:handoutMasterId r:id="rId54"/>
  </p:handoutMasterIdLst>
  <p:sldIdLst>
    <p:sldId id="256" r:id="rId9"/>
    <p:sldId id="315" r:id="rId10"/>
    <p:sldId id="258" r:id="rId11"/>
    <p:sldId id="316" r:id="rId12"/>
    <p:sldId id="318" r:id="rId13"/>
    <p:sldId id="357" r:id="rId14"/>
    <p:sldId id="320" r:id="rId15"/>
    <p:sldId id="322" r:id="rId16"/>
    <p:sldId id="324" r:id="rId17"/>
    <p:sldId id="356" r:id="rId18"/>
    <p:sldId id="358" r:id="rId19"/>
    <p:sldId id="360" r:id="rId20"/>
    <p:sldId id="370" r:id="rId21"/>
    <p:sldId id="371" r:id="rId22"/>
    <p:sldId id="326" r:id="rId23"/>
    <p:sldId id="327" r:id="rId24"/>
    <p:sldId id="335" r:id="rId25"/>
    <p:sldId id="341" r:id="rId26"/>
    <p:sldId id="368" r:id="rId27"/>
    <p:sldId id="331" r:id="rId28"/>
    <p:sldId id="352" r:id="rId29"/>
    <p:sldId id="353" r:id="rId30"/>
    <p:sldId id="373" r:id="rId31"/>
    <p:sldId id="343" r:id="rId32"/>
    <p:sldId id="347" r:id="rId33"/>
    <p:sldId id="344" r:id="rId34"/>
    <p:sldId id="366" r:id="rId35"/>
    <p:sldId id="336" r:id="rId36"/>
    <p:sldId id="332" r:id="rId37"/>
    <p:sldId id="337" r:id="rId38"/>
    <p:sldId id="359" r:id="rId39"/>
    <p:sldId id="338" r:id="rId40"/>
    <p:sldId id="369" r:id="rId41"/>
    <p:sldId id="342" r:id="rId42"/>
    <p:sldId id="361" r:id="rId43"/>
    <p:sldId id="362" r:id="rId44"/>
    <p:sldId id="329" r:id="rId45"/>
    <p:sldId id="349" r:id="rId46"/>
    <p:sldId id="348" r:id="rId47"/>
    <p:sldId id="345" r:id="rId48"/>
    <p:sldId id="363" r:id="rId49"/>
    <p:sldId id="372" r:id="rId50"/>
    <p:sldId id="375" r:id="rId51"/>
    <p:sldId id="27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414D"/>
    <a:srgbClr val="888888"/>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358A2-E7F3-446F-B099-648EE6DDF05C}" v="1" dt="2023-02-03T07:52:24.940"/>
    <p1510:client id="{F2D4271C-1921-4D78-A077-EFEEAC2F493A}" v="822" dt="2023-02-03T05:29:54.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microsoft.com/office/2016/11/relationships/changesInfo" Target="changesInfos/changesInfo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ee Dutta" userId="81814622-4403-4d18-b1d2-b3d8ada0de60" providerId="ADAL" clId="{67D358A2-E7F3-446F-B099-648EE6DDF05C}"/>
    <pc:docChg chg="undo custSel addSld delSld modSld sldOrd">
      <pc:chgData name="Shalinee Dutta" userId="81814622-4403-4d18-b1d2-b3d8ada0de60" providerId="ADAL" clId="{67D358A2-E7F3-446F-B099-648EE6DDF05C}" dt="2023-02-03T07:52:24.943" v="4871"/>
      <pc:docMkLst>
        <pc:docMk/>
      </pc:docMkLst>
      <pc:sldChg chg="ord">
        <pc:chgData name="Shalinee Dutta" userId="81814622-4403-4d18-b1d2-b3d8ada0de60" providerId="ADAL" clId="{67D358A2-E7F3-446F-B099-648EE6DDF05C}" dt="2023-01-24T08:54:55.399" v="3615"/>
        <pc:sldMkLst>
          <pc:docMk/>
          <pc:sldMk cId="1035740527" sldId="256"/>
        </pc:sldMkLst>
      </pc:sldChg>
      <pc:sldChg chg="add del">
        <pc:chgData name="Shalinee Dutta" userId="81814622-4403-4d18-b1d2-b3d8ada0de60" providerId="ADAL" clId="{67D358A2-E7F3-446F-B099-648EE6DDF05C}" dt="2023-01-15T13:15:22.597" v="2570" actId="47"/>
        <pc:sldMkLst>
          <pc:docMk/>
          <pc:sldMk cId="388473849" sldId="272"/>
        </pc:sldMkLst>
      </pc:sldChg>
      <pc:sldChg chg="modSp mod">
        <pc:chgData name="Shalinee Dutta" userId="81814622-4403-4d18-b1d2-b3d8ada0de60" providerId="ADAL" clId="{67D358A2-E7F3-446F-B099-648EE6DDF05C}" dt="2023-01-18T07:04:59.447" v="3362" actId="20577"/>
        <pc:sldMkLst>
          <pc:docMk/>
          <pc:sldMk cId="997681411" sldId="315"/>
        </pc:sldMkLst>
        <pc:spChg chg="mod">
          <ac:chgData name="Shalinee Dutta" userId="81814622-4403-4d18-b1d2-b3d8ada0de60" providerId="ADAL" clId="{67D358A2-E7F3-446F-B099-648EE6DDF05C}" dt="2023-01-18T07:04:00.015" v="3309" actId="20577"/>
          <ac:spMkLst>
            <pc:docMk/>
            <pc:sldMk cId="997681411" sldId="315"/>
            <ac:spMk id="3" creationId="{20017512-DAED-2D4A-A8F3-E0C507A6E752}"/>
          </ac:spMkLst>
        </pc:spChg>
        <pc:spChg chg="mod">
          <ac:chgData name="Shalinee Dutta" userId="81814622-4403-4d18-b1d2-b3d8ada0de60" providerId="ADAL" clId="{67D358A2-E7F3-446F-B099-648EE6DDF05C}" dt="2023-01-18T07:04:59.447" v="3362" actId="20577"/>
          <ac:spMkLst>
            <pc:docMk/>
            <pc:sldMk cId="997681411" sldId="315"/>
            <ac:spMk id="4" creationId="{2706DBEE-AC55-4940-AEE0-899711F809D0}"/>
          </ac:spMkLst>
        </pc:spChg>
      </pc:sldChg>
      <pc:sldChg chg="modSp mod">
        <pc:chgData name="Shalinee Dutta" userId="81814622-4403-4d18-b1d2-b3d8ada0de60" providerId="ADAL" clId="{67D358A2-E7F3-446F-B099-648EE6DDF05C}" dt="2023-01-10T14:23:58.354" v="135" actId="20577"/>
        <pc:sldMkLst>
          <pc:docMk/>
          <pc:sldMk cId="539778232" sldId="329"/>
        </pc:sldMkLst>
        <pc:spChg chg="mod">
          <ac:chgData name="Shalinee Dutta" userId="81814622-4403-4d18-b1d2-b3d8ada0de60" providerId="ADAL" clId="{67D358A2-E7F3-446F-B099-648EE6DDF05C}" dt="2023-01-10T14:23:58.354" v="135" actId="20577"/>
          <ac:spMkLst>
            <pc:docMk/>
            <pc:sldMk cId="539778232" sldId="329"/>
            <ac:spMk id="2" creationId="{A2C825BD-45B2-40F5-924D-E7EEBE1A120B}"/>
          </ac:spMkLst>
        </pc:spChg>
      </pc:sldChg>
      <pc:sldChg chg="addSp modSp add del mod ord setBg">
        <pc:chgData name="Shalinee Dutta" userId="81814622-4403-4d18-b1d2-b3d8ada0de60" providerId="ADAL" clId="{67D358A2-E7F3-446F-B099-648EE6DDF05C}" dt="2023-01-12T19:09:38.968" v="635" actId="47"/>
        <pc:sldMkLst>
          <pc:docMk/>
          <pc:sldMk cId="3358664287" sldId="330"/>
        </pc:sldMkLst>
        <pc:spChg chg="mod">
          <ac:chgData name="Shalinee Dutta" userId="81814622-4403-4d18-b1d2-b3d8ada0de60" providerId="ADAL" clId="{67D358A2-E7F3-446F-B099-648EE6DDF05C}" dt="2023-01-12T19:08:41.048" v="573" actId="20577"/>
          <ac:spMkLst>
            <pc:docMk/>
            <pc:sldMk cId="3358664287" sldId="330"/>
            <ac:spMk id="2" creationId="{E822C0FC-17CD-498C-AF7E-5D5790283132}"/>
          </ac:spMkLst>
        </pc:spChg>
        <pc:spChg chg="mod ord">
          <ac:chgData name="Shalinee Dutta" userId="81814622-4403-4d18-b1d2-b3d8ada0de60" providerId="ADAL" clId="{67D358A2-E7F3-446F-B099-648EE6DDF05C}" dt="2023-01-12T18:55:21.995" v="323" actId="26606"/>
          <ac:spMkLst>
            <pc:docMk/>
            <pc:sldMk cId="3358664287" sldId="330"/>
            <ac:spMk id="3" creationId="{8E6D9C8B-B9B4-4D6D-9D39-67319D5C64CA}"/>
          </ac:spMkLst>
        </pc:spChg>
        <pc:spChg chg="add">
          <ac:chgData name="Shalinee Dutta" userId="81814622-4403-4d18-b1d2-b3d8ada0de60" providerId="ADAL" clId="{67D358A2-E7F3-446F-B099-648EE6DDF05C}" dt="2023-01-12T18:55:21.995" v="323" actId="26606"/>
          <ac:spMkLst>
            <pc:docMk/>
            <pc:sldMk cId="3358664287" sldId="330"/>
            <ac:spMk id="10" creationId="{1A95671B-3CC6-4792-9114-B74FAEA224E6}"/>
          </ac:spMkLst>
        </pc:spChg>
        <pc:picChg chg="add mod">
          <ac:chgData name="Shalinee Dutta" userId="81814622-4403-4d18-b1d2-b3d8ada0de60" providerId="ADAL" clId="{67D358A2-E7F3-446F-B099-648EE6DDF05C}" dt="2023-01-12T18:55:21.995" v="323" actId="26606"/>
          <ac:picMkLst>
            <pc:docMk/>
            <pc:sldMk cId="3358664287" sldId="330"/>
            <ac:picMk id="5" creationId="{913742C4-CA83-4D5C-844E-B344836F78FE}"/>
          </ac:picMkLst>
        </pc:picChg>
      </pc:sldChg>
      <pc:sldChg chg="modSp mod ord modNotesTx">
        <pc:chgData name="Shalinee Dutta" userId="81814622-4403-4d18-b1d2-b3d8ada0de60" providerId="ADAL" clId="{67D358A2-E7F3-446F-B099-648EE6DDF05C}" dt="2023-01-24T15:47:37.601" v="3824" actId="20577"/>
        <pc:sldMkLst>
          <pc:docMk/>
          <pc:sldMk cId="2943431475" sldId="331"/>
        </pc:sldMkLst>
        <pc:spChg chg="mod">
          <ac:chgData name="Shalinee Dutta" userId="81814622-4403-4d18-b1d2-b3d8ada0de60" providerId="ADAL" clId="{67D358A2-E7F3-446F-B099-648EE6DDF05C}" dt="2023-01-12T19:41:08.928" v="1353" actId="20577"/>
          <ac:spMkLst>
            <pc:docMk/>
            <pc:sldMk cId="2943431475" sldId="331"/>
            <ac:spMk id="2" creationId="{E822C0FC-17CD-498C-AF7E-5D5790283132}"/>
          </ac:spMkLst>
        </pc:spChg>
        <pc:spChg chg="mod">
          <ac:chgData name="Shalinee Dutta" userId="81814622-4403-4d18-b1d2-b3d8ada0de60" providerId="ADAL" clId="{67D358A2-E7F3-446F-B099-648EE6DDF05C}" dt="2023-01-13T07:27:16.446" v="2495" actId="20577"/>
          <ac:spMkLst>
            <pc:docMk/>
            <pc:sldMk cId="2943431475" sldId="331"/>
            <ac:spMk id="3" creationId="{8E6D9C8B-B9B4-4D6D-9D39-67319D5C64CA}"/>
          </ac:spMkLst>
        </pc:spChg>
      </pc:sldChg>
      <pc:sldChg chg="ord">
        <pc:chgData name="Shalinee Dutta" userId="81814622-4403-4d18-b1d2-b3d8ada0de60" providerId="ADAL" clId="{67D358A2-E7F3-446F-B099-648EE6DDF05C}" dt="2023-01-10T14:21:59.985" v="76"/>
        <pc:sldMkLst>
          <pc:docMk/>
          <pc:sldMk cId="1359547162" sldId="332"/>
        </pc:sldMkLst>
      </pc:sldChg>
      <pc:sldChg chg="modSp mod">
        <pc:chgData name="Shalinee Dutta" userId="81814622-4403-4d18-b1d2-b3d8ada0de60" providerId="ADAL" clId="{67D358A2-E7F3-446F-B099-648EE6DDF05C}" dt="2023-01-11T11:15:54.982" v="152" actId="20577"/>
        <pc:sldMkLst>
          <pc:docMk/>
          <pc:sldMk cId="357193892" sldId="334"/>
        </pc:sldMkLst>
        <pc:spChg chg="mod">
          <ac:chgData name="Shalinee Dutta" userId="81814622-4403-4d18-b1d2-b3d8ada0de60" providerId="ADAL" clId="{67D358A2-E7F3-446F-B099-648EE6DDF05C}" dt="2023-01-11T11:15:54.982" v="152" actId="20577"/>
          <ac:spMkLst>
            <pc:docMk/>
            <pc:sldMk cId="357193892" sldId="334"/>
            <ac:spMk id="3" creationId="{8E6D9C8B-B9B4-4D6D-9D39-67319D5C64CA}"/>
          </ac:spMkLst>
        </pc:spChg>
      </pc:sldChg>
      <pc:sldChg chg="ord">
        <pc:chgData name="Shalinee Dutta" userId="81814622-4403-4d18-b1d2-b3d8ada0de60" providerId="ADAL" clId="{67D358A2-E7F3-446F-B099-648EE6DDF05C}" dt="2023-01-10T14:21:57.201" v="74"/>
        <pc:sldMkLst>
          <pc:docMk/>
          <pc:sldMk cId="258274989" sldId="336"/>
        </pc:sldMkLst>
      </pc:sldChg>
      <pc:sldChg chg="ord modNotesTx">
        <pc:chgData name="Shalinee Dutta" userId="81814622-4403-4d18-b1d2-b3d8ada0de60" providerId="ADAL" clId="{67D358A2-E7F3-446F-B099-648EE6DDF05C}" dt="2023-01-24T15:29:55.944" v="3650" actId="20577"/>
        <pc:sldMkLst>
          <pc:docMk/>
          <pc:sldMk cId="2907808965" sldId="337"/>
        </pc:sldMkLst>
      </pc:sldChg>
      <pc:sldChg chg="modSp mod ord modNotesTx">
        <pc:chgData name="Shalinee Dutta" userId="81814622-4403-4d18-b1d2-b3d8ada0de60" providerId="ADAL" clId="{67D358A2-E7F3-446F-B099-648EE6DDF05C}" dt="2023-01-24T15:29:14.381" v="3619" actId="6549"/>
        <pc:sldMkLst>
          <pc:docMk/>
          <pc:sldMk cId="894118187" sldId="338"/>
        </pc:sldMkLst>
        <pc:spChg chg="mod">
          <ac:chgData name="Shalinee Dutta" userId="81814622-4403-4d18-b1d2-b3d8ada0de60" providerId="ADAL" clId="{67D358A2-E7F3-446F-B099-648EE6DDF05C}" dt="2023-01-18T05:13:11.392" v="2621" actId="20577"/>
          <ac:spMkLst>
            <pc:docMk/>
            <pc:sldMk cId="894118187" sldId="338"/>
            <ac:spMk id="2" creationId="{E822C0FC-17CD-498C-AF7E-5D5790283132}"/>
          </ac:spMkLst>
        </pc:spChg>
      </pc:sldChg>
      <pc:sldChg chg="modSp new del mod">
        <pc:chgData name="Shalinee Dutta" userId="81814622-4403-4d18-b1d2-b3d8ada0de60" providerId="ADAL" clId="{67D358A2-E7F3-446F-B099-648EE6DDF05C}" dt="2023-01-24T18:50:28.671" v="4858" actId="47"/>
        <pc:sldMkLst>
          <pc:docMk/>
          <pc:sldMk cId="2817626950" sldId="339"/>
        </pc:sldMkLst>
        <pc:spChg chg="mod">
          <ac:chgData name="Shalinee Dutta" userId="81814622-4403-4d18-b1d2-b3d8ada0de60" providerId="ADAL" clId="{67D358A2-E7F3-446F-B099-648EE6DDF05C}" dt="2023-01-10T07:15:24.205" v="45" actId="20577"/>
          <ac:spMkLst>
            <pc:docMk/>
            <pc:sldMk cId="2817626950" sldId="339"/>
            <ac:spMk id="2" creationId="{CE133B0A-FB04-4F69-B1AF-E5FDA79A06C1}"/>
          </ac:spMkLst>
        </pc:spChg>
      </pc:sldChg>
      <pc:sldChg chg="new del">
        <pc:chgData name="Shalinee Dutta" userId="81814622-4403-4d18-b1d2-b3d8ada0de60" providerId="ADAL" clId="{67D358A2-E7F3-446F-B099-648EE6DDF05C}" dt="2023-01-10T07:14:51.800" v="1" actId="680"/>
        <pc:sldMkLst>
          <pc:docMk/>
          <pc:sldMk cId="4272412387" sldId="339"/>
        </pc:sldMkLst>
      </pc:sldChg>
      <pc:sldChg chg="modSp add del mod">
        <pc:chgData name="Shalinee Dutta" userId="81814622-4403-4d18-b1d2-b3d8ada0de60" providerId="ADAL" clId="{67D358A2-E7F3-446F-B099-648EE6DDF05C}" dt="2023-01-24T18:50:29.023" v="4859" actId="47"/>
        <pc:sldMkLst>
          <pc:docMk/>
          <pc:sldMk cId="968660170" sldId="340"/>
        </pc:sldMkLst>
        <pc:spChg chg="mod">
          <ac:chgData name="Shalinee Dutta" userId="81814622-4403-4d18-b1d2-b3d8ada0de60" providerId="ADAL" clId="{67D358A2-E7F3-446F-B099-648EE6DDF05C}" dt="2023-01-10T07:15:40.072" v="48" actId="20577"/>
          <ac:spMkLst>
            <pc:docMk/>
            <pc:sldMk cId="968660170" sldId="340"/>
            <ac:spMk id="2" creationId="{E822C0FC-17CD-498C-AF7E-5D5790283132}"/>
          </ac:spMkLst>
        </pc:spChg>
        <pc:spChg chg="mod">
          <ac:chgData name="Shalinee Dutta" userId="81814622-4403-4d18-b1d2-b3d8ada0de60" providerId="ADAL" clId="{67D358A2-E7F3-446F-B099-648EE6DDF05C}" dt="2023-01-10T07:15:36.675" v="47" actId="20577"/>
          <ac:spMkLst>
            <pc:docMk/>
            <pc:sldMk cId="968660170" sldId="340"/>
            <ac:spMk id="3" creationId="{8E6D9C8B-B9B4-4D6D-9D39-67319D5C64CA}"/>
          </ac:spMkLst>
        </pc:spChg>
      </pc:sldChg>
      <pc:sldChg chg="modSp new mod">
        <pc:chgData name="Shalinee Dutta" userId="81814622-4403-4d18-b1d2-b3d8ada0de60" providerId="ADAL" clId="{67D358A2-E7F3-446F-B099-648EE6DDF05C}" dt="2023-01-10T14:23:03.882" v="112" actId="20577"/>
        <pc:sldMkLst>
          <pc:docMk/>
          <pc:sldMk cId="2581973656" sldId="341"/>
        </pc:sldMkLst>
        <pc:spChg chg="mod">
          <ac:chgData name="Shalinee Dutta" userId="81814622-4403-4d18-b1d2-b3d8ada0de60" providerId="ADAL" clId="{67D358A2-E7F3-446F-B099-648EE6DDF05C}" dt="2023-01-10T14:23:03.882" v="112" actId="20577"/>
          <ac:spMkLst>
            <pc:docMk/>
            <pc:sldMk cId="2581973656" sldId="341"/>
            <ac:spMk id="2" creationId="{ACB000C5-7942-48A4-81B4-C0514305F661}"/>
          </ac:spMkLst>
        </pc:spChg>
      </pc:sldChg>
      <pc:sldChg chg="modSp add mod modNotesTx">
        <pc:chgData name="Shalinee Dutta" userId="81814622-4403-4d18-b1d2-b3d8ada0de60" providerId="ADAL" clId="{67D358A2-E7F3-446F-B099-648EE6DDF05C}" dt="2023-01-17T08:08:55.286" v="2576" actId="20577"/>
        <pc:sldMkLst>
          <pc:docMk/>
          <pc:sldMk cId="3303358521" sldId="342"/>
        </pc:sldMkLst>
        <pc:spChg chg="mod">
          <ac:chgData name="Shalinee Dutta" userId="81814622-4403-4d18-b1d2-b3d8ada0de60" providerId="ADAL" clId="{67D358A2-E7F3-446F-B099-648EE6DDF05C}" dt="2023-01-10T14:22:30.033" v="100" actId="20577"/>
          <ac:spMkLst>
            <pc:docMk/>
            <pc:sldMk cId="3303358521" sldId="342"/>
            <ac:spMk id="2" creationId="{E822C0FC-17CD-498C-AF7E-5D5790283132}"/>
          </ac:spMkLst>
        </pc:spChg>
      </pc:sldChg>
      <pc:sldChg chg="add">
        <pc:chgData name="Shalinee Dutta" userId="81814622-4403-4d18-b1d2-b3d8ada0de60" providerId="ADAL" clId="{67D358A2-E7F3-446F-B099-648EE6DDF05C}" dt="2023-01-10T14:22:44.003" v="101" actId="2890"/>
        <pc:sldMkLst>
          <pc:docMk/>
          <pc:sldMk cId="394502408" sldId="343"/>
        </pc:sldMkLst>
      </pc:sldChg>
      <pc:sldChg chg="add ord">
        <pc:chgData name="Shalinee Dutta" userId="81814622-4403-4d18-b1d2-b3d8ada0de60" providerId="ADAL" clId="{67D358A2-E7F3-446F-B099-648EE6DDF05C}" dt="2023-01-24T15:49:36.663" v="3953"/>
        <pc:sldMkLst>
          <pc:docMk/>
          <pc:sldMk cId="851201307" sldId="344"/>
        </pc:sldMkLst>
      </pc:sldChg>
      <pc:sldChg chg="add ord">
        <pc:chgData name="Shalinee Dutta" userId="81814622-4403-4d18-b1d2-b3d8ada0de60" providerId="ADAL" clId="{67D358A2-E7F3-446F-B099-648EE6DDF05C}" dt="2023-01-17T06:31:59.828" v="2575"/>
        <pc:sldMkLst>
          <pc:docMk/>
          <pc:sldMk cId="4129060809" sldId="345"/>
        </pc:sldMkLst>
      </pc:sldChg>
      <pc:sldChg chg="modSp add del mod ord">
        <pc:chgData name="Shalinee Dutta" userId="81814622-4403-4d18-b1d2-b3d8ada0de60" providerId="ADAL" clId="{67D358A2-E7F3-446F-B099-648EE6DDF05C}" dt="2023-01-24T18:13:41.469" v="4485" actId="47"/>
        <pc:sldMkLst>
          <pc:docMk/>
          <pc:sldMk cId="1439135637" sldId="346"/>
        </pc:sldMkLst>
        <pc:spChg chg="mod">
          <ac:chgData name="Shalinee Dutta" userId="81814622-4403-4d18-b1d2-b3d8ada0de60" providerId="ADAL" clId="{67D358A2-E7F3-446F-B099-648EE6DDF05C}" dt="2023-01-18T07:14:52.077" v="3381" actId="20577"/>
          <ac:spMkLst>
            <pc:docMk/>
            <pc:sldMk cId="1439135637" sldId="346"/>
            <ac:spMk id="2" creationId="{E822C0FC-17CD-498C-AF7E-5D5790283132}"/>
          </ac:spMkLst>
        </pc:spChg>
        <pc:spChg chg="mod">
          <ac:chgData name="Shalinee Dutta" userId="81814622-4403-4d18-b1d2-b3d8ada0de60" providerId="ADAL" clId="{67D358A2-E7F3-446F-B099-648EE6DDF05C}" dt="2023-01-18T07:14:27.842" v="3364" actId="20577"/>
          <ac:spMkLst>
            <pc:docMk/>
            <pc:sldMk cId="1439135637" sldId="346"/>
            <ac:spMk id="3" creationId="{8E6D9C8B-B9B4-4D6D-9D39-67319D5C64CA}"/>
          </ac:spMkLst>
        </pc:spChg>
      </pc:sldChg>
      <pc:sldChg chg="modSp add mod modNotesTx">
        <pc:chgData name="Shalinee Dutta" userId="81814622-4403-4d18-b1d2-b3d8ada0de60" providerId="ADAL" clId="{67D358A2-E7F3-446F-B099-648EE6DDF05C}" dt="2023-01-24T15:49:26.634" v="3951" actId="20577"/>
        <pc:sldMkLst>
          <pc:docMk/>
          <pc:sldMk cId="4122589159" sldId="347"/>
        </pc:sldMkLst>
        <pc:spChg chg="mod">
          <ac:chgData name="Shalinee Dutta" userId="81814622-4403-4d18-b1d2-b3d8ada0de60" providerId="ADAL" clId="{67D358A2-E7F3-446F-B099-648EE6DDF05C}" dt="2023-01-24T15:49:13.413" v="3950" actId="20577"/>
          <ac:spMkLst>
            <pc:docMk/>
            <pc:sldMk cId="4122589159" sldId="347"/>
            <ac:spMk id="2" creationId="{E822C0FC-17CD-498C-AF7E-5D5790283132}"/>
          </ac:spMkLst>
        </pc:spChg>
        <pc:spChg chg="mod">
          <ac:chgData name="Shalinee Dutta" userId="81814622-4403-4d18-b1d2-b3d8ada0de60" providerId="ADAL" clId="{67D358A2-E7F3-446F-B099-648EE6DDF05C}" dt="2023-01-12T19:34:09.968" v="1251" actId="20577"/>
          <ac:spMkLst>
            <pc:docMk/>
            <pc:sldMk cId="4122589159" sldId="347"/>
            <ac:spMk id="3" creationId="{8E6D9C8B-B9B4-4D6D-9D39-67319D5C64CA}"/>
          </ac:spMkLst>
        </pc:spChg>
      </pc:sldChg>
      <pc:sldChg chg="addSp delSp modSp add mod setBg delDesignElem">
        <pc:chgData name="Shalinee Dutta" userId="81814622-4403-4d18-b1d2-b3d8ada0de60" providerId="ADAL" clId="{67D358A2-E7F3-446F-B099-648EE6DDF05C}" dt="2023-01-17T06:16:46.242" v="2573" actId="1076"/>
        <pc:sldMkLst>
          <pc:docMk/>
          <pc:sldMk cId="1223008901" sldId="348"/>
        </pc:sldMkLst>
        <pc:spChg chg="mod">
          <ac:chgData name="Shalinee Dutta" userId="81814622-4403-4d18-b1d2-b3d8ada0de60" providerId="ADAL" clId="{67D358A2-E7F3-446F-B099-648EE6DDF05C}" dt="2023-01-12T19:53:29.810" v="1486" actId="26606"/>
          <ac:spMkLst>
            <pc:docMk/>
            <pc:sldMk cId="1223008901" sldId="348"/>
            <ac:spMk id="2" creationId="{E822C0FC-17CD-498C-AF7E-5D5790283132}"/>
          </ac:spMkLst>
        </pc:spChg>
        <pc:spChg chg="mod">
          <ac:chgData name="Shalinee Dutta" userId="81814622-4403-4d18-b1d2-b3d8ada0de60" providerId="ADAL" clId="{67D358A2-E7F3-446F-B099-648EE6DDF05C}" dt="2023-01-12T19:53:29.818" v="1487" actId="26606"/>
          <ac:spMkLst>
            <pc:docMk/>
            <pc:sldMk cId="1223008901" sldId="348"/>
            <ac:spMk id="3" creationId="{8E6D9C8B-B9B4-4D6D-9D39-67319D5C64CA}"/>
          </ac:spMkLst>
        </pc:spChg>
        <pc:spChg chg="add del">
          <ac:chgData name="Shalinee Dutta" userId="81814622-4403-4d18-b1d2-b3d8ada0de60" providerId="ADAL" clId="{67D358A2-E7F3-446F-B099-648EE6DDF05C}" dt="2023-01-12T19:53:29.818" v="1487" actId="26606"/>
          <ac:spMkLst>
            <pc:docMk/>
            <pc:sldMk cId="1223008901" sldId="348"/>
            <ac:spMk id="11" creationId="{2550BE34-C2B8-49B8-8519-67A8CAD51AE9}"/>
          </ac:spMkLst>
        </pc:spChg>
        <pc:spChg chg="add del">
          <ac:chgData name="Shalinee Dutta" userId="81814622-4403-4d18-b1d2-b3d8ada0de60" providerId="ADAL" clId="{67D358A2-E7F3-446F-B099-648EE6DDF05C}" dt="2023-01-12T19:53:29.818" v="1487" actId="26606"/>
          <ac:spMkLst>
            <pc:docMk/>
            <pc:sldMk cId="1223008901" sldId="348"/>
            <ac:spMk id="13" creationId="{A7457DD9-5A45-400A-AB4B-4B4EDECA25F1}"/>
          </ac:spMkLst>
        </pc:spChg>
        <pc:spChg chg="add del">
          <ac:chgData name="Shalinee Dutta" userId="81814622-4403-4d18-b1d2-b3d8ada0de60" providerId="ADAL" clId="{67D358A2-E7F3-446F-B099-648EE6DDF05C}" dt="2023-01-12T19:53:29.818" v="1487" actId="26606"/>
          <ac:spMkLst>
            <pc:docMk/>
            <pc:sldMk cId="1223008901" sldId="348"/>
            <ac:spMk id="15" creationId="{441CF7D6-A660-431A-B0BB-140A0D5556B6}"/>
          </ac:spMkLst>
        </pc:spChg>
        <pc:spChg chg="add del">
          <ac:chgData name="Shalinee Dutta" userId="81814622-4403-4d18-b1d2-b3d8ada0de60" providerId="ADAL" clId="{67D358A2-E7F3-446F-B099-648EE6DDF05C}" dt="2023-01-12T19:53:29.818" v="1487" actId="26606"/>
          <ac:spMkLst>
            <pc:docMk/>
            <pc:sldMk cId="1223008901" sldId="348"/>
            <ac:spMk id="17" creationId="{0570A85B-3810-4F95-97B0-CBF4CCDB381C}"/>
          </ac:spMkLst>
        </pc:spChg>
        <pc:spChg chg="add del">
          <ac:chgData name="Shalinee Dutta" userId="81814622-4403-4d18-b1d2-b3d8ada0de60" providerId="ADAL" clId="{67D358A2-E7F3-446F-B099-648EE6DDF05C}" dt="2023-01-12T19:53:21.084" v="1480" actId="26606"/>
          <ac:spMkLst>
            <pc:docMk/>
            <pc:sldMk cId="1223008901" sldId="348"/>
            <ac:spMk id="22" creationId="{2550BE34-C2B8-49B8-8519-67A8CAD51AE9}"/>
          </ac:spMkLst>
        </pc:spChg>
        <pc:spChg chg="add del">
          <ac:chgData name="Shalinee Dutta" userId="81814622-4403-4d18-b1d2-b3d8ada0de60" providerId="ADAL" clId="{67D358A2-E7F3-446F-B099-648EE6DDF05C}" dt="2023-01-12T19:53:21.084" v="1480" actId="26606"/>
          <ac:spMkLst>
            <pc:docMk/>
            <pc:sldMk cId="1223008901" sldId="348"/>
            <ac:spMk id="24" creationId="{A7457DD9-5A45-400A-AB4B-4B4EDECA25F1}"/>
          </ac:spMkLst>
        </pc:spChg>
        <pc:spChg chg="add del">
          <ac:chgData name="Shalinee Dutta" userId="81814622-4403-4d18-b1d2-b3d8ada0de60" providerId="ADAL" clId="{67D358A2-E7F3-446F-B099-648EE6DDF05C}" dt="2023-01-12T19:53:21.084" v="1480" actId="26606"/>
          <ac:spMkLst>
            <pc:docMk/>
            <pc:sldMk cId="1223008901" sldId="348"/>
            <ac:spMk id="26" creationId="{441CF7D6-A660-431A-B0BB-140A0D5556B6}"/>
          </ac:spMkLst>
        </pc:spChg>
        <pc:spChg chg="add del">
          <ac:chgData name="Shalinee Dutta" userId="81814622-4403-4d18-b1d2-b3d8ada0de60" providerId="ADAL" clId="{67D358A2-E7F3-446F-B099-648EE6DDF05C}" dt="2023-01-12T19:53:21.084" v="1480" actId="26606"/>
          <ac:spMkLst>
            <pc:docMk/>
            <pc:sldMk cId="1223008901" sldId="348"/>
            <ac:spMk id="28" creationId="{0570A85B-3810-4F95-97B0-CBF4CCDB381C}"/>
          </ac:spMkLst>
        </pc:spChg>
        <pc:spChg chg="add del">
          <ac:chgData name="Shalinee Dutta" userId="81814622-4403-4d18-b1d2-b3d8ada0de60" providerId="ADAL" clId="{67D358A2-E7F3-446F-B099-648EE6DDF05C}" dt="2023-01-12T19:53:25.448" v="1482" actId="26606"/>
          <ac:spMkLst>
            <pc:docMk/>
            <pc:sldMk cId="1223008901" sldId="348"/>
            <ac:spMk id="30" creationId="{ECE1DA53-9811-4831-9BFB-3E8658F0806F}"/>
          </ac:spMkLst>
        </pc:spChg>
        <pc:spChg chg="add del">
          <ac:chgData name="Shalinee Dutta" userId="81814622-4403-4d18-b1d2-b3d8ada0de60" providerId="ADAL" clId="{67D358A2-E7F3-446F-B099-648EE6DDF05C}" dt="2023-01-12T19:53:27.214" v="1484" actId="26606"/>
          <ac:spMkLst>
            <pc:docMk/>
            <pc:sldMk cId="1223008901" sldId="348"/>
            <ac:spMk id="32" creationId="{2B97F24A-32CE-4C1C-A50D-3016B394DCFB}"/>
          </ac:spMkLst>
        </pc:spChg>
        <pc:spChg chg="del">
          <ac:chgData name="Shalinee Dutta" userId="81814622-4403-4d18-b1d2-b3d8ada0de60" providerId="ADAL" clId="{67D358A2-E7F3-446F-B099-648EE6DDF05C}" dt="2023-01-12T18:55:59.001" v="325"/>
          <ac:spMkLst>
            <pc:docMk/>
            <pc:sldMk cId="1223008901" sldId="348"/>
            <ac:spMk id="33" creationId="{2550BE34-C2B8-49B8-8519-67A8CAD51AE9}"/>
          </ac:spMkLst>
        </pc:spChg>
        <pc:spChg chg="add del">
          <ac:chgData name="Shalinee Dutta" userId="81814622-4403-4d18-b1d2-b3d8ada0de60" providerId="ADAL" clId="{67D358A2-E7F3-446F-B099-648EE6DDF05C}" dt="2023-01-12T19:53:27.214" v="1484" actId="26606"/>
          <ac:spMkLst>
            <pc:docMk/>
            <pc:sldMk cId="1223008901" sldId="348"/>
            <ac:spMk id="34" creationId="{CD8B4F24-440B-49E9-B85D-733523DC064B}"/>
          </ac:spMkLst>
        </pc:spChg>
        <pc:spChg chg="del">
          <ac:chgData name="Shalinee Dutta" userId="81814622-4403-4d18-b1d2-b3d8ada0de60" providerId="ADAL" clId="{67D358A2-E7F3-446F-B099-648EE6DDF05C}" dt="2023-01-12T18:55:59.001" v="325"/>
          <ac:spMkLst>
            <pc:docMk/>
            <pc:sldMk cId="1223008901" sldId="348"/>
            <ac:spMk id="35" creationId="{A7457DD9-5A45-400A-AB4B-4B4EDECA25F1}"/>
          </ac:spMkLst>
        </pc:spChg>
        <pc:spChg chg="add del">
          <ac:chgData name="Shalinee Dutta" userId="81814622-4403-4d18-b1d2-b3d8ada0de60" providerId="ADAL" clId="{67D358A2-E7F3-446F-B099-648EE6DDF05C}" dt="2023-01-12T19:53:29.810" v="1486" actId="26606"/>
          <ac:spMkLst>
            <pc:docMk/>
            <pc:sldMk cId="1223008901" sldId="348"/>
            <ac:spMk id="36" creationId="{32AEEBC8-9D30-42EF-95F2-386C2653FBF0}"/>
          </ac:spMkLst>
        </pc:spChg>
        <pc:spChg chg="del">
          <ac:chgData name="Shalinee Dutta" userId="81814622-4403-4d18-b1d2-b3d8ada0de60" providerId="ADAL" clId="{67D358A2-E7F3-446F-B099-648EE6DDF05C}" dt="2023-01-12T18:55:59.001" v="325"/>
          <ac:spMkLst>
            <pc:docMk/>
            <pc:sldMk cId="1223008901" sldId="348"/>
            <ac:spMk id="37" creationId="{441CF7D6-A660-431A-B0BB-140A0D5556B6}"/>
          </ac:spMkLst>
        </pc:spChg>
        <pc:spChg chg="add del">
          <ac:chgData name="Shalinee Dutta" userId="81814622-4403-4d18-b1d2-b3d8ada0de60" providerId="ADAL" clId="{67D358A2-E7F3-446F-B099-648EE6DDF05C}" dt="2023-01-12T19:53:29.810" v="1486" actId="26606"/>
          <ac:spMkLst>
            <pc:docMk/>
            <pc:sldMk cId="1223008901" sldId="348"/>
            <ac:spMk id="38" creationId="{2E92FA66-67D7-4CB4-94D3-E643A9AD4757}"/>
          </ac:spMkLst>
        </pc:spChg>
        <pc:spChg chg="del">
          <ac:chgData name="Shalinee Dutta" userId="81814622-4403-4d18-b1d2-b3d8ada0de60" providerId="ADAL" clId="{67D358A2-E7F3-446F-B099-648EE6DDF05C}" dt="2023-01-12T18:55:59.001" v="325"/>
          <ac:spMkLst>
            <pc:docMk/>
            <pc:sldMk cId="1223008901" sldId="348"/>
            <ac:spMk id="39" creationId="{0570A85B-3810-4F95-97B0-CBF4CCDB381C}"/>
          </ac:spMkLst>
        </pc:spChg>
        <pc:spChg chg="add">
          <ac:chgData name="Shalinee Dutta" userId="81814622-4403-4d18-b1d2-b3d8ada0de60" providerId="ADAL" clId="{67D358A2-E7F3-446F-B099-648EE6DDF05C}" dt="2023-01-12T19:53:29.818" v="1487" actId="26606"/>
          <ac:spMkLst>
            <pc:docMk/>
            <pc:sldMk cId="1223008901" sldId="348"/>
            <ac:spMk id="40" creationId="{2550BE34-C2B8-49B8-8519-67A8CAD51AE9}"/>
          </ac:spMkLst>
        </pc:spChg>
        <pc:spChg chg="add">
          <ac:chgData name="Shalinee Dutta" userId="81814622-4403-4d18-b1d2-b3d8ada0de60" providerId="ADAL" clId="{67D358A2-E7F3-446F-B099-648EE6DDF05C}" dt="2023-01-12T19:53:29.818" v="1487" actId="26606"/>
          <ac:spMkLst>
            <pc:docMk/>
            <pc:sldMk cId="1223008901" sldId="348"/>
            <ac:spMk id="41" creationId="{A7457DD9-5A45-400A-AB4B-4B4EDECA25F1}"/>
          </ac:spMkLst>
        </pc:spChg>
        <pc:spChg chg="add">
          <ac:chgData name="Shalinee Dutta" userId="81814622-4403-4d18-b1d2-b3d8ada0de60" providerId="ADAL" clId="{67D358A2-E7F3-446F-B099-648EE6DDF05C}" dt="2023-01-12T19:53:29.818" v="1487" actId="26606"/>
          <ac:spMkLst>
            <pc:docMk/>
            <pc:sldMk cId="1223008901" sldId="348"/>
            <ac:spMk id="42" creationId="{441CF7D6-A660-431A-B0BB-140A0D5556B6}"/>
          </ac:spMkLst>
        </pc:spChg>
        <pc:spChg chg="add">
          <ac:chgData name="Shalinee Dutta" userId="81814622-4403-4d18-b1d2-b3d8ada0de60" providerId="ADAL" clId="{67D358A2-E7F3-446F-B099-648EE6DDF05C}" dt="2023-01-12T19:53:29.818" v="1487" actId="26606"/>
          <ac:spMkLst>
            <pc:docMk/>
            <pc:sldMk cId="1223008901" sldId="348"/>
            <ac:spMk id="43" creationId="{0570A85B-3810-4F95-97B0-CBF4CCDB381C}"/>
          </ac:spMkLst>
        </pc:spChg>
        <pc:picChg chg="del mod">
          <ac:chgData name="Shalinee Dutta" userId="81814622-4403-4d18-b1d2-b3d8ada0de60" providerId="ADAL" clId="{67D358A2-E7F3-446F-B099-648EE6DDF05C}" dt="2023-01-12T18:56:48.992" v="391" actId="478"/>
          <ac:picMkLst>
            <pc:docMk/>
            <pc:sldMk cId="1223008901" sldId="348"/>
            <ac:picMk id="5" creationId="{61FB376A-1C22-4E85-A159-55E31DE793B0}"/>
          </ac:picMkLst>
        </pc:picChg>
        <pc:picChg chg="add mod">
          <ac:chgData name="Shalinee Dutta" userId="81814622-4403-4d18-b1d2-b3d8ada0de60" providerId="ADAL" clId="{67D358A2-E7F3-446F-B099-648EE6DDF05C}" dt="2023-01-17T06:16:46.242" v="2573" actId="1076"/>
          <ac:picMkLst>
            <pc:docMk/>
            <pc:sldMk cId="1223008901" sldId="348"/>
            <ac:picMk id="6" creationId="{6093629E-8521-40DE-B966-D3E51A2E2E8A}"/>
          </ac:picMkLst>
        </pc:picChg>
      </pc:sldChg>
      <pc:sldChg chg="modSp add mod modNotesTx">
        <pc:chgData name="Shalinee Dutta" userId="81814622-4403-4d18-b1d2-b3d8ada0de60" providerId="ADAL" clId="{67D358A2-E7F3-446F-B099-648EE6DDF05C}" dt="2023-01-18T05:27:53.804" v="2755" actId="20577"/>
        <pc:sldMkLst>
          <pc:docMk/>
          <pc:sldMk cId="1593618089" sldId="349"/>
        </pc:sldMkLst>
        <pc:spChg chg="mod">
          <ac:chgData name="Shalinee Dutta" userId="81814622-4403-4d18-b1d2-b3d8ada0de60" providerId="ADAL" clId="{67D358A2-E7F3-446F-B099-648EE6DDF05C}" dt="2023-01-12T19:09:45.452" v="636" actId="313"/>
          <ac:spMkLst>
            <pc:docMk/>
            <pc:sldMk cId="1593618089" sldId="349"/>
            <ac:spMk id="2" creationId="{E822C0FC-17CD-498C-AF7E-5D5790283132}"/>
          </ac:spMkLst>
        </pc:spChg>
        <pc:spChg chg="mod">
          <ac:chgData name="Shalinee Dutta" userId="81814622-4403-4d18-b1d2-b3d8ada0de60" providerId="ADAL" clId="{67D358A2-E7F3-446F-B099-648EE6DDF05C}" dt="2023-01-18T05:27:53.804" v="2755" actId="20577"/>
          <ac:spMkLst>
            <pc:docMk/>
            <pc:sldMk cId="1593618089" sldId="349"/>
            <ac:spMk id="3" creationId="{8E6D9C8B-B9B4-4D6D-9D39-67319D5C64CA}"/>
          </ac:spMkLst>
        </pc:spChg>
      </pc:sldChg>
      <pc:sldChg chg="add del">
        <pc:chgData name="Shalinee Dutta" userId="81814622-4403-4d18-b1d2-b3d8ada0de60" providerId="ADAL" clId="{67D358A2-E7F3-446F-B099-648EE6DDF05C}" dt="2023-01-12T19:32:11.355" v="1199" actId="47"/>
        <pc:sldMkLst>
          <pc:docMk/>
          <pc:sldMk cId="817055060" sldId="350"/>
        </pc:sldMkLst>
      </pc:sldChg>
      <pc:sldChg chg="modSp add del mod modNotesTx">
        <pc:chgData name="Shalinee Dutta" userId="81814622-4403-4d18-b1d2-b3d8ada0de60" providerId="ADAL" clId="{67D358A2-E7F3-446F-B099-648EE6DDF05C}" dt="2023-01-12T19:39:57.183" v="1320" actId="47"/>
        <pc:sldMkLst>
          <pc:docMk/>
          <pc:sldMk cId="833851905" sldId="350"/>
        </pc:sldMkLst>
        <pc:spChg chg="mod">
          <ac:chgData name="Shalinee Dutta" userId="81814622-4403-4d18-b1d2-b3d8ada0de60" providerId="ADAL" clId="{67D358A2-E7F3-446F-B099-648EE6DDF05C}" dt="2023-01-12T19:35:22.363" v="1314" actId="20577"/>
          <ac:spMkLst>
            <pc:docMk/>
            <pc:sldMk cId="833851905" sldId="350"/>
            <ac:spMk id="2" creationId="{E822C0FC-17CD-498C-AF7E-5D5790283132}"/>
          </ac:spMkLst>
        </pc:spChg>
        <pc:spChg chg="mod">
          <ac:chgData name="Shalinee Dutta" userId="81814622-4403-4d18-b1d2-b3d8ada0de60" providerId="ADAL" clId="{67D358A2-E7F3-446F-B099-648EE6DDF05C}" dt="2023-01-12T19:35:25.520" v="1315" actId="20577"/>
          <ac:spMkLst>
            <pc:docMk/>
            <pc:sldMk cId="833851905" sldId="350"/>
            <ac:spMk id="3" creationId="{8E6D9C8B-B9B4-4D6D-9D39-67319D5C64CA}"/>
          </ac:spMkLst>
        </pc:spChg>
      </pc:sldChg>
      <pc:sldChg chg="addSp delSp modSp add del mod setBg modNotesTx">
        <pc:chgData name="Shalinee Dutta" userId="81814622-4403-4d18-b1d2-b3d8ada0de60" providerId="ADAL" clId="{67D358A2-E7F3-446F-B099-648EE6DDF05C}" dt="2023-01-24T15:28:19.927" v="3617" actId="47"/>
        <pc:sldMkLst>
          <pc:docMk/>
          <pc:sldMk cId="2210895334" sldId="350"/>
        </pc:sldMkLst>
        <pc:spChg chg="add del mod">
          <ac:chgData name="Shalinee Dutta" userId="81814622-4403-4d18-b1d2-b3d8ada0de60" providerId="ADAL" clId="{67D358A2-E7F3-446F-B099-648EE6DDF05C}" dt="2023-01-12T19:52:36.463" v="1478" actId="26606"/>
          <ac:spMkLst>
            <pc:docMk/>
            <pc:sldMk cId="2210895334" sldId="350"/>
            <ac:spMk id="2" creationId="{E822C0FC-17CD-498C-AF7E-5D5790283132}"/>
          </ac:spMkLst>
        </pc:spChg>
        <pc:spChg chg="add del mod">
          <ac:chgData name="Shalinee Dutta" userId="81814622-4403-4d18-b1d2-b3d8ada0de60" providerId="ADAL" clId="{67D358A2-E7F3-446F-B099-648EE6DDF05C}" dt="2023-01-12T19:52:36.463" v="1478" actId="26606"/>
          <ac:spMkLst>
            <pc:docMk/>
            <pc:sldMk cId="2210895334" sldId="350"/>
            <ac:spMk id="3" creationId="{8E6D9C8B-B9B4-4D6D-9D39-67319D5C64CA}"/>
          </ac:spMkLst>
        </pc:spChg>
        <pc:spChg chg="add del">
          <ac:chgData name="Shalinee Dutta" userId="81814622-4403-4d18-b1d2-b3d8ada0de60" providerId="ADAL" clId="{67D358A2-E7F3-446F-B099-648EE6DDF05C}" dt="2023-01-12T19:52:25.680" v="1473" actId="26606"/>
          <ac:spMkLst>
            <pc:docMk/>
            <pc:sldMk cId="2210895334" sldId="350"/>
            <ac:spMk id="7" creationId="{DA2E7C1E-2B5A-4BBA-AE51-1CD8C19309D7}"/>
          </ac:spMkLst>
        </pc:spChg>
        <pc:spChg chg="add del">
          <ac:chgData name="Shalinee Dutta" userId="81814622-4403-4d18-b1d2-b3d8ada0de60" providerId="ADAL" clId="{67D358A2-E7F3-446F-B099-648EE6DDF05C}" dt="2023-01-12T19:52:25.680" v="1473" actId="26606"/>
          <ac:spMkLst>
            <pc:docMk/>
            <pc:sldMk cId="2210895334" sldId="350"/>
            <ac:spMk id="8" creationId="{43DF76B1-5174-4FAF-9D19-FFEE98426836}"/>
          </ac:spMkLst>
        </pc:spChg>
        <pc:spChg chg="add del">
          <ac:chgData name="Shalinee Dutta" userId="81814622-4403-4d18-b1d2-b3d8ada0de60" providerId="ADAL" clId="{67D358A2-E7F3-446F-B099-648EE6DDF05C}" dt="2023-01-12T19:52:19.385" v="1471" actId="26606"/>
          <ac:spMkLst>
            <pc:docMk/>
            <pc:sldMk cId="2210895334" sldId="350"/>
            <ac:spMk id="10" creationId="{2550BE34-C2B8-49B8-8519-67A8CAD51AE9}"/>
          </ac:spMkLst>
        </pc:spChg>
        <pc:spChg chg="add del">
          <ac:chgData name="Shalinee Dutta" userId="81814622-4403-4d18-b1d2-b3d8ada0de60" providerId="ADAL" clId="{67D358A2-E7F3-446F-B099-648EE6DDF05C}" dt="2023-01-12T19:52:35.006" v="1475" actId="26606"/>
          <ac:spMkLst>
            <pc:docMk/>
            <pc:sldMk cId="2210895334" sldId="350"/>
            <ac:spMk id="11" creationId="{2550BE34-C2B8-49B8-8519-67A8CAD51AE9}"/>
          </ac:spMkLst>
        </pc:spChg>
        <pc:spChg chg="add del">
          <ac:chgData name="Shalinee Dutta" userId="81814622-4403-4d18-b1d2-b3d8ada0de60" providerId="ADAL" clId="{67D358A2-E7F3-446F-B099-648EE6DDF05C}" dt="2023-01-12T19:52:19.385" v="1471" actId="26606"/>
          <ac:spMkLst>
            <pc:docMk/>
            <pc:sldMk cId="2210895334" sldId="350"/>
            <ac:spMk id="12" creationId="{A7457DD9-5A45-400A-AB4B-4B4EDECA25F1}"/>
          </ac:spMkLst>
        </pc:spChg>
        <pc:spChg chg="add del">
          <ac:chgData name="Shalinee Dutta" userId="81814622-4403-4d18-b1d2-b3d8ada0de60" providerId="ADAL" clId="{67D358A2-E7F3-446F-B099-648EE6DDF05C}" dt="2023-01-12T19:52:35.006" v="1475" actId="26606"/>
          <ac:spMkLst>
            <pc:docMk/>
            <pc:sldMk cId="2210895334" sldId="350"/>
            <ac:spMk id="13" creationId="{A7457DD9-5A45-400A-AB4B-4B4EDECA25F1}"/>
          </ac:spMkLst>
        </pc:spChg>
        <pc:spChg chg="add del">
          <ac:chgData name="Shalinee Dutta" userId="81814622-4403-4d18-b1d2-b3d8ada0de60" providerId="ADAL" clId="{67D358A2-E7F3-446F-B099-648EE6DDF05C}" dt="2023-01-12T19:52:19.385" v="1471" actId="26606"/>
          <ac:spMkLst>
            <pc:docMk/>
            <pc:sldMk cId="2210895334" sldId="350"/>
            <ac:spMk id="14" creationId="{441CF7D6-A660-431A-B0BB-140A0D5556B6}"/>
          </ac:spMkLst>
        </pc:spChg>
        <pc:spChg chg="add del">
          <ac:chgData name="Shalinee Dutta" userId="81814622-4403-4d18-b1d2-b3d8ada0de60" providerId="ADAL" clId="{67D358A2-E7F3-446F-B099-648EE6DDF05C}" dt="2023-01-12T19:52:35.006" v="1475" actId="26606"/>
          <ac:spMkLst>
            <pc:docMk/>
            <pc:sldMk cId="2210895334" sldId="350"/>
            <ac:spMk id="15" creationId="{E822C0FC-17CD-498C-AF7E-5D5790283132}"/>
          </ac:spMkLst>
        </pc:spChg>
        <pc:spChg chg="add del">
          <ac:chgData name="Shalinee Dutta" userId="81814622-4403-4d18-b1d2-b3d8ada0de60" providerId="ADAL" clId="{67D358A2-E7F3-446F-B099-648EE6DDF05C}" dt="2023-01-12T19:52:19.385" v="1471" actId="26606"/>
          <ac:spMkLst>
            <pc:docMk/>
            <pc:sldMk cId="2210895334" sldId="350"/>
            <ac:spMk id="16" creationId="{0570A85B-3810-4F95-97B0-CBF4CCDB381C}"/>
          </ac:spMkLst>
        </pc:spChg>
        <pc:spChg chg="add del">
          <ac:chgData name="Shalinee Dutta" userId="81814622-4403-4d18-b1d2-b3d8ada0de60" providerId="ADAL" clId="{67D358A2-E7F3-446F-B099-648EE6DDF05C}" dt="2023-01-12T19:52:35.006" v="1475" actId="26606"/>
          <ac:spMkLst>
            <pc:docMk/>
            <pc:sldMk cId="2210895334" sldId="350"/>
            <ac:spMk id="17" creationId="{441CF7D6-A660-431A-B0BB-140A0D5556B6}"/>
          </ac:spMkLst>
        </pc:spChg>
        <pc:spChg chg="add del">
          <ac:chgData name="Shalinee Dutta" userId="81814622-4403-4d18-b1d2-b3d8ada0de60" providerId="ADAL" clId="{67D358A2-E7F3-446F-B099-648EE6DDF05C}" dt="2023-01-12T19:52:35.006" v="1475" actId="26606"/>
          <ac:spMkLst>
            <pc:docMk/>
            <pc:sldMk cId="2210895334" sldId="350"/>
            <ac:spMk id="18" creationId="{0570A85B-3810-4F95-97B0-CBF4CCDB381C}"/>
          </ac:spMkLst>
        </pc:spChg>
        <pc:spChg chg="add del">
          <ac:chgData name="Shalinee Dutta" userId="81814622-4403-4d18-b1d2-b3d8ada0de60" providerId="ADAL" clId="{67D358A2-E7F3-446F-B099-648EE6DDF05C}" dt="2023-01-12T19:52:35.006" v="1475" actId="26606"/>
          <ac:spMkLst>
            <pc:docMk/>
            <pc:sldMk cId="2210895334" sldId="350"/>
            <ac:spMk id="19" creationId="{8E6D9C8B-B9B4-4D6D-9D39-67319D5C64CA}"/>
          </ac:spMkLst>
        </pc:spChg>
        <pc:spChg chg="add del">
          <ac:chgData name="Shalinee Dutta" userId="81814622-4403-4d18-b1d2-b3d8ada0de60" providerId="ADAL" clId="{67D358A2-E7F3-446F-B099-648EE6DDF05C}" dt="2023-01-12T19:52:36.455" v="1477" actId="26606"/>
          <ac:spMkLst>
            <pc:docMk/>
            <pc:sldMk cId="2210895334" sldId="350"/>
            <ac:spMk id="21" creationId="{DA2E7C1E-2B5A-4BBA-AE51-1CD8C19309D7}"/>
          </ac:spMkLst>
        </pc:spChg>
        <pc:spChg chg="add del">
          <ac:chgData name="Shalinee Dutta" userId="81814622-4403-4d18-b1d2-b3d8ada0de60" providerId="ADAL" clId="{67D358A2-E7F3-446F-B099-648EE6DDF05C}" dt="2023-01-12T19:52:36.455" v="1477" actId="26606"/>
          <ac:spMkLst>
            <pc:docMk/>
            <pc:sldMk cId="2210895334" sldId="350"/>
            <ac:spMk id="22" creationId="{43DF76B1-5174-4FAF-9D19-FFEE98426836}"/>
          </ac:spMkLst>
        </pc:spChg>
        <pc:spChg chg="add">
          <ac:chgData name="Shalinee Dutta" userId="81814622-4403-4d18-b1d2-b3d8ada0de60" providerId="ADAL" clId="{67D358A2-E7F3-446F-B099-648EE6DDF05C}" dt="2023-01-12T19:52:36.463" v="1478" actId="26606"/>
          <ac:spMkLst>
            <pc:docMk/>
            <pc:sldMk cId="2210895334" sldId="350"/>
            <ac:spMk id="24" creationId="{1A95671B-3CC6-4792-9114-B74FAEA224E6}"/>
          </ac:spMkLst>
        </pc:spChg>
        <pc:spChg chg="add">
          <ac:chgData name="Shalinee Dutta" userId="81814622-4403-4d18-b1d2-b3d8ada0de60" providerId="ADAL" clId="{67D358A2-E7F3-446F-B099-648EE6DDF05C}" dt="2023-01-12T19:52:36.463" v="1478" actId="26606"/>
          <ac:spMkLst>
            <pc:docMk/>
            <pc:sldMk cId="2210895334" sldId="350"/>
            <ac:spMk id="25" creationId="{E822C0FC-17CD-498C-AF7E-5D5790283132}"/>
          </ac:spMkLst>
        </pc:spChg>
        <pc:spChg chg="add">
          <ac:chgData name="Shalinee Dutta" userId="81814622-4403-4d18-b1d2-b3d8ada0de60" providerId="ADAL" clId="{67D358A2-E7F3-446F-B099-648EE6DDF05C}" dt="2023-01-12T19:52:36.463" v="1478" actId="26606"/>
          <ac:spMkLst>
            <pc:docMk/>
            <pc:sldMk cId="2210895334" sldId="350"/>
            <ac:spMk id="26" creationId="{8E6D9C8B-B9B4-4D6D-9D39-67319D5C64CA}"/>
          </ac:spMkLst>
        </pc:spChg>
        <pc:picChg chg="add mod">
          <ac:chgData name="Shalinee Dutta" userId="81814622-4403-4d18-b1d2-b3d8ada0de60" providerId="ADAL" clId="{67D358A2-E7F3-446F-B099-648EE6DDF05C}" dt="2023-01-12T19:52:36.463" v="1478" actId="26606"/>
          <ac:picMkLst>
            <pc:docMk/>
            <pc:sldMk cId="2210895334" sldId="350"/>
            <ac:picMk id="5" creationId="{17C36A48-EB54-4F33-8AF2-F65F812FBBB7}"/>
          </ac:picMkLst>
        </pc:picChg>
      </pc:sldChg>
      <pc:sldChg chg="addSp delSp modSp add del mod setBg delDesignElem">
        <pc:chgData name="Shalinee Dutta" userId="81814622-4403-4d18-b1d2-b3d8ada0de60" providerId="ADAL" clId="{67D358A2-E7F3-446F-B099-648EE6DDF05C}" dt="2023-01-24T15:28:20.468" v="3618" actId="47"/>
        <pc:sldMkLst>
          <pc:docMk/>
          <pc:sldMk cId="220960525" sldId="351"/>
        </pc:sldMkLst>
        <pc:spChg chg="del">
          <ac:chgData name="Shalinee Dutta" userId="81814622-4403-4d18-b1d2-b3d8ada0de60" providerId="ADAL" clId="{67D358A2-E7F3-446F-B099-648EE6DDF05C}" dt="2023-01-12T19:53:46.125" v="1489"/>
          <ac:spMkLst>
            <pc:docMk/>
            <pc:sldMk cId="220960525" sldId="351"/>
            <ac:spMk id="24" creationId="{1A95671B-3CC6-4792-9114-B74FAEA224E6}"/>
          </ac:spMkLst>
        </pc:spChg>
        <pc:spChg chg="mod">
          <ac:chgData name="Shalinee Dutta" userId="81814622-4403-4d18-b1d2-b3d8ada0de60" providerId="ADAL" clId="{67D358A2-E7F3-446F-B099-648EE6DDF05C}" dt="2023-01-12T19:54:33.850" v="1496" actId="26606"/>
          <ac:spMkLst>
            <pc:docMk/>
            <pc:sldMk cId="220960525" sldId="351"/>
            <ac:spMk id="25" creationId="{E822C0FC-17CD-498C-AF7E-5D5790283132}"/>
          </ac:spMkLst>
        </pc:spChg>
        <pc:spChg chg="mod">
          <ac:chgData name="Shalinee Dutta" userId="81814622-4403-4d18-b1d2-b3d8ada0de60" providerId="ADAL" clId="{67D358A2-E7F3-446F-B099-648EE6DDF05C}" dt="2023-01-12T19:54:33.850" v="1496" actId="26606"/>
          <ac:spMkLst>
            <pc:docMk/>
            <pc:sldMk cId="220960525" sldId="351"/>
            <ac:spMk id="26" creationId="{8E6D9C8B-B9B4-4D6D-9D39-67319D5C64CA}"/>
          </ac:spMkLst>
        </pc:spChg>
        <pc:spChg chg="add">
          <ac:chgData name="Shalinee Dutta" userId="81814622-4403-4d18-b1d2-b3d8ada0de60" providerId="ADAL" clId="{67D358A2-E7F3-446F-B099-648EE6DDF05C}" dt="2023-01-12T19:54:33.850" v="1496" actId="26606"/>
          <ac:spMkLst>
            <pc:docMk/>
            <pc:sldMk cId="220960525" sldId="351"/>
            <ac:spMk id="28" creationId="{2550BE34-C2B8-49B8-8519-67A8CAD51AE9}"/>
          </ac:spMkLst>
        </pc:spChg>
        <pc:spChg chg="add">
          <ac:chgData name="Shalinee Dutta" userId="81814622-4403-4d18-b1d2-b3d8ada0de60" providerId="ADAL" clId="{67D358A2-E7F3-446F-B099-648EE6DDF05C}" dt="2023-01-12T19:54:33.850" v="1496" actId="26606"/>
          <ac:spMkLst>
            <pc:docMk/>
            <pc:sldMk cId="220960525" sldId="351"/>
            <ac:spMk id="29" creationId="{A7457DD9-5A45-400A-AB4B-4B4EDECA25F1}"/>
          </ac:spMkLst>
        </pc:spChg>
        <pc:spChg chg="add">
          <ac:chgData name="Shalinee Dutta" userId="81814622-4403-4d18-b1d2-b3d8ada0de60" providerId="ADAL" clId="{67D358A2-E7F3-446F-B099-648EE6DDF05C}" dt="2023-01-12T19:54:33.850" v="1496" actId="26606"/>
          <ac:spMkLst>
            <pc:docMk/>
            <pc:sldMk cId="220960525" sldId="351"/>
            <ac:spMk id="30" creationId="{441CF7D6-A660-431A-B0BB-140A0D5556B6}"/>
          </ac:spMkLst>
        </pc:spChg>
        <pc:spChg chg="add del">
          <ac:chgData name="Shalinee Dutta" userId="81814622-4403-4d18-b1d2-b3d8ada0de60" providerId="ADAL" clId="{67D358A2-E7F3-446F-B099-648EE6DDF05C}" dt="2023-01-12T19:54:21.642" v="1493" actId="26606"/>
          <ac:spMkLst>
            <pc:docMk/>
            <pc:sldMk cId="220960525" sldId="351"/>
            <ac:spMk id="31" creationId="{2550BE34-C2B8-49B8-8519-67A8CAD51AE9}"/>
          </ac:spMkLst>
        </pc:spChg>
        <pc:spChg chg="add">
          <ac:chgData name="Shalinee Dutta" userId="81814622-4403-4d18-b1d2-b3d8ada0de60" providerId="ADAL" clId="{67D358A2-E7F3-446F-B099-648EE6DDF05C}" dt="2023-01-12T19:54:33.850" v="1496" actId="26606"/>
          <ac:spMkLst>
            <pc:docMk/>
            <pc:sldMk cId="220960525" sldId="351"/>
            <ac:spMk id="32" creationId="{0570A85B-3810-4F95-97B0-CBF4CCDB381C}"/>
          </ac:spMkLst>
        </pc:spChg>
        <pc:spChg chg="add del">
          <ac:chgData name="Shalinee Dutta" userId="81814622-4403-4d18-b1d2-b3d8ada0de60" providerId="ADAL" clId="{67D358A2-E7F3-446F-B099-648EE6DDF05C}" dt="2023-01-12T19:54:21.642" v="1493" actId="26606"/>
          <ac:spMkLst>
            <pc:docMk/>
            <pc:sldMk cId="220960525" sldId="351"/>
            <ac:spMk id="33" creationId="{A7457DD9-5A45-400A-AB4B-4B4EDECA25F1}"/>
          </ac:spMkLst>
        </pc:spChg>
        <pc:spChg chg="add del">
          <ac:chgData name="Shalinee Dutta" userId="81814622-4403-4d18-b1d2-b3d8ada0de60" providerId="ADAL" clId="{67D358A2-E7F3-446F-B099-648EE6DDF05C}" dt="2023-01-12T19:54:21.642" v="1493" actId="26606"/>
          <ac:spMkLst>
            <pc:docMk/>
            <pc:sldMk cId="220960525" sldId="351"/>
            <ac:spMk id="35" creationId="{441CF7D6-A660-431A-B0BB-140A0D5556B6}"/>
          </ac:spMkLst>
        </pc:spChg>
        <pc:spChg chg="add del">
          <ac:chgData name="Shalinee Dutta" userId="81814622-4403-4d18-b1d2-b3d8ada0de60" providerId="ADAL" clId="{67D358A2-E7F3-446F-B099-648EE6DDF05C}" dt="2023-01-12T19:54:21.642" v="1493" actId="26606"/>
          <ac:spMkLst>
            <pc:docMk/>
            <pc:sldMk cId="220960525" sldId="351"/>
            <ac:spMk id="37" creationId="{0570A85B-3810-4F95-97B0-CBF4CCDB381C}"/>
          </ac:spMkLst>
        </pc:spChg>
        <pc:spChg chg="add del">
          <ac:chgData name="Shalinee Dutta" userId="81814622-4403-4d18-b1d2-b3d8ada0de60" providerId="ADAL" clId="{67D358A2-E7F3-446F-B099-648EE6DDF05C}" dt="2023-01-12T19:54:25.651" v="1495" actId="26606"/>
          <ac:spMkLst>
            <pc:docMk/>
            <pc:sldMk cId="220960525" sldId="351"/>
            <ac:spMk id="39" creationId="{32AEEBC8-9D30-42EF-95F2-386C2653FBF0}"/>
          </ac:spMkLst>
        </pc:spChg>
        <pc:spChg chg="add del">
          <ac:chgData name="Shalinee Dutta" userId="81814622-4403-4d18-b1d2-b3d8ada0de60" providerId="ADAL" clId="{67D358A2-E7F3-446F-B099-648EE6DDF05C}" dt="2023-01-12T19:54:25.651" v="1495" actId="26606"/>
          <ac:spMkLst>
            <pc:docMk/>
            <pc:sldMk cId="220960525" sldId="351"/>
            <ac:spMk id="40" creationId="{2E92FA66-67D7-4CB4-94D3-E643A9AD4757}"/>
          </ac:spMkLst>
        </pc:spChg>
        <pc:picChg chg="add mod">
          <ac:chgData name="Shalinee Dutta" userId="81814622-4403-4d18-b1d2-b3d8ada0de60" providerId="ADAL" clId="{67D358A2-E7F3-446F-B099-648EE6DDF05C}" dt="2023-01-12T19:54:53.408" v="1499" actId="1076"/>
          <ac:picMkLst>
            <pc:docMk/>
            <pc:sldMk cId="220960525" sldId="351"/>
            <ac:picMk id="3" creationId="{5819EF12-F792-4577-83F1-22DD2EAD64F4}"/>
          </ac:picMkLst>
        </pc:picChg>
        <pc:picChg chg="del">
          <ac:chgData name="Shalinee Dutta" userId="81814622-4403-4d18-b1d2-b3d8ada0de60" providerId="ADAL" clId="{67D358A2-E7F3-446F-B099-648EE6DDF05C}" dt="2023-01-12T19:53:48.161" v="1490" actId="478"/>
          <ac:picMkLst>
            <pc:docMk/>
            <pc:sldMk cId="220960525" sldId="351"/>
            <ac:picMk id="5" creationId="{17C36A48-EB54-4F33-8AF2-F65F812FBBB7}"/>
          </ac:picMkLst>
        </pc:picChg>
      </pc:sldChg>
      <pc:sldChg chg="add del">
        <pc:chgData name="Shalinee Dutta" userId="81814622-4403-4d18-b1d2-b3d8ada0de60" providerId="ADAL" clId="{67D358A2-E7F3-446F-B099-648EE6DDF05C}" dt="2023-01-12T19:35:07.205" v="1254" actId="47"/>
        <pc:sldMkLst>
          <pc:docMk/>
          <pc:sldMk cId="2915447741" sldId="351"/>
        </pc:sldMkLst>
      </pc:sldChg>
      <pc:sldChg chg="modSp add mod modNotesTx">
        <pc:chgData name="Shalinee Dutta" userId="81814622-4403-4d18-b1d2-b3d8ada0de60" providerId="ADAL" clId="{67D358A2-E7F3-446F-B099-648EE6DDF05C}" dt="2023-01-18T09:51:38.088" v="3382" actId="20577"/>
        <pc:sldMkLst>
          <pc:docMk/>
          <pc:sldMk cId="791244816" sldId="352"/>
        </pc:sldMkLst>
        <pc:spChg chg="mod">
          <ac:chgData name="Shalinee Dutta" userId="81814622-4403-4d18-b1d2-b3d8ada0de60" providerId="ADAL" clId="{67D358A2-E7F3-446F-B099-648EE6DDF05C}" dt="2023-01-13T07:22:50.080" v="2407" actId="20577"/>
          <ac:spMkLst>
            <pc:docMk/>
            <pc:sldMk cId="791244816" sldId="352"/>
            <ac:spMk id="2" creationId="{E822C0FC-17CD-498C-AF7E-5D5790283132}"/>
          </ac:spMkLst>
        </pc:spChg>
        <pc:spChg chg="mod">
          <ac:chgData name="Shalinee Dutta" userId="81814622-4403-4d18-b1d2-b3d8ada0de60" providerId="ADAL" clId="{67D358A2-E7F3-446F-B099-648EE6DDF05C}" dt="2023-01-13T07:14:00.868" v="2302" actId="313"/>
          <ac:spMkLst>
            <pc:docMk/>
            <pc:sldMk cId="791244816" sldId="352"/>
            <ac:spMk id="3" creationId="{8E6D9C8B-B9B4-4D6D-9D39-67319D5C64CA}"/>
          </ac:spMkLst>
        </pc:spChg>
      </pc:sldChg>
      <pc:sldChg chg="addSp delSp modSp add mod setBg setClrOvrMap modNotesTx">
        <pc:chgData name="Shalinee Dutta" userId="81814622-4403-4d18-b1d2-b3d8ada0de60" providerId="ADAL" clId="{67D358A2-E7F3-446F-B099-648EE6DDF05C}" dt="2023-01-24T18:51:11.860" v="4869" actId="1076"/>
        <pc:sldMkLst>
          <pc:docMk/>
          <pc:sldMk cId="1661844122" sldId="353"/>
        </pc:sldMkLst>
        <pc:spChg chg="mod">
          <ac:chgData name="Shalinee Dutta" userId="81814622-4403-4d18-b1d2-b3d8ada0de60" providerId="ADAL" clId="{67D358A2-E7F3-446F-B099-648EE6DDF05C}" dt="2023-01-13T07:29:14.694" v="2505" actId="26606"/>
          <ac:spMkLst>
            <pc:docMk/>
            <pc:sldMk cId="1661844122" sldId="353"/>
            <ac:spMk id="2" creationId="{E822C0FC-17CD-498C-AF7E-5D5790283132}"/>
          </ac:spMkLst>
        </pc:spChg>
        <pc:spChg chg="mod">
          <ac:chgData name="Shalinee Dutta" userId="81814622-4403-4d18-b1d2-b3d8ada0de60" providerId="ADAL" clId="{67D358A2-E7F3-446F-B099-648EE6DDF05C}" dt="2023-01-13T07:29:14.694" v="2505" actId="26606"/>
          <ac:spMkLst>
            <pc:docMk/>
            <pc:sldMk cId="1661844122" sldId="353"/>
            <ac:spMk id="3" creationId="{8E6D9C8B-B9B4-4D6D-9D39-67319D5C64CA}"/>
          </ac:spMkLst>
        </pc:spChg>
        <pc:spChg chg="add del">
          <ac:chgData name="Shalinee Dutta" userId="81814622-4403-4d18-b1d2-b3d8ada0de60" providerId="ADAL" clId="{67D358A2-E7F3-446F-B099-648EE6DDF05C}" dt="2023-01-13T07:25:07.815" v="2463" actId="26606"/>
          <ac:spMkLst>
            <pc:docMk/>
            <pc:sldMk cId="1661844122" sldId="353"/>
            <ac:spMk id="9" creationId="{2550BE34-C2B8-49B8-8519-67A8CAD51AE9}"/>
          </ac:spMkLst>
        </pc:spChg>
        <pc:spChg chg="add del">
          <ac:chgData name="Shalinee Dutta" userId="81814622-4403-4d18-b1d2-b3d8ada0de60" providerId="ADAL" clId="{67D358A2-E7F3-446F-B099-648EE6DDF05C}" dt="2023-01-13T07:25:07.815" v="2463" actId="26606"/>
          <ac:spMkLst>
            <pc:docMk/>
            <pc:sldMk cId="1661844122" sldId="353"/>
            <ac:spMk id="10" creationId="{A7457DD9-5A45-400A-AB4B-4B4EDECA25F1}"/>
          </ac:spMkLst>
        </pc:spChg>
        <pc:spChg chg="add del">
          <ac:chgData name="Shalinee Dutta" userId="81814622-4403-4d18-b1d2-b3d8ada0de60" providerId="ADAL" clId="{67D358A2-E7F3-446F-B099-648EE6DDF05C}" dt="2023-01-13T07:25:07.815" v="2463" actId="26606"/>
          <ac:spMkLst>
            <pc:docMk/>
            <pc:sldMk cId="1661844122" sldId="353"/>
            <ac:spMk id="11" creationId="{441CF7D6-A660-431A-B0BB-140A0D5556B6}"/>
          </ac:spMkLst>
        </pc:spChg>
        <pc:spChg chg="add del">
          <ac:chgData name="Shalinee Dutta" userId="81814622-4403-4d18-b1d2-b3d8ada0de60" providerId="ADAL" clId="{67D358A2-E7F3-446F-B099-648EE6DDF05C}" dt="2023-01-13T07:16:51.518" v="2361" actId="26606"/>
          <ac:spMkLst>
            <pc:docMk/>
            <pc:sldMk cId="1661844122" sldId="353"/>
            <ac:spMk id="12" creationId="{04812C46-200A-4DEB-A05E-3ED6C68C2387}"/>
          </ac:spMkLst>
        </pc:spChg>
        <pc:spChg chg="add del">
          <ac:chgData name="Shalinee Dutta" userId="81814622-4403-4d18-b1d2-b3d8ada0de60" providerId="ADAL" clId="{67D358A2-E7F3-446F-B099-648EE6DDF05C}" dt="2023-01-13T07:25:07.815" v="2463" actId="26606"/>
          <ac:spMkLst>
            <pc:docMk/>
            <pc:sldMk cId="1661844122" sldId="353"/>
            <ac:spMk id="13" creationId="{0570A85B-3810-4F95-97B0-CBF4CCDB381C}"/>
          </ac:spMkLst>
        </pc:spChg>
        <pc:spChg chg="add del">
          <ac:chgData name="Shalinee Dutta" userId="81814622-4403-4d18-b1d2-b3d8ada0de60" providerId="ADAL" clId="{67D358A2-E7F3-446F-B099-648EE6DDF05C}" dt="2023-01-13T07:16:51.518" v="2361" actId="26606"/>
          <ac:spMkLst>
            <pc:docMk/>
            <pc:sldMk cId="1661844122" sldId="353"/>
            <ac:spMk id="14" creationId="{D1EA859B-E555-4109-94F3-6700E046E008}"/>
          </ac:spMkLst>
        </pc:spChg>
        <pc:spChg chg="add del">
          <ac:chgData name="Shalinee Dutta" userId="81814622-4403-4d18-b1d2-b3d8ada0de60" providerId="ADAL" clId="{67D358A2-E7F3-446F-B099-648EE6DDF05C}" dt="2023-01-13T07:29:14.694" v="2505" actId="26606"/>
          <ac:spMkLst>
            <pc:docMk/>
            <pc:sldMk cId="1661844122" sldId="353"/>
            <ac:spMk id="15" creationId="{2B97F24A-32CE-4C1C-A50D-3016B394DCFB}"/>
          </ac:spMkLst>
        </pc:spChg>
        <pc:spChg chg="add del">
          <ac:chgData name="Shalinee Dutta" userId="81814622-4403-4d18-b1d2-b3d8ada0de60" providerId="ADAL" clId="{67D358A2-E7F3-446F-B099-648EE6DDF05C}" dt="2023-01-13T07:17:04.090" v="2363" actId="26606"/>
          <ac:spMkLst>
            <pc:docMk/>
            <pc:sldMk cId="1661844122" sldId="353"/>
            <ac:spMk id="16" creationId="{441CF7D6-A660-431A-B0BB-140A0D5556B6}"/>
          </ac:spMkLst>
        </pc:spChg>
        <pc:spChg chg="add del">
          <ac:chgData name="Shalinee Dutta" userId="81814622-4403-4d18-b1d2-b3d8ada0de60" providerId="ADAL" clId="{67D358A2-E7F3-446F-B099-648EE6DDF05C}" dt="2023-01-13T07:17:04.090" v="2363" actId="26606"/>
          <ac:spMkLst>
            <pc:docMk/>
            <pc:sldMk cId="1661844122" sldId="353"/>
            <ac:spMk id="17" creationId="{2550BE34-C2B8-49B8-8519-67A8CAD51AE9}"/>
          </ac:spMkLst>
        </pc:spChg>
        <pc:spChg chg="add del">
          <ac:chgData name="Shalinee Dutta" userId="81814622-4403-4d18-b1d2-b3d8ada0de60" providerId="ADAL" clId="{67D358A2-E7F3-446F-B099-648EE6DDF05C}" dt="2023-01-13T07:17:04.090" v="2363" actId="26606"/>
          <ac:spMkLst>
            <pc:docMk/>
            <pc:sldMk cId="1661844122" sldId="353"/>
            <ac:spMk id="18" creationId="{0570A85B-3810-4F95-97B0-CBF4CCDB381C}"/>
          </ac:spMkLst>
        </pc:spChg>
        <pc:spChg chg="add del">
          <ac:chgData name="Shalinee Dutta" userId="81814622-4403-4d18-b1d2-b3d8ada0de60" providerId="ADAL" clId="{67D358A2-E7F3-446F-B099-648EE6DDF05C}" dt="2023-01-13T07:17:04.090" v="2363" actId="26606"/>
          <ac:spMkLst>
            <pc:docMk/>
            <pc:sldMk cId="1661844122" sldId="353"/>
            <ac:spMk id="19" creationId="{A7457DD9-5A45-400A-AB4B-4B4EDECA25F1}"/>
          </ac:spMkLst>
        </pc:spChg>
        <pc:spChg chg="add del">
          <ac:chgData name="Shalinee Dutta" userId="81814622-4403-4d18-b1d2-b3d8ada0de60" providerId="ADAL" clId="{67D358A2-E7F3-446F-B099-648EE6DDF05C}" dt="2023-01-13T07:29:14.694" v="2505" actId="26606"/>
          <ac:spMkLst>
            <pc:docMk/>
            <pc:sldMk cId="1661844122" sldId="353"/>
            <ac:spMk id="20" creationId="{6357EC4F-235E-4222-A36F-C7878ACE37F2}"/>
          </ac:spMkLst>
        </pc:spChg>
        <pc:spChg chg="add del">
          <ac:chgData name="Shalinee Dutta" userId="81814622-4403-4d18-b1d2-b3d8ada0de60" providerId="ADAL" clId="{67D358A2-E7F3-446F-B099-648EE6DDF05C}" dt="2023-01-13T07:17:04.941" v="2365" actId="26606"/>
          <ac:spMkLst>
            <pc:docMk/>
            <pc:sldMk cId="1661844122" sldId="353"/>
            <ac:spMk id="21" creationId="{04812C46-200A-4DEB-A05E-3ED6C68C2387}"/>
          </ac:spMkLst>
        </pc:spChg>
        <pc:spChg chg="add del">
          <ac:chgData name="Shalinee Dutta" userId="81814622-4403-4d18-b1d2-b3d8ada0de60" providerId="ADAL" clId="{67D358A2-E7F3-446F-B099-648EE6DDF05C}" dt="2023-01-13T07:17:04.941" v="2365" actId="26606"/>
          <ac:spMkLst>
            <pc:docMk/>
            <pc:sldMk cId="1661844122" sldId="353"/>
            <ac:spMk id="22" creationId="{D1EA859B-E555-4109-94F3-6700E046E008}"/>
          </ac:spMkLst>
        </pc:spChg>
        <pc:spChg chg="add del">
          <ac:chgData name="Shalinee Dutta" userId="81814622-4403-4d18-b1d2-b3d8ada0de60" providerId="ADAL" clId="{67D358A2-E7F3-446F-B099-648EE6DDF05C}" dt="2023-01-13T07:17:15.584" v="2371" actId="26606"/>
          <ac:spMkLst>
            <pc:docMk/>
            <pc:sldMk cId="1661844122" sldId="353"/>
            <ac:spMk id="24" creationId="{2550BE34-C2B8-49B8-8519-67A8CAD51AE9}"/>
          </ac:spMkLst>
        </pc:spChg>
        <pc:spChg chg="add del">
          <ac:chgData name="Shalinee Dutta" userId="81814622-4403-4d18-b1d2-b3d8ada0de60" providerId="ADAL" clId="{67D358A2-E7F3-446F-B099-648EE6DDF05C}" dt="2023-01-13T07:17:15.584" v="2371" actId="26606"/>
          <ac:spMkLst>
            <pc:docMk/>
            <pc:sldMk cId="1661844122" sldId="353"/>
            <ac:spMk id="25" creationId="{A7457DD9-5A45-400A-AB4B-4B4EDECA25F1}"/>
          </ac:spMkLst>
        </pc:spChg>
        <pc:spChg chg="add del">
          <ac:chgData name="Shalinee Dutta" userId="81814622-4403-4d18-b1d2-b3d8ada0de60" providerId="ADAL" clId="{67D358A2-E7F3-446F-B099-648EE6DDF05C}" dt="2023-01-13T07:17:15.584" v="2371" actId="26606"/>
          <ac:spMkLst>
            <pc:docMk/>
            <pc:sldMk cId="1661844122" sldId="353"/>
            <ac:spMk id="26" creationId="{441CF7D6-A660-431A-B0BB-140A0D5556B6}"/>
          </ac:spMkLst>
        </pc:spChg>
        <pc:spChg chg="add del">
          <ac:chgData name="Shalinee Dutta" userId="81814622-4403-4d18-b1d2-b3d8ada0de60" providerId="ADAL" clId="{67D358A2-E7F3-446F-B099-648EE6DDF05C}" dt="2023-01-13T07:17:15.584" v="2371" actId="26606"/>
          <ac:spMkLst>
            <pc:docMk/>
            <pc:sldMk cId="1661844122" sldId="353"/>
            <ac:spMk id="27" creationId="{0570A85B-3810-4F95-97B0-CBF4CCDB381C}"/>
          </ac:spMkLst>
        </pc:spChg>
        <pc:spChg chg="add del">
          <ac:chgData name="Shalinee Dutta" userId="81814622-4403-4d18-b1d2-b3d8ada0de60" providerId="ADAL" clId="{67D358A2-E7F3-446F-B099-648EE6DDF05C}" dt="2023-01-13T07:28:39.827" v="2498" actId="26606"/>
          <ac:spMkLst>
            <pc:docMk/>
            <pc:sldMk cId="1661844122" sldId="353"/>
            <ac:spMk id="28" creationId="{2B566528-1B12-4246-9431-5C2D7D081168}"/>
          </ac:spMkLst>
        </pc:spChg>
        <pc:spChg chg="add del">
          <ac:chgData name="Shalinee Dutta" userId="81814622-4403-4d18-b1d2-b3d8ada0de60" providerId="ADAL" clId="{67D358A2-E7F3-446F-B099-648EE6DDF05C}" dt="2023-01-13T07:28:49.074" v="2500" actId="26606"/>
          <ac:spMkLst>
            <pc:docMk/>
            <pc:sldMk cId="1661844122" sldId="353"/>
            <ac:spMk id="38" creationId="{A86541C6-61B1-4DAA-B57A-EAF3F24F0491}"/>
          </ac:spMkLst>
        </pc:spChg>
        <pc:spChg chg="add del">
          <ac:chgData name="Shalinee Dutta" userId="81814622-4403-4d18-b1d2-b3d8ada0de60" providerId="ADAL" clId="{67D358A2-E7F3-446F-B099-648EE6DDF05C}" dt="2023-01-13T07:28:49.074" v="2500" actId="26606"/>
          <ac:spMkLst>
            <pc:docMk/>
            <pc:sldMk cId="1661844122" sldId="353"/>
            <ac:spMk id="39" creationId="{71750011-2006-46BB-AFDE-C6E461752333}"/>
          </ac:spMkLst>
        </pc:spChg>
        <pc:spChg chg="add del">
          <ac:chgData name="Shalinee Dutta" userId="81814622-4403-4d18-b1d2-b3d8ada0de60" providerId="ADAL" clId="{67D358A2-E7F3-446F-B099-648EE6DDF05C}" dt="2023-01-13T07:29:07.073" v="2502" actId="26606"/>
          <ac:spMkLst>
            <pc:docMk/>
            <pc:sldMk cId="1661844122" sldId="353"/>
            <ac:spMk id="41" creationId="{33CD251C-A887-4D2F-925B-FC097198538B}"/>
          </ac:spMkLst>
        </pc:spChg>
        <pc:spChg chg="add del">
          <ac:chgData name="Shalinee Dutta" userId="81814622-4403-4d18-b1d2-b3d8ada0de60" providerId="ADAL" clId="{67D358A2-E7F3-446F-B099-648EE6DDF05C}" dt="2023-01-13T07:29:14.689" v="2504" actId="26606"/>
          <ac:spMkLst>
            <pc:docMk/>
            <pc:sldMk cId="1661844122" sldId="353"/>
            <ac:spMk id="44" creationId="{99F1FFA9-D672-408C-9220-ADEEC6ABDD09}"/>
          </ac:spMkLst>
        </pc:spChg>
        <pc:spChg chg="add">
          <ac:chgData name="Shalinee Dutta" userId="81814622-4403-4d18-b1d2-b3d8ada0de60" providerId="ADAL" clId="{67D358A2-E7F3-446F-B099-648EE6DDF05C}" dt="2023-01-13T07:29:14.694" v="2505" actId="26606"/>
          <ac:spMkLst>
            <pc:docMk/>
            <pc:sldMk cId="1661844122" sldId="353"/>
            <ac:spMk id="46" creationId="{33CD251C-A887-4D2F-925B-FC097198538B}"/>
          </ac:spMkLst>
        </pc:spChg>
        <pc:grpChg chg="add del">
          <ac:chgData name="Shalinee Dutta" userId="81814622-4403-4d18-b1d2-b3d8ada0de60" providerId="ADAL" clId="{67D358A2-E7F3-446F-B099-648EE6DDF05C}" dt="2023-01-13T07:28:39.827" v="2498" actId="26606"/>
          <ac:grpSpMkLst>
            <pc:docMk/>
            <pc:sldMk cId="1661844122" sldId="353"/>
            <ac:grpSpMk id="30" creationId="{5995D10D-E9C9-47DB-AE7E-801FEF38F5C9}"/>
          </ac:grpSpMkLst>
        </pc:grpChg>
        <pc:grpChg chg="add del">
          <ac:chgData name="Shalinee Dutta" userId="81814622-4403-4d18-b1d2-b3d8ada0de60" providerId="ADAL" clId="{67D358A2-E7F3-446F-B099-648EE6DDF05C}" dt="2023-01-13T07:28:39.827" v="2498" actId="26606"/>
          <ac:grpSpMkLst>
            <pc:docMk/>
            <pc:sldMk cId="1661844122" sldId="353"/>
            <ac:grpSpMk id="34" creationId="{828A5161-06F1-46CF-8AD7-844680A59E13}"/>
          </ac:grpSpMkLst>
        </pc:grpChg>
        <pc:grpChg chg="add del">
          <ac:chgData name="Shalinee Dutta" userId="81814622-4403-4d18-b1d2-b3d8ada0de60" providerId="ADAL" clId="{67D358A2-E7F3-446F-B099-648EE6DDF05C}" dt="2023-01-13T07:29:07.073" v="2502" actId="26606"/>
          <ac:grpSpMkLst>
            <pc:docMk/>
            <pc:sldMk cId="1661844122" sldId="353"/>
            <ac:grpSpMk id="42" creationId="{770AE191-D2EA-45C9-A44D-830C188F74CB}"/>
          </ac:grpSpMkLst>
        </pc:grpChg>
        <pc:grpChg chg="add">
          <ac:chgData name="Shalinee Dutta" userId="81814622-4403-4d18-b1d2-b3d8ada0de60" providerId="ADAL" clId="{67D358A2-E7F3-446F-B099-648EE6DDF05C}" dt="2023-01-13T07:29:14.694" v="2505" actId="26606"/>
          <ac:grpSpMkLst>
            <pc:docMk/>
            <pc:sldMk cId="1661844122" sldId="353"/>
            <ac:grpSpMk id="47" creationId="{770AE191-D2EA-45C9-A44D-830C188F74CB}"/>
          </ac:grpSpMkLst>
        </pc:grpChg>
        <pc:picChg chg="add del">
          <ac:chgData name="Shalinee Dutta" userId="81814622-4403-4d18-b1d2-b3d8ada0de60" providerId="ADAL" clId="{67D358A2-E7F3-446F-B099-648EE6DDF05C}" dt="2023-01-13T07:16:39.287" v="2357" actId="478"/>
          <ac:picMkLst>
            <pc:docMk/>
            <pc:sldMk cId="1661844122" sldId="353"/>
            <ac:picMk id="5" creationId="{22B3F860-E067-423A-86CA-B7DD4243EF2E}"/>
          </ac:picMkLst>
        </pc:picChg>
        <pc:picChg chg="add del mod ord">
          <ac:chgData name="Shalinee Dutta" userId="81814622-4403-4d18-b1d2-b3d8ada0de60" providerId="ADAL" clId="{67D358A2-E7F3-446F-B099-648EE6DDF05C}" dt="2023-01-24T18:50:35.393" v="4860" actId="478"/>
          <ac:picMkLst>
            <pc:docMk/>
            <pc:sldMk cId="1661844122" sldId="353"/>
            <ac:picMk id="7" creationId="{0D678C3A-5278-4C92-A7CD-65607B9968F2}"/>
          </ac:picMkLst>
        </pc:picChg>
        <pc:picChg chg="add mod">
          <ac:chgData name="Shalinee Dutta" userId="81814622-4403-4d18-b1d2-b3d8ada0de60" providerId="ADAL" clId="{67D358A2-E7F3-446F-B099-648EE6DDF05C}" dt="2023-01-24T18:51:11.860" v="4869" actId="1076"/>
          <ac:picMkLst>
            <pc:docMk/>
            <pc:sldMk cId="1661844122" sldId="353"/>
            <ac:picMk id="23" creationId="{51B69DE1-18EF-4BC5-9397-E5BFECCBAA26}"/>
          </ac:picMkLst>
        </pc:picChg>
      </pc:sldChg>
      <pc:sldChg chg="addSp delSp modSp add mod setBg delDesignElem modNotesTx">
        <pc:chgData name="Shalinee Dutta" userId="81814622-4403-4d18-b1d2-b3d8ada0de60" providerId="ADAL" clId="{67D358A2-E7F3-446F-B099-648EE6DDF05C}" dt="2023-01-13T07:29:59.015" v="2507" actId="20577"/>
        <pc:sldMkLst>
          <pc:docMk/>
          <pc:sldMk cId="3208285776" sldId="354"/>
        </pc:sldMkLst>
        <pc:spChg chg="mod ord">
          <ac:chgData name="Shalinee Dutta" userId="81814622-4403-4d18-b1d2-b3d8ada0de60" providerId="ADAL" clId="{67D358A2-E7F3-446F-B099-648EE6DDF05C}" dt="2023-01-13T07:26:17.970" v="2477" actId="26606"/>
          <ac:spMkLst>
            <pc:docMk/>
            <pc:sldMk cId="3208285776" sldId="354"/>
            <ac:spMk id="2" creationId="{E822C0FC-17CD-498C-AF7E-5D5790283132}"/>
          </ac:spMkLst>
        </pc:spChg>
        <pc:spChg chg="add del mod">
          <ac:chgData name="Shalinee Dutta" userId="81814622-4403-4d18-b1d2-b3d8ada0de60" providerId="ADAL" clId="{67D358A2-E7F3-446F-B099-648EE6DDF05C}" dt="2023-01-13T07:24:54.919" v="2462" actId="26606"/>
          <ac:spMkLst>
            <pc:docMk/>
            <pc:sldMk cId="3208285776" sldId="354"/>
            <ac:spMk id="3" creationId="{8E6D9C8B-B9B4-4D6D-9D39-67319D5C64CA}"/>
          </ac:spMkLst>
        </pc:spChg>
        <pc:spChg chg="add del">
          <ac:chgData name="Shalinee Dutta" userId="81814622-4403-4d18-b1d2-b3d8ada0de60" providerId="ADAL" clId="{67D358A2-E7F3-446F-B099-648EE6DDF05C}" dt="2023-01-13T07:24:51.257" v="2459" actId="26606"/>
          <ac:spMkLst>
            <pc:docMk/>
            <pc:sldMk cId="3208285776" sldId="354"/>
            <ac:spMk id="8" creationId="{2550BE34-C2B8-49B8-8519-67A8CAD51AE9}"/>
          </ac:spMkLst>
        </pc:spChg>
        <pc:spChg chg="del">
          <ac:chgData name="Shalinee Dutta" userId="81814622-4403-4d18-b1d2-b3d8ada0de60" providerId="ADAL" clId="{67D358A2-E7F3-446F-B099-648EE6DDF05C}" dt="2023-01-13T07:23:14.356" v="2409"/>
          <ac:spMkLst>
            <pc:docMk/>
            <pc:sldMk cId="3208285776" sldId="354"/>
            <ac:spMk id="9" creationId="{2550BE34-C2B8-49B8-8519-67A8CAD51AE9}"/>
          </ac:spMkLst>
        </pc:spChg>
        <pc:spChg chg="del">
          <ac:chgData name="Shalinee Dutta" userId="81814622-4403-4d18-b1d2-b3d8ada0de60" providerId="ADAL" clId="{67D358A2-E7F3-446F-B099-648EE6DDF05C}" dt="2023-01-13T07:23:14.356" v="2409"/>
          <ac:spMkLst>
            <pc:docMk/>
            <pc:sldMk cId="3208285776" sldId="354"/>
            <ac:spMk id="10" creationId="{A7457DD9-5A45-400A-AB4B-4B4EDECA25F1}"/>
          </ac:spMkLst>
        </pc:spChg>
        <pc:spChg chg="del">
          <ac:chgData name="Shalinee Dutta" userId="81814622-4403-4d18-b1d2-b3d8ada0de60" providerId="ADAL" clId="{67D358A2-E7F3-446F-B099-648EE6DDF05C}" dt="2023-01-13T07:23:14.356" v="2409"/>
          <ac:spMkLst>
            <pc:docMk/>
            <pc:sldMk cId="3208285776" sldId="354"/>
            <ac:spMk id="11" creationId="{441CF7D6-A660-431A-B0BB-140A0D5556B6}"/>
          </ac:spMkLst>
        </pc:spChg>
        <pc:spChg chg="add del">
          <ac:chgData name="Shalinee Dutta" userId="81814622-4403-4d18-b1d2-b3d8ada0de60" providerId="ADAL" clId="{67D358A2-E7F3-446F-B099-648EE6DDF05C}" dt="2023-01-13T07:24:51.257" v="2459" actId="26606"/>
          <ac:spMkLst>
            <pc:docMk/>
            <pc:sldMk cId="3208285776" sldId="354"/>
            <ac:spMk id="12" creationId="{A7457DD9-5A45-400A-AB4B-4B4EDECA25F1}"/>
          </ac:spMkLst>
        </pc:spChg>
        <pc:spChg chg="del">
          <ac:chgData name="Shalinee Dutta" userId="81814622-4403-4d18-b1d2-b3d8ada0de60" providerId="ADAL" clId="{67D358A2-E7F3-446F-B099-648EE6DDF05C}" dt="2023-01-13T07:23:14.356" v="2409"/>
          <ac:spMkLst>
            <pc:docMk/>
            <pc:sldMk cId="3208285776" sldId="354"/>
            <ac:spMk id="13" creationId="{0570A85B-3810-4F95-97B0-CBF4CCDB381C}"/>
          </ac:spMkLst>
        </pc:spChg>
        <pc:spChg chg="add del">
          <ac:chgData name="Shalinee Dutta" userId="81814622-4403-4d18-b1d2-b3d8ada0de60" providerId="ADAL" clId="{67D358A2-E7F3-446F-B099-648EE6DDF05C}" dt="2023-01-13T07:24:51.257" v="2459" actId="26606"/>
          <ac:spMkLst>
            <pc:docMk/>
            <pc:sldMk cId="3208285776" sldId="354"/>
            <ac:spMk id="14" creationId="{441CF7D6-A660-431A-B0BB-140A0D5556B6}"/>
          </ac:spMkLst>
        </pc:spChg>
        <pc:spChg chg="add del">
          <ac:chgData name="Shalinee Dutta" userId="81814622-4403-4d18-b1d2-b3d8ada0de60" providerId="ADAL" clId="{67D358A2-E7F3-446F-B099-648EE6DDF05C}" dt="2023-01-13T07:24:51.257" v="2459" actId="26606"/>
          <ac:spMkLst>
            <pc:docMk/>
            <pc:sldMk cId="3208285776" sldId="354"/>
            <ac:spMk id="16" creationId="{0570A85B-3810-4F95-97B0-CBF4CCDB381C}"/>
          </ac:spMkLst>
        </pc:spChg>
        <pc:spChg chg="add del">
          <ac:chgData name="Shalinee Dutta" userId="81814622-4403-4d18-b1d2-b3d8ada0de60" providerId="ADAL" clId="{67D358A2-E7F3-446F-B099-648EE6DDF05C}" dt="2023-01-13T07:24:54.914" v="2461" actId="26606"/>
          <ac:spMkLst>
            <pc:docMk/>
            <pc:sldMk cId="3208285776" sldId="354"/>
            <ac:spMk id="18" creationId="{D4771268-CB57-404A-9271-370EB28F6090}"/>
          </ac:spMkLst>
        </pc:spChg>
        <pc:spChg chg="add del">
          <ac:chgData name="Shalinee Dutta" userId="81814622-4403-4d18-b1d2-b3d8ada0de60" providerId="ADAL" clId="{67D358A2-E7F3-446F-B099-648EE6DDF05C}" dt="2023-01-13T07:25:23.993" v="2464" actId="26606"/>
          <ac:spMkLst>
            <pc:docMk/>
            <pc:sldMk cId="3208285776" sldId="354"/>
            <ac:spMk id="20" creationId="{665DBBEF-238B-476B-96AB-8AAC3224ECEA}"/>
          </ac:spMkLst>
        </pc:spChg>
        <pc:spChg chg="add del">
          <ac:chgData name="Shalinee Dutta" userId="81814622-4403-4d18-b1d2-b3d8ada0de60" providerId="ADAL" clId="{67D358A2-E7F3-446F-B099-648EE6DDF05C}" dt="2023-01-13T07:25:23.993" v="2464" actId="26606"/>
          <ac:spMkLst>
            <pc:docMk/>
            <pc:sldMk cId="3208285776" sldId="354"/>
            <ac:spMk id="21" creationId="{3FCFB1DE-0B7E-48CC-BA90-B2AB0889F9D6}"/>
          </ac:spMkLst>
        </pc:spChg>
        <pc:spChg chg="add del mod">
          <ac:chgData name="Shalinee Dutta" userId="81814622-4403-4d18-b1d2-b3d8ada0de60" providerId="ADAL" clId="{67D358A2-E7F3-446F-B099-648EE6DDF05C}" dt="2023-01-13T07:26:17.970" v="2477" actId="26606"/>
          <ac:spMkLst>
            <pc:docMk/>
            <pc:sldMk cId="3208285776" sldId="354"/>
            <ac:spMk id="22" creationId="{8E6D9C8B-B9B4-4D6D-9D39-67319D5C64CA}"/>
          </ac:spMkLst>
        </pc:spChg>
        <pc:spChg chg="add del">
          <ac:chgData name="Shalinee Dutta" userId="81814622-4403-4d18-b1d2-b3d8ada0de60" providerId="ADAL" clId="{67D358A2-E7F3-446F-B099-648EE6DDF05C}" dt="2023-01-13T07:26:17.970" v="2477" actId="26606"/>
          <ac:spMkLst>
            <pc:docMk/>
            <pc:sldMk cId="3208285776" sldId="354"/>
            <ac:spMk id="27" creationId="{AC5782D3-6CED-43A7-BE35-09C48F8091FB}"/>
          </ac:spMkLst>
        </pc:spChg>
        <pc:spChg chg="add del">
          <ac:chgData name="Shalinee Dutta" userId="81814622-4403-4d18-b1d2-b3d8ada0de60" providerId="ADAL" clId="{67D358A2-E7F3-446F-B099-648EE6DDF05C}" dt="2023-01-13T07:26:17.970" v="2477" actId="26606"/>
          <ac:spMkLst>
            <pc:docMk/>
            <pc:sldMk cId="3208285776" sldId="354"/>
            <ac:spMk id="29" creationId="{6721F593-ECD2-4B5B-AAE4-0866A4CDC970}"/>
          </ac:spMkLst>
        </pc:spChg>
        <pc:spChg chg="add del">
          <ac:chgData name="Shalinee Dutta" userId="81814622-4403-4d18-b1d2-b3d8ada0de60" providerId="ADAL" clId="{67D358A2-E7F3-446F-B099-648EE6DDF05C}" dt="2023-01-13T07:26:17.970" v="2477" actId="26606"/>
          <ac:spMkLst>
            <pc:docMk/>
            <pc:sldMk cId="3208285776" sldId="354"/>
            <ac:spMk id="31" creationId="{71DEE99F-D18C-4025-BA3F-CEBF5258ED3D}"/>
          </ac:spMkLst>
        </pc:spChg>
        <pc:spChg chg="add del">
          <ac:chgData name="Shalinee Dutta" userId="81814622-4403-4d18-b1d2-b3d8ada0de60" providerId="ADAL" clId="{67D358A2-E7F3-446F-B099-648EE6DDF05C}" dt="2023-01-13T07:26:17.970" v="2477" actId="26606"/>
          <ac:spMkLst>
            <pc:docMk/>
            <pc:sldMk cId="3208285776" sldId="354"/>
            <ac:spMk id="33" creationId="{976FA5D9-3A7C-4FA7-9BA8-1905D703FD77}"/>
          </ac:spMkLst>
        </pc:spChg>
        <pc:spChg chg="add del">
          <ac:chgData name="Shalinee Dutta" userId="81814622-4403-4d18-b1d2-b3d8ada0de60" providerId="ADAL" clId="{67D358A2-E7F3-446F-B099-648EE6DDF05C}" dt="2023-01-13T07:26:17.970" v="2477" actId="26606"/>
          <ac:spMkLst>
            <pc:docMk/>
            <pc:sldMk cId="3208285776" sldId="354"/>
            <ac:spMk id="35" creationId="{4652D57C-331F-43B8-9C07-69FBA9C0279E}"/>
          </ac:spMkLst>
        </pc:spChg>
        <pc:spChg chg="add del">
          <ac:chgData name="Shalinee Dutta" userId="81814622-4403-4d18-b1d2-b3d8ada0de60" providerId="ADAL" clId="{67D358A2-E7F3-446F-B099-648EE6DDF05C}" dt="2023-01-13T07:26:02.082" v="2466" actId="26606"/>
          <ac:spMkLst>
            <pc:docMk/>
            <pc:sldMk cId="3208285776" sldId="354"/>
            <ac:spMk id="40" creationId="{B9D7E975-9161-4F2D-AC53-69E1912F6B5D}"/>
          </ac:spMkLst>
        </pc:spChg>
        <pc:spChg chg="add del">
          <ac:chgData name="Shalinee Dutta" userId="81814622-4403-4d18-b1d2-b3d8ada0de60" providerId="ADAL" clId="{67D358A2-E7F3-446F-B099-648EE6DDF05C}" dt="2023-01-13T07:26:02.082" v="2466" actId="26606"/>
          <ac:spMkLst>
            <pc:docMk/>
            <pc:sldMk cId="3208285776" sldId="354"/>
            <ac:spMk id="42" creationId="{827DC2C4-B485-428A-BF4A-472D2967F47F}"/>
          </ac:spMkLst>
        </pc:spChg>
        <pc:spChg chg="add del">
          <ac:chgData name="Shalinee Dutta" userId="81814622-4403-4d18-b1d2-b3d8ada0de60" providerId="ADAL" clId="{67D358A2-E7F3-446F-B099-648EE6DDF05C}" dt="2023-01-13T07:26:02.082" v="2466" actId="26606"/>
          <ac:spMkLst>
            <pc:docMk/>
            <pc:sldMk cId="3208285776" sldId="354"/>
            <ac:spMk id="44" creationId="{463E6235-1649-4B47-9862-4026FC473B6F}"/>
          </ac:spMkLst>
        </pc:spChg>
        <pc:spChg chg="add del">
          <ac:chgData name="Shalinee Dutta" userId="81814622-4403-4d18-b1d2-b3d8ada0de60" providerId="ADAL" clId="{67D358A2-E7F3-446F-B099-648EE6DDF05C}" dt="2023-01-13T07:26:04.946" v="2468" actId="26606"/>
          <ac:spMkLst>
            <pc:docMk/>
            <pc:sldMk cId="3208285776" sldId="354"/>
            <ac:spMk id="46" creationId="{976FA5D9-3A7C-4FA7-9BA8-1905D703FD77}"/>
          </ac:spMkLst>
        </pc:spChg>
        <pc:spChg chg="add del">
          <ac:chgData name="Shalinee Dutta" userId="81814622-4403-4d18-b1d2-b3d8ada0de60" providerId="ADAL" clId="{67D358A2-E7F3-446F-B099-648EE6DDF05C}" dt="2023-01-13T07:26:04.946" v="2468" actId="26606"/>
          <ac:spMkLst>
            <pc:docMk/>
            <pc:sldMk cId="3208285776" sldId="354"/>
            <ac:spMk id="47" creationId="{AC5782D3-6CED-43A7-BE35-09C48F8091FB}"/>
          </ac:spMkLst>
        </pc:spChg>
        <pc:spChg chg="add del">
          <ac:chgData name="Shalinee Dutta" userId="81814622-4403-4d18-b1d2-b3d8ada0de60" providerId="ADAL" clId="{67D358A2-E7F3-446F-B099-648EE6DDF05C}" dt="2023-01-13T07:26:04.946" v="2468" actId="26606"/>
          <ac:spMkLst>
            <pc:docMk/>
            <pc:sldMk cId="3208285776" sldId="354"/>
            <ac:spMk id="48" creationId="{4652D57C-331F-43B8-9C07-69FBA9C0279E}"/>
          </ac:spMkLst>
        </pc:spChg>
        <pc:spChg chg="add del">
          <ac:chgData name="Shalinee Dutta" userId="81814622-4403-4d18-b1d2-b3d8ada0de60" providerId="ADAL" clId="{67D358A2-E7F3-446F-B099-648EE6DDF05C}" dt="2023-01-13T07:26:04.946" v="2468" actId="26606"/>
          <ac:spMkLst>
            <pc:docMk/>
            <pc:sldMk cId="3208285776" sldId="354"/>
            <ac:spMk id="49" creationId="{6721F593-ECD2-4B5B-AAE4-0866A4CDC970}"/>
          </ac:spMkLst>
        </pc:spChg>
        <pc:spChg chg="add del">
          <ac:chgData name="Shalinee Dutta" userId="81814622-4403-4d18-b1d2-b3d8ada0de60" providerId="ADAL" clId="{67D358A2-E7F3-446F-B099-648EE6DDF05C}" dt="2023-01-13T07:26:04.946" v="2468" actId="26606"/>
          <ac:spMkLst>
            <pc:docMk/>
            <pc:sldMk cId="3208285776" sldId="354"/>
            <ac:spMk id="50" creationId="{71DEE99F-D18C-4025-BA3F-CEBF5258ED3D}"/>
          </ac:spMkLst>
        </pc:spChg>
        <pc:spChg chg="add del">
          <ac:chgData name="Shalinee Dutta" userId="81814622-4403-4d18-b1d2-b3d8ada0de60" providerId="ADAL" clId="{67D358A2-E7F3-446F-B099-648EE6DDF05C}" dt="2023-01-13T07:26:08.241" v="2470" actId="26606"/>
          <ac:spMkLst>
            <pc:docMk/>
            <pc:sldMk cId="3208285776" sldId="354"/>
            <ac:spMk id="52" creationId="{743AA782-23D1-4521-8CAD-47662984AA08}"/>
          </ac:spMkLst>
        </pc:spChg>
        <pc:spChg chg="add del">
          <ac:chgData name="Shalinee Dutta" userId="81814622-4403-4d18-b1d2-b3d8ada0de60" providerId="ADAL" clId="{67D358A2-E7F3-446F-B099-648EE6DDF05C}" dt="2023-01-13T07:26:08.241" v="2470" actId="26606"/>
          <ac:spMkLst>
            <pc:docMk/>
            <pc:sldMk cId="3208285776" sldId="354"/>
            <ac:spMk id="53" creationId="{650D18FE-0824-4A46-B22C-A86B52E5780A}"/>
          </ac:spMkLst>
        </pc:spChg>
        <pc:spChg chg="add del">
          <ac:chgData name="Shalinee Dutta" userId="81814622-4403-4d18-b1d2-b3d8ada0de60" providerId="ADAL" clId="{67D358A2-E7F3-446F-B099-648EE6DDF05C}" dt="2023-01-13T07:26:10.642" v="2472" actId="26606"/>
          <ac:spMkLst>
            <pc:docMk/>
            <pc:sldMk cId="3208285776" sldId="354"/>
            <ac:spMk id="55" creationId="{B9D7E975-9161-4F2D-AC53-69E1912F6B5D}"/>
          </ac:spMkLst>
        </pc:spChg>
        <pc:spChg chg="add del">
          <ac:chgData name="Shalinee Dutta" userId="81814622-4403-4d18-b1d2-b3d8ada0de60" providerId="ADAL" clId="{67D358A2-E7F3-446F-B099-648EE6DDF05C}" dt="2023-01-13T07:26:10.642" v="2472" actId="26606"/>
          <ac:spMkLst>
            <pc:docMk/>
            <pc:sldMk cId="3208285776" sldId="354"/>
            <ac:spMk id="56" creationId="{827DC2C4-B485-428A-BF4A-472D2967F47F}"/>
          </ac:spMkLst>
        </pc:spChg>
        <pc:spChg chg="add del">
          <ac:chgData name="Shalinee Dutta" userId="81814622-4403-4d18-b1d2-b3d8ada0de60" providerId="ADAL" clId="{67D358A2-E7F3-446F-B099-648EE6DDF05C}" dt="2023-01-13T07:26:10.642" v="2472" actId="26606"/>
          <ac:spMkLst>
            <pc:docMk/>
            <pc:sldMk cId="3208285776" sldId="354"/>
            <ac:spMk id="57" creationId="{463E6235-1649-4B47-9862-4026FC473B6F}"/>
          </ac:spMkLst>
        </pc:spChg>
        <pc:spChg chg="add del">
          <ac:chgData name="Shalinee Dutta" userId="81814622-4403-4d18-b1d2-b3d8ada0de60" providerId="ADAL" clId="{67D358A2-E7F3-446F-B099-648EE6DDF05C}" dt="2023-01-13T07:26:14.064" v="2474" actId="26606"/>
          <ac:spMkLst>
            <pc:docMk/>
            <pc:sldMk cId="3208285776" sldId="354"/>
            <ac:spMk id="59" creationId="{AC5782D3-6CED-43A7-BE35-09C48F8091FB}"/>
          </ac:spMkLst>
        </pc:spChg>
        <pc:spChg chg="add del">
          <ac:chgData name="Shalinee Dutta" userId="81814622-4403-4d18-b1d2-b3d8ada0de60" providerId="ADAL" clId="{67D358A2-E7F3-446F-B099-648EE6DDF05C}" dt="2023-01-13T07:26:14.064" v="2474" actId="26606"/>
          <ac:spMkLst>
            <pc:docMk/>
            <pc:sldMk cId="3208285776" sldId="354"/>
            <ac:spMk id="60" creationId="{6721F593-ECD2-4B5B-AAE4-0866A4CDC970}"/>
          </ac:spMkLst>
        </pc:spChg>
        <pc:spChg chg="add del">
          <ac:chgData name="Shalinee Dutta" userId="81814622-4403-4d18-b1d2-b3d8ada0de60" providerId="ADAL" clId="{67D358A2-E7F3-446F-B099-648EE6DDF05C}" dt="2023-01-13T07:26:14.064" v="2474" actId="26606"/>
          <ac:spMkLst>
            <pc:docMk/>
            <pc:sldMk cId="3208285776" sldId="354"/>
            <ac:spMk id="61" creationId="{71DEE99F-D18C-4025-BA3F-CEBF5258ED3D}"/>
          </ac:spMkLst>
        </pc:spChg>
        <pc:spChg chg="add del">
          <ac:chgData name="Shalinee Dutta" userId="81814622-4403-4d18-b1d2-b3d8ada0de60" providerId="ADAL" clId="{67D358A2-E7F3-446F-B099-648EE6DDF05C}" dt="2023-01-13T07:26:14.064" v="2474" actId="26606"/>
          <ac:spMkLst>
            <pc:docMk/>
            <pc:sldMk cId="3208285776" sldId="354"/>
            <ac:spMk id="62" creationId="{976FA5D9-3A7C-4FA7-9BA8-1905D703FD77}"/>
          </ac:spMkLst>
        </pc:spChg>
        <pc:spChg chg="add del">
          <ac:chgData name="Shalinee Dutta" userId="81814622-4403-4d18-b1d2-b3d8ada0de60" providerId="ADAL" clId="{67D358A2-E7F3-446F-B099-648EE6DDF05C}" dt="2023-01-13T07:26:14.064" v="2474" actId="26606"/>
          <ac:spMkLst>
            <pc:docMk/>
            <pc:sldMk cId="3208285776" sldId="354"/>
            <ac:spMk id="63" creationId="{4652D57C-331F-43B8-9C07-69FBA9C0279E}"/>
          </ac:spMkLst>
        </pc:spChg>
        <pc:spChg chg="add del">
          <ac:chgData name="Shalinee Dutta" userId="81814622-4403-4d18-b1d2-b3d8ada0de60" providerId="ADAL" clId="{67D358A2-E7F3-446F-B099-648EE6DDF05C}" dt="2023-01-13T07:26:17.964" v="2476" actId="26606"/>
          <ac:spMkLst>
            <pc:docMk/>
            <pc:sldMk cId="3208285776" sldId="354"/>
            <ac:spMk id="65" creationId="{D4771268-CB57-404A-9271-370EB28F6090}"/>
          </ac:spMkLst>
        </pc:spChg>
        <pc:spChg chg="add">
          <ac:chgData name="Shalinee Dutta" userId="81814622-4403-4d18-b1d2-b3d8ada0de60" providerId="ADAL" clId="{67D358A2-E7F3-446F-B099-648EE6DDF05C}" dt="2023-01-13T07:26:17.970" v="2477" actId="26606"/>
          <ac:spMkLst>
            <pc:docMk/>
            <pc:sldMk cId="3208285776" sldId="354"/>
            <ac:spMk id="67" creationId="{0288C6B4-AFC3-407F-A595-EFFD38D4CCAF}"/>
          </ac:spMkLst>
        </pc:spChg>
        <pc:spChg chg="add">
          <ac:chgData name="Shalinee Dutta" userId="81814622-4403-4d18-b1d2-b3d8ada0de60" providerId="ADAL" clId="{67D358A2-E7F3-446F-B099-648EE6DDF05C}" dt="2023-01-13T07:26:17.970" v="2477" actId="26606"/>
          <ac:spMkLst>
            <pc:docMk/>
            <pc:sldMk cId="3208285776" sldId="354"/>
            <ac:spMk id="68" creationId="{CF236821-17FE-429B-8D2C-08E13A64EA40}"/>
          </ac:spMkLst>
        </pc:spChg>
        <pc:spChg chg="add">
          <ac:chgData name="Shalinee Dutta" userId="81814622-4403-4d18-b1d2-b3d8ada0de60" providerId="ADAL" clId="{67D358A2-E7F3-446F-B099-648EE6DDF05C}" dt="2023-01-13T07:26:17.970" v="2477" actId="26606"/>
          <ac:spMkLst>
            <pc:docMk/>
            <pc:sldMk cId="3208285776" sldId="354"/>
            <ac:spMk id="69" creationId="{C0BDBCD2-E081-43AB-9119-C55465E59757}"/>
          </ac:spMkLst>
        </pc:spChg>
        <pc:spChg chg="add">
          <ac:chgData name="Shalinee Dutta" userId="81814622-4403-4d18-b1d2-b3d8ada0de60" providerId="ADAL" clId="{67D358A2-E7F3-446F-B099-648EE6DDF05C}" dt="2023-01-13T07:26:17.970" v="2477" actId="26606"/>
          <ac:spMkLst>
            <pc:docMk/>
            <pc:sldMk cId="3208285776" sldId="354"/>
            <ac:spMk id="70" creationId="{98E79BE4-34FE-485A-98A5-92CE8F7C4743}"/>
          </ac:spMkLst>
        </pc:spChg>
        <pc:spChg chg="add">
          <ac:chgData name="Shalinee Dutta" userId="81814622-4403-4d18-b1d2-b3d8ada0de60" providerId="ADAL" clId="{67D358A2-E7F3-446F-B099-648EE6DDF05C}" dt="2023-01-13T07:26:17.970" v="2477" actId="26606"/>
          <ac:spMkLst>
            <pc:docMk/>
            <pc:sldMk cId="3208285776" sldId="354"/>
            <ac:spMk id="71" creationId="{7A5F0580-5EE9-419F-96EE-B6529EF6E7D0}"/>
          </ac:spMkLst>
        </pc:spChg>
        <pc:spChg chg="add">
          <ac:chgData name="Shalinee Dutta" userId="81814622-4403-4d18-b1d2-b3d8ada0de60" providerId="ADAL" clId="{67D358A2-E7F3-446F-B099-648EE6DDF05C}" dt="2023-01-13T07:26:17.970" v="2477" actId="26606"/>
          <ac:spMkLst>
            <pc:docMk/>
            <pc:sldMk cId="3208285776" sldId="354"/>
            <ac:spMk id="72" creationId="{8E6D9C8B-B9B4-4D6D-9D39-67319D5C64CA}"/>
          </ac:spMkLst>
        </pc:spChg>
        <pc:picChg chg="add mod ord">
          <ac:chgData name="Shalinee Dutta" userId="81814622-4403-4d18-b1d2-b3d8ada0de60" providerId="ADAL" clId="{67D358A2-E7F3-446F-B099-648EE6DDF05C}" dt="2023-01-13T07:26:17.970" v="2477" actId="26606"/>
          <ac:picMkLst>
            <pc:docMk/>
            <pc:sldMk cId="3208285776" sldId="354"/>
            <ac:picMk id="5" creationId="{8DD79EFD-8B13-4956-B37D-FB8BC46DE29B}"/>
          </ac:picMkLst>
        </pc:picChg>
        <pc:picChg chg="del">
          <ac:chgData name="Shalinee Dutta" userId="81814622-4403-4d18-b1d2-b3d8ada0de60" providerId="ADAL" clId="{67D358A2-E7F3-446F-B099-648EE6DDF05C}" dt="2023-01-13T07:24:44.640" v="2456" actId="478"/>
          <ac:picMkLst>
            <pc:docMk/>
            <pc:sldMk cId="3208285776" sldId="354"/>
            <ac:picMk id="7" creationId="{0D678C3A-5278-4C92-A7CD-65607B9968F2}"/>
          </ac:picMkLst>
        </pc:picChg>
      </pc:sldChg>
      <pc:sldChg chg="del">
        <pc:chgData name="Shalinee Dutta" userId="81814622-4403-4d18-b1d2-b3d8ada0de60" providerId="ADAL" clId="{67D358A2-E7F3-446F-B099-648EE6DDF05C}" dt="2023-01-15T13:15:28.837" v="2571" actId="47"/>
        <pc:sldMkLst>
          <pc:docMk/>
          <pc:sldMk cId="2973524884" sldId="361"/>
        </pc:sldMkLst>
      </pc:sldChg>
      <pc:sldChg chg="ord">
        <pc:chgData name="Shalinee Dutta" userId="81814622-4403-4d18-b1d2-b3d8ada0de60" providerId="ADAL" clId="{67D358A2-E7F3-446F-B099-648EE6DDF05C}" dt="2023-01-24T15:31:56.759" v="3654"/>
        <pc:sldMkLst>
          <pc:docMk/>
          <pc:sldMk cId="3328484320" sldId="361"/>
        </pc:sldMkLst>
      </pc:sldChg>
      <pc:sldChg chg="del">
        <pc:chgData name="Shalinee Dutta" userId="81814622-4403-4d18-b1d2-b3d8ada0de60" providerId="ADAL" clId="{67D358A2-E7F3-446F-B099-648EE6DDF05C}" dt="2023-01-15T13:12:17.951" v="2568" actId="47"/>
        <pc:sldMkLst>
          <pc:docMk/>
          <pc:sldMk cId="138078767" sldId="362"/>
        </pc:sldMkLst>
      </pc:sldChg>
      <pc:sldChg chg="modSp add mod">
        <pc:chgData name="Shalinee Dutta" userId="81814622-4403-4d18-b1d2-b3d8ada0de60" providerId="ADAL" clId="{67D358A2-E7F3-446F-B099-648EE6DDF05C}" dt="2023-01-24T18:48:46.415" v="4857" actId="20577"/>
        <pc:sldMkLst>
          <pc:docMk/>
          <pc:sldMk cId="3078717693" sldId="363"/>
        </pc:sldMkLst>
        <pc:spChg chg="mod">
          <ac:chgData name="Shalinee Dutta" userId="81814622-4403-4d18-b1d2-b3d8ada0de60" providerId="ADAL" clId="{67D358A2-E7F3-446F-B099-648EE6DDF05C}" dt="2023-01-24T18:14:02.105" v="4526" actId="20577"/>
          <ac:spMkLst>
            <pc:docMk/>
            <pc:sldMk cId="3078717693" sldId="363"/>
            <ac:spMk id="2" creationId="{E822C0FC-17CD-498C-AF7E-5D5790283132}"/>
          </ac:spMkLst>
        </pc:spChg>
        <pc:spChg chg="mod">
          <ac:chgData name="Shalinee Dutta" userId="81814622-4403-4d18-b1d2-b3d8ada0de60" providerId="ADAL" clId="{67D358A2-E7F3-446F-B099-648EE6DDF05C}" dt="2023-01-24T18:48:46.415" v="4857" actId="20577"/>
          <ac:spMkLst>
            <pc:docMk/>
            <pc:sldMk cId="3078717693" sldId="363"/>
            <ac:spMk id="3" creationId="{8E6D9C8B-B9B4-4D6D-9D39-67319D5C64CA}"/>
          </ac:spMkLst>
        </pc:spChg>
      </pc:sldChg>
      <pc:sldChg chg="modSp add del mod">
        <pc:chgData name="Shalinee Dutta" userId="81814622-4403-4d18-b1d2-b3d8ada0de60" providerId="ADAL" clId="{67D358A2-E7F3-446F-B099-648EE6DDF05C}" dt="2023-01-24T18:14:12.919" v="4527" actId="47"/>
        <pc:sldMkLst>
          <pc:docMk/>
          <pc:sldMk cId="1171851849" sldId="364"/>
        </pc:sldMkLst>
        <pc:spChg chg="mod">
          <ac:chgData name="Shalinee Dutta" userId="81814622-4403-4d18-b1d2-b3d8ada0de60" providerId="ADAL" clId="{67D358A2-E7F3-446F-B099-648EE6DDF05C}" dt="2023-01-18T06:17:24.547" v="2835" actId="20577"/>
          <ac:spMkLst>
            <pc:docMk/>
            <pc:sldMk cId="1171851849" sldId="364"/>
            <ac:spMk id="2" creationId="{E822C0FC-17CD-498C-AF7E-5D5790283132}"/>
          </ac:spMkLst>
        </pc:spChg>
        <pc:spChg chg="mod">
          <ac:chgData name="Shalinee Dutta" userId="81814622-4403-4d18-b1d2-b3d8ada0de60" providerId="ADAL" clId="{67D358A2-E7F3-446F-B099-648EE6DDF05C}" dt="2023-01-19T06:14:04.287" v="3611" actId="20577"/>
          <ac:spMkLst>
            <pc:docMk/>
            <pc:sldMk cId="1171851849" sldId="364"/>
            <ac:spMk id="3" creationId="{8E6D9C8B-B9B4-4D6D-9D39-67319D5C64CA}"/>
          </ac:spMkLst>
        </pc:spChg>
      </pc:sldChg>
      <pc:sldChg chg="modSp add del mod ord">
        <pc:chgData name="Shalinee Dutta" userId="81814622-4403-4d18-b1d2-b3d8ada0de60" providerId="ADAL" clId="{67D358A2-E7F3-446F-B099-648EE6DDF05C}" dt="2023-01-24T18:14:14.510" v="4528" actId="47"/>
        <pc:sldMkLst>
          <pc:docMk/>
          <pc:sldMk cId="1871239491" sldId="365"/>
        </pc:sldMkLst>
        <pc:spChg chg="mod">
          <ac:chgData name="Shalinee Dutta" userId="81814622-4403-4d18-b1d2-b3d8ada0de60" providerId="ADAL" clId="{67D358A2-E7F3-446F-B099-648EE6DDF05C}" dt="2023-01-18T06:46:53.537" v="3259" actId="20577"/>
          <ac:spMkLst>
            <pc:docMk/>
            <pc:sldMk cId="1871239491" sldId="365"/>
            <ac:spMk id="2" creationId="{E822C0FC-17CD-498C-AF7E-5D5790283132}"/>
          </ac:spMkLst>
        </pc:spChg>
      </pc:sldChg>
      <pc:sldChg chg="modSp add mod ord">
        <pc:chgData name="Shalinee Dutta" userId="81814622-4403-4d18-b1d2-b3d8ada0de60" providerId="ADAL" clId="{67D358A2-E7F3-446F-B099-648EE6DDF05C}" dt="2023-02-03T07:52:24.943" v="4871"/>
        <pc:sldMkLst>
          <pc:docMk/>
          <pc:sldMk cId="3322692045" sldId="369"/>
        </pc:sldMkLst>
        <pc:spChg chg="mod">
          <ac:chgData name="Shalinee Dutta" userId="81814622-4403-4d18-b1d2-b3d8ada0de60" providerId="ADAL" clId="{67D358A2-E7F3-446F-B099-648EE6DDF05C}" dt="2023-01-24T15:29:49.726" v="3649" actId="20577"/>
          <ac:spMkLst>
            <pc:docMk/>
            <pc:sldMk cId="3322692045" sldId="369"/>
            <ac:spMk id="2" creationId="{A081CC90-F05F-4DDF-838E-B42BFCE3E06B}"/>
          </ac:spMkLst>
        </pc:spChg>
        <pc:spChg chg="mod">
          <ac:chgData name="Shalinee Dutta" userId="81814622-4403-4d18-b1d2-b3d8ada0de60" providerId="ADAL" clId="{67D358A2-E7F3-446F-B099-648EE6DDF05C}" dt="2023-01-24T15:31:01.846" v="3652" actId="1076"/>
          <ac:spMkLst>
            <pc:docMk/>
            <pc:sldMk cId="3322692045" sldId="369"/>
            <ac:spMk id="3" creationId="{B50C0294-E673-492A-9A39-176EFDE197A4}"/>
          </ac:spMkLst>
        </pc:spChg>
      </pc:sldChg>
      <pc:sldChg chg="addSp delSp modSp new mod">
        <pc:chgData name="Shalinee Dutta" userId="81814622-4403-4d18-b1d2-b3d8ada0de60" providerId="ADAL" clId="{67D358A2-E7F3-446F-B099-648EE6DDF05C}" dt="2023-01-24T15:45:47.478" v="3762" actId="113"/>
        <pc:sldMkLst>
          <pc:docMk/>
          <pc:sldMk cId="151031326" sldId="370"/>
        </pc:sldMkLst>
        <pc:spChg chg="mod">
          <ac:chgData name="Shalinee Dutta" userId="81814622-4403-4d18-b1d2-b3d8ada0de60" providerId="ADAL" clId="{67D358A2-E7F3-446F-B099-648EE6DDF05C}" dt="2023-01-24T15:43:35.602" v="3704" actId="20577"/>
          <ac:spMkLst>
            <pc:docMk/>
            <pc:sldMk cId="151031326" sldId="370"/>
            <ac:spMk id="2" creationId="{BBE28A1C-0D23-F7BD-183B-52AED1D8253B}"/>
          </ac:spMkLst>
        </pc:spChg>
        <pc:spChg chg="mod">
          <ac:chgData name="Shalinee Dutta" userId="81814622-4403-4d18-b1d2-b3d8ada0de60" providerId="ADAL" clId="{67D358A2-E7F3-446F-B099-648EE6DDF05C}" dt="2023-01-24T15:45:47.478" v="3762" actId="113"/>
          <ac:spMkLst>
            <pc:docMk/>
            <pc:sldMk cId="151031326" sldId="370"/>
            <ac:spMk id="3" creationId="{BCB8FD5C-112C-9C29-921B-1E073CE35721}"/>
          </ac:spMkLst>
        </pc:spChg>
        <pc:spChg chg="add del mod">
          <ac:chgData name="Shalinee Dutta" userId="81814622-4403-4d18-b1d2-b3d8ada0de60" providerId="ADAL" clId="{67D358A2-E7F3-446F-B099-648EE6DDF05C}" dt="2023-01-24T15:42:55.378" v="3688"/>
          <ac:spMkLst>
            <pc:docMk/>
            <pc:sldMk cId="151031326" sldId="370"/>
            <ac:spMk id="4" creationId="{9E7010D6-AF23-54C5-3BEF-8C50730D29CD}"/>
          </ac:spMkLst>
        </pc:spChg>
      </pc:sldChg>
      <pc:sldChg chg="modSp add mod">
        <pc:chgData name="Shalinee Dutta" userId="81814622-4403-4d18-b1d2-b3d8ada0de60" providerId="ADAL" clId="{67D358A2-E7F3-446F-B099-648EE6DDF05C}" dt="2023-01-24T15:46:37.657" v="3823" actId="113"/>
        <pc:sldMkLst>
          <pc:docMk/>
          <pc:sldMk cId="1883244818" sldId="371"/>
        </pc:sldMkLst>
        <pc:spChg chg="mod">
          <ac:chgData name="Shalinee Dutta" userId="81814622-4403-4d18-b1d2-b3d8ada0de60" providerId="ADAL" clId="{67D358A2-E7F3-446F-B099-648EE6DDF05C}" dt="2023-01-24T15:46:19.584" v="3821" actId="20577"/>
          <ac:spMkLst>
            <pc:docMk/>
            <pc:sldMk cId="1883244818" sldId="371"/>
            <ac:spMk id="2" creationId="{BBE28A1C-0D23-F7BD-183B-52AED1D8253B}"/>
          </ac:spMkLst>
        </pc:spChg>
        <pc:spChg chg="mod">
          <ac:chgData name="Shalinee Dutta" userId="81814622-4403-4d18-b1d2-b3d8ada0de60" providerId="ADAL" clId="{67D358A2-E7F3-446F-B099-648EE6DDF05C}" dt="2023-01-24T15:46:37.657" v="3823" actId="113"/>
          <ac:spMkLst>
            <pc:docMk/>
            <pc:sldMk cId="1883244818" sldId="371"/>
            <ac:spMk id="3" creationId="{BCB8FD5C-112C-9C29-921B-1E073CE35721}"/>
          </ac:spMkLst>
        </pc:spChg>
      </pc:sldChg>
      <pc:sldChg chg="modSp add mod">
        <pc:chgData name="Shalinee Dutta" userId="81814622-4403-4d18-b1d2-b3d8ada0de60" providerId="ADAL" clId="{67D358A2-E7F3-446F-B099-648EE6DDF05C}" dt="2023-01-24T18:47:35.035" v="4809" actId="20577"/>
        <pc:sldMkLst>
          <pc:docMk/>
          <pc:sldMk cId="1468380431" sldId="372"/>
        </pc:sldMkLst>
        <pc:spChg chg="mod">
          <ac:chgData name="Shalinee Dutta" userId="81814622-4403-4d18-b1d2-b3d8ada0de60" providerId="ADAL" clId="{67D358A2-E7F3-446F-B099-648EE6DDF05C}" dt="2023-01-24T18:14:39.319" v="4570" actId="20577"/>
          <ac:spMkLst>
            <pc:docMk/>
            <pc:sldMk cId="1468380431" sldId="372"/>
            <ac:spMk id="2" creationId="{E822C0FC-17CD-498C-AF7E-5D5790283132}"/>
          </ac:spMkLst>
        </pc:spChg>
        <pc:spChg chg="mod">
          <ac:chgData name="Shalinee Dutta" userId="81814622-4403-4d18-b1d2-b3d8ada0de60" providerId="ADAL" clId="{67D358A2-E7F3-446F-B099-648EE6DDF05C}" dt="2023-01-24T18:47:35.035" v="4809" actId="20577"/>
          <ac:spMkLst>
            <pc:docMk/>
            <pc:sldMk cId="1468380431" sldId="372"/>
            <ac:spMk id="3" creationId="{8E6D9C8B-B9B4-4D6D-9D39-67319D5C64CA}"/>
          </ac:spMkLst>
        </pc:spChg>
      </pc:sldChg>
    </pc:docChg>
  </pc:docChgLst>
  <pc:docChgLst>
    <pc:chgData name="Tarun Sareen" userId="7f930723-741f-48af-b89c-33fe9ecae51b" providerId="ADAL" clId="{D6334D10-115D-4B87-A709-D533E2B4E356}"/>
    <pc:docChg chg="custSel modSld">
      <pc:chgData name="Tarun Sareen" userId="7f930723-741f-48af-b89c-33fe9ecae51b" providerId="ADAL" clId="{D6334D10-115D-4B87-A709-D533E2B4E356}" dt="2023-01-18T05:40:53.097" v="73" actId="20577"/>
      <pc:docMkLst>
        <pc:docMk/>
      </pc:docMkLst>
      <pc:sldChg chg="modSp mod">
        <pc:chgData name="Tarun Sareen" userId="7f930723-741f-48af-b89c-33fe9ecae51b" providerId="ADAL" clId="{D6334D10-115D-4B87-A709-D533E2B4E356}" dt="2023-01-18T05:34:24.135" v="19" actId="20577"/>
        <pc:sldMkLst>
          <pc:docMk/>
          <pc:sldMk cId="2439036483" sldId="318"/>
        </pc:sldMkLst>
        <pc:spChg chg="mod">
          <ac:chgData name="Tarun Sareen" userId="7f930723-741f-48af-b89c-33fe9ecae51b" providerId="ADAL" clId="{D6334D10-115D-4B87-A709-D533E2B4E356}" dt="2023-01-18T05:34:24.135" v="19" actId="20577"/>
          <ac:spMkLst>
            <pc:docMk/>
            <pc:sldMk cId="2439036483" sldId="318"/>
            <ac:spMk id="3" creationId="{8E6D9C8B-B9B4-4D6D-9D39-67319D5C64CA}"/>
          </ac:spMkLst>
        </pc:spChg>
      </pc:sldChg>
      <pc:sldChg chg="modSp mod">
        <pc:chgData name="Tarun Sareen" userId="7f930723-741f-48af-b89c-33fe9ecae51b" providerId="ADAL" clId="{D6334D10-115D-4B87-A709-D533E2B4E356}" dt="2023-01-18T05:40:53.097" v="73" actId="20577"/>
        <pc:sldMkLst>
          <pc:docMk/>
          <pc:sldMk cId="2943431475" sldId="331"/>
        </pc:sldMkLst>
        <pc:spChg chg="mod">
          <ac:chgData name="Tarun Sareen" userId="7f930723-741f-48af-b89c-33fe9ecae51b" providerId="ADAL" clId="{D6334D10-115D-4B87-A709-D533E2B4E356}" dt="2023-01-18T05:40:53.097" v="73" actId="20577"/>
          <ac:spMkLst>
            <pc:docMk/>
            <pc:sldMk cId="2943431475" sldId="331"/>
            <ac:spMk id="3" creationId="{8E6D9C8B-B9B4-4D6D-9D39-67319D5C64CA}"/>
          </ac:spMkLst>
        </pc:spChg>
      </pc:sldChg>
      <pc:sldChg chg="modSp mod">
        <pc:chgData name="Tarun Sareen" userId="7f930723-741f-48af-b89c-33fe9ecae51b" providerId="ADAL" clId="{D6334D10-115D-4B87-A709-D533E2B4E356}" dt="2023-01-18T05:40:26.914" v="55" actId="20577"/>
        <pc:sldMkLst>
          <pc:docMk/>
          <pc:sldMk cId="3089627963" sldId="335"/>
        </pc:sldMkLst>
        <pc:spChg chg="mod">
          <ac:chgData name="Tarun Sareen" userId="7f930723-741f-48af-b89c-33fe9ecae51b" providerId="ADAL" clId="{D6334D10-115D-4B87-A709-D533E2B4E356}" dt="2023-01-18T05:40:26.914" v="55" actId="20577"/>
          <ac:spMkLst>
            <pc:docMk/>
            <pc:sldMk cId="3089627963" sldId="335"/>
            <ac:spMk id="3" creationId="{8E6D9C8B-B9B4-4D6D-9D39-67319D5C64CA}"/>
          </ac:spMkLst>
        </pc:spChg>
      </pc:sldChg>
      <pc:sldChg chg="modSp mod">
        <pc:chgData name="Tarun Sareen" userId="7f930723-741f-48af-b89c-33fe9ecae51b" providerId="ADAL" clId="{D6334D10-115D-4B87-A709-D533E2B4E356}" dt="2023-01-18T05:21:19.882" v="15" actId="20577"/>
        <pc:sldMkLst>
          <pc:docMk/>
          <pc:sldMk cId="1439135637" sldId="346"/>
        </pc:sldMkLst>
        <pc:spChg chg="mod">
          <ac:chgData name="Tarun Sareen" userId="7f930723-741f-48af-b89c-33fe9ecae51b" providerId="ADAL" clId="{D6334D10-115D-4B87-A709-D533E2B4E356}" dt="2023-01-18T05:21:19.882" v="15" actId="20577"/>
          <ac:spMkLst>
            <pc:docMk/>
            <pc:sldMk cId="1439135637" sldId="346"/>
            <ac:spMk id="2" creationId="{E822C0FC-17CD-498C-AF7E-5D5790283132}"/>
          </ac:spMkLst>
        </pc:spChg>
      </pc:sldChg>
    </pc:docChg>
  </pc:docChgLst>
  <pc:docChgLst>
    <pc:chgData name="Muskan Garg" userId="S::musgarg2@publicisgroupe.net::449d3d4b-03bd-4e71-b9f3-b0279fe87c0a" providerId="AD" clId="Web-{5B1BFA2E-C973-4695-58AC-E5E7E3178D41}"/>
    <pc:docChg chg="addSld delSld modSld">
      <pc:chgData name="Muskan Garg" userId="S::musgarg2@publicisgroupe.net::449d3d4b-03bd-4e71-b9f3-b0279fe87c0a" providerId="AD" clId="Web-{5B1BFA2E-C973-4695-58AC-E5E7E3178D41}" dt="2023-01-13T16:26:58.926" v="70" actId="20577"/>
      <pc:docMkLst>
        <pc:docMk/>
      </pc:docMkLst>
      <pc:sldChg chg="new del">
        <pc:chgData name="Muskan Garg" userId="S::musgarg2@publicisgroupe.net::449d3d4b-03bd-4e71-b9f3-b0279fe87c0a" providerId="AD" clId="Web-{5B1BFA2E-C973-4695-58AC-E5E7E3178D41}" dt="2023-01-13T16:22:53.060" v="2"/>
        <pc:sldMkLst>
          <pc:docMk/>
          <pc:sldMk cId="3761685216" sldId="355"/>
        </pc:sldMkLst>
      </pc:sldChg>
      <pc:sldChg chg="addSp delSp modSp new">
        <pc:chgData name="Muskan Garg" userId="S::musgarg2@publicisgroupe.net::449d3d4b-03bd-4e71-b9f3-b0279fe87c0a" providerId="AD" clId="Web-{5B1BFA2E-C973-4695-58AC-E5E7E3178D41}" dt="2023-01-13T16:26:58.926" v="70" actId="20577"/>
        <pc:sldMkLst>
          <pc:docMk/>
          <pc:sldMk cId="932727967" sldId="356"/>
        </pc:sldMkLst>
        <pc:spChg chg="mod">
          <ac:chgData name="Muskan Garg" userId="S::musgarg2@publicisgroupe.net::449d3d4b-03bd-4e71-b9f3-b0279fe87c0a" providerId="AD" clId="Web-{5B1BFA2E-C973-4695-58AC-E5E7E3178D41}" dt="2023-01-13T16:23:06.873" v="4"/>
          <ac:spMkLst>
            <pc:docMk/>
            <pc:sldMk cId="932727967" sldId="356"/>
            <ac:spMk id="2" creationId="{C1238A28-14B9-D935-7C24-D23384E3744D}"/>
          </ac:spMkLst>
        </pc:spChg>
        <pc:spChg chg="del mod">
          <ac:chgData name="Muskan Garg" userId="S::musgarg2@publicisgroupe.net::449d3d4b-03bd-4e71-b9f3-b0279fe87c0a" providerId="AD" clId="Web-{5B1BFA2E-C973-4695-58AC-E5E7E3178D41}" dt="2023-01-13T16:23:24.092" v="8"/>
          <ac:spMkLst>
            <pc:docMk/>
            <pc:sldMk cId="932727967" sldId="356"/>
            <ac:spMk id="3" creationId="{B6030D98-4580-A0C9-2864-4CA3815BA14E}"/>
          </ac:spMkLst>
        </pc:spChg>
        <pc:graphicFrameChg chg="add del mod modGraphic">
          <ac:chgData name="Muskan Garg" userId="S::musgarg2@publicisgroupe.net::449d3d4b-03bd-4e71-b9f3-b0279fe87c0a" providerId="AD" clId="Web-{5B1BFA2E-C973-4695-58AC-E5E7E3178D41}" dt="2023-01-13T16:24:08.734" v="18"/>
          <ac:graphicFrameMkLst>
            <pc:docMk/>
            <pc:sldMk cId="932727967" sldId="356"/>
            <ac:graphicFrameMk id="4" creationId="{F65A1DED-5055-886C-D2A8-FDEF146706B3}"/>
          </ac:graphicFrameMkLst>
        </pc:graphicFrameChg>
        <pc:graphicFrameChg chg="add del mod modGraphic">
          <ac:chgData name="Muskan Garg" userId="S::musgarg2@publicisgroupe.net::449d3d4b-03bd-4e71-b9f3-b0279fe87c0a" providerId="AD" clId="Web-{5B1BFA2E-C973-4695-58AC-E5E7E3178D41}" dt="2023-01-13T16:26:31.987" v="65"/>
          <ac:graphicFrameMkLst>
            <pc:docMk/>
            <pc:sldMk cId="932727967" sldId="356"/>
            <ac:graphicFrameMk id="60" creationId="{AA272F5F-3E84-760C-9B92-3EFB6169798A}"/>
          </ac:graphicFrameMkLst>
        </pc:graphicFrameChg>
        <pc:graphicFrameChg chg="add mod modGraphic">
          <ac:chgData name="Muskan Garg" userId="S::musgarg2@publicisgroupe.net::449d3d4b-03bd-4e71-b9f3-b0279fe87c0a" providerId="AD" clId="Web-{5B1BFA2E-C973-4695-58AC-E5E7E3178D41}" dt="2023-01-13T16:26:58.926" v="70" actId="20577"/>
          <ac:graphicFrameMkLst>
            <pc:docMk/>
            <pc:sldMk cId="932727967" sldId="356"/>
            <ac:graphicFrameMk id="204" creationId="{F0347B06-0333-C84B-BCC4-93B31666054D}"/>
          </ac:graphicFrameMkLst>
        </pc:graphicFrameChg>
      </pc:sldChg>
    </pc:docChg>
  </pc:docChgLst>
  <pc:docChgLst>
    <pc:chgData name="Muskan Garg" userId="S::musgarg2@publicisgroupe.net::449d3d4b-03bd-4e71-b9f3-b0279fe87c0a" providerId="AD" clId="Web-{A151E9C2-879B-3C9C-8B59-DBA76D55E293}"/>
    <pc:docChg chg="modSld">
      <pc:chgData name="Muskan Garg" userId="S::musgarg2@publicisgroupe.net::449d3d4b-03bd-4e71-b9f3-b0279fe87c0a" providerId="AD" clId="Web-{A151E9C2-879B-3C9C-8B59-DBA76D55E293}" dt="2023-01-13T08:19:54.935" v="117" actId="1076"/>
      <pc:docMkLst>
        <pc:docMk/>
      </pc:docMkLst>
      <pc:sldChg chg="modSp">
        <pc:chgData name="Muskan Garg" userId="S::musgarg2@publicisgroupe.net::449d3d4b-03bd-4e71-b9f3-b0279fe87c0a" providerId="AD" clId="Web-{A151E9C2-879B-3C9C-8B59-DBA76D55E293}" dt="2023-01-13T08:19:54.935" v="117" actId="1076"/>
        <pc:sldMkLst>
          <pc:docMk/>
          <pc:sldMk cId="1368075242" sldId="258"/>
        </pc:sldMkLst>
        <pc:spChg chg="mod">
          <ac:chgData name="Muskan Garg" userId="S::musgarg2@publicisgroupe.net::449d3d4b-03bd-4e71-b9f3-b0279fe87c0a" providerId="AD" clId="Web-{A151E9C2-879B-3C9C-8B59-DBA76D55E293}" dt="2023-01-13T08:19:54.935" v="117" actId="1076"/>
          <ac:spMkLst>
            <pc:docMk/>
            <pc:sldMk cId="1368075242" sldId="258"/>
            <ac:spMk id="5" creationId="{0B9F33E7-5433-A34C-9035-F870937397F3}"/>
          </ac:spMkLst>
        </pc:spChg>
      </pc:sldChg>
    </pc:docChg>
  </pc:docChgLst>
  <pc:docChgLst>
    <pc:chgData name="Muskan Garg" userId="449d3d4b-03bd-4e71-b9f3-b0279fe87c0a" providerId="ADAL" clId="{F2D4271C-1921-4D78-A077-EFEEAC2F493A}"/>
    <pc:docChg chg="undo custSel addSld delSld modSld sldOrd modMainMaster">
      <pc:chgData name="Muskan Garg" userId="449d3d4b-03bd-4e71-b9f3-b0279fe87c0a" providerId="ADAL" clId="{F2D4271C-1921-4D78-A077-EFEEAC2F493A}" dt="2023-02-03T05:29:54.882" v="1260" actId="20577"/>
      <pc:docMkLst>
        <pc:docMk/>
      </pc:docMkLst>
      <pc:sldChg chg="addSp delSp modSp mod setBg">
        <pc:chgData name="Muskan Garg" userId="449d3d4b-03bd-4e71-b9f3-b0279fe87c0a" providerId="ADAL" clId="{F2D4271C-1921-4D78-A077-EFEEAC2F493A}" dt="2023-01-13T18:28:07.543" v="378" actId="26606"/>
        <pc:sldMkLst>
          <pc:docMk/>
          <pc:sldMk cId="1368075242" sldId="258"/>
        </pc:sldMkLst>
        <pc:spChg chg="mod">
          <ac:chgData name="Muskan Garg" userId="449d3d4b-03bd-4e71-b9f3-b0279fe87c0a" providerId="ADAL" clId="{F2D4271C-1921-4D78-A077-EFEEAC2F493A}" dt="2023-01-13T18:28:07.543" v="378" actId="26606"/>
          <ac:spMkLst>
            <pc:docMk/>
            <pc:sldMk cId="1368075242" sldId="258"/>
            <ac:spMk id="4" creationId="{079DFE54-4928-4749-BC17-17042B53BFC7}"/>
          </ac:spMkLst>
        </pc:spChg>
        <pc:spChg chg="mod">
          <ac:chgData name="Muskan Garg" userId="449d3d4b-03bd-4e71-b9f3-b0279fe87c0a" providerId="ADAL" clId="{F2D4271C-1921-4D78-A077-EFEEAC2F493A}" dt="2023-01-13T18:28:07.543" v="378" actId="26606"/>
          <ac:spMkLst>
            <pc:docMk/>
            <pc:sldMk cId="1368075242" sldId="258"/>
            <ac:spMk id="5" creationId="{0B9F33E7-5433-A34C-9035-F870937397F3}"/>
          </ac:spMkLst>
        </pc:spChg>
        <pc:spChg chg="add del">
          <ac:chgData name="Muskan Garg" userId="449d3d4b-03bd-4e71-b9f3-b0279fe87c0a" providerId="ADAL" clId="{F2D4271C-1921-4D78-A077-EFEEAC2F493A}" dt="2023-01-13T18:28:07.543" v="378" actId="26606"/>
          <ac:spMkLst>
            <pc:docMk/>
            <pc:sldMk cId="1368075242" sldId="258"/>
            <ac:spMk id="10" creationId="{907EF6B7-1338-4443-8C46-6A318D952DFD}"/>
          </ac:spMkLst>
        </pc:spChg>
        <pc:spChg chg="add del">
          <ac:chgData name="Muskan Garg" userId="449d3d4b-03bd-4e71-b9f3-b0279fe87c0a" providerId="ADAL" clId="{F2D4271C-1921-4D78-A077-EFEEAC2F493A}" dt="2023-01-13T18:28:07.543" v="378" actId="26606"/>
          <ac:spMkLst>
            <pc:docMk/>
            <pc:sldMk cId="1368075242" sldId="258"/>
            <ac:spMk id="12" creationId="{DAAE4CDD-124C-4DCF-9584-B6033B545DD5}"/>
          </ac:spMkLst>
        </pc:spChg>
        <pc:spChg chg="add del">
          <ac:chgData name="Muskan Garg" userId="449d3d4b-03bd-4e71-b9f3-b0279fe87c0a" providerId="ADAL" clId="{F2D4271C-1921-4D78-A077-EFEEAC2F493A}" dt="2023-01-13T18:28:07.543" v="378" actId="26606"/>
          <ac:spMkLst>
            <pc:docMk/>
            <pc:sldMk cId="1368075242" sldId="258"/>
            <ac:spMk id="14" creationId="{081E4A58-353D-44AE-B2FC-2A74E2E400F7}"/>
          </ac:spMkLst>
        </pc:spChg>
      </pc:sldChg>
      <pc:sldChg chg="modSp mod">
        <pc:chgData name="Muskan Garg" userId="449d3d4b-03bd-4e71-b9f3-b0279fe87c0a" providerId="ADAL" clId="{F2D4271C-1921-4D78-A077-EFEEAC2F493A}" dt="2023-01-13T18:32:27.163" v="404" actId="113"/>
        <pc:sldMkLst>
          <pc:docMk/>
          <pc:sldMk cId="388473849" sldId="272"/>
        </pc:sldMkLst>
        <pc:spChg chg="mod">
          <ac:chgData name="Muskan Garg" userId="449d3d4b-03bd-4e71-b9f3-b0279fe87c0a" providerId="ADAL" clId="{F2D4271C-1921-4D78-A077-EFEEAC2F493A}" dt="2023-01-13T18:32:27.163" v="404" actId="113"/>
          <ac:spMkLst>
            <pc:docMk/>
            <pc:sldMk cId="388473849" sldId="272"/>
            <ac:spMk id="2" creationId="{20123507-2C28-734B-8F2E-B579734E1665}"/>
          </ac:spMkLst>
        </pc:spChg>
      </pc:sldChg>
      <pc:sldChg chg="addSp delSp modSp del mod setBg">
        <pc:chgData name="Muskan Garg" userId="449d3d4b-03bd-4e71-b9f3-b0279fe87c0a" providerId="ADAL" clId="{F2D4271C-1921-4D78-A077-EFEEAC2F493A}" dt="2023-01-14T16:48:10.229" v="618" actId="47"/>
        <pc:sldMkLst>
          <pc:docMk/>
          <pc:sldMk cId="3227908738" sldId="319"/>
        </pc:sldMkLst>
        <pc:picChg chg="add del mod">
          <ac:chgData name="Muskan Garg" userId="449d3d4b-03bd-4e71-b9f3-b0279fe87c0a" providerId="ADAL" clId="{F2D4271C-1921-4D78-A077-EFEEAC2F493A}" dt="2023-01-13T17:51:49.658" v="197" actId="478"/>
          <ac:picMkLst>
            <pc:docMk/>
            <pc:sldMk cId="3227908738" sldId="319"/>
            <ac:picMk id="6" creationId="{88B201C6-9C2F-4A8C-987A-FA6B4DE42155}"/>
          </ac:picMkLst>
        </pc:picChg>
      </pc:sldChg>
      <pc:sldChg chg="setBg">
        <pc:chgData name="Muskan Garg" userId="449d3d4b-03bd-4e71-b9f3-b0279fe87c0a" providerId="ADAL" clId="{F2D4271C-1921-4D78-A077-EFEEAC2F493A}" dt="2023-01-13T18:28:06.817" v="377"/>
        <pc:sldMkLst>
          <pc:docMk/>
          <pc:sldMk cId="4273279835" sldId="320"/>
        </pc:sldMkLst>
      </pc:sldChg>
      <pc:sldChg chg="addSp delSp modSp mod setBg">
        <pc:chgData name="Muskan Garg" userId="449d3d4b-03bd-4e71-b9f3-b0279fe87c0a" providerId="ADAL" clId="{F2D4271C-1921-4D78-A077-EFEEAC2F493A}" dt="2023-01-13T18:30:49.849" v="394" actId="1582"/>
        <pc:sldMkLst>
          <pc:docMk/>
          <pc:sldMk cId="394785716" sldId="324"/>
        </pc:sldMkLst>
        <pc:spChg chg="mod">
          <ac:chgData name="Muskan Garg" userId="449d3d4b-03bd-4e71-b9f3-b0279fe87c0a" providerId="ADAL" clId="{F2D4271C-1921-4D78-A077-EFEEAC2F493A}" dt="2023-01-13T18:29:35.485" v="388" actId="1076"/>
          <ac:spMkLst>
            <pc:docMk/>
            <pc:sldMk cId="394785716" sldId="324"/>
            <ac:spMk id="2" creationId="{E822C0FC-17CD-498C-AF7E-5D5790283132}"/>
          </ac:spMkLst>
        </pc:spChg>
        <pc:spChg chg="mod ord">
          <ac:chgData name="Muskan Garg" userId="449d3d4b-03bd-4e71-b9f3-b0279fe87c0a" providerId="ADAL" clId="{F2D4271C-1921-4D78-A077-EFEEAC2F493A}" dt="2023-01-13T18:21:38.127" v="365" actId="14100"/>
          <ac:spMkLst>
            <pc:docMk/>
            <pc:sldMk cId="394785716" sldId="324"/>
            <ac:spMk id="3" creationId="{8E6D9C8B-B9B4-4D6D-9D39-67319D5C64CA}"/>
          </ac:spMkLst>
        </pc:spChg>
        <pc:spChg chg="add mod ord">
          <ac:chgData name="Muskan Garg" userId="449d3d4b-03bd-4e71-b9f3-b0279fe87c0a" providerId="ADAL" clId="{F2D4271C-1921-4D78-A077-EFEEAC2F493A}" dt="2023-01-13T18:30:21.219" v="392" actId="208"/>
          <ac:spMkLst>
            <pc:docMk/>
            <pc:sldMk cId="394785716" sldId="324"/>
            <ac:spMk id="6" creationId="{F33EA613-6F01-409C-85A9-468B145F3E54}"/>
          </ac:spMkLst>
        </pc:spChg>
        <pc:spChg chg="add del">
          <ac:chgData name="Muskan Garg" userId="449d3d4b-03bd-4e71-b9f3-b0279fe87c0a" providerId="ADAL" clId="{F2D4271C-1921-4D78-A077-EFEEAC2F493A}" dt="2023-01-13T18:18:22.990" v="327" actId="26606"/>
          <ac:spMkLst>
            <pc:docMk/>
            <pc:sldMk cId="394785716" sldId="324"/>
            <ac:spMk id="10" creationId="{EDDBB197-D710-4A4F-A9CA-FD2177498BE8}"/>
          </ac:spMkLst>
        </pc:spChg>
        <pc:spChg chg="add del">
          <ac:chgData name="Muskan Garg" userId="449d3d4b-03bd-4e71-b9f3-b0279fe87c0a" providerId="ADAL" clId="{F2D4271C-1921-4D78-A077-EFEEAC2F493A}" dt="2023-01-13T18:18:22.990" v="327" actId="26606"/>
          <ac:spMkLst>
            <pc:docMk/>
            <pc:sldMk cId="394785716" sldId="324"/>
            <ac:spMk id="12" creationId="{975D1CFA-2CDB-4B64-BD9F-85744E8DA12F}"/>
          </ac:spMkLst>
        </pc:spChg>
        <pc:spChg chg="add del">
          <ac:chgData name="Muskan Garg" userId="449d3d4b-03bd-4e71-b9f3-b0279fe87c0a" providerId="ADAL" clId="{F2D4271C-1921-4D78-A077-EFEEAC2F493A}" dt="2023-01-13T18:18:32.064" v="331" actId="26606"/>
          <ac:spMkLst>
            <pc:docMk/>
            <pc:sldMk cId="394785716" sldId="324"/>
            <ac:spMk id="16" creationId="{21CD0CBD-C727-43F9-BDFE-34D6D1A97D46}"/>
          </ac:spMkLst>
        </pc:spChg>
        <pc:spChg chg="add del">
          <ac:chgData name="Muskan Garg" userId="449d3d4b-03bd-4e71-b9f3-b0279fe87c0a" providerId="ADAL" clId="{F2D4271C-1921-4D78-A077-EFEEAC2F493A}" dt="2023-01-13T18:18:28.639" v="329" actId="26606"/>
          <ac:spMkLst>
            <pc:docMk/>
            <pc:sldMk cId="394785716" sldId="324"/>
            <ac:spMk id="20" creationId="{427D15F9-FBA9-45B6-A1EE-7E2610907483}"/>
          </ac:spMkLst>
        </pc:spChg>
        <pc:spChg chg="add mod">
          <ac:chgData name="Muskan Garg" userId="449d3d4b-03bd-4e71-b9f3-b0279fe87c0a" providerId="ADAL" clId="{F2D4271C-1921-4D78-A077-EFEEAC2F493A}" dt="2023-01-13T18:30:49.849" v="394" actId="1582"/>
          <ac:spMkLst>
            <pc:docMk/>
            <pc:sldMk cId="394785716" sldId="324"/>
            <ac:spMk id="26" creationId="{6804E28E-4649-4C53-AA98-F7C5C660615E}"/>
          </ac:spMkLst>
        </pc:spChg>
        <pc:spChg chg="add del">
          <ac:chgData name="Muskan Garg" userId="449d3d4b-03bd-4e71-b9f3-b0279fe87c0a" providerId="ADAL" clId="{F2D4271C-1921-4D78-A077-EFEEAC2F493A}" dt="2023-01-13T18:18:32.064" v="331" actId="26606"/>
          <ac:spMkLst>
            <pc:docMk/>
            <pc:sldMk cId="394785716" sldId="324"/>
            <ac:spMk id="27" creationId="{1A5ACB9A-B0E5-4B85-B616-BAAFCBF066AC}"/>
          </ac:spMkLst>
        </pc:spChg>
        <pc:spChg chg="add del">
          <ac:chgData name="Muskan Garg" userId="449d3d4b-03bd-4e71-b9f3-b0279fe87c0a" providerId="ADAL" clId="{F2D4271C-1921-4D78-A077-EFEEAC2F493A}" dt="2023-01-13T18:18:54.141" v="337" actId="26606"/>
          <ac:spMkLst>
            <pc:docMk/>
            <pc:sldMk cId="394785716" sldId="324"/>
            <ac:spMk id="34" creationId="{59A309A7-1751-4ABE-A3C1-EEC40366AD89}"/>
          </ac:spMkLst>
        </pc:spChg>
        <pc:spChg chg="add del">
          <ac:chgData name="Muskan Garg" userId="449d3d4b-03bd-4e71-b9f3-b0279fe87c0a" providerId="ADAL" clId="{F2D4271C-1921-4D78-A077-EFEEAC2F493A}" dt="2023-01-13T18:18:54.141" v="337" actId="26606"/>
          <ac:spMkLst>
            <pc:docMk/>
            <pc:sldMk cId="394785716" sldId="324"/>
            <ac:spMk id="35" creationId="{967D8EB6-EAE1-4F9C-B398-83321E287204}"/>
          </ac:spMkLst>
        </pc:spChg>
        <pc:grpChg chg="add del">
          <ac:chgData name="Muskan Garg" userId="449d3d4b-03bd-4e71-b9f3-b0279fe87c0a" providerId="ADAL" clId="{F2D4271C-1921-4D78-A077-EFEEAC2F493A}" dt="2023-01-13T18:18:22.990" v="327" actId="26606"/>
          <ac:grpSpMkLst>
            <pc:docMk/>
            <pc:sldMk cId="394785716" sldId="324"/>
            <ac:grpSpMk id="14" creationId="{25EE5136-01F1-466C-962D-BA9B4C6757AA}"/>
          </ac:grpSpMkLst>
        </pc:grpChg>
        <pc:grpChg chg="add del">
          <ac:chgData name="Muskan Garg" userId="449d3d4b-03bd-4e71-b9f3-b0279fe87c0a" providerId="ADAL" clId="{F2D4271C-1921-4D78-A077-EFEEAC2F493A}" dt="2023-01-13T18:18:28.639" v="329" actId="26606"/>
          <ac:grpSpMkLst>
            <pc:docMk/>
            <pc:sldMk cId="394785716" sldId="324"/>
            <ac:grpSpMk id="21" creationId="{549D845D-9A57-49AC-9523-BB0D6DA6FECA}"/>
          </ac:grpSpMkLst>
        </pc:grpChg>
        <pc:grpChg chg="add del">
          <ac:chgData name="Muskan Garg" userId="449d3d4b-03bd-4e71-b9f3-b0279fe87c0a" providerId="ADAL" clId="{F2D4271C-1921-4D78-A077-EFEEAC2F493A}" dt="2023-01-13T18:18:32.064" v="331" actId="26606"/>
          <ac:grpSpMkLst>
            <pc:docMk/>
            <pc:sldMk cId="394785716" sldId="324"/>
            <ac:grpSpMk id="28" creationId="{72E88C85-0C12-45AB-AB38-7DD8508C1CCB}"/>
          </ac:grpSpMkLst>
        </pc:grpChg>
        <pc:picChg chg="add mod ord">
          <ac:chgData name="Muskan Garg" userId="449d3d4b-03bd-4e71-b9f3-b0279fe87c0a" providerId="ADAL" clId="{F2D4271C-1921-4D78-A077-EFEEAC2F493A}" dt="2023-01-13T18:29:47.790" v="389" actId="166"/>
          <ac:picMkLst>
            <pc:docMk/>
            <pc:sldMk cId="394785716" sldId="324"/>
            <ac:picMk id="5" creationId="{32AC9078-9712-4147-9016-90890B6170C8}"/>
          </ac:picMkLst>
        </pc:picChg>
        <pc:cxnChg chg="add mod">
          <ac:chgData name="Muskan Garg" userId="449d3d4b-03bd-4e71-b9f3-b0279fe87c0a" providerId="ADAL" clId="{F2D4271C-1921-4D78-A077-EFEEAC2F493A}" dt="2023-01-13T18:21:25.062" v="362" actId="1076"/>
          <ac:cxnSpMkLst>
            <pc:docMk/>
            <pc:sldMk cId="394785716" sldId="324"/>
            <ac:cxnSpMk id="8" creationId="{DE622619-6AE8-4716-9F63-FBF9CEB8FCD7}"/>
          </ac:cxnSpMkLst>
        </pc:cxnChg>
        <pc:cxnChg chg="add mod">
          <ac:chgData name="Muskan Garg" userId="449d3d4b-03bd-4e71-b9f3-b0279fe87c0a" providerId="ADAL" clId="{F2D4271C-1921-4D78-A077-EFEEAC2F493A}" dt="2023-01-13T18:21:30.501" v="363" actId="1076"/>
          <ac:cxnSpMkLst>
            <pc:docMk/>
            <pc:sldMk cId="394785716" sldId="324"/>
            <ac:cxnSpMk id="31" creationId="{E5D525F6-004F-4B47-8D16-1DE229998976}"/>
          </ac:cxnSpMkLst>
        </pc:cxnChg>
        <pc:cxnChg chg="add del">
          <ac:chgData name="Muskan Garg" userId="449d3d4b-03bd-4e71-b9f3-b0279fe87c0a" providerId="ADAL" clId="{F2D4271C-1921-4D78-A077-EFEEAC2F493A}" dt="2023-01-13T18:18:37.862" v="333" actId="26606"/>
          <ac:cxnSpMkLst>
            <pc:docMk/>
            <pc:sldMk cId="394785716" sldId="324"/>
            <ac:cxnSpMk id="32" creationId="{39B7FDC9-F0CE-43A7-9F2A-83DD09DC3453}"/>
          </ac:cxnSpMkLst>
        </pc:cxnChg>
      </pc:sldChg>
      <pc:sldChg chg="del">
        <pc:chgData name="Muskan Garg" userId="449d3d4b-03bd-4e71-b9f3-b0279fe87c0a" providerId="ADAL" clId="{F2D4271C-1921-4D78-A077-EFEEAC2F493A}" dt="2023-01-13T16:49:34.668" v="180" actId="47"/>
        <pc:sldMkLst>
          <pc:docMk/>
          <pc:sldMk cId="846424558" sldId="325"/>
        </pc:sldMkLst>
      </pc:sldChg>
      <pc:sldChg chg="modSp mod">
        <pc:chgData name="Muskan Garg" userId="449d3d4b-03bd-4e71-b9f3-b0279fe87c0a" providerId="ADAL" clId="{F2D4271C-1921-4D78-A077-EFEEAC2F493A}" dt="2023-01-17T16:11:53.795" v="913" actId="1076"/>
        <pc:sldMkLst>
          <pc:docMk/>
          <pc:sldMk cId="2943431475" sldId="331"/>
        </pc:sldMkLst>
        <pc:spChg chg="mod">
          <ac:chgData name="Muskan Garg" userId="449d3d4b-03bd-4e71-b9f3-b0279fe87c0a" providerId="ADAL" clId="{F2D4271C-1921-4D78-A077-EFEEAC2F493A}" dt="2023-01-17T16:11:53.795" v="913" actId="1076"/>
          <ac:spMkLst>
            <pc:docMk/>
            <pc:sldMk cId="2943431475" sldId="331"/>
            <ac:spMk id="3" creationId="{8E6D9C8B-B9B4-4D6D-9D39-67319D5C64CA}"/>
          </ac:spMkLst>
        </pc:spChg>
      </pc:sldChg>
      <pc:sldChg chg="modSp mod">
        <pc:chgData name="Muskan Garg" userId="449d3d4b-03bd-4e71-b9f3-b0279fe87c0a" providerId="ADAL" clId="{F2D4271C-1921-4D78-A077-EFEEAC2F493A}" dt="2023-01-17T16:12:22.433" v="914" actId="1076"/>
        <pc:sldMkLst>
          <pc:docMk/>
          <pc:sldMk cId="1359547162" sldId="332"/>
        </pc:sldMkLst>
        <pc:spChg chg="mod">
          <ac:chgData name="Muskan Garg" userId="449d3d4b-03bd-4e71-b9f3-b0279fe87c0a" providerId="ADAL" clId="{F2D4271C-1921-4D78-A077-EFEEAC2F493A}" dt="2023-01-17T16:12:22.433" v="914" actId="1076"/>
          <ac:spMkLst>
            <pc:docMk/>
            <pc:sldMk cId="1359547162" sldId="332"/>
            <ac:spMk id="3" creationId="{8E6D9C8B-B9B4-4D6D-9D39-67319D5C64CA}"/>
          </ac:spMkLst>
        </pc:spChg>
      </pc:sldChg>
      <pc:sldChg chg="addSp delSp modSp del mod">
        <pc:chgData name="Muskan Garg" userId="449d3d4b-03bd-4e71-b9f3-b0279fe87c0a" providerId="ADAL" clId="{F2D4271C-1921-4D78-A077-EFEEAC2F493A}" dt="2023-01-14T16:45:54.716" v="604" actId="47"/>
        <pc:sldMkLst>
          <pc:docMk/>
          <pc:sldMk cId="2477897797" sldId="333"/>
        </pc:sldMkLst>
        <pc:spChg chg="mod">
          <ac:chgData name="Muskan Garg" userId="449d3d4b-03bd-4e71-b9f3-b0279fe87c0a" providerId="ADAL" clId="{F2D4271C-1921-4D78-A077-EFEEAC2F493A}" dt="2023-01-13T16:57:19.507" v="188" actId="20577"/>
          <ac:spMkLst>
            <pc:docMk/>
            <pc:sldMk cId="2477897797" sldId="333"/>
            <ac:spMk id="3" creationId="{8E6D9C8B-B9B4-4D6D-9D39-67319D5C64CA}"/>
          </ac:spMkLst>
        </pc:spChg>
        <pc:graphicFrameChg chg="add del mod modGraphic">
          <ac:chgData name="Muskan Garg" userId="449d3d4b-03bd-4e71-b9f3-b0279fe87c0a" providerId="ADAL" clId="{F2D4271C-1921-4D78-A077-EFEEAC2F493A}" dt="2023-01-13T18:40:16.794" v="417" actId="478"/>
          <ac:graphicFrameMkLst>
            <pc:docMk/>
            <pc:sldMk cId="2477897797" sldId="333"/>
            <ac:graphicFrameMk id="4" creationId="{89E8D9FA-069E-4BE0-B2D9-919DBA697949}"/>
          </ac:graphicFrameMkLst>
        </pc:graphicFrameChg>
        <pc:graphicFrameChg chg="add del mod">
          <ac:chgData name="Muskan Garg" userId="449d3d4b-03bd-4e71-b9f3-b0279fe87c0a" providerId="ADAL" clId="{F2D4271C-1921-4D78-A077-EFEEAC2F493A}" dt="2023-01-13T18:40:23.120" v="419"/>
          <ac:graphicFrameMkLst>
            <pc:docMk/>
            <pc:sldMk cId="2477897797" sldId="333"/>
            <ac:graphicFrameMk id="6" creationId="{CDC6FB89-0B71-4C7E-B1B5-ABCFE5189ADA}"/>
          </ac:graphicFrameMkLst>
        </pc:graphicFrameChg>
        <pc:picChg chg="add del">
          <ac:chgData name="Muskan Garg" userId="449d3d4b-03bd-4e71-b9f3-b0279fe87c0a" providerId="ADAL" clId="{F2D4271C-1921-4D78-A077-EFEEAC2F493A}" dt="2023-01-13T18:28:15.458" v="380" actId="478"/>
          <ac:picMkLst>
            <pc:docMk/>
            <pc:sldMk cId="2477897797" sldId="333"/>
            <ac:picMk id="1026" creationId="{74EB5EB3-3871-466E-B4D4-0359A8082388}"/>
          </ac:picMkLst>
        </pc:picChg>
      </pc:sldChg>
      <pc:sldChg chg="del">
        <pc:chgData name="Muskan Garg" userId="449d3d4b-03bd-4e71-b9f3-b0279fe87c0a" providerId="ADAL" clId="{F2D4271C-1921-4D78-A077-EFEEAC2F493A}" dt="2023-01-14T16:45:47.461" v="603" actId="47"/>
        <pc:sldMkLst>
          <pc:docMk/>
          <pc:sldMk cId="357193892" sldId="334"/>
        </pc:sldMkLst>
      </pc:sldChg>
      <pc:sldChg chg="delSp modSp mod">
        <pc:chgData name="Muskan Garg" userId="449d3d4b-03bd-4e71-b9f3-b0279fe87c0a" providerId="ADAL" clId="{F2D4271C-1921-4D78-A077-EFEEAC2F493A}" dt="2023-01-17T16:12:36.942" v="917" actId="1076"/>
        <pc:sldMkLst>
          <pc:docMk/>
          <pc:sldMk cId="2907808965" sldId="337"/>
        </pc:sldMkLst>
        <pc:spChg chg="del">
          <ac:chgData name="Muskan Garg" userId="449d3d4b-03bd-4e71-b9f3-b0279fe87c0a" providerId="ADAL" clId="{F2D4271C-1921-4D78-A077-EFEEAC2F493A}" dt="2023-01-14T15:48:10.709" v="488" actId="478"/>
          <ac:spMkLst>
            <pc:docMk/>
            <pc:sldMk cId="2907808965" sldId="337"/>
            <ac:spMk id="3" creationId="{8E6D9C8B-B9B4-4D6D-9D39-67319D5C64CA}"/>
          </ac:spMkLst>
        </pc:spChg>
        <pc:picChg chg="mod">
          <ac:chgData name="Muskan Garg" userId="449d3d4b-03bd-4e71-b9f3-b0279fe87c0a" providerId="ADAL" clId="{F2D4271C-1921-4D78-A077-EFEEAC2F493A}" dt="2023-01-17T16:12:36.942" v="917" actId="1076"/>
          <ac:picMkLst>
            <pc:docMk/>
            <pc:sldMk cId="2907808965" sldId="337"/>
            <ac:picMk id="5" creationId="{CCB11BF3-FE87-4B38-8546-D117C231885C}"/>
          </ac:picMkLst>
        </pc:picChg>
      </pc:sldChg>
      <pc:sldChg chg="addSp delSp modSp mod">
        <pc:chgData name="Muskan Garg" userId="449d3d4b-03bd-4e71-b9f3-b0279fe87c0a" providerId="ADAL" clId="{F2D4271C-1921-4D78-A077-EFEEAC2F493A}" dt="2023-01-14T16:31:21.555" v="493" actId="1076"/>
        <pc:sldMkLst>
          <pc:docMk/>
          <pc:sldMk cId="894118187" sldId="338"/>
        </pc:sldMkLst>
        <pc:spChg chg="del">
          <ac:chgData name="Muskan Garg" userId="449d3d4b-03bd-4e71-b9f3-b0279fe87c0a" providerId="ADAL" clId="{F2D4271C-1921-4D78-A077-EFEEAC2F493A}" dt="2023-01-14T16:31:19.427" v="492" actId="478"/>
          <ac:spMkLst>
            <pc:docMk/>
            <pc:sldMk cId="894118187" sldId="338"/>
            <ac:spMk id="3" creationId="{8E6D9C8B-B9B4-4D6D-9D39-67319D5C64CA}"/>
          </ac:spMkLst>
        </pc:spChg>
        <pc:picChg chg="add mod">
          <ac:chgData name="Muskan Garg" userId="449d3d4b-03bd-4e71-b9f3-b0279fe87c0a" providerId="ADAL" clId="{F2D4271C-1921-4D78-A077-EFEEAC2F493A}" dt="2023-01-14T16:31:21.555" v="493" actId="1076"/>
          <ac:picMkLst>
            <pc:docMk/>
            <pc:sldMk cId="894118187" sldId="338"/>
            <ac:picMk id="1026" creationId="{7C70E1CF-ADE4-468D-A0BE-64FB567E7650}"/>
          </ac:picMkLst>
        </pc:picChg>
      </pc:sldChg>
      <pc:sldChg chg="addSp delSp modSp mod">
        <pc:chgData name="Muskan Garg" userId="449d3d4b-03bd-4e71-b9f3-b0279fe87c0a" providerId="ADAL" clId="{F2D4271C-1921-4D78-A077-EFEEAC2F493A}" dt="2023-01-17T16:10:15.591" v="911" actId="20577"/>
        <pc:sldMkLst>
          <pc:docMk/>
          <pc:sldMk cId="3303358521" sldId="342"/>
        </pc:sldMkLst>
        <pc:spChg chg="mod">
          <ac:chgData name="Muskan Garg" userId="449d3d4b-03bd-4e71-b9f3-b0279fe87c0a" providerId="ADAL" clId="{F2D4271C-1921-4D78-A077-EFEEAC2F493A}" dt="2023-01-17T16:10:15.591" v="911" actId="20577"/>
          <ac:spMkLst>
            <pc:docMk/>
            <pc:sldMk cId="3303358521" sldId="342"/>
            <ac:spMk id="2" creationId="{E822C0FC-17CD-498C-AF7E-5D5790283132}"/>
          </ac:spMkLst>
        </pc:spChg>
        <pc:spChg chg="mod">
          <ac:chgData name="Muskan Garg" userId="449d3d4b-03bd-4e71-b9f3-b0279fe87c0a" providerId="ADAL" clId="{F2D4271C-1921-4D78-A077-EFEEAC2F493A}" dt="2023-01-17T13:06:06.203" v="855" actId="5793"/>
          <ac:spMkLst>
            <pc:docMk/>
            <pc:sldMk cId="3303358521" sldId="342"/>
            <ac:spMk id="3" creationId="{8E6D9C8B-B9B4-4D6D-9D39-67319D5C64CA}"/>
          </ac:spMkLst>
        </pc:spChg>
        <pc:picChg chg="add del mod">
          <ac:chgData name="Muskan Garg" userId="449d3d4b-03bd-4e71-b9f3-b0279fe87c0a" providerId="ADAL" clId="{F2D4271C-1921-4D78-A077-EFEEAC2F493A}" dt="2023-01-17T11:40:06.472" v="754" actId="478"/>
          <ac:picMkLst>
            <pc:docMk/>
            <pc:sldMk cId="3303358521" sldId="342"/>
            <ac:picMk id="1026" creationId="{B7835B59-4B41-489B-A1D3-A3A78EE4C12E}"/>
          </ac:picMkLst>
        </pc:picChg>
      </pc:sldChg>
      <pc:sldChg chg="modSp mod">
        <pc:chgData name="Muskan Garg" userId="449d3d4b-03bd-4e71-b9f3-b0279fe87c0a" providerId="ADAL" clId="{F2D4271C-1921-4D78-A077-EFEEAC2F493A}" dt="2023-01-17T17:19:17.357" v="977" actId="1076"/>
        <pc:sldMkLst>
          <pc:docMk/>
          <pc:sldMk cId="1439135637" sldId="346"/>
        </pc:sldMkLst>
        <pc:spChg chg="mod">
          <ac:chgData name="Muskan Garg" userId="449d3d4b-03bd-4e71-b9f3-b0279fe87c0a" providerId="ADAL" clId="{F2D4271C-1921-4D78-A077-EFEEAC2F493A}" dt="2023-01-17T17:19:17.357" v="977" actId="1076"/>
          <ac:spMkLst>
            <pc:docMk/>
            <pc:sldMk cId="1439135637" sldId="346"/>
            <ac:spMk id="3" creationId="{8E6D9C8B-B9B4-4D6D-9D39-67319D5C64CA}"/>
          </ac:spMkLst>
        </pc:spChg>
      </pc:sldChg>
      <pc:sldChg chg="addSp delSp modSp mod ord">
        <pc:chgData name="Muskan Garg" userId="449d3d4b-03bd-4e71-b9f3-b0279fe87c0a" providerId="ADAL" clId="{F2D4271C-1921-4D78-A077-EFEEAC2F493A}" dt="2023-01-19T07:41:32.842" v="1034"/>
        <pc:sldMkLst>
          <pc:docMk/>
          <pc:sldMk cId="4122589159" sldId="347"/>
        </pc:sldMkLst>
        <pc:spChg chg="add del mod">
          <ac:chgData name="Muskan Garg" userId="449d3d4b-03bd-4e71-b9f3-b0279fe87c0a" providerId="ADAL" clId="{F2D4271C-1921-4D78-A077-EFEEAC2F493A}" dt="2023-01-14T16:55:26.029" v="636" actId="478"/>
          <ac:spMkLst>
            <pc:docMk/>
            <pc:sldMk cId="4122589159" sldId="347"/>
            <ac:spMk id="3" creationId="{8E6D9C8B-B9B4-4D6D-9D39-67319D5C64CA}"/>
          </ac:spMkLst>
        </pc:spChg>
        <pc:spChg chg="add del mod">
          <ac:chgData name="Muskan Garg" userId="449d3d4b-03bd-4e71-b9f3-b0279fe87c0a" providerId="ADAL" clId="{F2D4271C-1921-4D78-A077-EFEEAC2F493A}" dt="2023-01-14T16:55:22.701" v="635" actId="478"/>
          <ac:spMkLst>
            <pc:docMk/>
            <pc:sldMk cId="4122589159" sldId="347"/>
            <ac:spMk id="6" creationId="{3D176818-D2FD-4D36-8C20-B4A88E8220BB}"/>
          </ac:spMkLst>
        </pc:spChg>
        <pc:spChg chg="add del mod">
          <ac:chgData name="Muskan Garg" userId="449d3d4b-03bd-4e71-b9f3-b0279fe87c0a" providerId="ADAL" clId="{F2D4271C-1921-4D78-A077-EFEEAC2F493A}" dt="2023-01-14T16:55:32.539" v="637" actId="478"/>
          <ac:spMkLst>
            <pc:docMk/>
            <pc:sldMk cId="4122589159" sldId="347"/>
            <ac:spMk id="8" creationId="{DCAD6937-1EDD-4338-AF3D-0FB9401FEC4F}"/>
          </ac:spMkLst>
        </pc:spChg>
        <pc:graphicFrameChg chg="add mod modGraphic">
          <ac:chgData name="Muskan Garg" userId="449d3d4b-03bd-4e71-b9f3-b0279fe87c0a" providerId="ADAL" clId="{F2D4271C-1921-4D78-A077-EFEEAC2F493A}" dt="2023-01-14T16:57:52.689" v="655" actId="113"/>
          <ac:graphicFrameMkLst>
            <pc:docMk/>
            <pc:sldMk cId="4122589159" sldId="347"/>
            <ac:graphicFrameMk id="4" creationId="{FB8CE559-EBCB-4FA7-8A69-2B5C235E3494}"/>
          </ac:graphicFrameMkLst>
        </pc:graphicFrameChg>
      </pc:sldChg>
      <pc:sldChg chg="modSp mod">
        <pc:chgData name="Muskan Garg" userId="449d3d4b-03bd-4e71-b9f3-b0279fe87c0a" providerId="ADAL" clId="{F2D4271C-1921-4D78-A077-EFEEAC2F493A}" dt="2023-01-18T05:27:59.656" v="1001" actId="12"/>
        <pc:sldMkLst>
          <pc:docMk/>
          <pc:sldMk cId="1593618089" sldId="349"/>
        </pc:sldMkLst>
        <pc:spChg chg="mod">
          <ac:chgData name="Muskan Garg" userId="449d3d4b-03bd-4e71-b9f3-b0279fe87c0a" providerId="ADAL" clId="{F2D4271C-1921-4D78-A077-EFEEAC2F493A}" dt="2023-01-18T05:27:59.656" v="1001" actId="12"/>
          <ac:spMkLst>
            <pc:docMk/>
            <pc:sldMk cId="1593618089" sldId="349"/>
            <ac:spMk id="3" creationId="{8E6D9C8B-B9B4-4D6D-9D39-67319D5C64CA}"/>
          </ac:spMkLst>
        </pc:spChg>
      </pc:sldChg>
      <pc:sldChg chg="delSp modSp mod">
        <pc:chgData name="Muskan Garg" userId="449d3d4b-03bd-4e71-b9f3-b0279fe87c0a" providerId="ADAL" clId="{F2D4271C-1921-4D78-A077-EFEEAC2F493A}" dt="2023-01-14T17:06:15.286" v="666" actId="27614"/>
        <pc:sldMkLst>
          <pc:docMk/>
          <pc:sldMk cId="2210895334" sldId="350"/>
        </pc:sldMkLst>
        <pc:spChg chg="del">
          <ac:chgData name="Muskan Garg" userId="449d3d4b-03bd-4e71-b9f3-b0279fe87c0a" providerId="ADAL" clId="{F2D4271C-1921-4D78-A077-EFEEAC2F493A}" dt="2023-01-14T17:06:10.309" v="665" actId="26606"/>
          <ac:spMkLst>
            <pc:docMk/>
            <pc:sldMk cId="2210895334" sldId="350"/>
            <ac:spMk id="24" creationId="{1A95671B-3CC6-4792-9114-B74FAEA224E6}"/>
          </ac:spMkLst>
        </pc:spChg>
        <pc:spChg chg="del">
          <ac:chgData name="Muskan Garg" userId="449d3d4b-03bd-4e71-b9f3-b0279fe87c0a" providerId="ADAL" clId="{F2D4271C-1921-4D78-A077-EFEEAC2F493A}" dt="2023-01-14T17:06:10.309" v="665" actId="26606"/>
          <ac:spMkLst>
            <pc:docMk/>
            <pc:sldMk cId="2210895334" sldId="350"/>
            <ac:spMk id="25" creationId="{E822C0FC-17CD-498C-AF7E-5D5790283132}"/>
          </ac:spMkLst>
        </pc:spChg>
        <pc:spChg chg="del">
          <ac:chgData name="Muskan Garg" userId="449d3d4b-03bd-4e71-b9f3-b0279fe87c0a" providerId="ADAL" clId="{F2D4271C-1921-4D78-A077-EFEEAC2F493A}" dt="2023-01-14T17:06:10.309" v="665" actId="26606"/>
          <ac:spMkLst>
            <pc:docMk/>
            <pc:sldMk cId="2210895334" sldId="350"/>
            <ac:spMk id="26" creationId="{8E6D9C8B-B9B4-4D6D-9D39-67319D5C64CA}"/>
          </ac:spMkLst>
        </pc:spChg>
        <pc:picChg chg="mod">
          <ac:chgData name="Muskan Garg" userId="449d3d4b-03bd-4e71-b9f3-b0279fe87c0a" providerId="ADAL" clId="{F2D4271C-1921-4D78-A077-EFEEAC2F493A}" dt="2023-01-14T17:06:15.286" v="666" actId="27614"/>
          <ac:picMkLst>
            <pc:docMk/>
            <pc:sldMk cId="2210895334" sldId="350"/>
            <ac:picMk id="5" creationId="{17C36A48-EB54-4F33-8AF2-F65F812FBBB7}"/>
          </ac:picMkLst>
        </pc:picChg>
      </pc:sldChg>
      <pc:sldChg chg="addSp delSp modSp mod">
        <pc:chgData name="Muskan Garg" userId="449d3d4b-03bd-4e71-b9f3-b0279fe87c0a" providerId="ADAL" clId="{F2D4271C-1921-4D78-A077-EFEEAC2F493A}" dt="2023-01-14T17:06:04.422" v="664" actId="27614"/>
        <pc:sldMkLst>
          <pc:docMk/>
          <pc:sldMk cId="220960525" sldId="351"/>
        </pc:sldMkLst>
        <pc:spChg chg="del mod">
          <ac:chgData name="Muskan Garg" userId="449d3d4b-03bd-4e71-b9f3-b0279fe87c0a" providerId="ADAL" clId="{F2D4271C-1921-4D78-A077-EFEEAC2F493A}" dt="2023-01-14T17:06:01.958" v="663" actId="26606"/>
          <ac:spMkLst>
            <pc:docMk/>
            <pc:sldMk cId="220960525" sldId="351"/>
            <ac:spMk id="25" creationId="{E822C0FC-17CD-498C-AF7E-5D5790283132}"/>
          </ac:spMkLst>
        </pc:spChg>
        <pc:spChg chg="del">
          <ac:chgData name="Muskan Garg" userId="449d3d4b-03bd-4e71-b9f3-b0279fe87c0a" providerId="ADAL" clId="{F2D4271C-1921-4D78-A077-EFEEAC2F493A}" dt="2023-01-14T17:06:01.958" v="663" actId="26606"/>
          <ac:spMkLst>
            <pc:docMk/>
            <pc:sldMk cId="220960525" sldId="351"/>
            <ac:spMk id="26" creationId="{8E6D9C8B-B9B4-4D6D-9D39-67319D5C64CA}"/>
          </ac:spMkLst>
        </pc:spChg>
        <pc:spChg chg="del">
          <ac:chgData name="Muskan Garg" userId="449d3d4b-03bd-4e71-b9f3-b0279fe87c0a" providerId="ADAL" clId="{F2D4271C-1921-4D78-A077-EFEEAC2F493A}" dt="2023-01-14T17:06:01.958" v="663" actId="26606"/>
          <ac:spMkLst>
            <pc:docMk/>
            <pc:sldMk cId="220960525" sldId="351"/>
            <ac:spMk id="28" creationId="{2550BE34-C2B8-49B8-8519-67A8CAD51AE9}"/>
          </ac:spMkLst>
        </pc:spChg>
        <pc:spChg chg="del">
          <ac:chgData name="Muskan Garg" userId="449d3d4b-03bd-4e71-b9f3-b0279fe87c0a" providerId="ADAL" clId="{F2D4271C-1921-4D78-A077-EFEEAC2F493A}" dt="2023-01-14T17:06:01.958" v="663" actId="26606"/>
          <ac:spMkLst>
            <pc:docMk/>
            <pc:sldMk cId="220960525" sldId="351"/>
            <ac:spMk id="29" creationId="{A7457DD9-5A45-400A-AB4B-4B4EDECA25F1}"/>
          </ac:spMkLst>
        </pc:spChg>
        <pc:spChg chg="del">
          <ac:chgData name="Muskan Garg" userId="449d3d4b-03bd-4e71-b9f3-b0279fe87c0a" providerId="ADAL" clId="{F2D4271C-1921-4D78-A077-EFEEAC2F493A}" dt="2023-01-14T17:06:01.958" v="663" actId="26606"/>
          <ac:spMkLst>
            <pc:docMk/>
            <pc:sldMk cId="220960525" sldId="351"/>
            <ac:spMk id="30" creationId="{441CF7D6-A660-431A-B0BB-140A0D5556B6}"/>
          </ac:spMkLst>
        </pc:spChg>
        <pc:spChg chg="del">
          <ac:chgData name="Muskan Garg" userId="449d3d4b-03bd-4e71-b9f3-b0279fe87c0a" providerId="ADAL" clId="{F2D4271C-1921-4D78-A077-EFEEAC2F493A}" dt="2023-01-14T17:06:01.958" v="663" actId="26606"/>
          <ac:spMkLst>
            <pc:docMk/>
            <pc:sldMk cId="220960525" sldId="351"/>
            <ac:spMk id="32" creationId="{0570A85B-3810-4F95-97B0-CBF4CCDB381C}"/>
          </ac:spMkLst>
        </pc:spChg>
        <pc:picChg chg="del mod">
          <ac:chgData name="Muskan Garg" userId="449d3d4b-03bd-4e71-b9f3-b0279fe87c0a" providerId="ADAL" clId="{F2D4271C-1921-4D78-A077-EFEEAC2F493A}" dt="2023-01-14T17:05:33.915" v="660" actId="478"/>
          <ac:picMkLst>
            <pc:docMk/>
            <pc:sldMk cId="220960525" sldId="351"/>
            <ac:picMk id="3" creationId="{5819EF12-F792-4577-83F1-22DD2EAD64F4}"/>
          </ac:picMkLst>
        </pc:picChg>
        <pc:picChg chg="add mod">
          <ac:chgData name="Muskan Garg" userId="449d3d4b-03bd-4e71-b9f3-b0279fe87c0a" providerId="ADAL" clId="{F2D4271C-1921-4D78-A077-EFEEAC2F493A}" dt="2023-01-14T17:06:04.422" v="664" actId="27614"/>
          <ac:picMkLst>
            <pc:docMk/>
            <pc:sldMk cId="220960525" sldId="351"/>
            <ac:picMk id="4" creationId="{D6A96F1C-14F0-4225-A899-E0F95C9C9D19}"/>
          </ac:picMkLst>
        </pc:picChg>
      </pc:sldChg>
      <pc:sldChg chg="modSp mod">
        <pc:chgData name="Muskan Garg" userId="449d3d4b-03bd-4e71-b9f3-b0279fe87c0a" providerId="ADAL" clId="{F2D4271C-1921-4D78-A077-EFEEAC2F493A}" dt="2023-01-24T14:09:25.859" v="1222" actId="1076"/>
        <pc:sldMkLst>
          <pc:docMk/>
          <pc:sldMk cId="1661844122" sldId="353"/>
        </pc:sldMkLst>
        <pc:picChg chg="mod">
          <ac:chgData name="Muskan Garg" userId="449d3d4b-03bd-4e71-b9f3-b0279fe87c0a" providerId="ADAL" clId="{F2D4271C-1921-4D78-A077-EFEEAC2F493A}" dt="2023-01-24T14:09:25.859" v="1222" actId="1076"/>
          <ac:picMkLst>
            <pc:docMk/>
            <pc:sldMk cId="1661844122" sldId="353"/>
            <ac:picMk id="7" creationId="{0D678C3A-5278-4C92-A7CD-65607B9968F2}"/>
          </ac:picMkLst>
        </pc:picChg>
      </pc:sldChg>
      <pc:sldChg chg="delSp modSp del mod">
        <pc:chgData name="Muskan Garg" userId="449d3d4b-03bd-4e71-b9f3-b0279fe87c0a" providerId="ADAL" clId="{F2D4271C-1921-4D78-A077-EFEEAC2F493A}" dt="2023-01-16T16:53:12.635" v="708" actId="47"/>
        <pc:sldMkLst>
          <pc:docMk/>
          <pc:sldMk cId="3208285776" sldId="354"/>
        </pc:sldMkLst>
        <pc:spChg chg="del">
          <ac:chgData name="Muskan Garg" userId="449d3d4b-03bd-4e71-b9f3-b0279fe87c0a" providerId="ADAL" clId="{F2D4271C-1921-4D78-A077-EFEEAC2F493A}" dt="2023-01-14T15:47:27.157" v="485" actId="478"/>
          <ac:spMkLst>
            <pc:docMk/>
            <pc:sldMk cId="3208285776" sldId="354"/>
            <ac:spMk id="72" creationId="{8E6D9C8B-B9B4-4D6D-9D39-67319D5C64CA}"/>
          </ac:spMkLst>
        </pc:spChg>
        <pc:picChg chg="mod">
          <ac:chgData name="Muskan Garg" userId="449d3d4b-03bd-4e71-b9f3-b0279fe87c0a" providerId="ADAL" clId="{F2D4271C-1921-4D78-A077-EFEEAC2F493A}" dt="2023-01-14T15:47:29.388" v="486" actId="1076"/>
          <ac:picMkLst>
            <pc:docMk/>
            <pc:sldMk cId="3208285776" sldId="354"/>
            <ac:picMk id="5" creationId="{8DD79EFD-8B13-4956-B37D-FB8BC46DE29B}"/>
          </ac:picMkLst>
        </pc:picChg>
      </pc:sldChg>
      <pc:sldChg chg="addSp modSp mod">
        <pc:chgData name="Muskan Garg" userId="449d3d4b-03bd-4e71-b9f3-b0279fe87c0a" providerId="ADAL" clId="{F2D4271C-1921-4D78-A077-EFEEAC2F493A}" dt="2023-01-13T16:49:43.732" v="181" actId="1076"/>
        <pc:sldMkLst>
          <pc:docMk/>
          <pc:sldMk cId="932727967" sldId="356"/>
        </pc:sldMkLst>
        <pc:spChg chg="add mod">
          <ac:chgData name="Muskan Garg" userId="449d3d4b-03bd-4e71-b9f3-b0279fe87c0a" providerId="ADAL" clId="{F2D4271C-1921-4D78-A077-EFEEAC2F493A}" dt="2023-01-13T16:49:29.323" v="179" actId="12"/>
          <ac:spMkLst>
            <pc:docMk/>
            <pc:sldMk cId="932727967" sldId="356"/>
            <ac:spMk id="5" creationId="{60770568-8146-4A7B-9EAC-68DDCCE27B6D}"/>
          </ac:spMkLst>
        </pc:spChg>
        <pc:graphicFrameChg chg="mod modGraphic">
          <ac:chgData name="Muskan Garg" userId="449d3d4b-03bd-4e71-b9f3-b0279fe87c0a" providerId="ADAL" clId="{F2D4271C-1921-4D78-A077-EFEEAC2F493A}" dt="2023-01-13T16:49:43.732" v="181" actId="1076"/>
          <ac:graphicFrameMkLst>
            <pc:docMk/>
            <pc:sldMk cId="932727967" sldId="356"/>
            <ac:graphicFrameMk id="204" creationId="{F0347B06-0333-C84B-BCC4-93B31666054D}"/>
          </ac:graphicFrameMkLst>
        </pc:graphicFrameChg>
      </pc:sldChg>
      <pc:sldChg chg="addSp delSp modSp new mod">
        <pc:chgData name="Muskan Garg" userId="449d3d4b-03bd-4e71-b9f3-b0279fe87c0a" providerId="ADAL" clId="{F2D4271C-1921-4D78-A077-EFEEAC2F493A}" dt="2023-01-14T16:40:11.964" v="575" actId="14100"/>
        <pc:sldMkLst>
          <pc:docMk/>
          <pc:sldMk cId="1840716827" sldId="357"/>
        </pc:sldMkLst>
        <pc:spChg chg="del">
          <ac:chgData name="Muskan Garg" userId="449d3d4b-03bd-4e71-b9f3-b0279fe87c0a" providerId="ADAL" clId="{F2D4271C-1921-4D78-A077-EFEEAC2F493A}" dt="2023-01-13T17:52:03.072" v="198"/>
          <ac:spMkLst>
            <pc:docMk/>
            <pc:sldMk cId="1840716827" sldId="357"/>
            <ac:spMk id="2" creationId="{09951641-3AA1-416D-AA6E-FC2753EECD95}"/>
          </ac:spMkLst>
        </pc:spChg>
        <pc:spChg chg="add del mod">
          <ac:chgData name="Muskan Garg" userId="449d3d4b-03bd-4e71-b9f3-b0279fe87c0a" providerId="ADAL" clId="{F2D4271C-1921-4D78-A077-EFEEAC2F493A}" dt="2023-01-14T16:39:49.739" v="570"/>
          <ac:spMkLst>
            <pc:docMk/>
            <pc:sldMk cId="1840716827" sldId="357"/>
            <ac:spMk id="2" creationId="{20C4BEA8-01C3-468C-921B-6D922EA35BCD}"/>
          </ac:spMkLst>
        </pc:spChg>
        <pc:spChg chg="add del mod">
          <ac:chgData name="Muskan Garg" userId="449d3d4b-03bd-4e71-b9f3-b0279fe87c0a" providerId="ADAL" clId="{F2D4271C-1921-4D78-A077-EFEEAC2F493A}" dt="2023-01-14T16:39:49.739" v="572"/>
          <ac:spMkLst>
            <pc:docMk/>
            <pc:sldMk cId="1840716827" sldId="357"/>
            <ac:spMk id="3" creationId="{3920E0AD-95D0-4225-9ACC-BC673FBAF0C9}"/>
          </ac:spMkLst>
        </pc:spChg>
        <pc:spChg chg="del">
          <ac:chgData name="Muskan Garg" userId="449d3d4b-03bd-4e71-b9f3-b0279fe87c0a" providerId="ADAL" clId="{F2D4271C-1921-4D78-A077-EFEEAC2F493A}" dt="2023-01-13T17:51:34.656" v="193" actId="478"/>
          <ac:spMkLst>
            <pc:docMk/>
            <pc:sldMk cId="1840716827" sldId="357"/>
            <ac:spMk id="3" creationId="{DC3B7D25-FB25-4EF6-99A3-3D97F8D1BF7F}"/>
          </ac:spMkLst>
        </pc:spChg>
        <pc:spChg chg="add mod">
          <ac:chgData name="Muskan Garg" userId="449d3d4b-03bd-4e71-b9f3-b0279fe87c0a" providerId="ADAL" clId="{F2D4271C-1921-4D78-A077-EFEEAC2F493A}" dt="2023-01-13T17:52:13.441" v="240" actId="20577"/>
          <ac:spMkLst>
            <pc:docMk/>
            <pc:sldMk cId="1840716827" sldId="357"/>
            <ac:spMk id="6" creationId="{5ADFD33F-08BA-46E1-B99E-DC4A9AA9AB77}"/>
          </ac:spMkLst>
        </pc:spChg>
        <pc:spChg chg="add mod">
          <ac:chgData name="Muskan Garg" userId="449d3d4b-03bd-4e71-b9f3-b0279fe87c0a" providerId="ADAL" clId="{F2D4271C-1921-4D78-A077-EFEEAC2F493A}" dt="2023-01-14T16:39:59.391" v="573" actId="14100"/>
          <ac:spMkLst>
            <pc:docMk/>
            <pc:sldMk cId="1840716827" sldId="357"/>
            <ac:spMk id="7" creationId="{8E8DACC5-0DEF-4E41-ACA5-E1E3187BDE1E}"/>
          </ac:spMkLst>
        </pc:spChg>
        <pc:picChg chg="add mod">
          <ac:chgData name="Muskan Garg" userId="449d3d4b-03bd-4e71-b9f3-b0279fe87c0a" providerId="ADAL" clId="{F2D4271C-1921-4D78-A077-EFEEAC2F493A}" dt="2023-01-14T16:40:11.964" v="575" actId="14100"/>
          <ac:picMkLst>
            <pc:docMk/>
            <pc:sldMk cId="1840716827" sldId="357"/>
            <ac:picMk id="5" creationId="{9B29C501-D279-4D28-8C74-F9220AC9ED46}"/>
          </ac:picMkLst>
        </pc:picChg>
      </pc:sldChg>
      <pc:sldChg chg="addSp delSp modSp new mod">
        <pc:chgData name="Muskan Garg" userId="449d3d4b-03bd-4e71-b9f3-b0279fe87c0a" providerId="ADAL" clId="{F2D4271C-1921-4D78-A077-EFEEAC2F493A}" dt="2023-01-14T15:46:52.600" v="484" actId="113"/>
        <pc:sldMkLst>
          <pc:docMk/>
          <pc:sldMk cId="1268415330" sldId="358"/>
        </pc:sldMkLst>
        <pc:spChg chg="mod">
          <ac:chgData name="Muskan Garg" userId="449d3d4b-03bd-4e71-b9f3-b0279fe87c0a" providerId="ADAL" clId="{F2D4271C-1921-4D78-A077-EFEEAC2F493A}" dt="2023-01-13T18:48:05.927" v="478"/>
          <ac:spMkLst>
            <pc:docMk/>
            <pc:sldMk cId="1268415330" sldId="358"/>
            <ac:spMk id="2" creationId="{58301A6D-0392-4970-A62B-70B7B528F398}"/>
          </ac:spMkLst>
        </pc:spChg>
        <pc:spChg chg="del">
          <ac:chgData name="Muskan Garg" userId="449d3d4b-03bd-4e71-b9f3-b0279fe87c0a" providerId="ADAL" clId="{F2D4271C-1921-4D78-A077-EFEEAC2F493A}" dt="2023-01-13T18:40:03.005" v="414" actId="478"/>
          <ac:spMkLst>
            <pc:docMk/>
            <pc:sldMk cId="1268415330" sldId="358"/>
            <ac:spMk id="3" creationId="{3F568C54-3846-4BE3-B9BD-E41685A1A616}"/>
          </ac:spMkLst>
        </pc:spChg>
        <pc:graphicFrameChg chg="add mod">
          <ac:chgData name="Muskan Garg" userId="449d3d4b-03bd-4e71-b9f3-b0279fe87c0a" providerId="ADAL" clId="{F2D4271C-1921-4D78-A077-EFEEAC2F493A}" dt="2023-01-14T15:46:52.600" v="484" actId="113"/>
          <ac:graphicFrameMkLst>
            <pc:docMk/>
            <pc:sldMk cId="1268415330" sldId="358"/>
            <ac:graphicFrameMk id="4" creationId="{DB422223-5679-49CE-B3EF-C6DF46299059}"/>
          </ac:graphicFrameMkLst>
        </pc:graphicFrameChg>
      </pc:sldChg>
      <pc:sldChg chg="modSp new mod ord">
        <pc:chgData name="Muskan Garg" userId="449d3d4b-03bd-4e71-b9f3-b0279fe87c0a" providerId="ADAL" clId="{F2D4271C-1921-4D78-A077-EFEEAC2F493A}" dt="2023-01-14T16:38:54.842" v="564" actId="207"/>
        <pc:sldMkLst>
          <pc:docMk/>
          <pc:sldMk cId="3804462563" sldId="359"/>
        </pc:sldMkLst>
        <pc:spChg chg="mod">
          <ac:chgData name="Muskan Garg" userId="449d3d4b-03bd-4e71-b9f3-b0279fe87c0a" providerId="ADAL" clId="{F2D4271C-1921-4D78-A077-EFEEAC2F493A}" dt="2023-01-14T16:33:07.022" v="500"/>
          <ac:spMkLst>
            <pc:docMk/>
            <pc:sldMk cId="3804462563" sldId="359"/>
            <ac:spMk id="2" creationId="{A081CC90-F05F-4DDF-838E-B42BFCE3E06B}"/>
          </ac:spMkLst>
        </pc:spChg>
        <pc:spChg chg="mod">
          <ac:chgData name="Muskan Garg" userId="449d3d4b-03bd-4e71-b9f3-b0279fe87c0a" providerId="ADAL" clId="{F2D4271C-1921-4D78-A077-EFEEAC2F493A}" dt="2023-01-14T16:38:54.842" v="564" actId="207"/>
          <ac:spMkLst>
            <pc:docMk/>
            <pc:sldMk cId="3804462563" sldId="359"/>
            <ac:spMk id="3" creationId="{B50C0294-E673-492A-9A39-176EFDE197A4}"/>
          </ac:spMkLst>
        </pc:spChg>
      </pc:sldChg>
      <pc:sldChg chg="addSp modSp new mod">
        <pc:chgData name="Muskan Garg" userId="449d3d4b-03bd-4e71-b9f3-b0279fe87c0a" providerId="ADAL" clId="{F2D4271C-1921-4D78-A077-EFEEAC2F493A}" dt="2023-01-17T16:11:36.544" v="912" actId="1076"/>
        <pc:sldMkLst>
          <pc:docMk/>
          <pc:sldMk cId="3930250196" sldId="360"/>
        </pc:sldMkLst>
        <pc:spChg chg="mod">
          <ac:chgData name="Muskan Garg" userId="449d3d4b-03bd-4e71-b9f3-b0279fe87c0a" providerId="ADAL" clId="{F2D4271C-1921-4D78-A077-EFEEAC2F493A}" dt="2023-01-14T16:41:31.141" v="577"/>
          <ac:spMkLst>
            <pc:docMk/>
            <pc:sldMk cId="3930250196" sldId="360"/>
            <ac:spMk id="2" creationId="{77D2B25A-70C9-47B2-BB25-0EBF71DA68DD}"/>
          </ac:spMkLst>
        </pc:spChg>
        <pc:spChg chg="mod">
          <ac:chgData name="Muskan Garg" userId="449d3d4b-03bd-4e71-b9f3-b0279fe87c0a" providerId="ADAL" clId="{F2D4271C-1921-4D78-A077-EFEEAC2F493A}" dt="2023-01-14T16:41:58.731" v="581" actId="1076"/>
          <ac:spMkLst>
            <pc:docMk/>
            <pc:sldMk cId="3930250196" sldId="360"/>
            <ac:spMk id="3" creationId="{83015AC5-12E5-4EB3-AE1C-5076F4CAFD22}"/>
          </ac:spMkLst>
        </pc:spChg>
        <pc:graphicFrameChg chg="add mod modGraphic">
          <ac:chgData name="Muskan Garg" userId="449d3d4b-03bd-4e71-b9f3-b0279fe87c0a" providerId="ADAL" clId="{F2D4271C-1921-4D78-A077-EFEEAC2F493A}" dt="2023-01-17T16:11:36.544" v="912" actId="1076"/>
          <ac:graphicFrameMkLst>
            <pc:docMk/>
            <pc:sldMk cId="3930250196" sldId="360"/>
            <ac:graphicFrameMk id="4" creationId="{D55B35B6-D825-4E17-830B-B257F4886D6A}"/>
          </ac:graphicFrameMkLst>
        </pc:graphicFrameChg>
      </pc:sldChg>
      <pc:sldChg chg="addSp delSp modSp new mod">
        <pc:chgData name="Muskan Garg" userId="449d3d4b-03bd-4e71-b9f3-b0279fe87c0a" providerId="ADAL" clId="{F2D4271C-1921-4D78-A077-EFEEAC2F493A}" dt="2023-01-14T17:08:29.013" v="686" actId="113"/>
        <pc:sldMkLst>
          <pc:docMk/>
          <pc:sldMk cId="2973524884" sldId="361"/>
        </pc:sldMkLst>
        <pc:spChg chg="mod">
          <ac:chgData name="Muskan Garg" userId="449d3d4b-03bd-4e71-b9f3-b0279fe87c0a" providerId="ADAL" clId="{F2D4271C-1921-4D78-A077-EFEEAC2F493A}" dt="2023-01-14T17:08:29.013" v="686" actId="113"/>
          <ac:spMkLst>
            <pc:docMk/>
            <pc:sldMk cId="2973524884" sldId="361"/>
            <ac:spMk id="2" creationId="{88CB1907-7599-4D71-BDBE-577B85C9C688}"/>
          </ac:spMkLst>
        </pc:spChg>
        <pc:graphicFrameChg chg="add del mod">
          <ac:chgData name="Muskan Garg" userId="449d3d4b-03bd-4e71-b9f3-b0279fe87c0a" providerId="ADAL" clId="{F2D4271C-1921-4D78-A077-EFEEAC2F493A}" dt="2023-01-14T17:08:02.288" v="669" actId="478"/>
          <ac:graphicFrameMkLst>
            <pc:docMk/>
            <pc:sldMk cId="2973524884" sldId="361"/>
            <ac:graphicFrameMk id="3" creationId="{31CF53C3-623E-41C7-9FFC-88EE82C4C24D}"/>
          </ac:graphicFrameMkLst>
        </pc:graphicFrameChg>
      </pc:sldChg>
      <pc:sldChg chg="addSp delSp modSp new mod">
        <pc:chgData name="Muskan Garg" userId="449d3d4b-03bd-4e71-b9f3-b0279fe87c0a" providerId="ADAL" clId="{F2D4271C-1921-4D78-A077-EFEEAC2F493A}" dt="2023-01-17T16:09:42.695" v="909" actId="113"/>
        <pc:sldMkLst>
          <pc:docMk/>
          <pc:sldMk cId="3328484320" sldId="361"/>
        </pc:sldMkLst>
        <pc:spChg chg="mod">
          <ac:chgData name="Muskan Garg" userId="449d3d4b-03bd-4e71-b9f3-b0279fe87c0a" providerId="ADAL" clId="{F2D4271C-1921-4D78-A077-EFEEAC2F493A}" dt="2023-01-17T16:09:29.621" v="905" actId="20577"/>
          <ac:spMkLst>
            <pc:docMk/>
            <pc:sldMk cId="3328484320" sldId="361"/>
            <ac:spMk id="2" creationId="{51DE3315-83F1-4C7E-BC15-55ABA1E4FBCD}"/>
          </ac:spMkLst>
        </pc:spChg>
        <pc:spChg chg="del">
          <ac:chgData name="Muskan Garg" userId="449d3d4b-03bd-4e71-b9f3-b0279fe87c0a" providerId="ADAL" clId="{F2D4271C-1921-4D78-A077-EFEEAC2F493A}" dt="2023-01-17T16:07:40.395" v="891" actId="478"/>
          <ac:spMkLst>
            <pc:docMk/>
            <pc:sldMk cId="3328484320" sldId="361"/>
            <ac:spMk id="3" creationId="{49F5B78F-9722-4EAE-A90B-3C8703C4104B}"/>
          </ac:spMkLst>
        </pc:spChg>
        <pc:graphicFrameChg chg="add mod modGraphic">
          <ac:chgData name="Muskan Garg" userId="449d3d4b-03bd-4e71-b9f3-b0279fe87c0a" providerId="ADAL" clId="{F2D4271C-1921-4D78-A077-EFEEAC2F493A}" dt="2023-01-17T16:09:42.695" v="909" actId="113"/>
          <ac:graphicFrameMkLst>
            <pc:docMk/>
            <pc:sldMk cId="3328484320" sldId="361"/>
            <ac:graphicFrameMk id="4" creationId="{352078B8-0951-4D21-938F-3DCF2F6846DC}"/>
          </ac:graphicFrameMkLst>
        </pc:graphicFrameChg>
      </pc:sldChg>
      <pc:sldChg chg="modSp new mod">
        <pc:chgData name="Muskan Garg" userId="449d3d4b-03bd-4e71-b9f3-b0279fe87c0a" providerId="ADAL" clId="{F2D4271C-1921-4D78-A077-EFEEAC2F493A}" dt="2023-01-14T17:08:49.252" v="707" actId="20577"/>
        <pc:sldMkLst>
          <pc:docMk/>
          <pc:sldMk cId="138078767" sldId="362"/>
        </pc:sldMkLst>
        <pc:spChg chg="mod">
          <ac:chgData name="Muskan Garg" userId="449d3d4b-03bd-4e71-b9f3-b0279fe87c0a" providerId="ADAL" clId="{F2D4271C-1921-4D78-A077-EFEEAC2F493A}" dt="2023-01-14T17:08:49.252" v="707" actId="20577"/>
          <ac:spMkLst>
            <pc:docMk/>
            <pc:sldMk cId="138078767" sldId="362"/>
            <ac:spMk id="2" creationId="{C978B007-DC0A-44BF-901F-AA89EB20AF17}"/>
          </ac:spMkLst>
        </pc:spChg>
      </pc:sldChg>
      <pc:sldChg chg="addSp delSp modSp new mod ord">
        <pc:chgData name="Muskan Garg" userId="449d3d4b-03bd-4e71-b9f3-b0279fe87c0a" providerId="ADAL" clId="{F2D4271C-1921-4D78-A077-EFEEAC2F493A}" dt="2023-01-18T05:28:18.260" v="1003"/>
        <pc:sldMkLst>
          <pc:docMk/>
          <pc:sldMk cId="1465602548" sldId="362"/>
        </pc:sldMkLst>
        <pc:spChg chg="mod">
          <ac:chgData name="Muskan Garg" userId="449d3d4b-03bd-4e71-b9f3-b0279fe87c0a" providerId="ADAL" clId="{F2D4271C-1921-4D78-A077-EFEEAC2F493A}" dt="2023-01-17T16:53:39.084" v="966" actId="122"/>
          <ac:spMkLst>
            <pc:docMk/>
            <pc:sldMk cId="1465602548" sldId="362"/>
            <ac:spMk id="2" creationId="{288BCAE9-7338-4DC7-B3BD-F7ADFC15A848}"/>
          </ac:spMkLst>
        </pc:spChg>
        <pc:spChg chg="del">
          <ac:chgData name="Muskan Garg" userId="449d3d4b-03bd-4e71-b9f3-b0279fe87c0a" providerId="ADAL" clId="{F2D4271C-1921-4D78-A077-EFEEAC2F493A}" dt="2023-01-17T11:40:48.272" v="760" actId="478"/>
          <ac:spMkLst>
            <pc:docMk/>
            <pc:sldMk cId="1465602548" sldId="362"/>
            <ac:spMk id="3" creationId="{1C852921-5308-46F1-B74B-AE840FE3D120}"/>
          </ac:spMkLst>
        </pc:spChg>
        <pc:spChg chg="add del mod">
          <ac:chgData name="Muskan Garg" userId="449d3d4b-03bd-4e71-b9f3-b0279fe87c0a" providerId="ADAL" clId="{F2D4271C-1921-4D78-A077-EFEEAC2F493A}" dt="2023-01-17T17:20:51.928" v="982" actId="478"/>
          <ac:spMkLst>
            <pc:docMk/>
            <pc:sldMk cId="1465602548" sldId="362"/>
            <ac:spMk id="8" creationId="{CC23485C-C0B2-4DB5-B30A-4A0DF73AFA15}"/>
          </ac:spMkLst>
        </pc:spChg>
        <pc:spChg chg="add mod">
          <ac:chgData name="Muskan Garg" userId="449d3d4b-03bd-4e71-b9f3-b0279fe87c0a" providerId="ADAL" clId="{F2D4271C-1921-4D78-A077-EFEEAC2F493A}" dt="2023-01-17T16:49:54.254" v="940" actId="164"/>
          <ac:spMkLst>
            <pc:docMk/>
            <pc:sldMk cId="1465602548" sldId="362"/>
            <ac:spMk id="10" creationId="{87A8747A-1248-403C-BEA7-0B11888B93F1}"/>
          </ac:spMkLst>
        </pc:spChg>
        <pc:spChg chg="add mod">
          <ac:chgData name="Muskan Garg" userId="449d3d4b-03bd-4e71-b9f3-b0279fe87c0a" providerId="ADAL" clId="{F2D4271C-1921-4D78-A077-EFEEAC2F493A}" dt="2023-01-17T16:49:54.254" v="940" actId="164"/>
          <ac:spMkLst>
            <pc:docMk/>
            <pc:sldMk cId="1465602548" sldId="362"/>
            <ac:spMk id="11" creationId="{AC65E54C-E177-445C-A952-7DC2BAEDCDAF}"/>
          </ac:spMkLst>
        </pc:spChg>
        <pc:spChg chg="add mod">
          <ac:chgData name="Muskan Garg" userId="449d3d4b-03bd-4e71-b9f3-b0279fe87c0a" providerId="ADAL" clId="{F2D4271C-1921-4D78-A077-EFEEAC2F493A}" dt="2023-01-17T18:22:45.058" v="999" actId="20577"/>
          <ac:spMkLst>
            <pc:docMk/>
            <pc:sldMk cId="1465602548" sldId="362"/>
            <ac:spMk id="14" creationId="{22266EA3-D4A2-412D-B748-C4DC63787479}"/>
          </ac:spMkLst>
        </pc:spChg>
        <pc:grpChg chg="add mod">
          <ac:chgData name="Muskan Garg" userId="449d3d4b-03bd-4e71-b9f3-b0279fe87c0a" providerId="ADAL" clId="{F2D4271C-1921-4D78-A077-EFEEAC2F493A}" dt="2023-01-17T16:49:54.254" v="940" actId="164"/>
          <ac:grpSpMkLst>
            <pc:docMk/>
            <pc:sldMk cId="1465602548" sldId="362"/>
            <ac:grpSpMk id="12" creationId="{61F569C1-BF79-4C63-8C57-CC34E9ECB653}"/>
          </ac:grpSpMkLst>
        </pc:grpChg>
        <pc:picChg chg="add mod">
          <ac:chgData name="Muskan Garg" userId="449d3d4b-03bd-4e71-b9f3-b0279fe87c0a" providerId="ADAL" clId="{F2D4271C-1921-4D78-A077-EFEEAC2F493A}" dt="2023-01-17T11:45:44.719" v="850" actId="1076"/>
          <ac:picMkLst>
            <pc:docMk/>
            <pc:sldMk cId="1465602548" sldId="362"/>
            <ac:picMk id="4" creationId="{D5097E44-8A0F-49C8-A852-EDDE4281D783}"/>
          </ac:picMkLst>
        </pc:picChg>
        <pc:picChg chg="add mod">
          <ac:chgData name="Muskan Garg" userId="449d3d4b-03bd-4e71-b9f3-b0279fe87c0a" providerId="ADAL" clId="{F2D4271C-1921-4D78-A077-EFEEAC2F493A}" dt="2023-01-17T16:54:20.462" v="972" actId="14100"/>
          <ac:picMkLst>
            <pc:docMk/>
            <pc:sldMk cId="1465602548" sldId="362"/>
            <ac:picMk id="2050" creationId="{929C0043-2A41-4A10-8C89-7262C5FFAA5F}"/>
          </ac:picMkLst>
        </pc:picChg>
        <pc:cxnChg chg="add mod">
          <ac:chgData name="Muskan Garg" userId="449d3d4b-03bd-4e71-b9f3-b0279fe87c0a" providerId="ADAL" clId="{F2D4271C-1921-4D78-A077-EFEEAC2F493A}" dt="2023-01-17T16:48:21.047" v="921" actId="692"/>
          <ac:cxnSpMkLst>
            <pc:docMk/>
            <pc:sldMk cId="1465602548" sldId="362"/>
            <ac:cxnSpMk id="6" creationId="{467B47C3-E3F8-430C-AFC7-32702A4759B8}"/>
          </ac:cxnSpMkLst>
        </pc:cxnChg>
      </pc:sldChg>
      <pc:sldChg chg="modSp new mod modNotesTx">
        <pc:chgData name="Muskan Garg" userId="449d3d4b-03bd-4e71-b9f3-b0279fe87c0a" providerId="ADAL" clId="{F2D4271C-1921-4D78-A077-EFEEAC2F493A}" dt="2023-01-19T12:03:09.812" v="1040" actId="207"/>
        <pc:sldMkLst>
          <pc:docMk/>
          <pc:sldMk cId="1652193868" sldId="366"/>
        </pc:sldMkLst>
        <pc:spChg chg="mod">
          <ac:chgData name="Muskan Garg" userId="449d3d4b-03bd-4e71-b9f3-b0279fe87c0a" providerId="ADAL" clId="{F2D4271C-1921-4D78-A077-EFEEAC2F493A}" dt="2023-01-19T05:50:40.719" v="1028" actId="20577"/>
          <ac:spMkLst>
            <pc:docMk/>
            <pc:sldMk cId="1652193868" sldId="366"/>
            <ac:spMk id="2" creationId="{91B2ACF6-61CF-4888-B8C8-7BB848E6E9FA}"/>
          </ac:spMkLst>
        </pc:spChg>
        <pc:spChg chg="mod">
          <ac:chgData name="Muskan Garg" userId="449d3d4b-03bd-4e71-b9f3-b0279fe87c0a" providerId="ADAL" clId="{F2D4271C-1921-4D78-A077-EFEEAC2F493A}" dt="2023-01-19T11:59:52.816" v="1038" actId="1076"/>
          <ac:spMkLst>
            <pc:docMk/>
            <pc:sldMk cId="1652193868" sldId="366"/>
            <ac:spMk id="3" creationId="{9CA16A00-CBCC-42CC-B1A3-A92963A8468B}"/>
          </ac:spMkLst>
        </pc:spChg>
      </pc:sldChg>
      <pc:sldChg chg="new del">
        <pc:chgData name="Muskan Garg" userId="449d3d4b-03bd-4e71-b9f3-b0279fe87c0a" providerId="ADAL" clId="{F2D4271C-1921-4D78-A077-EFEEAC2F493A}" dt="2023-01-20T07:33:57.540" v="1045" actId="47"/>
        <pc:sldMkLst>
          <pc:docMk/>
          <pc:sldMk cId="478990163" sldId="367"/>
        </pc:sldMkLst>
      </pc:sldChg>
      <pc:sldChg chg="delSp modSp add mod">
        <pc:chgData name="Muskan Garg" userId="449d3d4b-03bd-4e71-b9f3-b0279fe87c0a" providerId="ADAL" clId="{F2D4271C-1921-4D78-A077-EFEEAC2F493A}" dt="2023-01-25T05:14:43.246" v="1229"/>
        <pc:sldMkLst>
          <pc:docMk/>
          <pc:sldMk cId="287850362" sldId="368"/>
        </pc:sldMkLst>
        <pc:spChg chg="del mod">
          <ac:chgData name="Muskan Garg" userId="449d3d4b-03bd-4e71-b9f3-b0279fe87c0a" providerId="ADAL" clId="{F2D4271C-1921-4D78-A077-EFEEAC2F493A}" dt="2023-01-20T07:36:17.736" v="1069" actId="478"/>
          <ac:spMkLst>
            <pc:docMk/>
            <pc:sldMk cId="287850362" sldId="368"/>
            <ac:spMk id="2" creationId="{E822C0FC-17CD-498C-AF7E-5D5790283132}"/>
          </ac:spMkLst>
        </pc:spChg>
        <pc:graphicFrameChg chg="mod">
          <ac:chgData name="Muskan Garg" userId="449d3d4b-03bd-4e71-b9f3-b0279fe87c0a" providerId="ADAL" clId="{F2D4271C-1921-4D78-A077-EFEEAC2F493A}" dt="2023-01-25T05:14:43.246" v="1229"/>
          <ac:graphicFrameMkLst>
            <pc:docMk/>
            <pc:sldMk cId="287850362" sldId="368"/>
            <ac:graphicFrameMk id="4" creationId="{FB8CE559-EBCB-4FA7-8A69-2B5C235E3494}"/>
          </ac:graphicFrameMkLst>
        </pc:graphicFrameChg>
      </pc:sldChg>
      <pc:sldChg chg="addSp delSp modSp new mod">
        <pc:chgData name="Muskan Garg" userId="449d3d4b-03bd-4e71-b9f3-b0279fe87c0a" providerId="ADAL" clId="{F2D4271C-1921-4D78-A077-EFEEAC2F493A}" dt="2023-01-25T05:36:59.903" v="1232"/>
        <pc:sldMkLst>
          <pc:docMk/>
          <pc:sldMk cId="3373162851" sldId="369"/>
        </pc:sldMkLst>
        <pc:spChg chg="mod">
          <ac:chgData name="Muskan Garg" userId="449d3d4b-03bd-4e71-b9f3-b0279fe87c0a" providerId="ADAL" clId="{F2D4271C-1921-4D78-A077-EFEEAC2F493A}" dt="2023-01-25T05:14:22.303" v="1227" actId="1076"/>
          <ac:spMkLst>
            <pc:docMk/>
            <pc:sldMk cId="3373162851" sldId="369"/>
            <ac:spMk id="2" creationId="{AC08BBC9-D355-33AB-9336-2DA6D367CF9F}"/>
          </ac:spMkLst>
        </pc:spChg>
        <pc:spChg chg="del">
          <ac:chgData name="Muskan Garg" userId="449d3d4b-03bd-4e71-b9f3-b0279fe87c0a" providerId="ADAL" clId="{F2D4271C-1921-4D78-A077-EFEEAC2F493A}" dt="2023-01-24T13:29:18.781" v="1079" actId="478"/>
          <ac:spMkLst>
            <pc:docMk/>
            <pc:sldMk cId="3373162851" sldId="369"/>
            <ac:spMk id="3" creationId="{E1339545-1AF9-D6A0-EBDB-F458CBE83C33}"/>
          </ac:spMkLst>
        </pc:spChg>
        <pc:graphicFrameChg chg="add del modGraphic">
          <ac:chgData name="Muskan Garg" userId="449d3d4b-03bd-4e71-b9f3-b0279fe87c0a" providerId="ADAL" clId="{F2D4271C-1921-4D78-A077-EFEEAC2F493A}" dt="2023-01-24T13:29:24.718" v="1081" actId="478"/>
          <ac:graphicFrameMkLst>
            <pc:docMk/>
            <pc:sldMk cId="3373162851" sldId="369"/>
            <ac:graphicFrameMk id="4" creationId="{1832A64E-4792-1ED1-A92C-59B946F0C37E}"/>
          </ac:graphicFrameMkLst>
        </pc:graphicFrameChg>
        <pc:graphicFrameChg chg="add mod modGraphic">
          <ac:chgData name="Muskan Garg" userId="449d3d4b-03bd-4e71-b9f3-b0279fe87c0a" providerId="ADAL" clId="{F2D4271C-1921-4D78-A077-EFEEAC2F493A}" dt="2023-01-25T05:36:59.903" v="1232"/>
          <ac:graphicFrameMkLst>
            <pc:docMk/>
            <pc:sldMk cId="3373162851" sldId="369"/>
            <ac:graphicFrameMk id="5" creationId="{C57C48E7-D871-EBC8-745C-D783CF9D1417}"/>
          </ac:graphicFrameMkLst>
        </pc:graphicFrameChg>
      </pc:sldChg>
      <pc:sldChg chg="addSp delSp modSp new del mod setBg">
        <pc:chgData name="Muskan Garg" userId="449d3d4b-03bd-4e71-b9f3-b0279fe87c0a" providerId="ADAL" clId="{F2D4271C-1921-4D78-A077-EFEEAC2F493A}" dt="2023-02-03T05:28:41.300" v="1249" actId="47"/>
        <pc:sldMkLst>
          <pc:docMk/>
          <pc:sldMk cId="3220318148" sldId="374"/>
        </pc:sldMkLst>
        <pc:spChg chg="del mod">
          <ac:chgData name="Muskan Garg" userId="449d3d4b-03bd-4e71-b9f3-b0279fe87c0a" providerId="ADAL" clId="{F2D4271C-1921-4D78-A077-EFEEAC2F493A}" dt="2023-02-03T05:27:46.515" v="1241" actId="478"/>
          <ac:spMkLst>
            <pc:docMk/>
            <pc:sldMk cId="3220318148" sldId="374"/>
            <ac:spMk id="2" creationId="{F5CEAE50-C008-8049-74DE-396619071B44}"/>
          </ac:spMkLst>
        </pc:spChg>
        <pc:spChg chg="mod">
          <ac:chgData name="Muskan Garg" userId="449d3d4b-03bd-4e71-b9f3-b0279fe87c0a" providerId="ADAL" clId="{F2D4271C-1921-4D78-A077-EFEEAC2F493A}" dt="2023-02-03T05:27:23.514" v="1238" actId="26606"/>
          <ac:spMkLst>
            <pc:docMk/>
            <pc:sldMk cId="3220318148" sldId="374"/>
            <ac:spMk id="3" creationId="{5E6E6995-998F-1BEC-AA80-B976C5081458}"/>
          </ac:spMkLst>
        </pc:spChg>
        <pc:spChg chg="add mod">
          <ac:chgData name="Muskan Garg" userId="449d3d4b-03bd-4e71-b9f3-b0279fe87c0a" providerId="ADAL" clId="{F2D4271C-1921-4D78-A077-EFEEAC2F493A}" dt="2023-02-03T05:28:24.696" v="1247" actId="1076"/>
          <ac:spMkLst>
            <pc:docMk/>
            <pc:sldMk cId="3220318148" sldId="374"/>
            <ac:spMk id="4" creationId="{0C5F2684-1B43-F6B9-17D6-B6B54986E601}"/>
          </ac:spMkLst>
        </pc:spChg>
        <pc:spChg chg="add">
          <ac:chgData name="Muskan Garg" userId="449d3d4b-03bd-4e71-b9f3-b0279fe87c0a" providerId="ADAL" clId="{F2D4271C-1921-4D78-A077-EFEEAC2F493A}" dt="2023-02-03T05:27:23.514" v="1238" actId="26606"/>
          <ac:spMkLst>
            <pc:docMk/>
            <pc:sldMk cId="3220318148" sldId="374"/>
            <ac:spMk id="1031" creationId="{2B566528-1B12-4246-9431-5C2D7D081168}"/>
          </ac:spMkLst>
        </pc:spChg>
        <pc:grpChg chg="add">
          <ac:chgData name="Muskan Garg" userId="449d3d4b-03bd-4e71-b9f3-b0279fe87c0a" providerId="ADAL" clId="{F2D4271C-1921-4D78-A077-EFEEAC2F493A}" dt="2023-02-03T05:27:23.514" v="1238" actId="26606"/>
          <ac:grpSpMkLst>
            <pc:docMk/>
            <pc:sldMk cId="3220318148" sldId="374"/>
            <ac:grpSpMk id="1033" creationId="{828A5161-06F1-46CF-8AD7-844680A59E13}"/>
          </ac:grpSpMkLst>
        </pc:grpChg>
        <pc:grpChg chg="add">
          <ac:chgData name="Muskan Garg" userId="449d3d4b-03bd-4e71-b9f3-b0279fe87c0a" providerId="ADAL" clId="{F2D4271C-1921-4D78-A077-EFEEAC2F493A}" dt="2023-02-03T05:27:23.514" v="1238" actId="26606"/>
          <ac:grpSpMkLst>
            <pc:docMk/>
            <pc:sldMk cId="3220318148" sldId="374"/>
            <ac:grpSpMk id="1037" creationId="{5995D10D-E9C9-47DB-AE7E-801FEF38F5C9}"/>
          </ac:grpSpMkLst>
        </pc:grpChg>
        <pc:picChg chg="add mod">
          <ac:chgData name="Muskan Garg" userId="449d3d4b-03bd-4e71-b9f3-b0279fe87c0a" providerId="ADAL" clId="{F2D4271C-1921-4D78-A077-EFEEAC2F493A}" dt="2023-02-03T05:27:34.117" v="1240" actId="962"/>
          <ac:picMkLst>
            <pc:docMk/>
            <pc:sldMk cId="3220318148" sldId="374"/>
            <ac:picMk id="1026" creationId="{2F0E492B-0279-1351-DDCC-B99CB9C9A752}"/>
          </ac:picMkLst>
        </pc:picChg>
      </pc:sldChg>
      <pc:sldChg chg="addSp delSp modSp new mod">
        <pc:chgData name="Muskan Garg" userId="449d3d4b-03bd-4e71-b9f3-b0279fe87c0a" providerId="ADAL" clId="{F2D4271C-1921-4D78-A077-EFEEAC2F493A}" dt="2023-02-03T05:29:54.882" v="1260" actId="20577"/>
        <pc:sldMkLst>
          <pc:docMk/>
          <pc:sldMk cId="2247295734" sldId="375"/>
        </pc:sldMkLst>
        <pc:spChg chg="del">
          <ac:chgData name="Muskan Garg" userId="449d3d4b-03bd-4e71-b9f3-b0279fe87c0a" providerId="ADAL" clId="{F2D4271C-1921-4D78-A077-EFEEAC2F493A}" dt="2023-02-03T05:28:30.425" v="1248"/>
          <ac:spMkLst>
            <pc:docMk/>
            <pc:sldMk cId="2247295734" sldId="375"/>
            <ac:spMk id="2" creationId="{857DDA9E-F274-F302-2B80-1EDC58BE3BE7}"/>
          </ac:spMkLst>
        </pc:spChg>
        <pc:spChg chg="del">
          <ac:chgData name="Muskan Garg" userId="449d3d4b-03bd-4e71-b9f3-b0279fe87c0a" providerId="ADAL" clId="{F2D4271C-1921-4D78-A077-EFEEAC2F493A}" dt="2023-02-03T05:28:19.939" v="1246" actId="478"/>
          <ac:spMkLst>
            <pc:docMk/>
            <pc:sldMk cId="2247295734" sldId="375"/>
            <ac:spMk id="3" creationId="{F1E6888B-CF72-6BE4-A800-2D067F5C00DF}"/>
          </ac:spMkLst>
        </pc:spChg>
        <pc:spChg chg="add mod">
          <ac:chgData name="Muskan Garg" userId="449d3d4b-03bd-4e71-b9f3-b0279fe87c0a" providerId="ADAL" clId="{F2D4271C-1921-4D78-A077-EFEEAC2F493A}" dt="2023-02-03T05:28:15.661" v="1245"/>
          <ac:spMkLst>
            <pc:docMk/>
            <pc:sldMk cId="2247295734" sldId="375"/>
            <ac:spMk id="5" creationId="{AD000D5A-17F3-CAF9-5BBA-E52364F7C727}"/>
          </ac:spMkLst>
        </pc:spChg>
        <pc:spChg chg="add mod">
          <ac:chgData name="Muskan Garg" userId="449d3d4b-03bd-4e71-b9f3-b0279fe87c0a" providerId="ADAL" clId="{F2D4271C-1921-4D78-A077-EFEEAC2F493A}" dt="2023-02-03T05:29:54.882" v="1260" actId="20577"/>
          <ac:spMkLst>
            <pc:docMk/>
            <pc:sldMk cId="2247295734" sldId="375"/>
            <ac:spMk id="6" creationId="{780D39D6-C409-66CD-8D65-C9D33E834755}"/>
          </ac:spMkLst>
        </pc:spChg>
        <pc:picChg chg="add mod">
          <ac:chgData name="Muskan Garg" userId="449d3d4b-03bd-4e71-b9f3-b0279fe87c0a" providerId="ADAL" clId="{F2D4271C-1921-4D78-A077-EFEEAC2F493A}" dt="2023-02-03T05:28:03.488" v="1244"/>
          <ac:picMkLst>
            <pc:docMk/>
            <pc:sldMk cId="2247295734" sldId="375"/>
            <ac:picMk id="4" creationId="{C08DFEE7-3838-B3C4-55F9-637C94682503}"/>
          </ac:picMkLst>
        </pc:picChg>
      </pc:sldChg>
      <pc:sldMasterChg chg="setBg">
        <pc:chgData name="Muskan Garg" userId="449d3d4b-03bd-4e71-b9f3-b0279fe87c0a" providerId="ADAL" clId="{F2D4271C-1921-4D78-A077-EFEEAC2F493A}" dt="2023-01-13T18:28:06.817" v="377"/>
        <pc:sldMasterMkLst>
          <pc:docMk/>
          <pc:sldMasterMk cId="363897208" sldId="2147483659"/>
        </pc:sldMasterMkLst>
      </pc:sldMaster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9.jpe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203327-CC3B-4181-B505-78555FB3E1B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BC231358-5897-4A09-9F09-1BE6109ABA34}">
      <dgm:prSet phldrT="[Text]" phldr="0" custT="1"/>
      <dgm:spPr/>
      <dgm:t>
        <a:bodyPr/>
        <a:lstStyle/>
        <a:p>
          <a:r>
            <a:rPr lang="en-US" sz="1800" b="1">
              <a:latin typeface="Futura Next Book" panose="020B0502020204020303"/>
            </a:rPr>
            <a:t>ITP (2017)</a:t>
          </a:r>
        </a:p>
      </dgm:t>
    </dgm:pt>
    <dgm:pt modelId="{222AF2B7-5D4B-4B0D-8FAF-17CC91F7C235}" type="parTrans" cxnId="{14E996B5-B95F-44C2-9495-A1527A844CF3}">
      <dgm:prSet/>
      <dgm:spPr/>
      <dgm:t>
        <a:bodyPr/>
        <a:lstStyle/>
        <a:p>
          <a:endParaRPr lang="en-US"/>
        </a:p>
      </dgm:t>
    </dgm:pt>
    <dgm:pt modelId="{CC38478B-8EB7-4140-93A4-988D85947D8F}" type="sibTrans" cxnId="{14E996B5-B95F-44C2-9495-A1527A844CF3}">
      <dgm:prSet/>
      <dgm:spPr/>
      <dgm:t>
        <a:bodyPr/>
        <a:lstStyle/>
        <a:p>
          <a:endParaRPr lang="en-US"/>
        </a:p>
      </dgm:t>
    </dgm:pt>
    <dgm:pt modelId="{B317032C-32E7-4D52-8369-D105B3B20C90}">
      <dgm:prSet phldrT="[Text]" custT="1"/>
      <dgm:spPr/>
      <dgm:t>
        <a:bodyPr/>
        <a:lstStyle/>
        <a:p>
          <a:r>
            <a:rPr lang="en-US" sz="1300" b="1"/>
            <a:t>Targeted the use of 3rd party cookies.</a:t>
          </a:r>
        </a:p>
      </dgm:t>
    </dgm:pt>
    <dgm:pt modelId="{4887BCBC-9A24-48E0-9BE2-9CCB9C1402DA}" type="parTrans" cxnId="{AF3F12F2-18EC-4BD3-A295-E96D0FDBF1F4}">
      <dgm:prSet/>
      <dgm:spPr/>
      <dgm:t>
        <a:bodyPr/>
        <a:lstStyle/>
        <a:p>
          <a:endParaRPr lang="en-US"/>
        </a:p>
      </dgm:t>
    </dgm:pt>
    <dgm:pt modelId="{1F4C419F-C2BF-4412-AB96-43BF9112C962}" type="sibTrans" cxnId="{AF3F12F2-18EC-4BD3-A295-E96D0FDBF1F4}">
      <dgm:prSet/>
      <dgm:spPr/>
      <dgm:t>
        <a:bodyPr/>
        <a:lstStyle/>
        <a:p>
          <a:endParaRPr lang="en-US"/>
        </a:p>
      </dgm:t>
    </dgm:pt>
    <dgm:pt modelId="{EE1F51AE-20CF-4DD3-95BA-AD67665A4267}">
      <dgm:prSet phldrT="[Text]" phldr="0" custT="1"/>
      <dgm:spPr/>
      <dgm:t>
        <a:bodyPr/>
        <a:lstStyle/>
        <a:p>
          <a:pPr rtl="0"/>
          <a:r>
            <a:rPr lang="en-US" sz="1800" b="1">
              <a:latin typeface="Futura Next Book" panose="020B0502020204020303"/>
            </a:rPr>
            <a:t>ITP 2.1(Feb 21,2019)</a:t>
          </a:r>
        </a:p>
      </dgm:t>
    </dgm:pt>
    <dgm:pt modelId="{C7B915F0-0412-4B9F-A456-DAA180A6B285}" type="parTrans" cxnId="{D54BDF7B-B49A-4988-93B3-066D58906261}">
      <dgm:prSet/>
      <dgm:spPr/>
      <dgm:t>
        <a:bodyPr/>
        <a:lstStyle/>
        <a:p>
          <a:endParaRPr lang="en-US"/>
        </a:p>
      </dgm:t>
    </dgm:pt>
    <dgm:pt modelId="{F872B667-19C1-4160-ADD9-158AFAEC60E0}" type="sibTrans" cxnId="{D54BDF7B-B49A-4988-93B3-066D58906261}">
      <dgm:prSet/>
      <dgm:spPr/>
      <dgm:t>
        <a:bodyPr/>
        <a:lstStyle/>
        <a:p>
          <a:endParaRPr lang="en-US"/>
        </a:p>
      </dgm:t>
    </dgm:pt>
    <dgm:pt modelId="{8152A38E-C20D-4A4F-9972-004719FE064B}">
      <dgm:prSet phldrT="[Text]" custT="1"/>
      <dgm:spPr/>
      <dgm:t>
        <a:bodyPr/>
        <a:lstStyle/>
        <a:p>
          <a:r>
            <a:rPr lang="en-US" sz="1300" b="1" i="0"/>
            <a:t>All persistent client-side cookies, i.e. persistent cookies created through </a:t>
          </a:r>
          <a:r>
            <a:rPr lang="en-US" sz="1300" b="1" i="0" err="1"/>
            <a:t>document.cookie</a:t>
          </a:r>
          <a:r>
            <a:rPr lang="en-US" sz="1300" b="1" i="0"/>
            <a:t>, are capped to a seven day expiry.</a:t>
          </a:r>
          <a:endParaRPr lang="en-US" sz="1300" b="1"/>
        </a:p>
      </dgm:t>
    </dgm:pt>
    <dgm:pt modelId="{F335866E-5A63-4901-8E0D-F10658813F10}" type="parTrans" cxnId="{CDFA5127-0214-4F35-940E-5B291456AC29}">
      <dgm:prSet/>
      <dgm:spPr/>
      <dgm:t>
        <a:bodyPr/>
        <a:lstStyle/>
        <a:p>
          <a:endParaRPr lang="en-US"/>
        </a:p>
      </dgm:t>
    </dgm:pt>
    <dgm:pt modelId="{47E2FC0D-711E-4E34-8E93-3F6A4CCADA79}" type="sibTrans" cxnId="{CDFA5127-0214-4F35-940E-5B291456AC29}">
      <dgm:prSet/>
      <dgm:spPr/>
      <dgm:t>
        <a:bodyPr/>
        <a:lstStyle/>
        <a:p>
          <a:endParaRPr lang="en-US"/>
        </a:p>
      </dgm:t>
    </dgm:pt>
    <dgm:pt modelId="{98BA9263-5017-4EA8-8972-9C458E5F3A19}">
      <dgm:prSet phldrT="[Text]" phldr="0" custT="1"/>
      <dgm:spPr/>
      <dgm:t>
        <a:bodyPr/>
        <a:lstStyle/>
        <a:p>
          <a:pPr rtl="0"/>
          <a:r>
            <a:rPr lang="en-US" sz="1800" b="1">
              <a:latin typeface="Futura Next Book" panose="020B0502020204020303"/>
            </a:rPr>
            <a:t>ITP 2.2(April 24, 2019)</a:t>
          </a:r>
        </a:p>
      </dgm:t>
    </dgm:pt>
    <dgm:pt modelId="{1097985A-D1AA-4669-8C51-09B84CA5E93D}" type="parTrans" cxnId="{FEBFA625-EA43-4EE1-AA6C-B6473B1F2809}">
      <dgm:prSet/>
      <dgm:spPr/>
      <dgm:t>
        <a:bodyPr/>
        <a:lstStyle/>
        <a:p>
          <a:endParaRPr lang="en-US"/>
        </a:p>
      </dgm:t>
    </dgm:pt>
    <dgm:pt modelId="{09068543-9C2C-4506-B6CE-6A0E1FB1798A}" type="sibTrans" cxnId="{FEBFA625-EA43-4EE1-AA6C-B6473B1F2809}">
      <dgm:prSet/>
      <dgm:spPr/>
      <dgm:t>
        <a:bodyPr/>
        <a:lstStyle/>
        <a:p>
          <a:endParaRPr lang="en-US"/>
        </a:p>
      </dgm:t>
    </dgm:pt>
    <dgm:pt modelId="{63673248-61E9-41AF-B874-ADD478C8202D}">
      <dgm:prSet phldrT="[Text]" custT="1"/>
      <dgm:spPr/>
      <dgm:t>
        <a:bodyPr/>
        <a:lstStyle/>
        <a:p>
          <a:r>
            <a:rPr lang="en-US" sz="1300" b="1"/>
            <a:t>Capped 1st party Cookies tracked via Link Decoration to an eye-popping 1 day.</a:t>
          </a:r>
        </a:p>
      </dgm:t>
    </dgm:pt>
    <dgm:pt modelId="{D1F9AB0F-6B22-41D0-8E0F-B9BDE8F0E5E5}" type="parTrans" cxnId="{1C6EBD79-764B-4768-B3CB-2E097FA68BBE}">
      <dgm:prSet/>
      <dgm:spPr/>
      <dgm:t>
        <a:bodyPr/>
        <a:lstStyle/>
        <a:p>
          <a:endParaRPr lang="en-US"/>
        </a:p>
      </dgm:t>
    </dgm:pt>
    <dgm:pt modelId="{5F168156-F7C4-4DC5-B14C-4CEE00A8584A}" type="sibTrans" cxnId="{1C6EBD79-764B-4768-B3CB-2E097FA68BBE}">
      <dgm:prSet/>
      <dgm:spPr/>
      <dgm:t>
        <a:bodyPr/>
        <a:lstStyle/>
        <a:p>
          <a:endParaRPr lang="en-US"/>
        </a:p>
      </dgm:t>
    </dgm:pt>
    <dgm:pt modelId="{96967DAF-43AB-4EB7-ADB4-46B7DB6971F0}">
      <dgm:prSet phldr="0" custT="1"/>
      <dgm:spPr/>
      <dgm:t>
        <a:bodyPr/>
        <a:lstStyle/>
        <a:p>
          <a:pPr rtl="0"/>
          <a:r>
            <a:rPr lang="en-US" sz="1800" b="1">
              <a:latin typeface="Futura Next Book" panose="020B0502020204020303"/>
            </a:rPr>
            <a:t>ITP 2.3(Sept 23, 2019)</a:t>
          </a:r>
        </a:p>
      </dgm:t>
    </dgm:pt>
    <dgm:pt modelId="{47B45CB7-BB62-47C4-BD5C-B93B8CE47F38}" type="parTrans" cxnId="{7E465AE2-9809-4402-AC33-8C2F2B8F30A0}">
      <dgm:prSet/>
      <dgm:spPr/>
      <dgm:t>
        <a:bodyPr/>
        <a:lstStyle/>
        <a:p>
          <a:endParaRPr lang="en-US"/>
        </a:p>
      </dgm:t>
    </dgm:pt>
    <dgm:pt modelId="{31EB95C2-23A3-48C8-BA99-08CFEE6F7817}" type="sibTrans" cxnId="{7E465AE2-9809-4402-AC33-8C2F2B8F30A0}">
      <dgm:prSet/>
      <dgm:spPr/>
      <dgm:t>
        <a:bodyPr/>
        <a:lstStyle/>
        <a:p>
          <a:endParaRPr lang="en-US"/>
        </a:p>
      </dgm:t>
    </dgm:pt>
    <dgm:pt modelId="{E60D79D2-4A36-4600-8764-7D694CCDD669}">
      <dgm:prSet custT="1"/>
      <dgm:spPr/>
      <dgm:t>
        <a:bodyPr/>
        <a:lstStyle/>
        <a:p>
          <a:r>
            <a:rPr lang="en-US" sz="1300" b="1"/>
            <a:t>Eliminated several workarounds, such as employing </a:t>
          </a:r>
          <a:r>
            <a:rPr lang="en-US" sz="1300" b="1" err="1"/>
            <a:t>localStorage</a:t>
          </a:r>
          <a:r>
            <a:rPr lang="en-US" sz="1300" b="1"/>
            <a:t> or using the JavaScript </a:t>
          </a:r>
          <a:r>
            <a:rPr lang="en-US" sz="1300" b="1" err="1"/>
            <a:t>document.referrer</a:t>
          </a:r>
          <a:r>
            <a:rPr lang="en-US" sz="1300" b="1"/>
            <a:t> property</a:t>
          </a:r>
        </a:p>
      </dgm:t>
    </dgm:pt>
    <dgm:pt modelId="{C9BC74BB-6160-41E4-971F-6995CB252539}" type="parTrans" cxnId="{09602759-D231-45D1-98B7-A4EC953B32AB}">
      <dgm:prSet/>
      <dgm:spPr/>
      <dgm:t>
        <a:bodyPr/>
        <a:lstStyle/>
        <a:p>
          <a:endParaRPr lang="en-US"/>
        </a:p>
      </dgm:t>
    </dgm:pt>
    <dgm:pt modelId="{A5F63E79-1186-45D2-9434-F5FB16D0C2C5}" type="sibTrans" cxnId="{09602759-D231-45D1-98B7-A4EC953B32AB}">
      <dgm:prSet/>
      <dgm:spPr/>
      <dgm:t>
        <a:bodyPr/>
        <a:lstStyle/>
        <a:p>
          <a:endParaRPr lang="en-US"/>
        </a:p>
      </dgm:t>
    </dgm:pt>
    <dgm:pt modelId="{FA0648BF-4669-4094-8DB9-1A738A119084}" type="pres">
      <dgm:prSet presAssocID="{68203327-CC3B-4181-B505-78555FB3E1B3}" presName="linearFlow" presStyleCnt="0">
        <dgm:presLayoutVars>
          <dgm:dir/>
          <dgm:animLvl val="lvl"/>
          <dgm:resizeHandles val="exact"/>
        </dgm:presLayoutVars>
      </dgm:prSet>
      <dgm:spPr/>
    </dgm:pt>
    <dgm:pt modelId="{214262A1-C5CF-4BEA-98F0-04C4AD83B197}" type="pres">
      <dgm:prSet presAssocID="{BC231358-5897-4A09-9F09-1BE6109ABA34}" presName="composite" presStyleCnt="0"/>
      <dgm:spPr/>
    </dgm:pt>
    <dgm:pt modelId="{E0DEDB0F-2179-4EF3-8DDE-C924CEC40917}" type="pres">
      <dgm:prSet presAssocID="{BC231358-5897-4A09-9F09-1BE6109ABA34}" presName="parTx" presStyleLbl="node1" presStyleIdx="0" presStyleCnt="4">
        <dgm:presLayoutVars>
          <dgm:chMax val="0"/>
          <dgm:chPref val="0"/>
          <dgm:bulletEnabled val="1"/>
        </dgm:presLayoutVars>
      </dgm:prSet>
      <dgm:spPr/>
    </dgm:pt>
    <dgm:pt modelId="{6A16CCE2-2040-4990-9022-5D910C1315F7}" type="pres">
      <dgm:prSet presAssocID="{BC231358-5897-4A09-9F09-1BE6109ABA34}" presName="parSh" presStyleLbl="node1" presStyleIdx="0" presStyleCnt="4" custScaleX="98888"/>
      <dgm:spPr/>
    </dgm:pt>
    <dgm:pt modelId="{51204A83-E9F6-44E6-AACF-E73DDC7B9719}" type="pres">
      <dgm:prSet presAssocID="{BC231358-5897-4A09-9F09-1BE6109ABA34}" presName="desTx" presStyleLbl="fgAcc1" presStyleIdx="0" presStyleCnt="4">
        <dgm:presLayoutVars>
          <dgm:bulletEnabled val="1"/>
        </dgm:presLayoutVars>
      </dgm:prSet>
      <dgm:spPr/>
    </dgm:pt>
    <dgm:pt modelId="{6BD415D0-31C5-4E70-A9D3-D232EF8B5B65}" type="pres">
      <dgm:prSet presAssocID="{CC38478B-8EB7-4140-93A4-988D85947D8F}" presName="sibTrans" presStyleLbl="sibTrans2D1" presStyleIdx="0" presStyleCnt="3"/>
      <dgm:spPr/>
    </dgm:pt>
    <dgm:pt modelId="{B4CE4016-E231-414D-A457-A96EAB97ACA1}" type="pres">
      <dgm:prSet presAssocID="{CC38478B-8EB7-4140-93A4-988D85947D8F}" presName="connTx" presStyleLbl="sibTrans2D1" presStyleIdx="0" presStyleCnt="3"/>
      <dgm:spPr/>
    </dgm:pt>
    <dgm:pt modelId="{AA4B1711-20E2-4A7B-A0B5-828487E59492}" type="pres">
      <dgm:prSet presAssocID="{EE1F51AE-20CF-4DD3-95BA-AD67665A4267}" presName="composite" presStyleCnt="0"/>
      <dgm:spPr/>
    </dgm:pt>
    <dgm:pt modelId="{F7EDB3E0-CBE5-4525-8CDF-E1B07D44D69B}" type="pres">
      <dgm:prSet presAssocID="{EE1F51AE-20CF-4DD3-95BA-AD67665A4267}" presName="parTx" presStyleLbl="node1" presStyleIdx="0" presStyleCnt="4">
        <dgm:presLayoutVars>
          <dgm:chMax val="0"/>
          <dgm:chPref val="0"/>
          <dgm:bulletEnabled val="1"/>
        </dgm:presLayoutVars>
      </dgm:prSet>
      <dgm:spPr/>
    </dgm:pt>
    <dgm:pt modelId="{A5109B71-59C1-42CA-A1F7-69EB51FC8312}" type="pres">
      <dgm:prSet presAssocID="{EE1F51AE-20CF-4DD3-95BA-AD67665A4267}" presName="parSh" presStyleLbl="node1" presStyleIdx="1" presStyleCnt="4" custLinFactNeighborX="582"/>
      <dgm:spPr/>
    </dgm:pt>
    <dgm:pt modelId="{47719F21-F87E-4B50-9279-D2EB52B2986D}" type="pres">
      <dgm:prSet presAssocID="{EE1F51AE-20CF-4DD3-95BA-AD67665A4267}" presName="desTx" presStyleLbl="fgAcc1" presStyleIdx="1" presStyleCnt="4">
        <dgm:presLayoutVars>
          <dgm:bulletEnabled val="1"/>
        </dgm:presLayoutVars>
      </dgm:prSet>
      <dgm:spPr/>
    </dgm:pt>
    <dgm:pt modelId="{304D8017-FA4C-4E1C-AED0-2BD18DE66C5E}" type="pres">
      <dgm:prSet presAssocID="{F872B667-19C1-4160-ADD9-158AFAEC60E0}" presName="sibTrans" presStyleLbl="sibTrans2D1" presStyleIdx="1" presStyleCnt="3"/>
      <dgm:spPr/>
    </dgm:pt>
    <dgm:pt modelId="{AF42645F-8315-4C4A-A84C-B9924E7750E7}" type="pres">
      <dgm:prSet presAssocID="{F872B667-19C1-4160-ADD9-158AFAEC60E0}" presName="connTx" presStyleLbl="sibTrans2D1" presStyleIdx="1" presStyleCnt="3"/>
      <dgm:spPr/>
    </dgm:pt>
    <dgm:pt modelId="{B4E84E27-BC3F-4C04-AF6D-23E7F1BE9313}" type="pres">
      <dgm:prSet presAssocID="{98BA9263-5017-4EA8-8972-9C458E5F3A19}" presName="composite" presStyleCnt="0"/>
      <dgm:spPr/>
    </dgm:pt>
    <dgm:pt modelId="{973BB086-9F80-4B86-BF82-07C819F3155C}" type="pres">
      <dgm:prSet presAssocID="{98BA9263-5017-4EA8-8972-9C458E5F3A19}" presName="parTx" presStyleLbl="node1" presStyleIdx="1" presStyleCnt="4">
        <dgm:presLayoutVars>
          <dgm:chMax val="0"/>
          <dgm:chPref val="0"/>
          <dgm:bulletEnabled val="1"/>
        </dgm:presLayoutVars>
      </dgm:prSet>
      <dgm:spPr/>
    </dgm:pt>
    <dgm:pt modelId="{BD9B00D1-2B7A-468F-9A6E-BAFC7D57DE92}" type="pres">
      <dgm:prSet presAssocID="{98BA9263-5017-4EA8-8972-9C458E5F3A19}" presName="parSh" presStyleLbl="node1" presStyleIdx="2" presStyleCnt="4"/>
      <dgm:spPr/>
    </dgm:pt>
    <dgm:pt modelId="{3A496092-4DFC-42A2-B01C-FA1C242F571E}" type="pres">
      <dgm:prSet presAssocID="{98BA9263-5017-4EA8-8972-9C458E5F3A19}" presName="desTx" presStyleLbl="fgAcc1" presStyleIdx="2" presStyleCnt="4">
        <dgm:presLayoutVars>
          <dgm:bulletEnabled val="1"/>
        </dgm:presLayoutVars>
      </dgm:prSet>
      <dgm:spPr/>
    </dgm:pt>
    <dgm:pt modelId="{851F7823-1E23-4B3A-BDE5-A7A37DFDFC3B}" type="pres">
      <dgm:prSet presAssocID="{09068543-9C2C-4506-B6CE-6A0E1FB1798A}" presName="sibTrans" presStyleLbl="sibTrans2D1" presStyleIdx="2" presStyleCnt="3"/>
      <dgm:spPr/>
    </dgm:pt>
    <dgm:pt modelId="{B79BCE49-F85B-4841-8BC0-0D0AE251670D}" type="pres">
      <dgm:prSet presAssocID="{09068543-9C2C-4506-B6CE-6A0E1FB1798A}" presName="connTx" presStyleLbl="sibTrans2D1" presStyleIdx="2" presStyleCnt="3"/>
      <dgm:spPr/>
    </dgm:pt>
    <dgm:pt modelId="{656D5F66-52F9-4B86-B798-B766AD41E6C3}" type="pres">
      <dgm:prSet presAssocID="{96967DAF-43AB-4EB7-ADB4-46B7DB6971F0}" presName="composite" presStyleCnt="0"/>
      <dgm:spPr/>
    </dgm:pt>
    <dgm:pt modelId="{CFDD04D3-10B3-4536-B017-7C299016943D}" type="pres">
      <dgm:prSet presAssocID="{96967DAF-43AB-4EB7-ADB4-46B7DB6971F0}" presName="parTx" presStyleLbl="node1" presStyleIdx="2" presStyleCnt="4">
        <dgm:presLayoutVars>
          <dgm:chMax val="0"/>
          <dgm:chPref val="0"/>
          <dgm:bulletEnabled val="1"/>
        </dgm:presLayoutVars>
      </dgm:prSet>
      <dgm:spPr/>
    </dgm:pt>
    <dgm:pt modelId="{F740BF0C-5429-4790-9BBF-862FDE7F4E1E}" type="pres">
      <dgm:prSet presAssocID="{96967DAF-43AB-4EB7-ADB4-46B7DB6971F0}" presName="parSh" presStyleLbl="node1" presStyleIdx="3" presStyleCnt="4"/>
      <dgm:spPr/>
    </dgm:pt>
    <dgm:pt modelId="{9757BD2F-D571-4B52-9A85-DF8B1E865B51}" type="pres">
      <dgm:prSet presAssocID="{96967DAF-43AB-4EB7-ADB4-46B7DB6971F0}" presName="desTx" presStyleLbl="fgAcc1" presStyleIdx="3" presStyleCnt="4">
        <dgm:presLayoutVars>
          <dgm:bulletEnabled val="1"/>
        </dgm:presLayoutVars>
      </dgm:prSet>
      <dgm:spPr/>
    </dgm:pt>
  </dgm:ptLst>
  <dgm:cxnLst>
    <dgm:cxn modelId="{D15EDD00-3EE3-42F5-9616-1D826327BD24}" type="presOf" srcId="{09068543-9C2C-4506-B6CE-6A0E1FB1798A}" destId="{851F7823-1E23-4B3A-BDE5-A7A37DFDFC3B}" srcOrd="0" destOrd="0" presId="urn:microsoft.com/office/officeart/2005/8/layout/process3"/>
    <dgm:cxn modelId="{BF26890F-BD55-4F25-A3C4-EFDB4B9520ED}" type="presOf" srcId="{BC231358-5897-4A09-9F09-1BE6109ABA34}" destId="{6A16CCE2-2040-4990-9022-5D910C1315F7}" srcOrd="1" destOrd="0" presId="urn:microsoft.com/office/officeart/2005/8/layout/process3"/>
    <dgm:cxn modelId="{1E0B3610-D4DB-43F2-BE0B-B62DAEC74E9A}" type="presOf" srcId="{96967DAF-43AB-4EB7-ADB4-46B7DB6971F0}" destId="{F740BF0C-5429-4790-9BBF-862FDE7F4E1E}" srcOrd="1" destOrd="0" presId="urn:microsoft.com/office/officeart/2005/8/layout/process3"/>
    <dgm:cxn modelId="{FEBFA625-EA43-4EE1-AA6C-B6473B1F2809}" srcId="{68203327-CC3B-4181-B505-78555FB3E1B3}" destId="{98BA9263-5017-4EA8-8972-9C458E5F3A19}" srcOrd="2" destOrd="0" parTransId="{1097985A-D1AA-4669-8C51-09B84CA5E93D}" sibTransId="{09068543-9C2C-4506-B6CE-6A0E1FB1798A}"/>
    <dgm:cxn modelId="{CDFA5127-0214-4F35-940E-5B291456AC29}" srcId="{EE1F51AE-20CF-4DD3-95BA-AD67665A4267}" destId="{8152A38E-C20D-4A4F-9972-004719FE064B}" srcOrd="0" destOrd="0" parTransId="{F335866E-5A63-4901-8E0D-F10658813F10}" sibTransId="{47E2FC0D-711E-4E34-8E93-3F6A4CCADA79}"/>
    <dgm:cxn modelId="{D14ECA5F-7E53-4A7F-9A63-0C1198A3F8E4}" type="presOf" srcId="{96967DAF-43AB-4EB7-ADB4-46B7DB6971F0}" destId="{CFDD04D3-10B3-4536-B017-7C299016943D}" srcOrd="0" destOrd="0" presId="urn:microsoft.com/office/officeart/2005/8/layout/process3"/>
    <dgm:cxn modelId="{CAB62342-6674-453C-8706-D3EA089F1EE6}" type="presOf" srcId="{CC38478B-8EB7-4140-93A4-988D85947D8F}" destId="{B4CE4016-E231-414D-A457-A96EAB97ACA1}" srcOrd="1" destOrd="0" presId="urn:microsoft.com/office/officeart/2005/8/layout/process3"/>
    <dgm:cxn modelId="{36ABD548-D18E-4533-B22C-AC7B77630CC0}" type="presOf" srcId="{63673248-61E9-41AF-B874-ADD478C8202D}" destId="{3A496092-4DFC-42A2-B01C-FA1C242F571E}" srcOrd="0" destOrd="0" presId="urn:microsoft.com/office/officeart/2005/8/layout/process3"/>
    <dgm:cxn modelId="{09602759-D231-45D1-98B7-A4EC953B32AB}" srcId="{96967DAF-43AB-4EB7-ADB4-46B7DB6971F0}" destId="{E60D79D2-4A36-4600-8764-7D694CCDD669}" srcOrd="0" destOrd="0" parTransId="{C9BC74BB-6160-41E4-971F-6995CB252539}" sibTransId="{A5F63E79-1186-45D2-9434-F5FB16D0C2C5}"/>
    <dgm:cxn modelId="{1C6EBD79-764B-4768-B3CB-2E097FA68BBE}" srcId="{98BA9263-5017-4EA8-8972-9C458E5F3A19}" destId="{63673248-61E9-41AF-B874-ADD478C8202D}" srcOrd="0" destOrd="0" parTransId="{D1F9AB0F-6B22-41D0-8E0F-B9BDE8F0E5E5}" sibTransId="{5F168156-F7C4-4DC5-B14C-4CEE00A8584A}"/>
    <dgm:cxn modelId="{D54BDF7B-B49A-4988-93B3-066D58906261}" srcId="{68203327-CC3B-4181-B505-78555FB3E1B3}" destId="{EE1F51AE-20CF-4DD3-95BA-AD67665A4267}" srcOrd="1" destOrd="0" parTransId="{C7B915F0-0412-4B9F-A456-DAA180A6B285}" sibTransId="{F872B667-19C1-4160-ADD9-158AFAEC60E0}"/>
    <dgm:cxn modelId="{25683A87-2EEA-4E9A-A80C-AD7E65CA22B5}" type="presOf" srcId="{09068543-9C2C-4506-B6CE-6A0E1FB1798A}" destId="{B79BCE49-F85B-4841-8BC0-0D0AE251670D}" srcOrd="1" destOrd="0" presId="urn:microsoft.com/office/officeart/2005/8/layout/process3"/>
    <dgm:cxn modelId="{BE81F99F-47CD-41B8-880B-A08476F9072D}" type="presOf" srcId="{68203327-CC3B-4181-B505-78555FB3E1B3}" destId="{FA0648BF-4669-4094-8DB9-1A738A119084}" srcOrd="0" destOrd="0" presId="urn:microsoft.com/office/officeart/2005/8/layout/process3"/>
    <dgm:cxn modelId="{402D70B0-AC86-45FA-ACD6-48A72B01BDA5}" type="presOf" srcId="{F872B667-19C1-4160-ADD9-158AFAEC60E0}" destId="{304D8017-FA4C-4E1C-AED0-2BD18DE66C5E}" srcOrd="0" destOrd="0" presId="urn:microsoft.com/office/officeart/2005/8/layout/process3"/>
    <dgm:cxn modelId="{14E996B5-B95F-44C2-9495-A1527A844CF3}" srcId="{68203327-CC3B-4181-B505-78555FB3E1B3}" destId="{BC231358-5897-4A09-9F09-1BE6109ABA34}" srcOrd="0" destOrd="0" parTransId="{222AF2B7-5D4B-4B0D-8FAF-17CC91F7C235}" sibTransId="{CC38478B-8EB7-4140-93A4-988D85947D8F}"/>
    <dgm:cxn modelId="{13F619B6-5730-487A-90DD-CC2323E376B4}" type="presOf" srcId="{98BA9263-5017-4EA8-8972-9C458E5F3A19}" destId="{973BB086-9F80-4B86-BF82-07C819F3155C}" srcOrd="0" destOrd="0" presId="urn:microsoft.com/office/officeart/2005/8/layout/process3"/>
    <dgm:cxn modelId="{DE1194C0-AD89-4E89-9EAB-EF5B2AF351F0}" type="presOf" srcId="{8152A38E-C20D-4A4F-9972-004719FE064B}" destId="{47719F21-F87E-4B50-9279-D2EB52B2986D}" srcOrd="0" destOrd="0" presId="urn:microsoft.com/office/officeart/2005/8/layout/process3"/>
    <dgm:cxn modelId="{B6B4FBCD-9FF2-459F-BAE9-DE5AFE0D391D}" type="presOf" srcId="{BC231358-5897-4A09-9F09-1BE6109ABA34}" destId="{E0DEDB0F-2179-4EF3-8DDE-C924CEC40917}" srcOrd="0" destOrd="0" presId="urn:microsoft.com/office/officeart/2005/8/layout/process3"/>
    <dgm:cxn modelId="{57BBCFD0-4C5E-4B92-8DAB-793A9AF4DD0E}" type="presOf" srcId="{CC38478B-8EB7-4140-93A4-988D85947D8F}" destId="{6BD415D0-31C5-4E70-A9D3-D232EF8B5B65}" srcOrd="0" destOrd="0" presId="urn:microsoft.com/office/officeart/2005/8/layout/process3"/>
    <dgm:cxn modelId="{782DFDD1-414B-4BFF-89DE-1C5B729D7B90}" type="presOf" srcId="{B317032C-32E7-4D52-8369-D105B3B20C90}" destId="{51204A83-E9F6-44E6-AACF-E73DDC7B9719}" srcOrd="0" destOrd="0" presId="urn:microsoft.com/office/officeart/2005/8/layout/process3"/>
    <dgm:cxn modelId="{92B0EED4-75F9-441F-A2F2-01AE2221E7D9}" type="presOf" srcId="{EE1F51AE-20CF-4DD3-95BA-AD67665A4267}" destId="{F7EDB3E0-CBE5-4525-8CDF-E1B07D44D69B}" srcOrd="0" destOrd="0" presId="urn:microsoft.com/office/officeart/2005/8/layout/process3"/>
    <dgm:cxn modelId="{250DDDDD-7F74-4726-A86A-15A99DF978A4}" type="presOf" srcId="{EE1F51AE-20CF-4DD3-95BA-AD67665A4267}" destId="{A5109B71-59C1-42CA-A1F7-69EB51FC8312}" srcOrd="1" destOrd="0" presId="urn:microsoft.com/office/officeart/2005/8/layout/process3"/>
    <dgm:cxn modelId="{BF8774DF-7217-413A-81C6-878E07D6524B}" type="presOf" srcId="{98BA9263-5017-4EA8-8972-9C458E5F3A19}" destId="{BD9B00D1-2B7A-468F-9A6E-BAFC7D57DE92}" srcOrd="1" destOrd="0" presId="urn:microsoft.com/office/officeart/2005/8/layout/process3"/>
    <dgm:cxn modelId="{DF8437E0-E850-4686-B508-D4C39F5E7F8C}" type="presOf" srcId="{E60D79D2-4A36-4600-8764-7D694CCDD669}" destId="{9757BD2F-D571-4B52-9A85-DF8B1E865B51}" srcOrd="0" destOrd="0" presId="urn:microsoft.com/office/officeart/2005/8/layout/process3"/>
    <dgm:cxn modelId="{7E465AE2-9809-4402-AC33-8C2F2B8F30A0}" srcId="{68203327-CC3B-4181-B505-78555FB3E1B3}" destId="{96967DAF-43AB-4EB7-ADB4-46B7DB6971F0}" srcOrd="3" destOrd="0" parTransId="{47B45CB7-BB62-47C4-BD5C-B93B8CE47F38}" sibTransId="{31EB95C2-23A3-48C8-BA99-08CFEE6F7817}"/>
    <dgm:cxn modelId="{AF3F12F2-18EC-4BD3-A295-E96D0FDBF1F4}" srcId="{BC231358-5897-4A09-9F09-1BE6109ABA34}" destId="{B317032C-32E7-4D52-8369-D105B3B20C90}" srcOrd="0" destOrd="0" parTransId="{4887BCBC-9A24-48E0-9BE2-9CCB9C1402DA}" sibTransId="{1F4C419F-C2BF-4412-AB96-43BF9112C962}"/>
    <dgm:cxn modelId="{742415FD-2D4C-436B-A5B2-AF8651CA2325}" type="presOf" srcId="{F872B667-19C1-4160-ADD9-158AFAEC60E0}" destId="{AF42645F-8315-4C4A-A84C-B9924E7750E7}" srcOrd="1" destOrd="0" presId="urn:microsoft.com/office/officeart/2005/8/layout/process3"/>
    <dgm:cxn modelId="{2F15E07C-CEDB-4D23-9773-AE902B18AAB9}" type="presParOf" srcId="{FA0648BF-4669-4094-8DB9-1A738A119084}" destId="{214262A1-C5CF-4BEA-98F0-04C4AD83B197}" srcOrd="0" destOrd="0" presId="urn:microsoft.com/office/officeart/2005/8/layout/process3"/>
    <dgm:cxn modelId="{0F43D855-41C8-4167-A50B-EE5734C96490}" type="presParOf" srcId="{214262A1-C5CF-4BEA-98F0-04C4AD83B197}" destId="{E0DEDB0F-2179-4EF3-8DDE-C924CEC40917}" srcOrd="0" destOrd="0" presId="urn:microsoft.com/office/officeart/2005/8/layout/process3"/>
    <dgm:cxn modelId="{5EB3CF56-11FF-422B-83E8-7D0DD7C5DC6C}" type="presParOf" srcId="{214262A1-C5CF-4BEA-98F0-04C4AD83B197}" destId="{6A16CCE2-2040-4990-9022-5D910C1315F7}" srcOrd="1" destOrd="0" presId="urn:microsoft.com/office/officeart/2005/8/layout/process3"/>
    <dgm:cxn modelId="{FB01DAE8-A89C-4B51-AD91-A2206A4C3C6D}" type="presParOf" srcId="{214262A1-C5CF-4BEA-98F0-04C4AD83B197}" destId="{51204A83-E9F6-44E6-AACF-E73DDC7B9719}" srcOrd="2" destOrd="0" presId="urn:microsoft.com/office/officeart/2005/8/layout/process3"/>
    <dgm:cxn modelId="{1C20EA4A-6C98-4B1A-BD12-C962D2F6EEEA}" type="presParOf" srcId="{FA0648BF-4669-4094-8DB9-1A738A119084}" destId="{6BD415D0-31C5-4E70-A9D3-D232EF8B5B65}" srcOrd="1" destOrd="0" presId="urn:microsoft.com/office/officeart/2005/8/layout/process3"/>
    <dgm:cxn modelId="{B2825FF5-9FF6-4817-85E2-D22A58F16A94}" type="presParOf" srcId="{6BD415D0-31C5-4E70-A9D3-D232EF8B5B65}" destId="{B4CE4016-E231-414D-A457-A96EAB97ACA1}" srcOrd="0" destOrd="0" presId="urn:microsoft.com/office/officeart/2005/8/layout/process3"/>
    <dgm:cxn modelId="{266F3955-37F6-4635-9E52-67C3326E2F30}" type="presParOf" srcId="{FA0648BF-4669-4094-8DB9-1A738A119084}" destId="{AA4B1711-20E2-4A7B-A0B5-828487E59492}" srcOrd="2" destOrd="0" presId="urn:microsoft.com/office/officeart/2005/8/layout/process3"/>
    <dgm:cxn modelId="{AB4AD908-FE43-48E2-B3A8-2CFA5835CF0C}" type="presParOf" srcId="{AA4B1711-20E2-4A7B-A0B5-828487E59492}" destId="{F7EDB3E0-CBE5-4525-8CDF-E1B07D44D69B}" srcOrd="0" destOrd="0" presId="urn:microsoft.com/office/officeart/2005/8/layout/process3"/>
    <dgm:cxn modelId="{0C9BA132-FC29-4786-B64A-37EF894772E3}" type="presParOf" srcId="{AA4B1711-20E2-4A7B-A0B5-828487E59492}" destId="{A5109B71-59C1-42CA-A1F7-69EB51FC8312}" srcOrd="1" destOrd="0" presId="urn:microsoft.com/office/officeart/2005/8/layout/process3"/>
    <dgm:cxn modelId="{D8171C67-E21E-4DBA-9687-4BD47EA679A5}" type="presParOf" srcId="{AA4B1711-20E2-4A7B-A0B5-828487E59492}" destId="{47719F21-F87E-4B50-9279-D2EB52B2986D}" srcOrd="2" destOrd="0" presId="urn:microsoft.com/office/officeart/2005/8/layout/process3"/>
    <dgm:cxn modelId="{B995A363-7DAC-4FBC-94E7-452E19B076B1}" type="presParOf" srcId="{FA0648BF-4669-4094-8DB9-1A738A119084}" destId="{304D8017-FA4C-4E1C-AED0-2BD18DE66C5E}" srcOrd="3" destOrd="0" presId="urn:microsoft.com/office/officeart/2005/8/layout/process3"/>
    <dgm:cxn modelId="{AABF8AEB-3CB1-4AAC-89B6-DAC337D47468}" type="presParOf" srcId="{304D8017-FA4C-4E1C-AED0-2BD18DE66C5E}" destId="{AF42645F-8315-4C4A-A84C-B9924E7750E7}" srcOrd="0" destOrd="0" presId="urn:microsoft.com/office/officeart/2005/8/layout/process3"/>
    <dgm:cxn modelId="{E187C49B-FD17-4B89-B8F2-62955B394CEF}" type="presParOf" srcId="{FA0648BF-4669-4094-8DB9-1A738A119084}" destId="{B4E84E27-BC3F-4C04-AF6D-23E7F1BE9313}" srcOrd="4" destOrd="0" presId="urn:microsoft.com/office/officeart/2005/8/layout/process3"/>
    <dgm:cxn modelId="{25B840A4-B5BB-4E9C-9F1F-81522C62614B}" type="presParOf" srcId="{B4E84E27-BC3F-4C04-AF6D-23E7F1BE9313}" destId="{973BB086-9F80-4B86-BF82-07C819F3155C}" srcOrd="0" destOrd="0" presId="urn:microsoft.com/office/officeart/2005/8/layout/process3"/>
    <dgm:cxn modelId="{0AEA4BCF-AAF8-4A6B-BDBF-3DF52E33C7B7}" type="presParOf" srcId="{B4E84E27-BC3F-4C04-AF6D-23E7F1BE9313}" destId="{BD9B00D1-2B7A-468F-9A6E-BAFC7D57DE92}" srcOrd="1" destOrd="0" presId="urn:microsoft.com/office/officeart/2005/8/layout/process3"/>
    <dgm:cxn modelId="{C2DCA4BD-B141-44E7-8762-21035D528AF1}" type="presParOf" srcId="{B4E84E27-BC3F-4C04-AF6D-23E7F1BE9313}" destId="{3A496092-4DFC-42A2-B01C-FA1C242F571E}" srcOrd="2" destOrd="0" presId="urn:microsoft.com/office/officeart/2005/8/layout/process3"/>
    <dgm:cxn modelId="{0E12FA8A-55C5-4CD0-A878-7A2589B36DE7}" type="presParOf" srcId="{FA0648BF-4669-4094-8DB9-1A738A119084}" destId="{851F7823-1E23-4B3A-BDE5-A7A37DFDFC3B}" srcOrd="5" destOrd="0" presId="urn:microsoft.com/office/officeart/2005/8/layout/process3"/>
    <dgm:cxn modelId="{DC909209-9F0A-441D-B9DC-127291281DE7}" type="presParOf" srcId="{851F7823-1E23-4B3A-BDE5-A7A37DFDFC3B}" destId="{B79BCE49-F85B-4841-8BC0-0D0AE251670D}" srcOrd="0" destOrd="0" presId="urn:microsoft.com/office/officeart/2005/8/layout/process3"/>
    <dgm:cxn modelId="{3FFC6BA1-C862-40BD-8B62-C054833DE6F7}" type="presParOf" srcId="{FA0648BF-4669-4094-8DB9-1A738A119084}" destId="{656D5F66-52F9-4B86-B798-B766AD41E6C3}" srcOrd="6" destOrd="0" presId="urn:microsoft.com/office/officeart/2005/8/layout/process3"/>
    <dgm:cxn modelId="{9D3BB78D-7C20-4DB8-978E-2B5F637628FA}" type="presParOf" srcId="{656D5F66-52F9-4B86-B798-B766AD41E6C3}" destId="{CFDD04D3-10B3-4536-B017-7C299016943D}" srcOrd="0" destOrd="0" presId="urn:microsoft.com/office/officeart/2005/8/layout/process3"/>
    <dgm:cxn modelId="{F911D87F-1872-450A-8C7C-A64AA6BEF01F}" type="presParOf" srcId="{656D5F66-52F9-4B86-B798-B766AD41E6C3}" destId="{F740BF0C-5429-4790-9BBF-862FDE7F4E1E}" srcOrd="1" destOrd="0" presId="urn:microsoft.com/office/officeart/2005/8/layout/process3"/>
    <dgm:cxn modelId="{1A4C76B8-2267-42CF-8462-E0A6ADE11407}" type="presParOf" srcId="{656D5F66-52F9-4B86-B798-B766AD41E6C3}" destId="{9757BD2F-D571-4B52-9A85-DF8B1E865B5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54A5A2-929D-4CCA-8DCF-FF0C73C12C14}"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141B3DE7-857A-414E-9071-094097624D75}">
      <dgm:prSet phldrT="[Text]" custT="1"/>
      <dgm:spPr/>
      <dgm:t>
        <a:bodyPr/>
        <a:lstStyle/>
        <a:p>
          <a:r>
            <a:rPr lang="en-US" sz="1800" b="1" err="1"/>
            <a:t>CName</a:t>
          </a:r>
          <a:endParaRPr lang="en-US" sz="1800" b="1"/>
        </a:p>
      </dgm:t>
    </dgm:pt>
    <dgm:pt modelId="{00D5C416-2217-4C97-9561-35FBFD0611B0}" type="parTrans" cxnId="{14E2FF96-F35B-452C-BF95-B6CF6B43DE5C}">
      <dgm:prSet/>
      <dgm:spPr/>
      <dgm:t>
        <a:bodyPr/>
        <a:lstStyle/>
        <a:p>
          <a:endParaRPr lang="en-US"/>
        </a:p>
      </dgm:t>
    </dgm:pt>
    <dgm:pt modelId="{3147C0B2-E95A-4A15-ACA7-C850F2F09447}" type="sibTrans" cxnId="{14E2FF96-F35B-452C-BF95-B6CF6B43DE5C}">
      <dgm:prSet/>
      <dgm:spPr/>
      <dgm:t>
        <a:bodyPr/>
        <a:lstStyle/>
        <a:p>
          <a:endParaRPr lang="en-US"/>
        </a:p>
      </dgm:t>
    </dgm:pt>
    <dgm:pt modelId="{C1A5BF7E-4C0B-4431-BEB0-F482340B5798}">
      <dgm:prSet phldrT="[Text]" custT="1"/>
      <dgm:spPr/>
      <dgm:t>
        <a:bodyPr/>
        <a:lstStyle/>
        <a:p>
          <a:pPr>
            <a:buFont typeface="Arial" panose="020B0604020202020204" pitchFamily="34" charset="0"/>
            <a:buChar char="•"/>
          </a:pPr>
          <a:r>
            <a:rPr lang="en-US" sz="1400"/>
            <a:t>ITP limitations are also applied to cookies set via CNAME. </a:t>
          </a:r>
        </a:p>
      </dgm:t>
    </dgm:pt>
    <dgm:pt modelId="{0BA2620A-D2AC-4DD9-97C9-D11F222C3DF4}" type="parTrans" cxnId="{BA4596B8-CF06-47F7-8C57-C886F1881D76}">
      <dgm:prSet/>
      <dgm:spPr/>
      <dgm:t>
        <a:bodyPr/>
        <a:lstStyle/>
        <a:p>
          <a:endParaRPr lang="en-US"/>
        </a:p>
      </dgm:t>
    </dgm:pt>
    <dgm:pt modelId="{ED89C059-8123-4EE3-AF06-C38A80F3B40D}" type="sibTrans" cxnId="{BA4596B8-CF06-47F7-8C57-C886F1881D76}">
      <dgm:prSet/>
      <dgm:spPr/>
      <dgm:t>
        <a:bodyPr/>
        <a:lstStyle/>
        <a:p>
          <a:endParaRPr lang="en-US"/>
        </a:p>
      </dgm:t>
    </dgm:pt>
    <dgm:pt modelId="{746E2C3F-9940-4FD8-BCCF-6F7C5F0BE5CD}">
      <dgm:prSet phldrT="[Text]" custT="1"/>
      <dgm:spPr/>
      <dgm:t>
        <a:bodyPr/>
        <a:lstStyle/>
        <a:p>
          <a:pPr>
            <a:buFont typeface="Arial" panose="020B0604020202020204" pitchFamily="34" charset="0"/>
            <a:buChar char="•"/>
          </a:pPr>
          <a:r>
            <a:rPr lang="en-US" sz="1400"/>
            <a:t>Currently both, Cookies set on the server-side via CNAME and Cookies set on the client-side via </a:t>
          </a:r>
          <a:r>
            <a:rPr lang="en-US" sz="1400" err="1"/>
            <a:t>Javascript</a:t>
          </a:r>
          <a:r>
            <a:rPr lang="en-US" sz="1400"/>
            <a:t> are limited to a seven-day (or) 24-hour expiry under ITP. </a:t>
          </a:r>
        </a:p>
      </dgm:t>
    </dgm:pt>
    <dgm:pt modelId="{55C8FF77-0E29-483B-8ACB-03C2693EB87A}" type="parTrans" cxnId="{752F1A4B-2633-481A-803B-48CE9DD44620}">
      <dgm:prSet/>
      <dgm:spPr/>
      <dgm:t>
        <a:bodyPr/>
        <a:lstStyle/>
        <a:p>
          <a:endParaRPr lang="en-US"/>
        </a:p>
      </dgm:t>
    </dgm:pt>
    <dgm:pt modelId="{33C4C6D0-9C12-434F-BB3A-98781AF9319D}" type="sibTrans" cxnId="{752F1A4B-2633-481A-803B-48CE9DD44620}">
      <dgm:prSet/>
      <dgm:spPr/>
      <dgm:t>
        <a:bodyPr/>
        <a:lstStyle/>
        <a:p>
          <a:endParaRPr lang="en-US"/>
        </a:p>
      </dgm:t>
    </dgm:pt>
    <dgm:pt modelId="{527AE2F9-BE61-4F3A-9AE3-CDB6D64BCFF9}">
      <dgm:prSet phldrT="[Text]" phldr="1"/>
      <dgm:spPr/>
      <dgm:t>
        <a:bodyPr/>
        <a:lstStyle/>
        <a:p>
          <a:endParaRPr lang="en-US"/>
        </a:p>
      </dgm:t>
    </dgm:pt>
    <dgm:pt modelId="{71B0334E-5F16-430F-91A5-87D2FC090198}" type="parTrans" cxnId="{04CA6B8F-2146-4BC9-A883-216D7753A10D}">
      <dgm:prSet/>
      <dgm:spPr/>
      <dgm:t>
        <a:bodyPr/>
        <a:lstStyle/>
        <a:p>
          <a:endParaRPr lang="en-US"/>
        </a:p>
      </dgm:t>
    </dgm:pt>
    <dgm:pt modelId="{6AF7746B-5501-430C-BD5F-54A4EB9FF339}" type="sibTrans" cxnId="{04CA6B8F-2146-4BC9-A883-216D7753A10D}">
      <dgm:prSet/>
      <dgm:spPr/>
      <dgm:t>
        <a:bodyPr/>
        <a:lstStyle/>
        <a:p>
          <a:endParaRPr lang="en-US"/>
        </a:p>
      </dgm:t>
    </dgm:pt>
    <dgm:pt modelId="{0125F096-CC33-46AE-B7B5-A1904DE30B6C}">
      <dgm:prSet phldrT="[Text]"/>
      <dgm:spPr/>
      <dgm:t>
        <a:bodyPr/>
        <a:lstStyle/>
        <a:p>
          <a:endParaRPr lang="en-US"/>
        </a:p>
      </dgm:t>
    </dgm:pt>
    <dgm:pt modelId="{1AB5205F-CBD7-4DD4-A28A-2CC776DB2187}" type="parTrans" cxnId="{FFACC325-0A73-4FB5-8CB4-70FF2EAD6EA4}">
      <dgm:prSet/>
      <dgm:spPr/>
      <dgm:t>
        <a:bodyPr/>
        <a:lstStyle/>
        <a:p>
          <a:endParaRPr lang="en-US"/>
        </a:p>
      </dgm:t>
    </dgm:pt>
    <dgm:pt modelId="{A0E49886-1370-4EE3-B247-EE360D2397E6}" type="sibTrans" cxnId="{FFACC325-0A73-4FB5-8CB4-70FF2EAD6EA4}">
      <dgm:prSet/>
      <dgm:spPr/>
      <dgm:t>
        <a:bodyPr/>
        <a:lstStyle/>
        <a:p>
          <a:endParaRPr lang="en-US"/>
        </a:p>
      </dgm:t>
    </dgm:pt>
    <dgm:pt modelId="{2F19295B-92F8-4C5B-A34A-D30FEA842CDB}">
      <dgm:prSet phldrT="[Text]"/>
      <dgm:spPr/>
      <dgm:t>
        <a:bodyPr/>
        <a:lstStyle/>
        <a:p>
          <a:endParaRPr lang="en-US"/>
        </a:p>
      </dgm:t>
    </dgm:pt>
    <dgm:pt modelId="{E690E89A-E8A9-4E16-863D-4EDB91495D40}" type="parTrans" cxnId="{38F943E1-B998-443B-B061-38E929C3D6F0}">
      <dgm:prSet/>
      <dgm:spPr/>
      <dgm:t>
        <a:bodyPr/>
        <a:lstStyle/>
        <a:p>
          <a:endParaRPr lang="en-US"/>
        </a:p>
      </dgm:t>
    </dgm:pt>
    <dgm:pt modelId="{0199D29A-0CBE-43C5-A85C-CC9FD67EB1C7}" type="sibTrans" cxnId="{38F943E1-B998-443B-B061-38E929C3D6F0}">
      <dgm:prSet/>
      <dgm:spPr/>
      <dgm:t>
        <a:bodyPr/>
        <a:lstStyle/>
        <a:p>
          <a:endParaRPr lang="en-US"/>
        </a:p>
      </dgm:t>
    </dgm:pt>
    <dgm:pt modelId="{1028E332-F09D-4B00-B39D-EDC4E21F79F7}">
      <dgm:prSet phldrT="[Text]"/>
      <dgm:spPr/>
      <dgm:t>
        <a:bodyPr/>
        <a:lstStyle/>
        <a:p>
          <a:endParaRPr lang="en-US"/>
        </a:p>
      </dgm:t>
    </dgm:pt>
    <dgm:pt modelId="{7B13FDAD-90F9-4533-BBE4-213A3BFF565A}" type="parTrans" cxnId="{2ACC790C-483F-4712-B710-4253177C0FF0}">
      <dgm:prSet/>
      <dgm:spPr/>
      <dgm:t>
        <a:bodyPr/>
        <a:lstStyle/>
        <a:p>
          <a:endParaRPr lang="en-US"/>
        </a:p>
      </dgm:t>
    </dgm:pt>
    <dgm:pt modelId="{4EC6BDA0-A485-47E1-8FF9-AD287AB6879C}" type="sibTrans" cxnId="{2ACC790C-483F-4712-B710-4253177C0FF0}">
      <dgm:prSet/>
      <dgm:spPr/>
      <dgm:t>
        <a:bodyPr/>
        <a:lstStyle/>
        <a:p>
          <a:endParaRPr lang="en-US"/>
        </a:p>
      </dgm:t>
    </dgm:pt>
    <dgm:pt modelId="{1CA549A5-8938-4D9A-A90D-2EE21F8A4F92}">
      <dgm:prSet phldrT="[Text]"/>
      <dgm:spPr/>
      <dgm:t>
        <a:bodyPr/>
        <a:lstStyle/>
        <a:p>
          <a:endParaRPr lang="en-US"/>
        </a:p>
      </dgm:t>
    </dgm:pt>
    <dgm:pt modelId="{79C36F70-669D-4633-9A93-A6756CEC130D}" type="parTrans" cxnId="{1803D256-06CA-4ECA-B882-549927430B75}">
      <dgm:prSet/>
      <dgm:spPr/>
      <dgm:t>
        <a:bodyPr/>
        <a:lstStyle/>
        <a:p>
          <a:endParaRPr lang="en-US"/>
        </a:p>
      </dgm:t>
    </dgm:pt>
    <dgm:pt modelId="{96750F20-11B3-4AE8-A870-5D881DEFE673}" type="sibTrans" cxnId="{1803D256-06CA-4ECA-B882-549927430B75}">
      <dgm:prSet/>
      <dgm:spPr/>
      <dgm:t>
        <a:bodyPr/>
        <a:lstStyle/>
        <a:p>
          <a:endParaRPr lang="en-US"/>
        </a:p>
      </dgm:t>
    </dgm:pt>
    <dgm:pt modelId="{4EBAB2EC-223E-4C62-85BE-8000E7E8883B}">
      <dgm:prSet phldrT="[Text]"/>
      <dgm:spPr/>
      <dgm:t>
        <a:bodyPr/>
        <a:lstStyle/>
        <a:p>
          <a:endParaRPr lang="en-US"/>
        </a:p>
      </dgm:t>
    </dgm:pt>
    <dgm:pt modelId="{11DDF9B5-0499-4DF9-8E26-38FEBE1C9B16}" type="parTrans" cxnId="{2704D085-19C5-4654-ADF9-BAB8C6176BFB}">
      <dgm:prSet/>
      <dgm:spPr/>
      <dgm:t>
        <a:bodyPr/>
        <a:lstStyle/>
        <a:p>
          <a:endParaRPr lang="en-US"/>
        </a:p>
      </dgm:t>
    </dgm:pt>
    <dgm:pt modelId="{55BCF601-0573-4772-B4C5-4AB7517B562C}" type="sibTrans" cxnId="{2704D085-19C5-4654-ADF9-BAB8C6176BFB}">
      <dgm:prSet/>
      <dgm:spPr/>
      <dgm:t>
        <a:bodyPr/>
        <a:lstStyle/>
        <a:p>
          <a:endParaRPr lang="en-US"/>
        </a:p>
      </dgm:t>
    </dgm:pt>
    <dgm:pt modelId="{0F21EB55-199E-4C83-A0DE-3F933263541C}">
      <dgm:prSet phldrT="[Text]"/>
      <dgm:spPr/>
      <dgm:t>
        <a:bodyPr/>
        <a:lstStyle/>
        <a:p>
          <a:endParaRPr lang="en-US"/>
        </a:p>
      </dgm:t>
    </dgm:pt>
    <dgm:pt modelId="{9ED3C57E-F031-4DEE-93CA-51092F193F48}" type="parTrans" cxnId="{E2CC4D44-1D80-4298-A080-EB016276D1F2}">
      <dgm:prSet/>
      <dgm:spPr/>
      <dgm:t>
        <a:bodyPr/>
        <a:lstStyle/>
        <a:p>
          <a:endParaRPr lang="en-US"/>
        </a:p>
      </dgm:t>
    </dgm:pt>
    <dgm:pt modelId="{08E84CDD-4BF7-42DD-83D3-686F89D91B18}" type="sibTrans" cxnId="{E2CC4D44-1D80-4298-A080-EB016276D1F2}">
      <dgm:prSet/>
      <dgm:spPr/>
      <dgm:t>
        <a:bodyPr/>
        <a:lstStyle/>
        <a:p>
          <a:endParaRPr lang="en-US"/>
        </a:p>
      </dgm:t>
    </dgm:pt>
    <dgm:pt modelId="{519E1935-5A84-46AC-B46B-6C8D390D403A}">
      <dgm:prSet phldrT="[Text]"/>
      <dgm:spPr/>
      <dgm:t>
        <a:bodyPr/>
        <a:lstStyle/>
        <a:p>
          <a:endParaRPr lang="en-US"/>
        </a:p>
      </dgm:t>
    </dgm:pt>
    <dgm:pt modelId="{3FB11438-259A-4819-9739-86A3A6CAEC2F}" type="parTrans" cxnId="{83642C4A-24FF-4FDD-8D86-A01C1EC8408F}">
      <dgm:prSet/>
      <dgm:spPr/>
      <dgm:t>
        <a:bodyPr/>
        <a:lstStyle/>
        <a:p>
          <a:endParaRPr lang="en-US"/>
        </a:p>
      </dgm:t>
    </dgm:pt>
    <dgm:pt modelId="{91520B1E-26EF-4981-8BC4-FDE98A270D67}" type="sibTrans" cxnId="{83642C4A-24FF-4FDD-8D86-A01C1EC8408F}">
      <dgm:prSet/>
      <dgm:spPr/>
      <dgm:t>
        <a:bodyPr/>
        <a:lstStyle/>
        <a:p>
          <a:endParaRPr lang="en-US"/>
        </a:p>
      </dgm:t>
    </dgm:pt>
    <dgm:pt modelId="{EC5E7860-DE77-4D7F-AAEA-947EF99C8A8C}">
      <dgm:prSet phldrT="[Text]"/>
      <dgm:spPr/>
      <dgm:t>
        <a:bodyPr/>
        <a:lstStyle/>
        <a:p>
          <a:endParaRPr lang="en-US"/>
        </a:p>
      </dgm:t>
    </dgm:pt>
    <dgm:pt modelId="{82A4FF09-4FCE-472B-AFE0-7D2DC007AD1F}" type="parTrans" cxnId="{16A569CF-4E3C-442B-B8CF-67BC677280F3}">
      <dgm:prSet/>
      <dgm:spPr/>
      <dgm:t>
        <a:bodyPr/>
        <a:lstStyle/>
        <a:p>
          <a:endParaRPr lang="en-US"/>
        </a:p>
      </dgm:t>
    </dgm:pt>
    <dgm:pt modelId="{969192CE-0D00-479C-91D8-306D5E3BF494}" type="sibTrans" cxnId="{16A569CF-4E3C-442B-B8CF-67BC677280F3}">
      <dgm:prSet/>
      <dgm:spPr/>
      <dgm:t>
        <a:bodyPr/>
        <a:lstStyle/>
        <a:p>
          <a:endParaRPr lang="en-US"/>
        </a:p>
      </dgm:t>
    </dgm:pt>
    <dgm:pt modelId="{99A10F4B-4920-4955-9A0E-D4381823AB6D}">
      <dgm:prSet phldrT="[Text]"/>
      <dgm:spPr/>
      <dgm:t>
        <a:bodyPr/>
        <a:lstStyle/>
        <a:p>
          <a:endParaRPr lang="en-US"/>
        </a:p>
      </dgm:t>
    </dgm:pt>
    <dgm:pt modelId="{5FF93C2C-F088-44D8-91EF-71290818EF35}" type="parTrans" cxnId="{92DB7572-7BE8-49A3-919F-EAD97AF66A23}">
      <dgm:prSet/>
      <dgm:spPr/>
      <dgm:t>
        <a:bodyPr/>
        <a:lstStyle/>
        <a:p>
          <a:endParaRPr lang="en-US"/>
        </a:p>
      </dgm:t>
    </dgm:pt>
    <dgm:pt modelId="{6CD55E47-7DD4-4DD6-9C51-AAAB41D3E53A}" type="sibTrans" cxnId="{92DB7572-7BE8-49A3-919F-EAD97AF66A23}">
      <dgm:prSet/>
      <dgm:spPr/>
      <dgm:t>
        <a:bodyPr/>
        <a:lstStyle/>
        <a:p>
          <a:endParaRPr lang="en-US"/>
        </a:p>
      </dgm:t>
    </dgm:pt>
    <dgm:pt modelId="{6C087F41-A427-4F9B-AD5A-1407A27630CD}">
      <dgm:prSet phldrT="[Text]" custT="1"/>
      <dgm:spPr/>
      <dgm:t>
        <a:bodyPr/>
        <a:lstStyle/>
        <a:p>
          <a:pPr>
            <a:buFont typeface="Arial" panose="020B0604020202020204" pitchFamily="34" charset="0"/>
            <a:buChar char="•"/>
          </a:pPr>
          <a:r>
            <a:rPr lang="en-US" sz="1400"/>
            <a:t>While a CNAME implementation does not provide any benefits in terms of Cookie lifetime, there may be some other benefits such as ad- blockers and less common browsers preventing data from being sent to domains they classify as trackers.</a:t>
          </a:r>
        </a:p>
      </dgm:t>
    </dgm:pt>
    <dgm:pt modelId="{0530B5A7-107D-46CC-95BC-AEB514D8B406}" type="parTrans" cxnId="{C780E63D-E50F-4AE3-9F6C-9E749F255F76}">
      <dgm:prSet/>
      <dgm:spPr/>
      <dgm:t>
        <a:bodyPr/>
        <a:lstStyle/>
        <a:p>
          <a:endParaRPr lang="en-US"/>
        </a:p>
      </dgm:t>
    </dgm:pt>
    <dgm:pt modelId="{95F12C90-A33D-4EFC-95FA-B7187D985337}" type="sibTrans" cxnId="{C780E63D-E50F-4AE3-9F6C-9E749F255F76}">
      <dgm:prSet/>
      <dgm:spPr/>
      <dgm:t>
        <a:bodyPr/>
        <a:lstStyle/>
        <a:p>
          <a:endParaRPr lang="en-US"/>
        </a:p>
      </dgm:t>
    </dgm:pt>
    <dgm:pt modelId="{8A691F24-B95E-42B3-A021-176205C3524E}">
      <dgm:prSet phldrT="[Text]" custT="1"/>
      <dgm:spPr/>
      <dgm:t>
        <a:bodyPr/>
        <a:lstStyle/>
        <a:p>
          <a:r>
            <a:rPr lang="en-US" sz="1400"/>
            <a:t>In those cases, using a CNAME may prevent data collection from being disrupted.</a:t>
          </a:r>
        </a:p>
      </dgm:t>
    </dgm:pt>
    <dgm:pt modelId="{8C9A16CB-5585-424D-ADCE-E44DCE4CE708}" type="parTrans" cxnId="{01ECCD2C-51F8-4FE7-8174-2B292474A165}">
      <dgm:prSet/>
      <dgm:spPr/>
      <dgm:t>
        <a:bodyPr/>
        <a:lstStyle/>
        <a:p>
          <a:endParaRPr lang="en-US"/>
        </a:p>
      </dgm:t>
    </dgm:pt>
    <dgm:pt modelId="{80BF6459-E463-4DA5-9CE5-C724E42CC8EE}" type="sibTrans" cxnId="{01ECCD2C-51F8-4FE7-8174-2B292474A165}">
      <dgm:prSet/>
      <dgm:spPr/>
      <dgm:t>
        <a:bodyPr/>
        <a:lstStyle/>
        <a:p>
          <a:endParaRPr lang="en-US"/>
        </a:p>
      </dgm:t>
    </dgm:pt>
    <dgm:pt modelId="{934C6D0E-E4E3-48D0-AC94-1DE93BC9D8EE}">
      <dgm:prSet phldrT="[Text]"/>
      <dgm:spPr/>
      <dgm:t>
        <a:bodyPr/>
        <a:lstStyle/>
        <a:p>
          <a:endParaRPr lang="en-US"/>
        </a:p>
      </dgm:t>
    </dgm:pt>
    <dgm:pt modelId="{7FFFAE65-2B32-4C91-BB26-AAE18AC77205}" type="parTrans" cxnId="{1246C68F-A2A1-4BCF-963C-45ED703ED8BC}">
      <dgm:prSet/>
      <dgm:spPr/>
      <dgm:t>
        <a:bodyPr/>
        <a:lstStyle/>
        <a:p>
          <a:endParaRPr lang="en-US"/>
        </a:p>
      </dgm:t>
    </dgm:pt>
    <dgm:pt modelId="{45DEE303-3D58-4033-9295-DA2992267C6A}" type="sibTrans" cxnId="{1246C68F-A2A1-4BCF-963C-45ED703ED8BC}">
      <dgm:prSet/>
      <dgm:spPr/>
      <dgm:t>
        <a:bodyPr/>
        <a:lstStyle/>
        <a:p>
          <a:endParaRPr lang="en-US"/>
        </a:p>
      </dgm:t>
    </dgm:pt>
    <dgm:pt modelId="{E3CB7887-B5BF-4A00-BAAC-B4537396C23B}" type="pres">
      <dgm:prSet presAssocID="{4C54A5A2-929D-4CCA-8DCF-FF0C73C12C14}" presName="Name0" presStyleCnt="0">
        <dgm:presLayoutVars>
          <dgm:chMax val="1"/>
          <dgm:chPref val="1"/>
          <dgm:dir/>
          <dgm:resizeHandles/>
        </dgm:presLayoutVars>
      </dgm:prSet>
      <dgm:spPr/>
    </dgm:pt>
    <dgm:pt modelId="{49A26116-4270-4526-BD79-FA1F81FE2CAA}" type="pres">
      <dgm:prSet presAssocID="{141B3DE7-857A-414E-9071-094097624D75}" presName="Parent" presStyleLbl="node1" presStyleIdx="0" presStyleCnt="2">
        <dgm:presLayoutVars>
          <dgm:chMax val="4"/>
          <dgm:chPref val="3"/>
        </dgm:presLayoutVars>
      </dgm:prSet>
      <dgm:spPr/>
    </dgm:pt>
    <dgm:pt modelId="{7A7FE3EA-B06E-4533-9E86-ECAC5A3B9BF4}" type="pres">
      <dgm:prSet presAssocID="{C1A5BF7E-4C0B-4431-BEB0-F482340B5798}" presName="Accent" presStyleLbl="node1" presStyleIdx="1" presStyleCnt="2"/>
      <dgm:spPr/>
    </dgm:pt>
    <dgm:pt modelId="{76D0BEB9-F673-4681-BD72-C0289F2C10B3}" type="pres">
      <dgm:prSet presAssocID="{C1A5BF7E-4C0B-4431-BEB0-F482340B5798}"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1A1E1A8-E15D-4918-9102-86D9764EDB6F}" type="pres">
      <dgm:prSet presAssocID="{C1A5BF7E-4C0B-4431-BEB0-F482340B5798}" presName="Child1" presStyleLbl="revTx" presStyleIdx="0" presStyleCnt="4" custScaleX="360878" custLinFactX="32162" custLinFactNeighborX="100000" custLinFactNeighborY="349">
        <dgm:presLayoutVars>
          <dgm:chMax val="0"/>
          <dgm:chPref val="0"/>
          <dgm:bulletEnabled val="1"/>
        </dgm:presLayoutVars>
      </dgm:prSet>
      <dgm:spPr/>
    </dgm:pt>
    <dgm:pt modelId="{F4926496-24C6-4110-821F-3A982F0491FE}" type="pres">
      <dgm:prSet presAssocID="{746E2C3F-9940-4FD8-BCCF-6F7C5F0BE5CD}" presName="Image2" presStyleCnt="0"/>
      <dgm:spPr/>
    </dgm:pt>
    <dgm:pt modelId="{73705F29-3CB7-4F75-B26B-226EA432358B}" type="pres">
      <dgm:prSet presAssocID="{746E2C3F-9940-4FD8-BCCF-6F7C5F0BE5CD}" presName="Image"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706391A-CCD4-4BB2-80D0-6C73F9760225}" type="pres">
      <dgm:prSet presAssocID="{746E2C3F-9940-4FD8-BCCF-6F7C5F0BE5CD}" presName="Child2" presStyleLbl="revTx" presStyleIdx="1" presStyleCnt="4" custScaleX="327677" custLinFactX="12155" custLinFactNeighborX="100000" custLinFactNeighborY="-3341">
        <dgm:presLayoutVars>
          <dgm:chMax val="0"/>
          <dgm:chPref val="0"/>
          <dgm:bulletEnabled val="1"/>
        </dgm:presLayoutVars>
      </dgm:prSet>
      <dgm:spPr/>
    </dgm:pt>
    <dgm:pt modelId="{4C9983EE-D838-4B5E-A010-0B680146946E}" type="pres">
      <dgm:prSet presAssocID="{6C087F41-A427-4F9B-AD5A-1407A27630CD}" presName="Image3" presStyleCnt="0"/>
      <dgm:spPr/>
    </dgm:pt>
    <dgm:pt modelId="{F6D81082-650B-440A-BD33-A64AA06EB318}" type="pres">
      <dgm:prSet presAssocID="{6C087F41-A427-4F9B-AD5A-1407A27630CD}" presName="Image"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F87A1EB-29EA-4322-9F50-2E6F5252E2CF}" type="pres">
      <dgm:prSet presAssocID="{6C087F41-A427-4F9B-AD5A-1407A27630CD}" presName="Child3" presStyleLbl="revTx" presStyleIdx="2" presStyleCnt="4" custScaleX="346308" custLinFactX="21974" custLinFactNeighborX="100000" custLinFactNeighborY="-10858">
        <dgm:presLayoutVars>
          <dgm:chMax val="0"/>
          <dgm:chPref val="0"/>
          <dgm:bulletEnabled val="1"/>
        </dgm:presLayoutVars>
      </dgm:prSet>
      <dgm:spPr/>
    </dgm:pt>
    <dgm:pt modelId="{EBF5A1E0-0F1C-4C29-A95C-385519321409}" type="pres">
      <dgm:prSet presAssocID="{8A691F24-B95E-42B3-A021-176205C3524E}" presName="Image4" presStyleCnt="0"/>
      <dgm:spPr/>
    </dgm:pt>
    <dgm:pt modelId="{0D89B1FF-DF98-4E06-B947-7A6BB6F3880F}" type="pres">
      <dgm:prSet presAssocID="{8A691F24-B95E-42B3-A021-176205C3524E}" presName="Image"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DE40BCB-8B39-4A7A-81A1-7BC30D48C75F}" type="pres">
      <dgm:prSet presAssocID="{8A691F24-B95E-42B3-A021-176205C3524E}" presName="Child4" presStyleLbl="revTx" presStyleIdx="3" presStyleCnt="4" custScaleX="391315" custLinFactX="48932" custLinFactNeighborX="100000" custLinFactNeighborY="354">
        <dgm:presLayoutVars>
          <dgm:chMax val="0"/>
          <dgm:chPref val="0"/>
          <dgm:bulletEnabled val="1"/>
        </dgm:presLayoutVars>
      </dgm:prSet>
      <dgm:spPr/>
    </dgm:pt>
  </dgm:ptLst>
  <dgm:cxnLst>
    <dgm:cxn modelId="{55E19D02-CD12-49B9-BF75-95792AF94A3F}" type="presOf" srcId="{4C54A5A2-929D-4CCA-8DCF-FF0C73C12C14}" destId="{E3CB7887-B5BF-4A00-BAAC-B4537396C23B}" srcOrd="0" destOrd="0" presId="urn:microsoft.com/office/officeart/2011/layout/RadialPictureList"/>
    <dgm:cxn modelId="{2ACC790C-483F-4712-B710-4253177C0FF0}" srcId="{4C54A5A2-929D-4CCA-8DCF-FF0C73C12C14}" destId="{1028E332-F09D-4B00-B39D-EDC4E21F79F7}" srcOrd="2" destOrd="0" parTransId="{7B13FDAD-90F9-4533-BBE4-213A3BFF565A}" sibTransId="{4EC6BDA0-A485-47E1-8FF9-AD287AB6879C}"/>
    <dgm:cxn modelId="{9BA0AB12-F2DB-49F4-98EE-AF550D49866C}" type="presOf" srcId="{C1A5BF7E-4C0B-4431-BEB0-F482340B5798}" destId="{01A1E1A8-E15D-4918-9102-86D9764EDB6F}" srcOrd="0" destOrd="0" presId="urn:microsoft.com/office/officeart/2011/layout/RadialPictureList"/>
    <dgm:cxn modelId="{FFACC325-0A73-4FB5-8CB4-70FF2EAD6EA4}" srcId="{4C54A5A2-929D-4CCA-8DCF-FF0C73C12C14}" destId="{0125F096-CC33-46AE-B7B5-A1904DE30B6C}" srcOrd="8" destOrd="0" parTransId="{1AB5205F-CBD7-4DD4-A28A-2CC776DB2187}" sibTransId="{A0E49886-1370-4EE3-B247-EE360D2397E6}"/>
    <dgm:cxn modelId="{01ECCD2C-51F8-4FE7-8174-2B292474A165}" srcId="{141B3DE7-857A-414E-9071-094097624D75}" destId="{8A691F24-B95E-42B3-A021-176205C3524E}" srcOrd="3" destOrd="0" parTransId="{8C9A16CB-5585-424D-ADCE-E44DCE4CE708}" sibTransId="{80BF6459-E463-4DA5-9CE5-C724E42CC8EE}"/>
    <dgm:cxn modelId="{C780E63D-E50F-4AE3-9F6C-9E749F255F76}" srcId="{141B3DE7-857A-414E-9071-094097624D75}" destId="{6C087F41-A427-4F9B-AD5A-1407A27630CD}" srcOrd="2" destOrd="0" parTransId="{0530B5A7-107D-46CC-95BC-AEB514D8B406}" sibTransId="{95F12C90-A33D-4EFC-95FA-B7187D985337}"/>
    <dgm:cxn modelId="{E2CC4D44-1D80-4298-A080-EB016276D1F2}" srcId="{4C54A5A2-929D-4CCA-8DCF-FF0C73C12C14}" destId="{0F21EB55-199E-4C83-A0DE-3F933263541C}" srcOrd="5" destOrd="0" parTransId="{9ED3C57E-F031-4DEE-93CA-51092F193F48}" sibTransId="{08E84CDD-4BF7-42DD-83D3-686F89D91B18}"/>
    <dgm:cxn modelId="{83642C4A-24FF-4FDD-8D86-A01C1EC8408F}" srcId="{4C54A5A2-929D-4CCA-8DCF-FF0C73C12C14}" destId="{519E1935-5A84-46AC-B46B-6C8D390D403A}" srcOrd="6" destOrd="0" parTransId="{3FB11438-259A-4819-9739-86A3A6CAEC2F}" sibTransId="{91520B1E-26EF-4981-8BC4-FDE98A270D67}"/>
    <dgm:cxn modelId="{752F1A4B-2633-481A-803B-48CE9DD44620}" srcId="{141B3DE7-857A-414E-9071-094097624D75}" destId="{746E2C3F-9940-4FD8-BCCF-6F7C5F0BE5CD}" srcOrd="1" destOrd="0" parTransId="{55C8FF77-0E29-483B-8ACB-03C2693EB87A}" sibTransId="{33C4C6D0-9C12-434F-BB3A-98781AF9319D}"/>
    <dgm:cxn modelId="{B5586C4F-07CE-4443-802B-534623D86258}" type="presOf" srcId="{746E2C3F-9940-4FD8-BCCF-6F7C5F0BE5CD}" destId="{9706391A-CCD4-4BB2-80D0-6C73F9760225}" srcOrd="0" destOrd="0" presId="urn:microsoft.com/office/officeart/2011/layout/RadialPictureList"/>
    <dgm:cxn modelId="{92DB7572-7BE8-49A3-919F-EAD97AF66A23}" srcId="{141B3DE7-857A-414E-9071-094097624D75}" destId="{99A10F4B-4920-4955-9A0E-D4381823AB6D}" srcOrd="5" destOrd="0" parTransId="{5FF93C2C-F088-44D8-91EF-71290818EF35}" sibTransId="{6CD55E47-7DD4-4DD6-9C51-AAAB41D3E53A}"/>
    <dgm:cxn modelId="{1530F773-EBC0-4F05-A056-8C417A98700D}" type="presOf" srcId="{8A691F24-B95E-42B3-A021-176205C3524E}" destId="{2DE40BCB-8B39-4A7A-81A1-7BC30D48C75F}" srcOrd="0" destOrd="0" presId="urn:microsoft.com/office/officeart/2011/layout/RadialPictureList"/>
    <dgm:cxn modelId="{1803D256-06CA-4ECA-B882-549927430B75}" srcId="{4C54A5A2-929D-4CCA-8DCF-FF0C73C12C14}" destId="{1CA549A5-8938-4D9A-A90D-2EE21F8A4F92}" srcOrd="3" destOrd="0" parTransId="{79C36F70-669D-4633-9A93-A6756CEC130D}" sibTransId="{96750F20-11B3-4AE8-A870-5D881DEFE673}"/>
    <dgm:cxn modelId="{2704D085-19C5-4654-ADF9-BAB8C6176BFB}" srcId="{4C54A5A2-929D-4CCA-8DCF-FF0C73C12C14}" destId="{4EBAB2EC-223E-4C62-85BE-8000E7E8883B}" srcOrd="4" destOrd="0" parTransId="{11DDF9B5-0499-4DF9-8E26-38FEBE1C9B16}" sibTransId="{55BCF601-0573-4772-B4C5-4AB7517B562C}"/>
    <dgm:cxn modelId="{D451B58C-23E2-4575-94D9-839DA5CEFEEC}" type="presOf" srcId="{6C087F41-A427-4F9B-AD5A-1407A27630CD}" destId="{EF87A1EB-29EA-4322-9F50-2E6F5252E2CF}" srcOrd="0" destOrd="0" presId="urn:microsoft.com/office/officeart/2011/layout/RadialPictureList"/>
    <dgm:cxn modelId="{04CA6B8F-2146-4BC9-A883-216D7753A10D}" srcId="{0125F096-CC33-46AE-B7B5-A1904DE30B6C}" destId="{527AE2F9-BE61-4F3A-9AE3-CDB6D64BCFF9}" srcOrd="0" destOrd="0" parTransId="{71B0334E-5F16-430F-91A5-87D2FC090198}" sibTransId="{6AF7746B-5501-430C-BD5F-54A4EB9FF339}"/>
    <dgm:cxn modelId="{1246C68F-A2A1-4BCF-963C-45ED703ED8BC}" srcId="{141B3DE7-857A-414E-9071-094097624D75}" destId="{934C6D0E-E4E3-48D0-AC94-1DE93BC9D8EE}" srcOrd="4" destOrd="0" parTransId="{7FFFAE65-2B32-4C91-BB26-AAE18AC77205}" sibTransId="{45DEE303-3D58-4033-9295-DA2992267C6A}"/>
    <dgm:cxn modelId="{14E2FF96-F35B-452C-BF95-B6CF6B43DE5C}" srcId="{4C54A5A2-929D-4CCA-8DCF-FF0C73C12C14}" destId="{141B3DE7-857A-414E-9071-094097624D75}" srcOrd="0" destOrd="0" parTransId="{00D5C416-2217-4C97-9561-35FBFD0611B0}" sibTransId="{3147C0B2-E95A-4A15-ACA7-C850F2F09447}"/>
    <dgm:cxn modelId="{B69976AC-E0EA-437E-B467-D7FBC2202AD8}" type="presOf" srcId="{141B3DE7-857A-414E-9071-094097624D75}" destId="{49A26116-4270-4526-BD79-FA1F81FE2CAA}" srcOrd="0" destOrd="0" presId="urn:microsoft.com/office/officeart/2011/layout/RadialPictureList"/>
    <dgm:cxn modelId="{BA4596B8-CF06-47F7-8C57-C886F1881D76}" srcId="{141B3DE7-857A-414E-9071-094097624D75}" destId="{C1A5BF7E-4C0B-4431-BEB0-F482340B5798}" srcOrd="0" destOrd="0" parTransId="{0BA2620A-D2AC-4DD9-97C9-D11F222C3DF4}" sibTransId="{ED89C059-8123-4EE3-AF06-C38A80F3B40D}"/>
    <dgm:cxn modelId="{16A569CF-4E3C-442B-B8CF-67BC677280F3}" srcId="{4C54A5A2-929D-4CCA-8DCF-FF0C73C12C14}" destId="{EC5E7860-DE77-4D7F-AAEA-947EF99C8A8C}" srcOrd="7" destOrd="0" parTransId="{82A4FF09-4FCE-472B-AFE0-7D2DC007AD1F}" sibTransId="{969192CE-0D00-479C-91D8-306D5E3BF494}"/>
    <dgm:cxn modelId="{38F943E1-B998-443B-B061-38E929C3D6F0}" srcId="{4C54A5A2-929D-4CCA-8DCF-FF0C73C12C14}" destId="{2F19295B-92F8-4C5B-A34A-D30FEA842CDB}" srcOrd="1" destOrd="0" parTransId="{E690E89A-E8A9-4E16-863D-4EDB91495D40}" sibTransId="{0199D29A-0CBE-43C5-A85C-CC9FD67EB1C7}"/>
    <dgm:cxn modelId="{242AFA4D-7C01-492C-AF53-6EBAC577C6CE}" type="presParOf" srcId="{E3CB7887-B5BF-4A00-BAAC-B4537396C23B}" destId="{49A26116-4270-4526-BD79-FA1F81FE2CAA}" srcOrd="0" destOrd="0" presId="urn:microsoft.com/office/officeart/2011/layout/RadialPictureList"/>
    <dgm:cxn modelId="{2A23614E-19D1-4071-B1B2-24D6937A4193}" type="presParOf" srcId="{E3CB7887-B5BF-4A00-BAAC-B4537396C23B}" destId="{7A7FE3EA-B06E-4533-9E86-ECAC5A3B9BF4}" srcOrd="1" destOrd="0" presId="urn:microsoft.com/office/officeart/2011/layout/RadialPictureList"/>
    <dgm:cxn modelId="{6F95BE9D-EB22-4FB5-BFA4-92A2B0DEE91A}" type="presParOf" srcId="{E3CB7887-B5BF-4A00-BAAC-B4537396C23B}" destId="{76D0BEB9-F673-4681-BD72-C0289F2C10B3}" srcOrd="2" destOrd="0" presId="urn:microsoft.com/office/officeart/2011/layout/RadialPictureList"/>
    <dgm:cxn modelId="{496FA278-AC23-446F-A455-377BD77171A4}" type="presParOf" srcId="{E3CB7887-B5BF-4A00-BAAC-B4537396C23B}" destId="{01A1E1A8-E15D-4918-9102-86D9764EDB6F}" srcOrd="3" destOrd="0" presId="urn:microsoft.com/office/officeart/2011/layout/RadialPictureList"/>
    <dgm:cxn modelId="{8E60BD58-72FF-46EB-81C7-0AA620CE9A92}" type="presParOf" srcId="{E3CB7887-B5BF-4A00-BAAC-B4537396C23B}" destId="{F4926496-24C6-4110-821F-3A982F0491FE}" srcOrd="4" destOrd="0" presId="urn:microsoft.com/office/officeart/2011/layout/RadialPictureList"/>
    <dgm:cxn modelId="{033013F6-4C33-4807-BC6B-D2A8BF65A5F6}" type="presParOf" srcId="{F4926496-24C6-4110-821F-3A982F0491FE}" destId="{73705F29-3CB7-4F75-B26B-226EA432358B}" srcOrd="0" destOrd="0" presId="urn:microsoft.com/office/officeart/2011/layout/RadialPictureList"/>
    <dgm:cxn modelId="{F498E640-88E9-4407-A2FA-D99556D1A85A}" type="presParOf" srcId="{E3CB7887-B5BF-4A00-BAAC-B4537396C23B}" destId="{9706391A-CCD4-4BB2-80D0-6C73F9760225}" srcOrd="5" destOrd="0" presId="urn:microsoft.com/office/officeart/2011/layout/RadialPictureList"/>
    <dgm:cxn modelId="{4FABF3D0-1559-420A-81E8-B145F857F81F}" type="presParOf" srcId="{E3CB7887-B5BF-4A00-BAAC-B4537396C23B}" destId="{4C9983EE-D838-4B5E-A010-0B680146946E}" srcOrd="6" destOrd="0" presId="urn:microsoft.com/office/officeart/2011/layout/RadialPictureList"/>
    <dgm:cxn modelId="{03028339-2C38-4178-BCC8-28C172F12FDF}" type="presParOf" srcId="{4C9983EE-D838-4B5E-A010-0B680146946E}" destId="{F6D81082-650B-440A-BD33-A64AA06EB318}" srcOrd="0" destOrd="0" presId="urn:microsoft.com/office/officeart/2011/layout/RadialPictureList"/>
    <dgm:cxn modelId="{56E08EB2-261C-4781-81E2-52292BCE53BE}" type="presParOf" srcId="{E3CB7887-B5BF-4A00-BAAC-B4537396C23B}" destId="{EF87A1EB-29EA-4322-9F50-2E6F5252E2CF}" srcOrd="7" destOrd="0" presId="urn:microsoft.com/office/officeart/2011/layout/RadialPictureList"/>
    <dgm:cxn modelId="{92AF3E42-1FE3-40CC-B511-264A4BE645D3}" type="presParOf" srcId="{E3CB7887-B5BF-4A00-BAAC-B4537396C23B}" destId="{EBF5A1E0-0F1C-4C29-A95C-385519321409}" srcOrd="8" destOrd="0" presId="urn:microsoft.com/office/officeart/2011/layout/RadialPictureList"/>
    <dgm:cxn modelId="{F3029899-1193-4645-A0B4-90957B736396}" type="presParOf" srcId="{EBF5A1E0-0F1C-4C29-A95C-385519321409}" destId="{0D89B1FF-DF98-4E06-B947-7A6BB6F3880F}" srcOrd="0" destOrd="0" presId="urn:microsoft.com/office/officeart/2011/layout/RadialPictureList"/>
    <dgm:cxn modelId="{19D29F94-AAFF-4EB0-971B-E3FDCAF8E888}" type="presParOf" srcId="{E3CB7887-B5BF-4A00-BAAC-B4537396C23B}" destId="{2DE40BCB-8B39-4A7A-81A1-7BC30D48C75F}"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577186-B3E6-43CD-8579-647E6CDC0AF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5BDB31A-4B95-41E8-BB72-8E088180D952}">
      <dgm:prSet phldrT="[Text]" custT="1"/>
      <dgm:spPr/>
      <dgm:t>
        <a:bodyPr/>
        <a:lstStyle/>
        <a:p>
          <a:r>
            <a:rPr lang="en-US" sz="1800" b="1">
              <a:latin typeface="+mj-lt"/>
            </a:rPr>
            <a:t>Jan 2020 </a:t>
          </a:r>
        </a:p>
      </dgm:t>
    </dgm:pt>
    <dgm:pt modelId="{389FADB9-F34D-43A7-9F01-6956F83E20DF}" type="parTrans" cxnId="{4B2371D2-1A61-484B-80C6-10D1F40C8FDB}">
      <dgm:prSet/>
      <dgm:spPr/>
      <dgm:t>
        <a:bodyPr/>
        <a:lstStyle/>
        <a:p>
          <a:endParaRPr lang="en-US"/>
        </a:p>
      </dgm:t>
    </dgm:pt>
    <dgm:pt modelId="{8CF9001A-6C3C-47AA-8C61-37AD007E653B}" type="sibTrans" cxnId="{4B2371D2-1A61-484B-80C6-10D1F40C8FDB}">
      <dgm:prSet/>
      <dgm:spPr/>
      <dgm:t>
        <a:bodyPr/>
        <a:lstStyle/>
        <a:p>
          <a:endParaRPr lang="en-US"/>
        </a:p>
      </dgm:t>
    </dgm:pt>
    <dgm:pt modelId="{49936C71-F273-4142-83BF-FBEC72A07114}">
      <dgm:prSet phldrT="[Text]" custT="1"/>
      <dgm:spPr/>
      <dgm:t>
        <a:bodyPr/>
        <a:lstStyle/>
        <a:p>
          <a:pPr>
            <a:buFont typeface="Arial" panose="020B0604020202020204" pitchFamily="34" charset="0"/>
            <a:buChar char="•"/>
          </a:pPr>
          <a:r>
            <a:rPr lang="en-US" sz="1400"/>
            <a:t>Google has announced it will stop supporting 3rd party cookies on its dominant Chrome browser by 2022.</a:t>
          </a:r>
        </a:p>
      </dgm:t>
    </dgm:pt>
    <dgm:pt modelId="{C2837847-3ED5-4B05-8A6D-0DDAA42425AF}" type="parTrans" cxnId="{D3ACA306-85E3-4D07-B921-3668FB5EDBCA}">
      <dgm:prSet/>
      <dgm:spPr/>
      <dgm:t>
        <a:bodyPr/>
        <a:lstStyle/>
        <a:p>
          <a:endParaRPr lang="en-US"/>
        </a:p>
      </dgm:t>
    </dgm:pt>
    <dgm:pt modelId="{3B0AAC1D-8EFC-421E-A421-7B5A8732168A}" type="sibTrans" cxnId="{D3ACA306-85E3-4D07-B921-3668FB5EDBCA}">
      <dgm:prSet/>
      <dgm:spPr/>
      <dgm:t>
        <a:bodyPr/>
        <a:lstStyle/>
        <a:p>
          <a:endParaRPr lang="en-US"/>
        </a:p>
      </dgm:t>
    </dgm:pt>
    <dgm:pt modelId="{EC1B7F8D-3272-4DBE-8F61-F7994B72762E}">
      <dgm:prSet phldrT="[Text]" custT="1"/>
      <dgm:spPr/>
      <dgm:t>
        <a:bodyPr/>
        <a:lstStyle/>
        <a:p>
          <a:r>
            <a:rPr lang="en-US" sz="1800" b="1">
              <a:latin typeface="+mj-lt"/>
            </a:rPr>
            <a:t>June 24, 2021</a:t>
          </a:r>
        </a:p>
      </dgm:t>
    </dgm:pt>
    <dgm:pt modelId="{51A4E4BD-A745-4B85-A6E4-38C468E2F8CA}" type="parTrans" cxnId="{8574A760-A543-4FA1-A03C-A40D389AE4D7}">
      <dgm:prSet/>
      <dgm:spPr/>
      <dgm:t>
        <a:bodyPr/>
        <a:lstStyle/>
        <a:p>
          <a:endParaRPr lang="en-US"/>
        </a:p>
      </dgm:t>
    </dgm:pt>
    <dgm:pt modelId="{DE426B15-2B24-42DC-9DF7-65E1D5565409}" type="sibTrans" cxnId="{8574A760-A543-4FA1-A03C-A40D389AE4D7}">
      <dgm:prSet/>
      <dgm:spPr/>
      <dgm:t>
        <a:bodyPr/>
        <a:lstStyle/>
        <a:p>
          <a:endParaRPr lang="en-US"/>
        </a:p>
      </dgm:t>
    </dgm:pt>
    <dgm:pt modelId="{BF872E08-37BC-4F77-811A-BB131A0268EC}">
      <dgm:prSet phldrT="[Text]" custT="1"/>
      <dgm:spPr/>
      <dgm:t>
        <a:bodyPr/>
        <a:lstStyle/>
        <a:p>
          <a:pPr>
            <a:buFont typeface="Arial" panose="020B0604020202020204" pitchFamily="34" charset="0"/>
            <a:buChar char="•"/>
          </a:pPr>
          <a:r>
            <a:rPr lang="en-US" sz="1400"/>
            <a:t>Google announced an updated timeline where they delayed plans to phase out 3rd party cookies in its Chrome browser until 2023.</a:t>
          </a:r>
        </a:p>
      </dgm:t>
    </dgm:pt>
    <dgm:pt modelId="{EE16D6C3-E2B7-48EB-A12D-4503DCF51791}" type="parTrans" cxnId="{A0B19DDE-D67C-4659-9C92-9F5545A8D3BB}">
      <dgm:prSet/>
      <dgm:spPr/>
      <dgm:t>
        <a:bodyPr/>
        <a:lstStyle/>
        <a:p>
          <a:endParaRPr lang="en-US"/>
        </a:p>
      </dgm:t>
    </dgm:pt>
    <dgm:pt modelId="{0AF6EE5A-4B6C-4ECC-9B50-179ECF37F1B0}" type="sibTrans" cxnId="{A0B19DDE-D67C-4659-9C92-9F5545A8D3BB}">
      <dgm:prSet/>
      <dgm:spPr/>
      <dgm:t>
        <a:bodyPr/>
        <a:lstStyle/>
        <a:p>
          <a:endParaRPr lang="en-US"/>
        </a:p>
      </dgm:t>
    </dgm:pt>
    <dgm:pt modelId="{6CC8E2DC-A0AC-480A-8CD5-396BF3116EA9}">
      <dgm:prSet phldrT="[Text]" custT="1"/>
      <dgm:spPr/>
      <dgm:t>
        <a:bodyPr/>
        <a:lstStyle/>
        <a:p>
          <a:r>
            <a:rPr lang="en-US" sz="1800" b="1">
              <a:latin typeface="+mj-lt"/>
            </a:rPr>
            <a:t>July 2022</a:t>
          </a:r>
        </a:p>
      </dgm:t>
    </dgm:pt>
    <dgm:pt modelId="{F2AC4892-04D0-4BDD-839A-974C569862F5}" type="parTrans" cxnId="{1EB9D065-4194-4B75-8D0A-7EA794B1D620}">
      <dgm:prSet/>
      <dgm:spPr/>
      <dgm:t>
        <a:bodyPr/>
        <a:lstStyle/>
        <a:p>
          <a:endParaRPr lang="en-US"/>
        </a:p>
      </dgm:t>
    </dgm:pt>
    <dgm:pt modelId="{C5381444-8D6A-4474-82D9-68429AC8ABAF}" type="sibTrans" cxnId="{1EB9D065-4194-4B75-8D0A-7EA794B1D620}">
      <dgm:prSet/>
      <dgm:spPr/>
      <dgm:t>
        <a:bodyPr/>
        <a:lstStyle/>
        <a:p>
          <a:endParaRPr lang="en-US"/>
        </a:p>
      </dgm:t>
    </dgm:pt>
    <dgm:pt modelId="{09E847A5-9D3D-4398-BF45-04CA2286A5A8}">
      <dgm:prSet phldrT="[Text]" custT="1"/>
      <dgm:spPr/>
      <dgm:t>
        <a:bodyPr/>
        <a:lstStyle/>
        <a:p>
          <a:r>
            <a:rPr lang="en-US" sz="1400"/>
            <a:t>Google announces a new timeline for deprecating support for third-party cookies in Chrome in the second half of 2024.</a:t>
          </a:r>
        </a:p>
      </dgm:t>
    </dgm:pt>
    <dgm:pt modelId="{97E4399D-5553-4077-A70C-C7072367A735}" type="sibTrans" cxnId="{69179221-5F31-452F-AD49-F5320285C605}">
      <dgm:prSet/>
      <dgm:spPr/>
      <dgm:t>
        <a:bodyPr/>
        <a:lstStyle/>
        <a:p>
          <a:endParaRPr lang="en-US"/>
        </a:p>
      </dgm:t>
    </dgm:pt>
    <dgm:pt modelId="{11073AE3-6CF9-4E2C-96C7-17020C4314A2}" type="parTrans" cxnId="{69179221-5F31-452F-AD49-F5320285C605}">
      <dgm:prSet/>
      <dgm:spPr/>
      <dgm:t>
        <a:bodyPr/>
        <a:lstStyle/>
        <a:p>
          <a:endParaRPr lang="en-US"/>
        </a:p>
      </dgm:t>
    </dgm:pt>
    <dgm:pt modelId="{892D49B2-93BF-437C-9ED8-371E740E56F8}">
      <dgm:prSet phldrT="[Text]" custT="1"/>
      <dgm:spPr/>
      <dgm:t>
        <a:bodyPr/>
        <a:lstStyle/>
        <a:p>
          <a:endParaRPr lang="en-US" sz="1400"/>
        </a:p>
      </dgm:t>
    </dgm:pt>
    <dgm:pt modelId="{6A38FDEA-3AE1-438C-8784-35378ACC8000}" type="parTrans" cxnId="{B57A55F8-8417-4A46-B3BD-12B9AAF64CFF}">
      <dgm:prSet/>
      <dgm:spPr/>
      <dgm:t>
        <a:bodyPr/>
        <a:lstStyle/>
        <a:p>
          <a:endParaRPr lang="en-US"/>
        </a:p>
      </dgm:t>
    </dgm:pt>
    <dgm:pt modelId="{C68A99EE-4CF6-4652-A9CD-6B800CA53DD2}" type="sibTrans" cxnId="{B57A55F8-8417-4A46-B3BD-12B9AAF64CFF}">
      <dgm:prSet/>
      <dgm:spPr/>
      <dgm:t>
        <a:bodyPr/>
        <a:lstStyle/>
        <a:p>
          <a:endParaRPr lang="en-US"/>
        </a:p>
      </dgm:t>
    </dgm:pt>
    <dgm:pt modelId="{7DFDC0DD-6CCA-47ED-A5A6-B7CE839B008C}" type="pres">
      <dgm:prSet presAssocID="{94577186-B3E6-43CD-8579-647E6CDC0AFF}" presName="Name0" presStyleCnt="0">
        <dgm:presLayoutVars>
          <dgm:dir/>
          <dgm:animLvl val="lvl"/>
          <dgm:resizeHandles val="exact"/>
        </dgm:presLayoutVars>
      </dgm:prSet>
      <dgm:spPr/>
    </dgm:pt>
    <dgm:pt modelId="{E24F1F6C-B527-4BBB-9507-2BA985F72427}" type="pres">
      <dgm:prSet presAssocID="{94577186-B3E6-43CD-8579-647E6CDC0AFF}" presName="tSp" presStyleCnt="0"/>
      <dgm:spPr/>
    </dgm:pt>
    <dgm:pt modelId="{900368FB-BD1C-4AA4-98B0-5A9CFB2052A1}" type="pres">
      <dgm:prSet presAssocID="{94577186-B3E6-43CD-8579-647E6CDC0AFF}" presName="bSp" presStyleCnt="0"/>
      <dgm:spPr/>
    </dgm:pt>
    <dgm:pt modelId="{63883901-5F37-4862-8732-CA810226A513}" type="pres">
      <dgm:prSet presAssocID="{94577186-B3E6-43CD-8579-647E6CDC0AFF}" presName="process" presStyleCnt="0"/>
      <dgm:spPr/>
    </dgm:pt>
    <dgm:pt modelId="{E6A99DE3-5878-4BC5-8F1C-E958E55E5E6B}" type="pres">
      <dgm:prSet presAssocID="{A5BDB31A-4B95-41E8-BB72-8E088180D952}" presName="composite1" presStyleCnt="0"/>
      <dgm:spPr/>
    </dgm:pt>
    <dgm:pt modelId="{BB218498-3FCD-4ABF-BABD-6A0F076C90B3}" type="pres">
      <dgm:prSet presAssocID="{A5BDB31A-4B95-41E8-BB72-8E088180D952}" presName="dummyNode1" presStyleLbl="node1" presStyleIdx="0" presStyleCnt="3"/>
      <dgm:spPr/>
    </dgm:pt>
    <dgm:pt modelId="{91559640-24CF-47C2-A803-4D47D2A3A6E3}" type="pres">
      <dgm:prSet presAssocID="{A5BDB31A-4B95-41E8-BB72-8E088180D952}" presName="childNode1" presStyleLbl="bgAcc1" presStyleIdx="0" presStyleCnt="3" custLinFactNeighborY="576">
        <dgm:presLayoutVars>
          <dgm:bulletEnabled val="1"/>
        </dgm:presLayoutVars>
      </dgm:prSet>
      <dgm:spPr/>
    </dgm:pt>
    <dgm:pt modelId="{9BF2DA18-8280-4D82-B31B-1ED8636ADC1B}" type="pres">
      <dgm:prSet presAssocID="{A5BDB31A-4B95-41E8-BB72-8E088180D952}" presName="childNode1tx" presStyleLbl="bgAcc1" presStyleIdx="0" presStyleCnt="3">
        <dgm:presLayoutVars>
          <dgm:bulletEnabled val="1"/>
        </dgm:presLayoutVars>
      </dgm:prSet>
      <dgm:spPr/>
    </dgm:pt>
    <dgm:pt modelId="{D8A94D0A-053D-4F28-836B-42AD9881521E}" type="pres">
      <dgm:prSet presAssocID="{A5BDB31A-4B95-41E8-BB72-8E088180D952}" presName="parentNode1" presStyleLbl="node1" presStyleIdx="0" presStyleCnt="3" custLinFactNeighborY="3847">
        <dgm:presLayoutVars>
          <dgm:chMax val="1"/>
          <dgm:bulletEnabled val="1"/>
        </dgm:presLayoutVars>
      </dgm:prSet>
      <dgm:spPr/>
    </dgm:pt>
    <dgm:pt modelId="{8D0713D3-DCF7-4AAF-A570-D84C286DF6A5}" type="pres">
      <dgm:prSet presAssocID="{A5BDB31A-4B95-41E8-BB72-8E088180D952}" presName="connSite1" presStyleCnt="0"/>
      <dgm:spPr/>
    </dgm:pt>
    <dgm:pt modelId="{FFE395F4-DE26-4925-97FB-393184CC4BA3}" type="pres">
      <dgm:prSet presAssocID="{8CF9001A-6C3C-47AA-8C61-37AD007E653B}" presName="Name9" presStyleLbl="sibTrans2D1" presStyleIdx="0" presStyleCnt="2" custLinFactNeighborX="10176" custLinFactNeighborY="2750"/>
      <dgm:spPr/>
    </dgm:pt>
    <dgm:pt modelId="{AFDF59B2-FAB1-478E-ADA9-FA281F4E8C4F}" type="pres">
      <dgm:prSet presAssocID="{EC1B7F8D-3272-4DBE-8F61-F7994B72762E}" presName="composite2" presStyleCnt="0"/>
      <dgm:spPr/>
    </dgm:pt>
    <dgm:pt modelId="{495CE66C-0228-4E80-B03B-617D90BF64AD}" type="pres">
      <dgm:prSet presAssocID="{EC1B7F8D-3272-4DBE-8F61-F7994B72762E}" presName="dummyNode2" presStyleLbl="node1" presStyleIdx="0" presStyleCnt="3"/>
      <dgm:spPr/>
    </dgm:pt>
    <dgm:pt modelId="{1962D97A-1378-45EC-984F-13957A430602}" type="pres">
      <dgm:prSet presAssocID="{EC1B7F8D-3272-4DBE-8F61-F7994B72762E}" presName="childNode2" presStyleLbl="bgAcc1" presStyleIdx="1" presStyleCnt="3" custLinFactNeighborY="576">
        <dgm:presLayoutVars>
          <dgm:bulletEnabled val="1"/>
        </dgm:presLayoutVars>
      </dgm:prSet>
      <dgm:spPr/>
    </dgm:pt>
    <dgm:pt modelId="{F2BBFC0A-F417-444B-A864-419F05133E29}" type="pres">
      <dgm:prSet presAssocID="{EC1B7F8D-3272-4DBE-8F61-F7994B72762E}" presName="childNode2tx" presStyleLbl="bgAcc1" presStyleIdx="1" presStyleCnt="3">
        <dgm:presLayoutVars>
          <dgm:bulletEnabled val="1"/>
        </dgm:presLayoutVars>
      </dgm:prSet>
      <dgm:spPr/>
    </dgm:pt>
    <dgm:pt modelId="{6A309BB4-ADDF-4638-8784-5D809966A3F6}" type="pres">
      <dgm:prSet presAssocID="{EC1B7F8D-3272-4DBE-8F61-F7994B72762E}" presName="parentNode2" presStyleLbl="node1" presStyleIdx="1" presStyleCnt="3">
        <dgm:presLayoutVars>
          <dgm:chMax val="0"/>
          <dgm:bulletEnabled val="1"/>
        </dgm:presLayoutVars>
      </dgm:prSet>
      <dgm:spPr/>
    </dgm:pt>
    <dgm:pt modelId="{55730FEC-95CB-4DEB-B729-323B52DFE3D2}" type="pres">
      <dgm:prSet presAssocID="{EC1B7F8D-3272-4DBE-8F61-F7994B72762E}" presName="connSite2" presStyleCnt="0"/>
      <dgm:spPr/>
    </dgm:pt>
    <dgm:pt modelId="{B8942DE4-CCB7-4991-861A-7EB8AA7393BF}" type="pres">
      <dgm:prSet presAssocID="{DE426B15-2B24-42DC-9DF7-65E1D5565409}" presName="Name18" presStyleLbl="sibTrans2D1" presStyleIdx="1" presStyleCnt="2" custLinFactNeighborX="14655" custLinFactNeighborY="-4903"/>
      <dgm:spPr/>
    </dgm:pt>
    <dgm:pt modelId="{06932CF1-35EE-4472-9FF4-13F15BB4DF0E}" type="pres">
      <dgm:prSet presAssocID="{6CC8E2DC-A0AC-480A-8CD5-396BF3116EA9}" presName="composite1" presStyleCnt="0"/>
      <dgm:spPr/>
    </dgm:pt>
    <dgm:pt modelId="{81ECD7A3-E244-46FB-9E9C-9414E5E8B186}" type="pres">
      <dgm:prSet presAssocID="{6CC8E2DC-A0AC-480A-8CD5-396BF3116EA9}" presName="dummyNode1" presStyleLbl="node1" presStyleIdx="1" presStyleCnt="3"/>
      <dgm:spPr/>
    </dgm:pt>
    <dgm:pt modelId="{0E2CFD95-CCAF-447F-A410-3BFBA78A850A}" type="pres">
      <dgm:prSet presAssocID="{6CC8E2DC-A0AC-480A-8CD5-396BF3116EA9}" presName="childNode1" presStyleLbl="bgAcc1" presStyleIdx="2" presStyleCnt="3">
        <dgm:presLayoutVars>
          <dgm:bulletEnabled val="1"/>
        </dgm:presLayoutVars>
      </dgm:prSet>
      <dgm:spPr/>
    </dgm:pt>
    <dgm:pt modelId="{209E5928-75F3-46E0-A4F1-B85AE9B96EF6}" type="pres">
      <dgm:prSet presAssocID="{6CC8E2DC-A0AC-480A-8CD5-396BF3116EA9}" presName="childNode1tx" presStyleLbl="bgAcc1" presStyleIdx="2" presStyleCnt="3">
        <dgm:presLayoutVars>
          <dgm:bulletEnabled val="1"/>
        </dgm:presLayoutVars>
      </dgm:prSet>
      <dgm:spPr/>
    </dgm:pt>
    <dgm:pt modelId="{DED16086-8E40-4E29-8AEA-D74B104A36DF}" type="pres">
      <dgm:prSet presAssocID="{6CC8E2DC-A0AC-480A-8CD5-396BF3116EA9}" presName="parentNode1" presStyleLbl="node1" presStyleIdx="2" presStyleCnt="3">
        <dgm:presLayoutVars>
          <dgm:chMax val="1"/>
          <dgm:bulletEnabled val="1"/>
        </dgm:presLayoutVars>
      </dgm:prSet>
      <dgm:spPr/>
    </dgm:pt>
    <dgm:pt modelId="{6A668A67-9AFF-46B6-912F-B579C4A340F9}" type="pres">
      <dgm:prSet presAssocID="{6CC8E2DC-A0AC-480A-8CD5-396BF3116EA9}" presName="connSite1" presStyleCnt="0"/>
      <dgm:spPr/>
    </dgm:pt>
  </dgm:ptLst>
  <dgm:cxnLst>
    <dgm:cxn modelId="{D3ACA306-85E3-4D07-B921-3668FB5EDBCA}" srcId="{A5BDB31A-4B95-41E8-BB72-8E088180D952}" destId="{49936C71-F273-4142-83BF-FBEC72A07114}" srcOrd="0" destOrd="0" parTransId="{C2837847-3ED5-4B05-8A6D-0DDAA42425AF}" sibTransId="{3B0AAC1D-8EFC-421E-A421-7B5A8732168A}"/>
    <dgm:cxn modelId="{8D559B10-9DD3-4F4B-A101-4A0DF60A5701}" type="presOf" srcId="{BF872E08-37BC-4F77-811A-BB131A0268EC}" destId="{1962D97A-1378-45EC-984F-13957A430602}" srcOrd="0" destOrd="0" presId="urn:microsoft.com/office/officeart/2005/8/layout/hProcess4"/>
    <dgm:cxn modelId="{69179221-5F31-452F-AD49-F5320285C605}" srcId="{6CC8E2DC-A0AC-480A-8CD5-396BF3116EA9}" destId="{09E847A5-9D3D-4398-BF45-04CA2286A5A8}" srcOrd="0" destOrd="0" parTransId="{11073AE3-6CF9-4E2C-96C7-17020C4314A2}" sibTransId="{97E4399D-5553-4077-A70C-C7072367A735}"/>
    <dgm:cxn modelId="{BE82C324-95A3-4FA9-A565-9FEA69DEEB57}" type="presOf" srcId="{49936C71-F273-4142-83BF-FBEC72A07114}" destId="{9BF2DA18-8280-4D82-B31B-1ED8636ADC1B}" srcOrd="1" destOrd="0" presId="urn:microsoft.com/office/officeart/2005/8/layout/hProcess4"/>
    <dgm:cxn modelId="{8560652A-E114-4BF8-A90A-8522CBEB4344}" type="presOf" srcId="{DE426B15-2B24-42DC-9DF7-65E1D5565409}" destId="{B8942DE4-CCB7-4991-861A-7EB8AA7393BF}" srcOrd="0" destOrd="0" presId="urn:microsoft.com/office/officeart/2005/8/layout/hProcess4"/>
    <dgm:cxn modelId="{2033CF5B-39BB-4BBB-8559-7B78737EF432}" type="presOf" srcId="{09E847A5-9D3D-4398-BF45-04CA2286A5A8}" destId="{209E5928-75F3-46E0-A4F1-B85AE9B96EF6}" srcOrd="1" destOrd="0" presId="urn:microsoft.com/office/officeart/2005/8/layout/hProcess4"/>
    <dgm:cxn modelId="{8574A760-A543-4FA1-A03C-A40D389AE4D7}" srcId="{94577186-B3E6-43CD-8579-647E6CDC0AFF}" destId="{EC1B7F8D-3272-4DBE-8F61-F7994B72762E}" srcOrd="1" destOrd="0" parTransId="{51A4E4BD-A745-4B85-A6E4-38C468E2F8CA}" sibTransId="{DE426B15-2B24-42DC-9DF7-65E1D5565409}"/>
    <dgm:cxn modelId="{369CB044-5252-4F77-B811-34F40C155EC0}" type="presOf" srcId="{09E847A5-9D3D-4398-BF45-04CA2286A5A8}" destId="{0E2CFD95-CCAF-447F-A410-3BFBA78A850A}" srcOrd="0" destOrd="0" presId="urn:microsoft.com/office/officeart/2005/8/layout/hProcess4"/>
    <dgm:cxn modelId="{1EB9D065-4194-4B75-8D0A-7EA794B1D620}" srcId="{94577186-B3E6-43CD-8579-647E6CDC0AFF}" destId="{6CC8E2DC-A0AC-480A-8CD5-396BF3116EA9}" srcOrd="2" destOrd="0" parTransId="{F2AC4892-04D0-4BDD-839A-974C569862F5}" sibTransId="{C5381444-8D6A-4474-82D9-68429AC8ABAF}"/>
    <dgm:cxn modelId="{2198B169-378F-41D4-9FF2-B8CD6A2C15AA}" type="presOf" srcId="{49936C71-F273-4142-83BF-FBEC72A07114}" destId="{91559640-24CF-47C2-A803-4D47D2A3A6E3}" srcOrd="0" destOrd="0" presId="urn:microsoft.com/office/officeart/2005/8/layout/hProcess4"/>
    <dgm:cxn modelId="{8D57A84C-05C7-46E9-BFCD-4CB6DC3E8AAC}" type="presOf" srcId="{EC1B7F8D-3272-4DBE-8F61-F7994B72762E}" destId="{6A309BB4-ADDF-4638-8784-5D809966A3F6}" srcOrd="0" destOrd="0" presId="urn:microsoft.com/office/officeart/2005/8/layout/hProcess4"/>
    <dgm:cxn modelId="{75EAD850-EEF8-4878-A349-7E802A940E4B}" type="presOf" srcId="{BF872E08-37BC-4F77-811A-BB131A0268EC}" destId="{F2BBFC0A-F417-444B-A864-419F05133E29}" srcOrd="1" destOrd="0" presId="urn:microsoft.com/office/officeart/2005/8/layout/hProcess4"/>
    <dgm:cxn modelId="{6C96E977-F506-47D8-B9B7-C17054DBD044}" type="presOf" srcId="{A5BDB31A-4B95-41E8-BB72-8E088180D952}" destId="{D8A94D0A-053D-4F28-836B-42AD9881521E}" srcOrd="0" destOrd="0" presId="urn:microsoft.com/office/officeart/2005/8/layout/hProcess4"/>
    <dgm:cxn modelId="{986C9983-6936-4A83-BD62-8AE6473A51F4}" type="presOf" srcId="{6CC8E2DC-A0AC-480A-8CD5-396BF3116EA9}" destId="{DED16086-8E40-4E29-8AEA-D74B104A36DF}" srcOrd="0" destOrd="0" presId="urn:microsoft.com/office/officeart/2005/8/layout/hProcess4"/>
    <dgm:cxn modelId="{25587B94-314A-49A4-B49D-4F22CA0D032D}" type="presOf" srcId="{94577186-B3E6-43CD-8579-647E6CDC0AFF}" destId="{7DFDC0DD-6CCA-47ED-A5A6-B7CE839B008C}" srcOrd="0" destOrd="0" presId="urn:microsoft.com/office/officeart/2005/8/layout/hProcess4"/>
    <dgm:cxn modelId="{8741849E-9068-4D19-A153-673E6056FC63}" type="presOf" srcId="{892D49B2-93BF-437C-9ED8-371E740E56F8}" destId="{0E2CFD95-CCAF-447F-A410-3BFBA78A850A}" srcOrd="0" destOrd="1" presId="urn:microsoft.com/office/officeart/2005/8/layout/hProcess4"/>
    <dgm:cxn modelId="{73CF92C5-0BA3-40E9-AF2D-9CE494279D84}" type="presOf" srcId="{892D49B2-93BF-437C-9ED8-371E740E56F8}" destId="{209E5928-75F3-46E0-A4F1-B85AE9B96EF6}" srcOrd="1" destOrd="1" presId="urn:microsoft.com/office/officeart/2005/8/layout/hProcess4"/>
    <dgm:cxn modelId="{1DDA0DC6-9804-43A2-9F71-1E3D90D336F1}" type="presOf" srcId="{8CF9001A-6C3C-47AA-8C61-37AD007E653B}" destId="{FFE395F4-DE26-4925-97FB-393184CC4BA3}" srcOrd="0" destOrd="0" presId="urn:microsoft.com/office/officeart/2005/8/layout/hProcess4"/>
    <dgm:cxn modelId="{4B2371D2-1A61-484B-80C6-10D1F40C8FDB}" srcId="{94577186-B3E6-43CD-8579-647E6CDC0AFF}" destId="{A5BDB31A-4B95-41E8-BB72-8E088180D952}" srcOrd="0" destOrd="0" parTransId="{389FADB9-F34D-43A7-9F01-6956F83E20DF}" sibTransId="{8CF9001A-6C3C-47AA-8C61-37AD007E653B}"/>
    <dgm:cxn modelId="{A0B19DDE-D67C-4659-9C92-9F5545A8D3BB}" srcId="{EC1B7F8D-3272-4DBE-8F61-F7994B72762E}" destId="{BF872E08-37BC-4F77-811A-BB131A0268EC}" srcOrd="0" destOrd="0" parTransId="{EE16D6C3-E2B7-48EB-A12D-4503DCF51791}" sibTransId="{0AF6EE5A-4B6C-4ECC-9B50-179ECF37F1B0}"/>
    <dgm:cxn modelId="{B57A55F8-8417-4A46-B3BD-12B9AAF64CFF}" srcId="{6CC8E2DC-A0AC-480A-8CD5-396BF3116EA9}" destId="{892D49B2-93BF-437C-9ED8-371E740E56F8}" srcOrd="1" destOrd="0" parTransId="{6A38FDEA-3AE1-438C-8784-35378ACC8000}" sibTransId="{C68A99EE-4CF6-4652-A9CD-6B800CA53DD2}"/>
    <dgm:cxn modelId="{A5B307CE-5A37-43C3-8796-268EC240EC1F}" type="presParOf" srcId="{7DFDC0DD-6CCA-47ED-A5A6-B7CE839B008C}" destId="{E24F1F6C-B527-4BBB-9507-2BA985F72427}" srcOrd="0" destOrd="0" presId="urn:microsoft.com/office/officeart/2005/8/layout/hProcess4"/>
    <dgm:cxn modelId="{EC519D21-0151-44D9-BB79-7A7EBCA12368}" type="presParOf" srcId="{7DFDC0DD-6CCA-47ED-A5A6-B7CE839B008C}" destId="{900368FB-BD1C-4AA4-98B0-5A9CFB2052A1}" srcOrd="1" destOrd="0" presId="urn:microsoft.com/office/officeart/2005/8/layout/hProcess4"/>
    <dgm:cxn modelId="{266EFD68-6FDB-48EC-9955-014BCB9DCEF8}" type="presParOf" srcId="{7DFDC0DD-6CCA-47ED-A5A6-B7CE839B008C}" destId="{63883901-5F37-4862-8732-CA810226A513}" srcOrd="2" destOrd="0" presId="urn:microsoft.com/office/officeart/2005/8/layout/hProcess4"/>
    <dgm:cxn modelId="{57B83690-DF08-498D-8754-823F5B5CF964}" type="presParOf" srcId="{63883901-5F37-4862-8732-CA810226A513}" destId="{E6A99DE3-5878-4BC5-8F1C-E958E55E5E6B}" srcOrd="0" destOrd="0" presId="urn:microsoft.com/office/officeart/2005/8/layout/hProcess4"/>
    <dgm:cxn modelId="{20451184-5FD9-4959-965C-DD3C8300C75F}" type="presParOf" srcId="{E6A99DE3-5878-4BC5-8F1C-E958E55E5E6B}" destId="{BB218498-3FCD-4ABF-BABD-6A0F076C90B3}" srcOrd="0" destOrd="0" presId="urn:microsoft.com/office/officeart/2005/8/layout/hProcess4"/>
    <dgm:cxn modelId="{11309782-4ED0-435C-B8E8-BED85600E718}" type="presParOf" srcId="{E6A99DE3-5878-4BC5-8F1C-E958E55E5E6B}" destId="{91559640-24CF-47C2-A803-4D47D2A3A6E3}" srcOrd="1" destOrd="0" presId="urn:microsoft.com/office/officeart/2005/8/layout/hProcess4"/>
    <dgm:cxn modelId="{8A9E9FC5-5031-4026-9AB7-EF964F0139FD}" type="presParOf" srcId="{E6A99DE3-5878-4BC5-8F1C-E958E55E5E6B}" destId="{9BF2DA18-8280-4D82-B31B-1ED8636ADC1B}" srcOrd="2" destOrd="0" presId="urn:microsoft.com/office/officeart/2005/8/layout/hProcess4"/>
    <dgm:cxn modelId="{7F4579A7-EE60-4253-9700-265C95B36A49}" type="presParOf" srcId="{E6A99DE3-5878-4BC5-8F1C-E958E55E5E6B}" destId="{D8A94D0A-053D-4F28-836B-42AD9881521E}" srcOrd="3" destOrd="0" presId="urn:microsoft.com/office/officeart/2005/8/layout/hProcess4"/>
    <dgm:cxn modelId="{67B937B2-DD68-4D2E-9204-8AEC04ACCEA3}" type="presParOf" srcId="{E6A99DE3-5878-4BC5-8F1C-E958E55E5E6B}" destId="{8D0713D3-DCF7-4AAF-A570-D84C286DF6A5}" srcOrd="4" destOrd="0" presId="urn:microsoft.com/office/officeart/2005/8/layout/hProcess4"/>
    <dgm:cxn modelId="{F88696FD-B216-460C-8E28-015004488485}" type="presParOf" srcId="{63883901-5F37-4862-8732-CA810226A513}" destId="{FFE395F4-DE26-4925-97FB-393184CC4BA3}" srcOrd="1" destOrd="0" presId="urn:microsoft.com/office/officeart/2005/8/layout/hProcess4"/>
    <dgm:cxn modelId="{F16E1EFF-3B7A-4608-A72A-11C485599187}" type="presParOf" srcId="{63883901-5F37-4862-8732-CA810226A513}" destId="{AFDF59B2-FAB1-478E-ADA9-FA281F4E8C4F}" srcOrd="2" destOrd="0" presId="urn:microsoft.com/office/officeart/2005/8/layout/hProcess4"/>
    <dgm:cxn modelId="{9A72CD63-9A0A-4A68-A2C2-673AA8E159BF}" type="presParOf" srcId="{AFDF59B2-FAB1-478E-ADA9-FA281F4E8C4F}" destId="{495CE66C-0228-4E80-B03B-617D90BF64AD}" srcOrd="0" destOrd="0" presId="urn:microsoft.com/office/officeart/2005/8/layout/hProcess4"/>
    <dgm:cxn modelId="{9C62CA66-9B36-41E3-83AB-7B9D89685544}" type="presParOf" srcId="{AFDF59B2-FAB1-478E-ADA9-FA281F4E8C4F}" destId="{1962D97A-1378-45EC-984F-13957A430602}" srcOrd="1" destOrd="0" presId="urn:microsoft.com/office/officeart/2005/8/layout/hProcess4"/>
    <dgm:cxn modelId="{A9A73C8F-3F24-4812-A63D-E53EB14C8D87}" type="presParOf" srcId="{AFDF59B2-FAB1-478E-ADA9-FA281F4E8C4F}" destId="{F2BBFC0A-F417-444B-A864-419F05133E29}" srcOrd="2" destOrd="0" presId="urn:microsoft.com/office/officeart/2005/8/layout/hProcess4"/>
    <dgm:cxn modelId="{915E3849-2519-4762-B4E8-8C19DC41A245}" type="presParOf" srcId="{AFDF59B2-FAB1-478E-ADA9-FA281F4E8C4F}" destId="{6A309BB4-ADDF-4638-8784-5D809966A3F6}" srcOrd="3" destOrd="0" presId="urn:microsoft.com/office/officeart/2005/8/layout/hProcess4"/>
    <dgm:cxn modelId="{24B1C9BF-26C7-41F9-BB57-50AACC397951}" type="presParOf" srcId="{AFDF59B2-FAB1-478E-ADA9-FA281F4E8C4F}" destId="{55730FEC-95CB-4DEB-B729-323B52DFE3D2}" srcOrd="4" destOrd="0" presId="urn:microsoft.com/office/officeart/2005/8/layout/hProcess4"/>
    <dgm:cxn modelId="{2590D85A-44C6-44D0-A512-818B449F0D81}" type="presParOf" srcId="{63883901-5F37-4862-8732-CA810226A513}" destId="{B8942DE4-CCB7-4991-861A-7EB8AA7393BF}" srcOrd="3" destOrd="0" presId="urn:microsoft.com/office/officeart/2005/8/layout/hProcess4"/>
    <dgm:cxn modelId="{73F4B863-4756-4C53-A37F-00512C839FB1}" type="presParOf" srcId="{63883901-5F37-4862-8732-CA810226A513}" destId="{06932CF1-35EE-4472-9FF4-13F15BB4DF0E}" srcOrd="4" destOrd="0" presId="urn:microsoft.com/office/officeart/2005/8/layout/hProcess4"/>
    <dgm:cxn modelId="{56BB737F-DD2A-48DB-916E-5DE4CAC90EF4}" type="presParOf" srcId="{06932CF1-35EE-4472-9FF4-13F15BB4DF0E}" destId="{81ECD7A3-E244-46FB-9E9C-9414E5E8B186}" srcOrd="0" destOrd="0" presId="urn:microsoft.com/office/officeart/2005/8/layout/hProcess4"/>
    <dgm:cxn modelId="{C3C16CA0-9AC9-4CBE-BE5C-A06384DABFEE}" type="presParOf" srcId="{06932CF1-35EE-4472-9FF4-13F15BB4DF0E}" destId="{0E2CFD95-CCAF-447F-A410-3BFBA78A850A}" srcOrd="1" destOrd="0" presId="urn:microsoft.com/office/officeart/2005/8/layout/hProcess4"/>
    <dgm:cxn modelId="{79C4B707-C420-4B6A-85EF-516622B26A15}" type="presParOf" srcId="{06932CF1-35EE-4472-9FF4-13F15BB4DF0E}" destId="{209E5928-75F3-46E0-A4F1-B85AE9B96EF6}" srcOrd="2" destOrd="0" presId="urn:microsoft.com/office/officeart/2005/8/layout/hProcess4"/>
    <dgm:cxn modelId="{D6D50A1D-3BAC-4DBF-B1FB-1B74CF1E7980}" type="presParOf" srcId="{06932CF1-35EE-4472-9FF4-13F15BB4DF0E}" destId="{DED16086-8E40-4E29-8AEA-D74B104A36DF}" srcOrd="3" destOrd="0" presId="urn:microsoft.com/office/officeart/2005/8/layout/hProcess4"/>
    <dgm:cxn modelId="{E919800A-F47D-4CD0-A0FC-7C7C9AC9F823}" type="presParOf" srcId="{06932CF1-35EE-4472-9FF4-13F15BB4DF0E}" destId="{6A668A67-9AFF-46B6-912F-B579C4A340F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E91D9-EDE7-47E7-BE09-0C2DE2C8D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649AF1-6FCF-4B97-82E6-810227E504F9}">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t>First Party Identity Infrastructure:</a:t>
          </a:r>
          <a:endParaRPr lang="en-US" sz="1800" b="1">
            <a:solidFill>
              <a:schemeClr val="bg2"/>
            </a:solidFill>
            <a:latin typeface="+mj-lt"/>
          </a:endParaRPr>
        </a:p>
      </dgm:t>
    </dgm:pt>
    <dgm:pt modelId="{1D5C099C-C93C-4FCA-A577-E09E801D73B4}" type="parTrans" cxnId="{6874D8BF-4BF8-41B4-A51C-AE401EA198ED}">
      <dgm:prSet/>
      <dgm:spPr/>
      <dgm:t>
        <a:bodyPr/>
        <a:lstStyle/>
        <a:p>
          <a:endParaRPr lang="en-US"/>
        </a:p>
      </dgm:t>
    </dgm:pt>
    <dgm:pt modelId="{19FF3AA7-1163-4961-A04D-7217420A170C}" type="sibTrans" cxnId="{6874D8BF-4BF8-41B4-A51C-AE401EA198ED}">
      <dgm:prSet/>
      <dgm:spPr/>
      <dgm:t>
        <a:bodyPr/>
        <a:lstStyle/>
        <a:p>
          <a:endParaRPr lang="en-US"/>
        </a:p>
      </dgm:t>
    </dgm:pt>
    <dgm:pt modelId="{D7146BA0-0C94-4160-8980-9DBDF44368F6}">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Event Forwarding</a:t>
          </a:r>
        </a:p>
      </dgm:t>
    </dgm:pt>
    <dgm:pt modelId="{CDDCAE0B-6342-4EE8-A186-7ED1AC16311A}" type="parTrans" cxnId="{4E54F3A4-208D-4BB1-A8CF-DF687A71C189}">
      <dgm:prSet/>
      <dgm:spPr/>
      <dgm:t>
        <a:bodyPr/>
        <a:lstStyle/>
        <a:p>
          <a:endParaRPr lang="en-US"/>
        </a:p>
      </dgm:t>
    </dgm:pt>
    <dgm:pt modelId="{5BE18F41-5729-4F32-91FF-6313E5FAEF15}" type="sibTrans" cxnId="{4E54F3A4-208D-4BB1-A8CF-DF687A71C189}">
      <dgm:prSet/>
      <dgm:spPr/>
      <dgm:t>
        <a:bodyPr/>
        <a:lstStyle/>
        <a:p>
          <a:endParaRPr lang="en-US"/>
        </a:p>
      </dgm:t>
    </dgm:pt>
    <dgm:pt modelId="{A1995957-6C4F-4DB1-B668-3D12E23D18E3}" type="pres">
      <dgm:prSet presAssocID="{FDFE91D9-EDE7-47E7-BE09-0C2DE2C8D8F8}" presName="linear" presStyleCnt="0">
        <dgm:presLayoutVars>
          <dgm:dir/>
          <dgm:animLvl val="lvl"/>
          <dgm:resizeHandles val="exact"/>
        </dgm:presLayoutVars>
      </dgm:prSet>
      <dgm:spPr/>
    </dgm:pt>
    <dgm:pt modelId="{AE10F12A-8CB3-48FB-B0B5-66A1188F681F}" type="pres">
      <dgm:prSet presAssocID="{7D649AF1-6FCF-4B97-82E6-810227E504F9}" presName="parentLin" presStyleCnt="0"/>
      <dgm:spPr/>
    </dgm:pt>
    <dgm:pt modelId="{E0901579-E579-4AE5-BA00-EBAE8AC3AEAA}" type="pres">
      <dgm:prSet presAssocID="{7D649AF1-6FCF-4B97-82E6-810227E504F9}" presName="parentLeftMargin" presStyleLbl="node1" presStyleIdx="0" presStyleCnt="2"/>
      <dgm:spPr/>
    </dgm:pt>
    <dgm:pt modelId="{A2F0574A-6080-41D8-9C25-3621EC04049E}" type="pres">
      <dgm:prSet presAssocID="{7D649AF1-6FCF-4B97-82E6-810227E504F9}" presName="parentText" presStyleLbl="node1" presStyleIdx="0" presStyleCnt="2" custScaleY="65548" custLinFactNeighborY="4789">
        <dgm:presLayoutVars>
          <dgm:chMax val="0"/>
          <dgm:bulletEnabled val="1"/>
        </dgm:presLayoutVars>
      </dgm:prSet>
      <dgm:spPr/>
    </dgm:pt>
    <dgm:pt modelId="{5C0952ED-801C-4282-BCEC-E1CB7D2D57F4}" type="pres">
      <dgm:prSet presAssocID="{7D649AF1-6FCF-4B97-82E6-810227E504F9}" presName="negativeSpace" presStyleCnt="0"/>
      <dgm:spPr/>
    </dgm:pt>
    <dgm:pt modelId="{78E76AD1-6A40-4954-86E2-08449623798F}" type="pres">
      <dgm:prSet presAssocID="{7D649AF1-6FCF-4B97-82E6-810227E504F9}" presName="childText" presStyleLbl="conFgAcc1" presStyleIdx="0" presStyleCnt="2">
        <dgm:presLayoutVars>
          <dgm:bulletEnabled val="1"/>
        </dgm:presLayoutVars>
      </dgm:prSet>
      <dgm:spPr/>
    </dgm:pt>
    <dgm:pt modelId="{19C0F93E-BAE2-4C1A-9C7D-8F03B01FCE7C}" type="pres">
      <dgm:prSet presAssocID="{19FF3AA7-1163-4961-A04D-7217420A170C}" presName="spaceBetweenRectangles" presStyleCnt="0"/>
      <dgm:spPr/>
    </dgm:pt>
    <dgm:pt modelId="{8520CA8F-3A6A-478E-B1DE-1D37166EA856}" type="pres">
      <dgm:prSet presAssocID="{D7146BA0-0C94-4160-8980-9DBDF44368F6}" presName="parentLin" presStyleCnt="0"/>
      <dgm:spPr/>
    </dgm:pt>
    <dgm:pt modelId="{1BB9A1CB-ED15-4312-B130-244E9E8CEA86}" type="pres">
      <dgm:prSet presAssocID="{D7146BA0-0C94-4160-8980-9DBDF44368F6}" presName="parentLeftMargin" presStyleLbl="node1" presStyleIdx="0" presStyleCnt="2"/>
      <dgm:spPr/>
    </dgm:pt>
    <dgm:pt modelId="{02A2CEC4-60B7-4D99-AC4A-0F8DD592489F}" type="pres">
      <dgm:prSet presAssocID="{D7146BA0-0C94-4160-8980-9DBDF44368F6}" presName="parentText" presStyleLbl="node1" presStyleIdx="1" presStyleCnt="2" custScaleY="59805" custLinFactNeighborY="4789">
        <dgm:presLayoutVars>
          <dgm:chMax val="0"/>
          <dgm:bulletEnabled val="1"/>
        </dgm:presLayoutVars>
      </dgm:prSet>
      <dgm:spPr/>
    </dgm:pt>
    <dgm:pt modelId="{C20FF588-3C1E-4FBF-9ABE-A230D5D7A649}" type="pres">
      <dgm:prSet presAssocID="{D7146BA0-0C94-4160-8980-9DBDF44368F6}" presName="negativeSpace" presStyleCnt="0"/>
      <dgm:spPr/>
    </dgm:pt>
    <dgm:pt modelId="{99806E2A-FE0E-4705-89F9-560F19962FBC}" type="pres">
      <dgm:prSet presAssocID="{D7146BA0-0C94-4160-8980-9DBDF44368F6}" presName="childText" presStyleLbl="conFgAcc1" presStyleIdx="1" presStyleCnt="2" custScaleY="77945">
        <dgm:presLayoutVars>
          <dgm:bulletEnabled val="1"/>
        </dgm:presLayoutVars>
      </dgm:prSet>
      <dgm:spPr/>
    </dgm:pt>
  </dgm:ptLst>
  <dgm:cxnLst>
    <dgm:cxn modelId="{B5DD0339-37DA-46D2-88FB-521C709B3C01}" type="presOf" srcId="{FDFE91D9-EDE7-47E7-BE09-0C2DE2C8D8F8}" destId="{A1995957-6C4F-4DB1-B668-3D12E23D18E3}" srcOrd="0" destOrd="0" presId="urn:microsoft.com/office/officeart/2005/8/layout/list1"/>
    <dgm:cxn modelId="{1828C368-EE9E-4FA0-9A01-F518FADA80C3}" type="presOf" srcId="{7D649AF1-6FCF-4B97-82E6-810227E504F9}" destId="{A2F0574A-6080-41D8-9C25-3621EC04049E}" srcOrd="1" destOrd="0" presId="urn:microsoft.com/office/officeart/2005/8/layout/list1"/>
    <dgm:cxn modelId="{C103F549-6D47-4FFB-B285-6AA640FC0F52}" type="presOf" srcId="{D7146BA0-0C94-4160-8980-9DBDF44368F6}" destId="{02A2CEC4-60B7-4D99-AC4A-0F8DD592489F}" srcOrd="1" destOrd="0" presId="urn:microsoft.com/office/officeart/2005/8/layout/list1"/>
    <dgm:cxn modelId="{7FD9136A-F1E8-4C6D-9BDB-C46900C25026}" type="presOf" srcId="{7D649AF1-6FCF-4B97-82E6-810227E504F9}" destId="{E0901579-E579-4AE5-BA00-EBAE8AC3AEAA}" srcOrd="0" destOrd="0" presId="urn:microsoft.com/office/officeart/2005/8/layout/list1"/>
    <dgm:cxn modelId="{4E54F3A4-208D-4BB1-A8CF-DF687A71C189}" srcId="{FDFE91D9-EDE7-47E7-BE09-0C2DE2C8D8F8}" destId="{D7146BA0-0C94-4160-8980-9DBDF44368F6}" srcOrd="1" destOrd="0" parTransId="{CDDCAE0B-6342-4EE8-A186-7ED1AC16311A}" sibTransId="{5BE18F41-5729-4F32-91FF-6313E5FAEF15}"/>
    <dgm:cxn modelId="{6874D8BF-4BF8-41B4-A51C-AE401EA198ED}" srcId="{FDFE91D9-EDE7-47E7-BE09-0C2DE2C8D8F8}" destId="{7D649AF1-6FCF-4B97-82E6-810227E504F9}" srcOrd="0" destOrd="0" parTransId="{1D5C099C-C93C-4FCA-A577-E09E801D73B4}" sibTransId="{19FF3AA7-1163-4961-A04D-7217420A170C}"/>
    <dgm:cxn modelId="{BEC1C2EA-66EE-4B24-86B1-8B3EDD988F11}" type="presOf" srcId="{D7146BA0-0C94-4160-8980-9DBDF44368F6}" destId="{1BB9A1CB-ED15-4312-B130-244E9E8CEA86}" srcOrd="0" destOrd="0" presId="urn:microsoft.com/office/officeart/2005/8/layout/list1"/>
    <dgm:cxn modelId="{921A3C46-539D-4400-AF50-0257EDB9ADD3}" type="presParOf" srcId="{A1995957-6C4F-4DB1-B668-3D12E23D18E3}" destId="{AE10F12A-8CB3-48FB-B0B5-66A1188F681F}" srcOrd="0" destOrd="0" presId="urn:microsoft.com/office/officeart/2005/8/layout/list1"/>
    <dgm:cxn modelId="{9A90C3D1-8D29-4E46-ABEA-BAA24203C458}" type="presParOf" srcId="{AE10F12A-8CB3-48FB-B0B5-66A1188F681F}" destId="{E0901579-E579-4AE5-BA00-EBAE8AC3AEAA}" srcOrd="0" destOrd="0" presId="urn:microsoft.com/office/officeart/2005/8/layout/list1"/>
    <dgm:cxn modelId="{131BBC4E-B1B2-4FF8-B141-D76ABA43615D}" type="presParOf" srcId="{AE10F12A-8CB3-48FB-B0B5-66A1188F681F}" destId="{A2F0574A-6080-41D8-9C25-3621EC04049E}" srcOrd="1" destOrd="0" presId="urn:microsoft.com/office/officeart/2005/8/layout/list1"/>
    <dgm:cxn modelId="{44BFA288-E3CE-4D4D-B6C8-2036D88FB65B}" type="presParOf" srcId="{A1995957-6C4F-4DB1-B668-3D12E23D18E3}" destId="{5C0952ED-801C-4282-BCEC-E1CB7D2D57F4}" srcOrd="1" destOrd="0" presId="urn:microsoft.com/office/officeart/2005/8/layout/list1"/>
    <dgm:cxn modelId="{9B3EF691-FC2E-43CE-9791-62FF44534DDB}" type="presParOf" srcId="{A1995957-6C4F-4DB1-B668-3D12E23D18E3}" destId="{78E76AD1-6A40-4954-86E2-08449623798F}" srcOrd="2" destOrd="0" presId="urn:microsoft.com/office/officeart/2005/8/layout/list1"/>
    <dgm:cxn modelId="{658645CF-C12E-4AEE-B5C7-78C218657328}" type="presParOf" srcId="{A1995957-6C4F-4DB1-B668-3D12E23D18E3}" destId="{19C0F93E-BAE2-4C1A-9C7D-8F03B01FCE7C}" srcOrd="3" destOrd="0" presId="urn:microsoft.com/office/officeart/2005/8/layout/list1"/>
    <dgm:cxn modelId="{ED81096E-3BAF-4289-8A63-6E7E0D62D085}" type="presParOf" srcId="{A1995957-6C4F-4DB1-B668-3D12E23D18E3}" destId="{8520CA8F-3A6A-478E-B1DE-1D37166EA856}" srcOrd="4" destOrd="0" presId="urn:microsoft.com/office/officeart/2005/8/layout/list1"/>
    <dgm:cxn modelId="{13154AA6-9129-427E-BAD1-B25F09CDCB86}" type="presParOf" srcId="{8520CA8F-3A6A-478E-B1DE-1D37166EA856}" destId="{1BB9A1CB-ED15-4312-B130-244E9E8CEA86}" srcOrd="0" destOrd="0" presId="urn:microsoft.com/office/officeart/2005/8/layout/list1"/>
    <dgm:cxn modelId="{214A93D1-3FBE-4C72-9138-2010F5A413B1}" type="presParOf" srcId="{8520CA8F-3A6A-478E-B1DE-1D37166EA856}" destId="{02A2CEC4-60B7-4D99-AC4A-0F8DD592489F}" srcOrd="1" destOrd="0" presId="urn:microsoft.com/office/officeart/2005/8/layout/list1"/>
    <dgm:cxn modelId="{23E7173D-88A8-4659-A9CE-7D9AE09B95C1}" type="presParOf" srcId="{A1995957-6C4F-4DB1-B668-3D12E23D18E3}" destId="{C20FF588-3C1E-4FBF-9ABE-A230D5D7A649}" srcOrd="5" destOrd="0" presId="urn:microsoft.com/office/officeart/2005/8/layout/list1"/>
    <dgm:cxn modelId="{66736299-0F93-42EF-9394-25537BC3201E}" type="presParOf" srcId="{A1995957-6C4F-4DB1-B668-3D12E23D18E3}" destId="{99806E2A-FE0E-4705-89F9-560F19962FB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471C57-D8CC-4D92-8C91-82CF0E163C8D}"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38C6426C-3032-473A-A451-577163931915}">
      <dgm:prSet phldrT="[Text]"/>
      <dgm:spPr/>
      <dgm:t>
        <a:bodyPr/>
        <a:lstStyle/>
        <a:p>
          <a:r>
            <a:rPr lang="en-US" b="1"/>
            <a:t>Adobe Real Time CDP</a:t>
          </a:r>
        </a:p>
      </dgm:t>
    </dgm:pt>
    <dgm:pt modelId="{D2F4818A-7834-4DA1-AC19-5363BFBE0C7C}" type="parTrans" cxnId="{0AAA7A81-9F23-4E96-879D-219C58713919}">
      <dgm:prSet/>
      <dgm:spPr/>
      <dgm:t>
        <a:bodyPr/>
        <a:lstStyle/>
        <a:p>
          <a:endParaRPr lang="en-US"/>
        </a:p>
      </dgm:t>
    </dgm:pt>
    <dgm:pt modelId="{BF95A700-5F98-458C-A1C2-B85AA3291433}" type="sibTrans" cxnId="{0AAA7A81-9F23-4E96-879D-219C58713919}">
      <dgm:prSet/>
      <dgm:spPr/>
      <dgm:t>
        <a:bodyPr/>
        <a:lstStyle/>
        <a:p>
          <a:endParaRPr lang="en-US"/>
        </a:p>
      </dgm:t>
    </dgm:pt>
    <dgm:pt modelId="{0766DD27-5A85-47B0-89B5-B93133529B6F}">
      <dgm:prSet phldrT="[Text]"/>
      <dgm:spPr/>
      <dgm:t>
        <a:bodyPr/>
        <a:lstStyle/>
        <a:p>
          <a:r>
            <a:rPr lang="en-US" b="0" i="0"/>
            <a:t>Collect B2C and B2B data from across systems, unify it into real-time profiles and create audiences that are ready for activation across any channel.</a:t>
          </a:r>
          <a:endParaRPr lang="en-US"/>
        </a:p>
      </dgm:t>
    </dgm:pt>
    <dgm:pt modelId="{73FB47C3-7E7B-4C0F-98FD-D9181EFB02CC}" type="parTrans" cxnId="{FA26EA76-BF92-402A-B029-C9C3DC33E41C}">
      <dgm:prSet/>
      <dgm:spPr/>
      <dgm:t>
        <a:bodyPr/>
        <a:lstStyle/>
        <a:p>
          <a:endParaRPr lang="en-US"/>
        </a:p>
      </dgm:t>
    </dgm:pt>
    <dgm:pt modelId="{D702A238-7768-4276-A8B7-E7B8F924E7D4}" type="sibTrans" cxnId="{FA26EA76-BF92-402A-B029-C9C3DC33E41C}">
      <dgm:prSet/>
      <dgm:spPr/>
      <dgm:t>
        <a:bodyPr/>
        <a:lstStyle/>
        <a:p>
          <a:endParaRPr lang="en-US"/>
        </a:p>
      </dgm:t>
    </dgm:pt>
    <dgm:pt modelId="{8EE4E8F9-693D-4FB8-AF04-C4F2C306A94A}">
      <dgm:prSet phldrT="[Text]"/>
      <dgm:spPr/>
      <dgm:t>
        <a:bodyPr/>
        <a:lstStyle/>
        <a:p>
          <a:r>
            <a:rPr lang="en-US" b="1"/>
            <a:t>Adobe Customer Journey  Analytics</a:t>
          </a:r>
        </a:p>
      </dgm:t>
    </dgm:pt>
    <dgm:pt modelId="{E2F3E64D-A91D-4BAC-BA13-25F3BF493372}" type="parTrans" cxnId="{C8456985-A08C-4050-A2B9-03DB4BC6F1D6}">
      <dgm:prSet/>
      <dgm:spPr/>
      <dgm:t>
        <a:bodyPr/>
        <a:lstStyle/>
        <a:p>
          <a:endParaRPr lang="en-US"/>
        </a:p>
      </dgm:t>
    </dgm:pt>
    <dgm:pt modelId="{CC46E320-816B-43CF-BCD1-916FE12B21D3}" type="sibTrans" cxnId="{C8456985-A08C-4050-A2B9-03DB4BC6F1D6}">
      <dgm:prSet/>
      <dgm:spPr/>
      <dgm:t>
        <a:bodyPr/>
        <a:lstStyle/>
        <a:p>
          <a:endParaRPr lang="en-US"/>
        </a:p>
      </dgm:t>
    </dgm:pt>
    <dgm:pt modelId="{876D5F86-375F-4FFB-957A-209037BF8A22}">
      <dgm:prSet phldrT="[Text]"/>
      <dgm:spPr/>
      <dgm:t>
        <a:bodyPr/>
        <a:lstStyle/>
        <a:p>
          <a:r>
            <a:rPr lang="en-US" b="0" i="0"/>
            <a:t>Connect every customer touchpoint and visually explore comprehensive journeys in real time to give teams the insights they need to build incredible customer experiences at scale.</a:t>
          </a:r>
          <a:endParaRPr lang="en-US"/>
        </a:p>
      </dgm:t>
    </dgm:pt>
    <dgm:pt modelId="{9274B9FA-4F94-4346-8B92-4103590D702E}" type="parTrans" cxnId="{F82AD8F9-27F4-4413-A0E8-FB7B495FE2B5}">
      <dgm:prSet/>
      <dgm:spPr/>
      <dgm:t>
        <a:bodyPr/>
        <a:lstStyle/>
        <a:p>
          <a:endParaRPr lang="en-US"/>
        </a:p>
      </dgm:t>
    </dgm:pt>
    <dgm:pt modelId="{3EC1ECE2-3F70-4D5E-B3A7-14D613B2584C}" type="sibTrans" cxnId="{F82AD8F9-27F4-4413-A0E8-FB7B495FE2B5}">
      <dgm:prSet/>
      <dgm:spPr/>
      <dgm:t>
        <a:bodyPr/>
        <a:lstStyle/>
        <a:p>
          <a:endParaRPr lang="en-US"/>
        </a:p>
      </dgm:t>
    </dgm:pt>
    <dgm:pt modelId="{13667FDC-005C-43B2-9A03-94BCCBE246EA}">
      <dgm:prSet phldrT="[Text]"/>
      <dgm:spPr/>
      <dgm:t>
        <a:bodyPr/>
        <a:lstStyle/>
        <a:p>
          <a:r>
            <a:rPr lang="en-US" b="1"/>
            <a:t>Adobe Journey Optimize</a:t>
          </a:r>
        </a:p>
      </dgm:t>
    </dgm:pt>
    <dgm:pt modelId="{8C32661C-722B-4568-9B70-6FE5EE86F92E}" type="parTrans" cxnId="{4D5B05E9-6FE1-4659-A28F-F9C87E34ABBC}">
      <dgm:prSet/>
      <dgm:spPr/>
      <dgm:t>
        <a:bodyPr/>
        <a:lstStyle/>
        <a:p>
          <a:endParaRPr lang="en-US"/>
        </a:p>
      </dgm:t>
    </dgm:pt>
    <dgm:pt modelId="{733930C6-716F-452D-A6A9-A3991B91E4A3}" type="sibTrans" cxnId="{4D5B05E9-6FE1-4659-A28F-F9C87E34ABBC}">
      <dgm:prSet/>
      <dgm:spPr/>
      <dgm:t>
        <a:bodyPr/>
        <a:lstStyle/>
        <a:p>
          <a:endParaRPr lang="en-US"/>
        </a:p>
      </dgm:t>
    </dgm:pt>
    <dgm:pt modelId="{F637E161-9F79-4A72-9BEE-532CB60DD678}">
      <dgm:prSet phldrT="[Text]"/>
      <dgm:spPr/>
      <dgm:t>
        <a:bodyPr/>
        <a:lstStyle/>
        <a:p>
          <a:r>
            <a:rPr lang="en-US" b="0" i="0"/>
            <a:t>Manage scheduled omnichannel campaigns and one-to-one moments for millions of customers from a single application — and </a:t>
          </a:r>
          <a:r>
            <a:rPr lang="en-US" b="0" i="0" err="1"/>
            <a:t>optimise</a:t>
          </a:r>
          <a:r>
            <a:rPr lang="en-US" b="0" i="0"/>
            <a:t> the entire journey with intelligent decisioning and insights.</a:t>
          </a:r>
          <a:endParaRPr lang="en-US"/>
        </a:p>
      </dgm:t>
    </dgm:pt>
    <dgm:pt modelId="{5A750744-C0AB-4EC0-BF64-0068BE34904C}" type="parTrans" cxnId="{A9C58708-32FE-43CC-B412-39D160D42745}">
      <dgm:prSet/>
      <dgm:spPr/>
      <dgm:t>
        <a:bodyPr/>
        <a:lstStyle/>
        <a:p>
          <a:endParaRPr lang="en-US"/>
        </a:p>
      </dgm:t>
    </dgm:pt>
    <dgm:pt modelId="{BE569374-0F6C-42F9-A1E0-A29D3CA7F756}" type="sibTrans" cxnId="{A9C58708-32FE-43CC-B412-39D160D42745}">
      <dgm:prSet/>
      <dgm:spPr/>
      <dgm:t>
        <a:bodyPr/>
        <a:lstStyle/>
        <a:p>
          <a:endParaRPr lang="en-US"/>
        </a:p>
      </dgm:t>
    </dgm:pt>
    <dgm:pt modelId="{9059C035-F286-4505-8428-A8943F80D889}" type="pres">
      <dgm:prSet presAssocID="{7F471C57-D8CC-4D92-8C91-82CF0E163C8D}" presName="Name0" presStyleCnt="0">
        <dgm:presLayoutVars>
          <dgm:dir/>
        </dgm:presLayoutVars>
      </dgm:prSet>
      <dgm:spPr/>
    </dgm:pt>
    <dgm:pt modelId="{6F3CDE25-CFCB-44FB-8242-BB68F756B449}" type="pres">
      <dgm:prSet presAssocID="{38C6426C-3032-473A-A451-577163931915}" presName="composite" presStyleCnt="0"/>
      <dgm:spPr/>
    </dgm:pt>
    <dgm:pt modelId="{388E6775-27FE-41BF-B084-CBD9D53109D6}" type="pres">
      <dgm:prSet presAssocID="{38C6426C-3032-473A-A451-577163931915}" presName="Accent" presStyleLbl="alignAcc1" presStyleIdx="0" presStyleCnt="3"/>
      <dgm:spPr/>
    </dgm:pt>
    <dgm:pt modelId="{5D67141C-9EA2-42A6-886D-C0EB4859A354}" type="pres">
      <dgm:prSet presAssocID="{38C6426C-3032-473A-A451-577163931915}"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648FB968-66A6-45F8-B99A-9DA8FF79FBF5}" type="pres">
      <dgm:prSet presAssocID="{38C6426C-3032-473A-A451-577163931915}" presName="Child" presStyleLbl="revTx" presStyleIdx="0" presStyleCnt="3">
        <dgm:presLayoutVars>
          <dgm:bulletEnabled val="1"/>
        </dgm:presLayoutVars>
      </dgm:prSet>
      <dgm:spPr/>
    </dgm:pt>
    <dgm:pt modelId="{8933ACDB-4884-4134-B181-3498F14D78A2}" type="pres">
      <dgm:prSet presAssocID="{38C6426C-3032-473A-A451-577163931915}" presName="Parent" presStyleLbl="alignNode1" presStyleIdx="0" presStyleCnt="3">
        <dgm:presLayoutVars>
          <dgm:bulletEnabled val="1"/>
        </dgm:presLayoutVars>
      </dgm:prSet>
      <dgm:spPr/>
    </dgm:pt>
    <dgm:pt modelId="{E3D0AEA4-77A7-4CF0-B7DB-A2B1E1C7C834}" type="pres">
      <dgm:prSet presAssocID="{BF95A700-5F98-458C-A1C2-B85AA3291433}" presName="sibTrans" presStyleCnt="0"/>
      <dgm:spPr/>
    </dgm:pt>
    <dgm:pt modelId="{530008D8-6B84-4C53-9C95-77CF6BBA687C}" type="pres">
      <dgm:prSet presAssocID="{8EE4E8F9-693D-4FB8-AF04-C4F2C306A94A}" presName="composite" presStyleCnt="0"/>
      <dgm:spPr/>
    </dgm:pt>
    <dgm:pt modelId="{9DE8D17A-BDEE-4A20-8742-D5FA8FCFE684}" type="pres">
      <dgm:prSet presAssocID="{8EE4E8F9-693D-4FB8-AF04-C4F2C306A94A}" presName="Accent" presStyleLbl="alignAcc1" presStyleIdx="1" presStyleCnt="3"/>
      <dgm:spPr/>
    </dgm:pt>
    <dgm:pt modelId="{E2634871-162A-40B1-82FC-2694FF0374A1}" type="pres">
      <dgm:prSet presAssocID="{8EE4E8F9-693D-4FB8-AF04-C4F2C306A94A}"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dgm:spPr>
    </dgm:pt>
    <dgm:pt modelId="{F6258C0D-59B7-49E9-A2F6-10B3B6FCC824}" type="pres">
      <dgm:prSet presAssocID="{8EE4E8F9-693D-4FB8-AF04-C4F2C306A94A}" presName="Child" presStyleLbl="revTx" presStyleIdx="1" presStyleCnt="3">
        <dgm:presLayoutVars>
          <dgm:bulletEnabled val="1"/>
        </dgm:presLayoutVars>
      </dgm:prSet>
      <dgm:spPr/>
    </dgm:pt>
    <dgm:pt modelId="{3436F1E9-8455-4BB6-92C9-CA6FCB62C1FE}" type="pres">
      <dgm:prSet presAssocID="{8EE4E8F9-693D-4FB8-AF04-C4F2C306A94A}" presName="Parent" presStyleLbl="alignNode1" presStyleIdx="1" presStyleCnt="3">
        <dgm:presLayoutVars>
          <dgm:bulletEnabled val="1"/>
        </dgm:presLayoutVars>
      </dgm:prSet>
      <dgm:spPr/>
    </dgm:pt>
    <dgm:pt modelId="{C7769F5A-6E25-438D-A4C8-808FFE71A1D5}" type="pres">
      <dgm:prSet presAssocID="{CC46E320-816B-43CF-BCD1-916FE12B21D3}" presName="sibTrans" presStyleCnt="0"/>
      <dgm:spPr/>
    </dgm:pt>
    <dgm:pt modelId="{9033D873-C8E0-454F-8E0C-2B3B14C67C31}" type="pres">
      <dgm:prSet presAssocID="{13667FDC-005C-43B2-9A03-94BCCBE246EA}" presName="composite" presStyleCnt="0"/>
      <dgm:spPr/>
    </dgm:pt>
    <dgm:pt modelId="{FD33E29D-F1E6-4538-BCC8-9F87A9ED7C73}" type="pres">
      <dgm:prSet presAssocID="{13667FDC-005C-43B2-9A03-94BCCBE246EA}" presName="Accent" presStyleLbl="alignAcc1" presStyleIdx="2" presStyleCnt="3"/>
      <dgm:spPr/>
    </dgm:pt>
    <dgm:pt modelId="{B69ED55D-AD86-4236-B642-B40A72DA8A4A}" type="pres">
      <dgm:prSet presAssocID="{13667FDC-005C-43B2-9A03-94BCCBE246EA}" presName="Image" presStyleLbl="node1" presStyleIdx="2" presStyleCnt="3" custScaleX="97050" custLinFactNeighborX="315" custLinFactNeighborY="-4021"/>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8DE85AFE-3A2E-4643-A063-F27CDA534FB6}" type="pres">
      <dgm:prSet presAssocID="{13667FDC-005C-43B2-9A03-94BCCBE246EA}" presName="Child" presStyleLbl="revTx" presStyleIdx="2" presStyleCnt="3">
        <dgm:presLayoutVars>
          <dgm:bulletEnabled val="1"/>
        </dgm:presLayoutVars>
      </dgm:prSet>
      <dgm:spPr/>
    </dgm:pt>
    <dgm:pt modelId="{853F8021-50D4-4BBA-AEC9-7AF943850DA7}" type="pres">
      <dgm:prSet presAssocID="{13667FDC-005C-43B2-9A03-94BCCBE246EA}" presName="Parent" presStyleLbl="alignNode1" presStyleIdx="2" presStyleCnt="3">
        <dgm:presLayoutVars>
          <dgm:bulletEnabled val="1"/>
        </dgm:presLayoutVars>
      </dgm:prSet>
      <dgm:spPr/>
    </dgm:pt>
  </dgm:ptLst>
  <dgm:cxnLst>
    <dgm:cxn modelId="{A9C58708-32FE-43CC-B412-39D160D42745}" srcId="{13667FDC-005C-43B2-9A03-94BCCBE246EA}" destId="{F637E161-9F79-4A72-9BEE-532CB60DD678}" srcOrd="0" destOrd="0" parTransId="{5A750744-C0AB-4EC0-BF64-0068BE34904C}" sibTransId="{BE569374-0F6C-42F9-A1E0-A29D3CA7F756}"/>
    <dgm:cxn modelId="{0BD12571-5550-4BC3-9781-73138471148D}" type="presOf" srcId="{0766DD27-5A85-47B0-89B5-B93133529B6F}" destId="{648FB968-66A6-45F8-B99A-9DA8FF79FBF5}" srcOrd="0" destOrd="0" presId="urn:microsoft.com/office/officeart/2008/layout/TitlePictureLineup"/>
    <dgm:cxn modelId="{FA26EA76-BF92-402A-B029-C9C3DC33E41C}" srcId="{38C6426C-3032-473A-A451-577163931915}" destId="{0766DD27-5A85-47B0-89B5-B93133529B6F}" srcOrd="0" destOrd="0" parTransId="{73FB47C3-7E7B-4C0F-98FD-D9181EFB02CC}" sibTransId="{D702A238-7768-4276-A8B7-E7B8F924E7D4}"/>
    <dgm:cxn modelId="{0AAA7A81-9F23-4E96-879D-219C58713919}" srcId="{7F471C57-D8CC-4D92-8C91-82CF0E163C8D}" destId="{38C6426C-3032-473A-A451-577163931915}" srcOrd="0" destOrd="0" parTransId="{D2F4818A-7834-4DA1-AC19-5363BFBE0C7C}" sibTransId="{BF95A700-5F98-458C-A1C2-B85AA3291433}"/>
    <dgm:cxn modelId="{C8456985-A08C-4050-A2B9-03DB4BC6F1D6}" srcId="{7F471C57-D8CC-4D92-8C91-82CF0E163C8D}" destId="{8EE4E8F9-693D-4FB8-AF04-C4F2C306A94A}" srcOrd="1" destOrd="0" parTransId="{E2F3E64D-A91D-4BAC-BA13-25F3BF493372}" sibTransId="{CC46E320-816B-43CF-BCD1-916FE12B21D3}"/>
    <dgm:cxn modelId="{DAC36995-BFB7-4EF0-A65D-0DC40263CF06}" type="presOf" srcId="{876D5F86-375F-4FFB-957A-209037BF8A22}" destId="{F6258C0D-59B7-49E9-A2F6-10B3B6FCC824}" srcOrd="0" destOrd="0" presId="urn:microsoft.com/office/officeart/2008/layout/TitlePictureLineup"/>
    <dgm:cxn modelId="{AA828AA0-96CE-454B-96C9-33ED9CBBEE71}" type="presOf" srcId="{8EE4E8F9-693D-4FB8-AF04-C4F2C306A94A}" destId="{3436F1E9-8455-4BB6-92C9-CA6FCB62C1FE}" srcOrd="0" destOrd="0" presId="urn:microsoft.com/office/officeart/2008/layout/TitlePictureLineup"/>
    <dgm:cxn modelId="{6843B8A4-935A-43CB-940F-C46CB5F7514B}" type="presOf" srcId="{38C6426C-3032-473A-A451-577163931915}" destId="{8933ACDB-4884-4134-B181-3498F14D78A2}" srcOrd="0" destOrd="0" presId="urn:microsoft.com/office/officeart/2008/layout/TitlePictureLineup"/>
    <dgm:cxn modelId="{327DD7A6-6792-49E5-8BA0-88115FDEC533}" type="presOf" srcId="{13667FDC-005C-43B2-9A03-94BCCBE246EA}" destId="{853F8021-50D4-4BBA-AEC9-7AF943850DA7}" srcOrd="0" destOrd="0" presId="urn:microsoft.com/office/officeart/2008/layout/TitlePictureLineup"/>
    <dgm:cxn modelId="{074D7BB2-1E07-4FC4-B055-53AEA0D9E2EF}" type="presOf" srcId="{7F471C57-D8CC-4D92-8C91-82CF0E163C8D}" destId="{9059C035-F286-4505-8428-A8943F80D889}" srcOrd="0" destOrd="0" presId="urn:microsoft.com/office/officeart/2008/layout/TitlePictureLineup"/>
    <dgm:cxn modelId="{5624F0CE-1B51-4F9E-A641-31922B003C6B}" type="presOf" srcId="{F637E161-9F79-4A72-9BEE-532CB60DD678}" destId="{8DE85AFE-3A2E-4643-A063-F27CDA534FB6}" srcOrd="0" destOrd="0" presId="urn:microsoft.com/office/officeart/2008/layout/TitlePictureLineup"/>
    <dgm:cxn modelId="{4D5B05E9-6FE1-4659-A28F-F9C87E34ABBC}" srcId="{7F471C57-D8CC-4D92-8C91-82CF0E163C8D}" destId="{13667FDC-005C-43B2-9A03-94BCCBE246EA}" srcOrd="2" destOrd="0" parTransId="{8C32661C-722B-4568-9B70-6FE5EE86F92E}" sibTransId="{733930C6-716F-452D-A6A9-A3991B91E4A3}"/>
    <dgm:cxn modelId="{F82AD8F9-27F4-4413-A0E8-FB7B495FE2B5}" srcId="{8EE4E8F9-693D-4FB8-AF04-C4F2C306A94A}" destId="{876D5F86-375F-4FFB-957A-209037BF8A22}" srcOrd="0" destOrd="0" parTransId="{9274B9FA-4F94-4346-8B92-4103590D702E}" sibTransId="{3EC1ECE2-3F70-4D5E-B3A7-14D613B2584C}"/>
    <dgm:cxn modelId="{FA28AE02-1B8A-4CBF-89B7-BB8A8EEB69EC}" type="presParOf" srcId="{9059C035-F286-4505-8428-A8943F80D889}" destId="{6F3CDE25-CFCB-44FB-8242-BB68F756B449}" srcOrd="0" destOrd="0" presId="urn:microsoft.com/office/officeart/2008/layout/TitlePictureLineup"/>
    <dgm:cxn modelId="{9A2791ED-4DB8-488F-886E-3BEAC208D923}" type="presParOf" srcId="{6F3CDE25-CFCB-44FB-8242-BB68F756B449}" destId="{388E6775-27FE-41BF-B084-CBD9D53109D6}" srcOrd="0" destOrd="0" presId="urn:microsoft.com/office/officeart/2008/layout/TitlePictureLineup"/>
    <dgm:cxn modelId="{016ED8A4-1E0A-4E13-BE4C-9C0724BA99F8}" type="presParOf" srcId="{6F3CDE25-CFCB-44FB-8242-BB68F756B449}" destId="{5D67141C-9EA2-42A6-886D-C0EB4859A354}" srcOrd="1" destOrd="0" presId="urn:microsoft.com/office/officeart/2008/layout/TitlePictureLineup"/>
    <dgm:cxn modelId="{8A8F2819-98BB-451D-A0B2-C7A88A58C8F4}" type="presParOf" srcId="{6F3CDE25-CFCB-44FB-8242-BB68F756B449}" destId="{648FB968-66A6-45F8-B99A-9DA8FF79FBF5}" srcOrd="2" destOrd="0" presId="urn:microsoft.com/office/officeart/2008/layout/TitlePictureLineup"/>
    <dgm:cxn modelId="{A52DB5CA-BA83-4706-9158-BE7977885FC5}" type="presParOf" srcId="{6F3CDE25-CFCB-44FB-8242-BB68F756B449}" destId="{8933ACDB-4884-4134-B181-3498F14D78A2}" srcOrd="3" destOrd="0" presId="urn:microsoft.com/office/officeart/2008/layout/TitlePictureLineup"/>
    <dgm:cxn modelId="{CD246D66-0394-4698-AA14-BAB7FFB5B10D}" type="presParOf" srcId="{9059C035-F286-4505-8428-A8943F80D889}" destId="{E3D0AEA4-77A7-4CF0-B7DB-A2B1E1C7C834}" srcOrd="1" destOrd="0" presId="urn:microsoft.com/office/officeart/2008/layout/TitlePictureLineup"/>
    <dgm:cxn modelId="{67859FCE-C912-45FC-9923-7C303CAD3B12}" type="presParOf" srcId="{9059C035-F286-4505-8428-A8943F80D889}" destId="{530008D8-6B84-4C53-9C95-77CF6BBA687C}" srcOrd="2" destOrd="0" presId="urn:microsoft.com/office/officeart/2008/layout/TitlePictureLineup"/>
    <dgm:cxn modelId="{3E3BB13A-AF4B-4AF4-B5F7-D7D2104BB1C1}" type="presParOf" srcId="{530008D8-6B84-4C53-9C95-77CF6BBA687C}" destId="{9DE8D17A-BDEE-4A20-8742-D5FA8FCFE684}" srcOrd="0" destOrd="0" presId="urn:microsoft.com/office/officeart/2008/layout/TitlePictureLineup"/>
    <dgm:cxn modelId="{FE3D50FA-F59F-43B5-80F2-B0D79F7F1ABB}" type="presParOf" srcId="{530008D8-6B84-4C53-9C95-77CF6BBA687C}" destId="{E2634871-162A-40B1-82FC-2694FF0374A1}" srcOrd="1" destOrd="0" presId="urn:microsoft.com/office/officeart/2008/layout/TitlePictureLineup"/>
    <dgm:cxn modelId="{C1BEC409-4028-45A9-B33C-07D8CC64AB52}" type="presParOf" srcId="{530008D8-6B84-4C53-9C95-77CF6BBA687C}" destId="{F6258C0D-59B7-49E9-A2F6-10B3B6FCC824}" srcOrd="2" destOrd="0" presId="urn:microsoft.com/office/officeart/2008/layout/TitlePictureLineup"/>
    <dgm:cxn modelId="{0B246A57-1CA2-4E9E-8205-0E7FBD86EE09}" type="presParOf" srcId="{530008D8-6B84-4C53-9C95-77CF6BBA687C}" destId="{3436F1E9-8455-4BB6-92C9-CA6FCB62C1FE}" srcOrd="3" destOrd="0" presId="urn:microsoft.com/office/officeart/2008/layout/TitlePictureLineup"/>
    <dgm:cxn modelId="{B939DFE7-A740-455A-8E75-0E65F3A4CD5C}" type="presParOf" srcId="{9059C035-F286-4505-8428-A8943F80D889}" destId="{C7769F5A-6E25-438D-A4C8-808FFE71A1D5}" srcOrd="3" destOrd="0" presId="urn:microsoft.com/office/officeart/2008/layout/TitlePictureLineup"/>
    <dgm:cxn modelId="{59972DA0-941C-4EC5-81E6-22E9D38193C9}" type="presParOf" srcId="{9059C035-F286-4505-8428-A8943F80D889}" destId="{9033D873-C8E0-454F-8E0C-2B3B14C67C31}" srcOrd="4" destOrd="0" presId="urn:microsoft.com/office/officeart/2008/layout/TitlePictureLineup"/>
    <dgm:cxn modelId="{25740F1F-433E-4643-8A23-6C0D71BF935A}" type="presParOf" srcId="{9033D873-C8E0-454F-8E0C-2B3B14C67C31}" destId="{FD33E29D-F1E6-4538-BCC8-9F87A9ED7C73}" srcOrd="0" destOrd="0" presId="urn:microsoft.com/office/officeart/2008/layout/TitlePictureLineup"/>
    <dgm:cxn modelId="{DC0D08C4-0AA6-4B85-94E0-1307E1712266}" type="presParOf" srcId="{9033D873-C8E0-454F-8E0C-2B3B14C67C31}" destId="{B69ED55D-AD86-4236-B642-B40A72DA8A4A}" srcOrd="1" destOrd="0" presId="urn:microsoft.com/office/officeart/2008/layout/TitlePictureLineup"/>
    <dgm:cxn modelId="{9F62A4E6-97E6-46AB-9892-77F1CE1C3079}" type="presParOf" srcId="{9033D873-C8E0-454F-8E0C-2B3B14C67C31}" destId="{8DE85AFE-3A2E-4643-A063-F27CDA534FB6}" srcOrd="2" destOrd="0" presId="urn:microsoft.com/office/officeart/2008/layout/TitlePictureLineup"/>
    <dgm:cxn modelId="{68201BBC-18E3-4026-9A39-EDE3C453981D}" type="presParOf" srcId="{9033D873-C8E0-454F-8E0C-2B3B14C67C31}" destId="{853F8021-50D4-4BBA-AEC9-7AF943850DA7}"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E91D9-EDE7-47E7-BE09-0C2DE2C8D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649AF1-6FCF-4B97-82E6-810227E504F9}">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Google Privacy Centric Development</a:t>
          </a:r>
        </a:p>
      </dgm:t>
    </dgm:pt>
    <dgm:pt modelId="{1D5C099C-C93C-4FCA-A577-E09E801D73B4}" type="parTrans" cxnId="{6874D8BF-4BF8-41B4-A51C-AE401EA198ED}">
      <dgm:prSet/>
      <dgm:spPr/>
      <dgm:t>
        <a:bodyPr/>
        <a:lstStyle/>
        <a:p>
          <a:endParaRPr lang="en-US"/>
        </a:p>
      </dgm:t>
    </dgm:pt>
    <dgm:pt modelId="{19FF3AA7-1163-4961-A04D-7217420A170C}" type="sibTrans" cxnId="{6874D8BF-4BF8-41B4-A51C-AE401EA198ED}">
      <dgm:prSet/>
      <dgm:spPr/>
      <dgm:t>
        <a:bodyPr/>
        <a:lstStyle/>
        <a:p>
          <a:endParaRPr lang="en-US"/>
        </a:p>
      </dgm:t>
    </dgm:pt>
    <dgm:pt modelId="{D7146BA0-0C94-4160-8980-9DBDF44368F6}">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GTM Server-side</a:t>
          </a:r>
        </a:p>
      </dgm:t>
    </dgm:pt>
    <dgm:pt modelId="{CDDCAE0B-6342-4EE8-A186-7ED1AC16311A}" type="parTrans" cxnId="{4E54F3A4-208D-4BB1-A8CF-DF687A71C189}">
      <dgm:prSet/>
      <dgm:spPr/>
      <dgm:t>
        <a:bodyPr/>
        <a:lstStyle/>
        <a:p>
          <a:endParaRPr lang="en-US"/>
        </a:p>
      </dgm:t>
    </dgm:pt>
    <dgm:pt modelId="{5BE18F41-5729-4F32-91FF-6313E5FAEF15}" type="sibTrans" cxnId="{4E54F3A4-208D-4BB1-A8CF-DF687A71C189}">
      <dgm:prSet/>
      <dgm:spPr/>
      <dgm:t>
        <a:bodyPr/>
        <a:lstStyle/>
        <a:p>
          <a:endParaRPr lang="en-US"/>
        </a:p>
      </dgm:t>
    </dgm:pt>
    <dgm:pt modelId="{9A1C245D-1ECA-4F1F-95D1-3F98C1210498}">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First party data strategy</a:t>
          </a:r>
        </a:p>
      </dgm:t>
    </dgm:pt>
    <dgm:pt modelId="{15B26AD0-CE59-4358-BC60-A9ADBA280718}" type="parTrans" cxnId="{BE968C0D-771B-4CE7-932C-985A0BC0A578}">
      <dgm:prSet/>
      <dgm:spPr/>
      <dgm:t>
        <a:bodyPr/>
        <a:lstStyle/>
        <a:p>
          <a:endParaRPr lang="en-US"/>
        </a:p>
      </dgm:t>
    </dgm:pt>
    <dgm:pt modelId="{7E8D07AA-7EC9-4943-BA0E-B9021E7259A4}" type="sibTrans" cxnId="{BE968C0D-771B-4CE7-932C-985A0BC0A578}">
      <dgm:prSet/>
      <dgm:spPr/>
      <dgm:t>
        <a:bodyPr/>
        <a:lstStyle/>
        <a:p>
          <a:endParaRPr lang="en-US"/>
        </a:p>
      </dgm:t>
    </dgm:pt>
    <dgm:pt modelId="{D0819CA7-71D1-4095-A3B3-6B27C7734458}">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Data clean rooms</a:t>
          </a:r>
        </a:p>
      </dgm:t>
    </dgm:pt>
    <dgm:pt modelId="{1B3FBD72-6356-441E-9E6C-3F400BF79EE4}" type="parTrans" cxnId="{B0B701CE-55D0-49F8-AD17-89D754FF586C}">
      <dgm:prSet/>
      <dgm:spPr/>
      <dgm:t>
        <a:bodyPr/>
        <a:lstStyle/>
        <a:p>
          <a:endParaRPr lang="en-US"/>
        </a:p>
      </dgm:t>
    </dgm:pt>
    <dgm:pt modelId="{CA375F9F-C049-4087-9622-8AB6E3413F6D}" type="sibTrans" cxnId="{B0B701CE-55D0-49F8-AD17-89D754FF586C}">
      <dgm:prSet/>
      <dgm:spPr/>
      <dgm:t>
        <a:bodyPr/>
        <a:lstStyle/>
        <a:p>
          <a:endParaRPr lang="en-US"/>
        </a:p>
      </dgm:t>
    </dgm:pt>
    <dgm:pt modelId="{2C2B2C8E-B177-46F4-BC13-F47699AB7299}">
      <dgm:prSet phldrT="[Text]" custT="1">
        <dgm:style>
          <a:lnRef idx="0">
            <a:schemeClr val="accent1"/>
          </a:lnRef>
          <a:fillRef idx="3">
            <a:schemeClr val="accent1"/>
          </a:fillRef>
          <a:effectRef idx="3">
            <a:schemeClr val="accent1"/>
          </a:effectRef>
          <a:fontRef idx="minor">
            <a:schemeClr val="lt1"/>
          </a:fontRef>
        </dgm:style>
      </dgm:prSet>
      <dgm:spPr/>
      <dgm:t>
        <a:bodyPr/>
        <a:lstStyle/>
        <a:p>
          <a:pPr>
            <a:buFont typeface="Arial" panose="020B0604020202020204" pitchFamily="34" charset="0"/>
            <a:buChar char="•"/>
          </a:pPr>
          <a:r>
            <a:rPr lang="en-US" sz="1800" b="1">
              <a:solidFill>
                <a:schemeClr val="bg2"/>
              </a:solidFill>
              <a:latin typeface="+mj-lt"/>
            </a:rPr>
            <a:t>Conversion Modelling</a:t>
          </a:r>
        </a:p>
      </dgm:t>
    </dgm:pt>
    <dgm:pt modelId="{E91303FA-A8F9-4F1A-8903-5373A6A17ECE}" type="parTrans" cxnId="{B18D340F-DCBE-49AE-9EBE-02C9CA2A1C98}">
      <dgm:prSet/>
      <dgm:spPr/>
      <dgm:t>
        <a:bodyPr/>
        <a:lstStyle/>
        <a:p>
          <a:endParaRPr lang="en-US"/>
        </a:p>
      </dgm:t>
    </dgm:pt>
    <dgm:pt modelId="{FF6EFB28-CB0E-4EE2-8DDE-D77891AE9700}" type="sibTrans" cxnId="{B18D340F-DCBE-49AE-9EBE-02C9CA2A1C98}">
      <dgm:prSet/>
      <dgm:spPr/>
      <dgm:t>
        <a:bodyPr/>
        <a:lstStyle/>
        <a:p>
          <a:endParaRPr lang="en-US"/>
        </a:p>
      </dgm:t>
    </dgm:pt>
    <dgm:pt modelId="{A1995957-6C4F-4DB1-B668-3D12E23D18E3}" type="pres">
      <dgm:prSet presAssocID="{FDFE91D9-EDE7-47E7-BE09-0C2DE2C8D8F8}" presName="linear" presStyleCnt="0">
        <dgm:presLayoutVars>
          <dgm:dir/>
          <dgm:animLvl val="lvl"/>
          <dgm:resizeHandles val="exact"/>
        </dgm:presLayoutVars>
      </dgm:prSet>
      <dgm:spPr/>
    </dgm:pt>
    <dgm:pt modelId="{AE10F12A-8CB3-48FB-B0B5-66A1188F681F}" type="pres">
      <dgm:prSet presAssocID="{7D649AF1-6FCF-4B97-82E6-810227E504F9}" presName="parentLin" presStyleCnt="0"/>
      <dgm:spPr/>
    </dgm:pt>
    <dgm:pt modelId="{E0901579-E579-4AE5-BA00-EBAE8AC3AEAA}" type="pres">
      <dgm:prSet presAssocID="{7D649AF1-6FCF-4B97-82E6-810227E504F9}" presName="parentLeftMargin" presStyleLbl="node1" presStyleIdx="0" presStyleCnt="5"/>
      <dgm:spPr/>
    </dgm:pt>
    <dgm:pt modelId="{A2F0574A-6080-41D8-9C25-3621EC04049E}" type="pres">
      <dgm:prSet presAssocID="{7D649AF1-6FCF-4B97-82E6-810227E504F9}" presName="parentText" presStyleLbl="node1" presStyleIdx="0" presStyleCnt="5" custLinFactNeighborY="4789">
        <dgm:presLayoutVars>
          <dgm:chMax val="0"/>
          <dgm:bulletEnabled val="1"/>
        </dgm:presLayoutVars>
      </dgm:prSet>
      <dgm:spPr/>
    </dgm:pt>
    <dgm:pt modelId="{5C0952ED-801C-4282-BCEC-E1CB7D2D57F4}" type="pres">
      <dgm:prSet presAssocID="{7D649AF1-6FCF-4B97-82E6-810227E504F9}" presName="negativeSpace" presStyleCnt="0"/>
      <dgm:spPr/>
    </dgm:pt>
    <dgm:pt modelId="{78E76AD1-6A40-4954-86E2-08449623798F}" type="pres">
      <dgm:prSet presAssocID="{7D649AF1-6FCF-4B97-82E6-810227E504F9}" presName="childText" presStyleLbl="conFgAcc1" presStyleIdx="0" presStyleCnt="5">
        <dgm:presLayoutVars>
          <dgm:bulletEnabled val="1"/>
        </dgm:presLayoutVars>
      </dgm:prSet>
      <dgm:spPr/>
    </dgm:pt>
    <dgm:pt modelId="{19C0F93E-BAE2-4C1A-9C7D-8F03B01FCE7C}" type="pres">
      <dgm:prSet presAssocID="{19FF3AA7-1163-4961-A04D-7217420A170C}" presName="spaceBetweenRectangles" presStyleCnt="0"/>
      <dgm:spPr/>
    </dgm:pt>
    <dgm:pt modelId="{8520CA8F-3A6A-478E-B1DE-1D37166EA856}" type="pres">
      <dgm:prSet presAssocID="{D7146BA0-0C94-4160-8980-9DBDF44368F6}" presName="parentLin" presStyleCnt="0"/>
      <dgm:spPr/>
    </dgm:pt>
    <dgm:pt modelId="{1BB9A1CB-ED15-4312-B130-244E9E8CEA86}" type="pres">
      <dgm:prSet presAssocID="{D7146BA0-0C94-4160-8980-9DBDF44368F6}" presName="parentLeftMargin" presStyleLbl="node1" presStyleIdx="0" presStyleCnt="5"/>
      <dgm:spPr/>
    </dgm:pt>
    <dgm:pt modelId="{02A2CEC4-60B7-4D99-AC4A-0F8DD592489F}" type="pres">
      <dgm:prSet presAssocID="{D7146BA0-0C94-4160-8980-9DBDF44368F6}" presName="parentText" presStyleLbl="node1" presStyleIdx="1" presStyleCnt="5" custLinFactNeighborY="4789">
        <dgm:presLayoutVars>
          <dgm:chMax val="0"/>
          <dgm:bulletEnabled val="1"/>
        </dgm:presLayoutVars>
      </dgm:prSet>
      <dgm:spPr/>
    </dgm:pt>
    <dgm:pt modelId="{C20FF588-3C1E-4FBF-9ABE-A230D5D7A649}" type="pres">
      <dgm:prSet presAssocID="{D7146BA0-0C94-4160-8980-9DBDF44368F6}" presName="negativeSpace" presStyleCnt="0"/>
      <dgm:spPr/>
    </dgm:pt>
    <dgm:pt modelId="{99806E2A-FE0E-4705-89F9-560F19962FBC}" type="pres">
      <dgm:prSet presAssocID="{D7146BA0-0C94-4160-8980-9DBDF44368F6}" presName="childText" presStyleLbl="conFgAcc1" presStyleIdx="1" presStyleCnt="5">
        <dgm:presLayoutVars>
          <dgm:bulletEnabled val="1"/>
        </dgm:presLayoutVars>
      </dgm:prSet>
      <dgm:spPr/>
    </dgm:pt>
    <dgm:pt modelId="{B731A6B5-19BE-45E2-8A4E-B41939A6F872}" type="pres">
      <dgm:prSet presAssocID="{5BE18F41-5729-4F32-91FF-6313E5FAEF15}" presName="spaceBetweenRectangles" presStyleCnt="0"/>
      <dgm:spPr/>
    </dgm:pt>
    <dgm:pt modelId="{6715FCCA-F58B-4318-8D38-BDC618DDAA88}" type="pres">
      <dgm:prSet presAssocID="{9A1C245D-1ECA-4F1F-95D1-3F98C1210498}" presName="parentLin" presStyleCnt="0"/>
      <dgm:spPr/>
    </dgm:pt>
    <dgm:pt modelId="{9EC17BC6-4F04-4C0F-997F-50DCF8A0BB7C}" type="pres">
      <dgm:prSet presAssocID="{9A1C245D-1ECA-4F1F-95D1-3F98C1210498}" presName="parentLeftMargin" presStyleLbl="node1" presStyleIdx="1" presStyleCnt="5"/>
      <dgm:spPr/>
    </dgm:pt>
    <dgm:pt modelId="{9DEA646B-9906-4848-A1EC-BFCF54634366}" type="pres">
      <dgm:prSet presAssocID="{9A1C245D-1ECA-4F1F-95D1-3F98C1210498}" presName="parentText" presStyleLbl="node1" presStyleIdx="2" presStyleCnt="5">
        <dgm:presLayoutVars>
          <dgm:chMax val="0"/>
          <dgm:bulletEnabled val="1"/>
        </dgm:presLayoutVars>
      </dgm:prSet>
      <dgm:spPr/>
    </dgm:pt>
    <dgm:pt modelId="{47F7A8E8-8467-4BD3-8B0C-0B31B720EF99}" type="pres">
      <dgm:prSet presAssocID="{9A1C245D-1ECA-4F1F-95D1-3F98C1210498}" presName="negativeSpace" presStyleCnt="0"/>
      <dgm:spPr/>
    </dgm:pt>
    <dgm:pt modelId="{4173ED87-92CD-4D1B-80D7-F626BA7467C8}" type="pres">
      <dgm:prSet presAssocID="{9A1C245D-1ECA-4F1F-95D1-3F98C1210498}" presName="childText" presStyleLbl="conFgAcc1" presStyleIdx="2" presStyleCnt="5">
        <dgm:presLayoutVars>
          <dgm:bulletEnabled val="1"/>
        </dgm:presLayoutVars>
      </dgm:prSet>
      <dgm:spPr/>
    </dgm:pt>
    <dgm:pt modelId="{EA3C47FC-B3AB-4B9A-AFE5-2D4E79C118AB}" type="pres">
      <dgm:prSet presAssocID="{7E8D07AA-7EC9-4943-BA0E-B9021E7259A4}" presName="spaceBetweenRectangles" presStyleCnt="0"/>
      <dgm:spPr/>
    </dgm:pt>
    <dgm:pt modelId="{B38E5964-6C30-4247-BEB9-165A3A29D78C}" type="pres">
      <dgm:prSet presAssocID="{2C2B2C8E-B177-46F4-BC13-F47699AB7299}" presName="parentLin" presStyleCnt="0"/>
      <dgm:spPr/>
    </dgm:pt>
    <dgm:pt modelId="{0FD34979-AE18-4B02-A22B-936F7514609A}" type="pres">
      <dgm:prSet presAssocID="{2C2B2C8E-B177-46F4-BC13-F47699AB7299}" presName="parentLeftMargin" presStyleLbl="node1" presStyleIdx="2" presStyleCnt="5"/>
      <dgm:spPr/>
    </dgm:pt>
    <dgm:pt modelId="{53FC2659-54D5-4C8B-A0AB-18091C4B4A7E}" type="pres">
      <dgm:prSet presAssocID="{2C2B2C8E-B177-46F4-BC13-F47699AB7299}" presName="parentText" presStyleLbl="node1" presStyleIdx="3" presStyleCnt="5">
        <dgm:presLayoutVars>
          <dgm:chMax val="0"/>
          <dgm:bulletEnabled val="1"/>
        </dgm:presLayoutVars>
      </dgm:prSet>
      <dgm:spPr/>
    </dgm:pt>
    <dgm:pt modelId="{948ED013-A930-4E8D-A7A4-96485FC259C4}" type="pres">
      <dgm:prSet presAssocID="{2C2B2C8E-B177-46F4-BC13-F47699AB7299}" presName="negativeSpace" presStyleCnt="0"/>
      <dgm:spPr/>
    </dgm:pt>
    <dgm:pt modelId="{E760224F-D4E4-458A-824A-F8DFA5A2A2B5}" type="pres">
      <dgm:prSet presAssocID="{2C2B2C8E-B177-46F4-BC13-F47699AB7299}" presName="childText" presStyleLbl="conFgAcc1" presStyleIdx="3" presStyleCnt="5">
        <dgm:presLayoutVars>
          <dgm:bulletEnabled val="1"/>
        </dgm:presLayoutVars>
      </dgm:prSet>
      <dgm:spPr/>
    </dgm:pt>
    <dgm:pt modelId="{4B997D2F-8EF4-428D-A7A9-77A29C440D19}" type="pres">
      <dgm:prSet presAssocID="{FF6EFB28-CB0E-4EE2-8DDE-D77891AE9700}" presName="spaceBetweenRectangles" presStyleCnt="0"/>
      <dgm:spPr/>
    </dgm:pt>
    <dgm:pt modelId="{6E6574B7-A41D-45C5-B9E7-A9062D0D2C0D}" type="pres">
      <dgm:prSet presAssocID="{D0819CA7-71D1-4095-A3B3-6B27C7734458}" presName="parentLin" presStyleCnt="0"/>
      <dgm:spPr/>
    </dgm:pt>
    <dgm:pt modelId="{AF8B95B7-A18B-4D65-9407-670A4EBB976B}" type="pres">
      <dgm:prSet presAssocID="{D0819CA7-71D1-4095-A3B3-6B27C7734458}" presName="parentLeftMargin" presStyleLbl="node1" presStyleIdx="3" presStyleCnt="5"/>
      <dgm:spPr/>
    </dgm:pt>
    <dgm:pt modelId="{AE3856D9-95E2-48A0-AA7B-2A8CDBCECCB0}" type="pres">
      <dgm:prSet presAssocID="{D0819CA7-71D1-4095-A3B3-6B27C7734458}" presName="parentText" presStyleLbl="node1" presStyleIdx="4" presStyleCnt="5">
        <dgm:presLayoutVars>
          <dgm:chMax val="0"/>
          <dgm:bulletEnabled val="1"/>
        </dgm:presLayoutVars>
      </dgm:prSet>
      <dgm:spPr/>
    </dgm:pt>
    <dgm:pt modelId="{C6057EC7-F348-47C5-97B9-6160AE2C8CE1}" type="pres">
      <dgm:prSet presAssocID="{D0819CA7-71D1-4095-A3B3-6B27C7734458}" presName="negativeSpace" presStyleCnt="0"/>
      <dgm:spPr/>
    </dgm:pt>
    <dgm:pt modelId="{CB28FD06-F9CC-4FD3-8515-6A3E5F657903}" type="pres">
      <dgm:prSet presAssocID="{D0819CA7-71D1-4095-A3B3-6B27C7734458}" presName="childText" presStyleLbl="conFgAcc1" presStyleIdx="4" presStyleCnt="5">
        <dgm:presLayoutVars>
          <dgm:bulletEnabled val="1"/>
        </dgm:presLayoutVars>
      </dgm:prSet>
      <dgm:spPr/>
    </dgm:pt>
  </dgm:ptLst>
  <dgm:cxnLst>
    <dgm:cxn modelId="{BE968C0D-771B-4CE7-932C-985A0BC0A578}" srcId="{FDFE91D9-EDE7-47E7-BE09-0C2DE2C8D8F8}" destId="{9A1C245D-1ECA-4F1F-95D1-3F98C1210498}" srcOrd="2" destOrd="0" parTransId="{15B26AD0-CE59-4358-BC60-A9ADBA280718}" sibTransId="{7E8D07AA-7EC9-4943-BA0E-B9021E7259A4}"/>
    <dgm:cxn modelId="{B18D340F-DCBE-49AE-9EBE-02C9CA2A1C98}" srcId="{FDFE91D9-EDE7-47E7-BE09-0C2DE2C8D8F8}" destId="{2C2B2C8E-B177-46F4-BC13-F47699AB7299}" srcOrd="3" destOrd="0" parTransId="{E91303FA-A8F9-4F1A-8903-5373A6A17ECE}" sibTransId="{FF6EFB28-CB0E-4EE2-8DDE-D77891AE9700}"/>
    <dgm:cxn modelId="{B5DD0339-37DA-46D2-88FB-521C709B3C01}" type="presOf" srcId="{FDFE91D9-EDE7-47E7-BE09-0C2DE2C8D8F8}" destId="{A1995957-6C4F-4DB1-B668-3D12E23D18E3}" srcOrd="0" destOrd="0" presId="urn:microsoft.com/office/officeart/2005/8/layout/list1"/>
    <dgm:cxn modelId="{1828C368-EE9E-4FA0-9A01-F518FADA80C3}" type="presOf" srcId="{7D649AF1-6FCF-4B97-82E6-810227E504F9}" destId="{A2F0574A-6080-41D8-9C25-3621EC04049E}" srcOrd="1" destOrd="0" presId="urn:microsoft.com/office/officeart/2005/8/layout/list1"/>
    <dgm:cxn modelId="{C103F549-6D47-4FFB-B285-6AA640FC0F52}" type="presOf" srcId="{D7146BA0-0C94-4160-8980-9DBDF44368F6}" destId="{02A2CEC4-60B7-4D99-AC4A-0F8DD592489F}" srcOrd="1" destOrd="0" presId="urn:microsoft.com/office/officeart/2005/8/layout/list1"/>
    <dgm:cxn modelId="{7FD9136A-F1E8-4C6D-9BDB-C46900C25026}" type="presOf" srcId="{7D649AF1-6FCF-4B97-82E6-810227E504F9}" destId="{E0901579-E579-4AE5-BA00-EBAE8AC3AEAA}" srcOrd="0" destOrd="0" presId="urn:microsoft.com/office/officeart/2005/8/layout/list1"/>
    <dgm:cxn modelId="{32948084-0333-4E87-9888-8E2CE5ED0FC6}" type="presOf" srcId="{9A1C245D-1ECA-4F1F-95D1-3F98C1210498}" destId="{9DEA646B-9906-4848-A1EC-BFCF54634366}" srcOrd="1" destOrd="0" presId="urn:microsoft.com/office/officeart/2005/8/layout/list1"/>
    <dgm:cxn modelId="{68146C85-B6BB-4830-9C34-C9D5E3729C47}" type="presOf" srcId="{D0819CA7-71D1-4095-A3B3-6B27C7734458}" destId="{AE3856D9-95E2-48A0-AA7B-2A8CDBCECCB0}" srcOrd="1" destOrd="0" presId="urn:microsoft.com/office/officeart/2005/8/layout/list1"/>
    <dgm:cxn modelId="{2ACC9699-0CCB-40D1-BAED-DC3682CA820E}" type="presOf" srcId="{9A1C245D-1ECA-4F1F-95D1-3F98C1210498}" destId="{9EC17BC6-4F04-4C0F-997F-50DCF8A0BB7C}" srcOrd="0" destOrd="0" presId="urn:microsoft.com/office/officeart/2005/8/layout/list1"/>
    <dgm:cxn modelId="{4E54F3A4-208D-4BB1-A8CF-DF687A71C189}" srcId="{FDFE91D9-EDE7-47E7-BE09-0C2DE2C8D8F8}" destId="{D7146BA0-0C94-4160-8980-9DBDF44368F6}" srcOrd="1" destOrd="0" parTransId="{CDDCAE0B-6342-4EE8-A186-7ED1AC16311A}" sibTransId="{5BE18F41-5729-4F32-91FF-6313E5FAEF15}"/>
    <dgm:cxn modelId="{FCE055AE-69A4-4E9E-A72A-C3C3A7345120}" type="presOf" srcId="{D0819CA7-71D1-4095-A3B3-6B27C7734458}" destId="{AF8B95B7-A18B-4D65-9407-670A4EBB976B}" srcOrd="0" destOrd="0" presId="urn:microsoft.com/office/officeart/2005/8/layout/list1"/>
    <dgm:cxn modelId="{6874D8BF-4BF8-41B4-A51C-AE401EA198ED}" srcId="{FDFE91D9-EDE7-47E7-BE09-0C2DE2C8D8F8}" destId="{7D649AF1-6FCF-4B97-82E6-810227E504F9}" srcOrd="0" destOrd="0" parTransId="{1D5C099C-C93C-4FCA-A577-E09E801D73B4}" sibTransId="{19FF3AA7-1163-4961-A04D-7217420A170C}"/>
    <dgm:cxn modelId="{DB8C2BCB-7525-4038-BF98-DAFB6EF83BFD}" type="presOf" srcId="{2C2B2C8E-B177-46F4-BC13-F47699AB7299}" destId="{53FC2659-54D5-4C8B-A0AB-18091C4B4A7E}" srcOrd="1" destOrd="0" presId="urn:microsoft.com/office/officeart/2005/8/layout/list1"/>
    <dgm:cxn modelId="{B0B701CE-55D0-49F8-AD17-89D754FF586C}" srcId="{FDFE91D9-EDE7-47E7-BE09-0C2DE2C8D8F8}" destId="{D0819CA7-71D1-4095-A3B3-6B27C7734458}" srcOrd="4" destOrd="0" parTransId="{1B3FBD72-6356-441E-9E6C-3F400BF79EE4}" sibTransId="{CA375F9F-C049-4087-9622-8AB6E3413F6D}"/>
    <dgm:cxn modelId="{BEC1C2EA-66EE-4B24-86B1-8B3EDD988F11}" type="presOf" srcId="{D7146BA0-0C94-4160-8980-9DBDF44368F6}" destId="{1BB9A1CB-ED15-4312-B130-244E9E8CEA86}" srcOrd="0" destOrd="0" presId="urn:microsoft.com/office/officeart/2005/8/layout/list1"/>
    <dgm:cxn modelId="{50A9E9F9-AB2D-4CB3-8D2B-F1FC571AFAD1}" type="presOf" srcId="{2C2B2C8E-B177-46F4-BC13-F47699AB7299}" destId="{0FD34979-AE18-4B02-A22B-936F7514609A}" srcOrd="0" destOrd="0" presId="urn:microsoft.com/office/officeart/2005/8/layout/list1"/>
    <dgm:cxn modelId="{921A3C46-539D-4400-AF50-0257EDB9ADD3}" type="presParOf" srcId="{A1995957-6C4F-4DB1-B668-3D12E23D18E3}" destId="{AE10F12A-8CB3-48FB-B0B5-66A1188F681F}" srcOrd="0" destOrd="0" presId="urn:microsoft.com/office/officeart/2005/8/layout/list1"/>
    <dgm:cxn modelId="{9A90C3D1-8D29-4E46-ABEA-BAA24203C458}" type="presParOf" srcId="{AE10F12A-8CB3-48FB-B0B5-66A1188F681F}" destId="{E0901579-E579-4AE5-BA00-EBAE8AC3AEAA}" srcOrd="0" destOrd="0" presId="urn:microsoft.com/office/officeart/2005/8/layout/list1"/>
    <dgm:cxn modelId="{131BBC4E-B1B2-4FF8-B141-D76ABA43615D}" type="presParOf" srcId="{AE10F12A-8CB3-48FB-B0B5-66A1188F681F}" destId="{A2F0574A-6080-41D8-9C25-3621EC04049E}" srcOrd="1" destOrd="0" presId="urn:microsoft.com/office/officeart/2005/8/layout/list1"/>
    <dgm:cxn modelId="{44BFA288-E3CE-4D4D-B6C8-2036D88FB65B}" type="presParOf" srcId="{A1995957-6C4F-4DB1-B668-3D12E23D18E3}" destId="{5C0952ED-801C-4282-BCEC-E1CB7D2D57F4}" srcOrd="1" destOrd="0" presId="urn:microsoft.com/office/officeart/2005/8/layout/list1"/>
    <dgm:cxn modelId="{9B3EF691-FC2E-43CE-9791-62FF44534DDB}" type="presParOf" srcId="{A1995957-6C4F-4DB1-B668-3D12E23D18E3}" destId="{78E76AD1-6A40-4954-86E2-08449623798F}" srcOrd="2" destOrd="0" presId="urn:microsoft.com/office/officeart/2005/8/layout/list1"/>
    <dgm:cxn modelId="{658645CF-C12E-4AEE-B5C7-78C218657328}" type="presParOf" srcId="{A1995957-6C4F-4DB1-B668-3D12E23D18E3}" destId="{19C0F93E-BAE2-4C1A-9C7D-8F03B01FCE7C}" srcOrd="3" destOrd="0" presId="urn:microsoft.com/office/officeart/2005/8/layout/list1"/>
    <dgm:cxn modelId="{ED81096E-3BAF-4289-8A63-6E7E0D62D085}" type="presParOf" srcId="{A1995957-6C4F-4DB1-B668-3D12E23D18E3}" destId="{8520CA8F-3A6A-478E-B1DE-1D37166EA856}" srcOrd="4" destOrd="0" presId="urn:microsoft.com/office/officeart/2005/8/layout/list1"/>
    <dgm:cxn modelId="{13154AA6-9129-427E-BAD1-B25F09CDCB86}" type="presParOf" srcId="{8520CA8F-3A6A-478E-B1DE-1D37166EA856}" destId="{1BB9A1CB-ED15-4312-B130-244E9E8CEA86}" srcOrd="0" destOrd="0" presId="urn:microsoft.com/office/officeart/2005/8/layout/list1"/>
    <dgm:cxn modelId="{214A93D1-3FBE-4C72-9138-2010F5A413B1}" type="presParOf" srcId="{8520CA8F-3A6A-478E-B1DE-1D37166EA856}" destId="{02A2CEC4-60B7-4D99-AC4A-0F8DD592489F}" srcOrd="1" destOrd="0" presId="urn:microsoft.com/office/officeart/2005/8/layout/list1"/>
    <dgm:cxn modelId="{23E7173D-88A8-4659-A9CE-7D9AE09B95C1}" type="presParOf" srcId="{A1995957-6C4F-4DB1-B668-3D12E23D18E3}" destId="{C20FF588-3C1E-4FBF-9ABE-A230D5D7A649}" srcOrd="5" destOrd="0" presId="urn:microsoft.com/office/officeart/2005/8/layout/list1"/>
    <dgm:cxn modelId="{66736299-0F93-42EF-9394-25537BC3201E}" type="presParOf" srcId="{A1995957-6C4F-4DB1-B668-3D12E23D18E3}" destId="{99806E2A-FE0E-4705-89F9-560F19962FBC}" srcOrd="6" destOrd="0" presId="urn:microsoft.com/office/officeart/2005/8/layout/list1"/>
    <dgm:cxn modelId="{324DF316-E7D2-4AC3-B95A-CF508A303F99}" type="presParOf" srcId="{A1995957-6C4F-4DB1-B668-3D12E23D18E3}" destId="{B731A6B5-19BE-45E2-8A4E-B41939A6F872}" srcOrd="7" destOrd="0" presId="urn:microsoft.com/office/officeart/2005/8/layout/list1"/>
    <dgm:cxn modelId="{8CA0723C-62BC-4F18-A4C5-06832199D173}" type="presParOf" srcId="{A1995957-6C4F-4DB1-B668-3D12E23D18E3}" destId="{6715FCCA-F58B-4318-8D38-BDC618DDAA88}" srcOrd="8" destOrd="0" presId="urn:microsoft.com/office/officeart/2005/8/layout/list1"/>
    <dgm:cxn modelId="{0D4D6138-818C-48A0-8762-70EFF47793A1}" type="presParOf" srcId="{6715FCCA-F58B-4318-8D38-BDC618DDAA88}" destId="{9EC17BC6-4F04-4C0F-997F-50DCF8A0BB7C}" srcOrd="0" destOrd="0" presId="urn:microsoft.com/office/officeart/2005/8/layout/list1"/>
    <dgm:cxn modelId="{567DF0CD-EBCE-41E4-8280-B50BBEDC4462}" type="presParOf" srcId="{6715FCCA-F58B-4318-8D38-BDC618DDAA88}" destId="{9DEA646B-9906-4848-A1EC-BFCF54634366}" srcOrd="1" destOrd="0" presId="urn:microsoft.com/office/officeart/2005/8/layout/list1"/>
    <dgm:cxn modelId="{B36A758A-E5DB-42BA-BFA8-4EF0F65B52A1}" type="presParOf" srcId="{A1995957-6C4F-4DB1-B668-3D12E23D18E3}" destId="{47F7A8E8-8467-4BD3-8B0C-0B31B720EF99}" srcOrd="9" destOrd="0" presId="urn:microsoft.com/office/officeart/2005/8/layout/list1"/>
    <dgm:cxn modelId="{FB75E1B2-3764-4139-A6F7-391E3555318C}" type="presParOf" srcId="{A1995957-6C4F-4DB1-B668-3D12E23D18E3}" destId="{4173ED87-92CD-4D1B-80D7-F626BA7467C8}" srcOrd="10" destOrd="0" presId="urn:microsoft.com/office/officeart/2005/8/layout/list1"/>
    <dgm:cxn modelId="{F4EA7DE5-C00F-4026-8B55-A0F4C28FF690}" type="presParOf" srcId="{A1995957-6C4F-4DB1-B668-3D12E23D18E3}" destId="{EA3C47FC-B3AB-4B9A-AFE5-2D4E79C118AB}" srcOrd="11" destOrd="0" presId="urn:microsoft.com/office/officeart/2005/8/layout/list1"/>
    <dgm:cxn modelId="{0A215355-E77B-4D7D-B57A-BEFC571130AB}" type="presParOf" srcId="{A1995957-6C4F-4DB1-B668-3D12E23D18E3}" destId="{B38E5964-6C30-4247-BEB9-165A3A29D78C}" srcOrd="12" destOrd="0" presId="urn:microsoft.com/office/officeart/2005/8/layout/list1"/>
    <dgm:cxn modelId="{7D02F205-4057-4C10-BBDA-7FF57BC9C807}" type="presParOf" srcId="{B38E5964-6C30-4247-BEB9-165A3A29D78C}" destId="{0FD34979-AE18-4B02-A22B-936F7514609A}" srcOrd="0" destOrd="0" presId="urn:microsoft.com/office/officeart/2005/8/layout/list1"/>
    <dgm:cxn modelId="{6128E29D-9AE7-47BA-A84A-AC8902B21E13}" type="presParOf" srcId="{B38E5964-6C30-4247-BEB9-165A3A29D78C}" destId="{53FC2659-54D5-4C8B-A0AB-18091C4B4A7E}" srcOrd="1" destOrd="0" presId="urn:microsoft.com/office/officeart/2005/8/layout/list1"/>
    <dgm:cxn modelId="{84C4E0E3-1700-4752-B871-9FE3766FD2DA}" type="presParOf" srcId="{A1995957-6C4F-4DB1-B668-3D12E23D18E3}" destId="{948ED013-A930-4E8D-A7A4-96485FC259C4}" srcOrd="13" destOrd="0" presId="urn:microsoft.com/office/officeart/2005/8/layout/list1"/>
    <dgm:cxn modelId="{29F6B819-A723-4803-B717-0046B4814128}" type="presParOf" srcId="{A1995957-6C4F-4DB1-B668-3D12E23D18E3}" destId="{E760224F-D4E4-458A-824A-F8DFA5A2A2B5}" srcOrd="14" destOrd="0" presId="urn:microsoft.com/office/officeart/2005/8/layout/list1"/>
    <dgm:cxn modelId="{6CE56C4C-A931-451E-A75D-B42AAD033EF1}" type="presParOf" srcId="{A1995957-6C4F-4DB1-B668-3D12E23D18E3}" destId="{4B997D2F-8EF4-428D-A7A9-77A29C440D19}" srcOrd="15" destOrd="0" presId="urn:microsoft.com/office/officeart/2005/8/layout/list1"/>
    <dgm:cxn modelId="{9480D1D0-B095-48CC-B7DA-3F427EF67165}" type="presParOf" srcId="{A1995957-6C4F-4DB1-B668-3D12E23D18E3}" destId="{6E6574B7-A41D-45C5-B9E7-A9062D0D2C0D}" srcOrd="16" destOrd="0" presId="urn:microsoft.com/office/officeart/2005/8/layout/list1"/>
    <dgm:cxn modelId="{A04B0DE6-7081-4851-BDC4-155D9CF26547}" type="presParOf" srcId="{6E6574B7-A41D-45C5-B9E7-A9062D0D2C0D}" destId="{AF8B95B7-A18B-4D65-9407-670A4EBB976B}" srcOrd="0" destOrd="0" presId="urn:microsoft.com/office/officeart/2005/8/layout/list1"/>
    <dgm:cxn modelId="{BCA3EDD5-6A61-4DAB-8454-6E826B64986F}" type="presParOf" srcId="{6E6574B7-A41D-45C5-B9E7-A9062D0D2C0D}" destId="{AE3856D9-95E2-48A0-AA7B-2A8CDBCECCB0}" srcOrd="1" destOrd="0" presId="urn:microsoft.com/office/officeart/2005/8/layout/list1"/>
    <dgm:cxn modelId="{237A8387-898B-48B9-8F95-3F7CD3098500}" type="presParOf" srcId="{A1995957-6C4F-4DB1-B668-3D12E23D18E3}" destId="{C6057EC7-F348-47C5-97B9-6160AE2C8CE1}" srcOrd="17" destOrd="0" presId="urn:microsoft.com/office/officeart/2005/8/layout/list1"/>
    <dgm:cxn modelId="{9F8B9F12-7988-4F75-BBC7-B0207AA028F9}" type="presParOf" srcId="{A1995957-6C4F-4DB1-B668-3D12E23D18E3}" destId="{CB28FD06-F9CC-4FD3-8515-6A3E5F65790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013148-FF4C-4143-919E-DEEC1F2A68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5703351-4823-481F-A752-F1B358765F52}">
      <dgm:prSet phldrT="[Text]" phldr="1"/>
      <dgm:spPr/>
      <dgm:t>
        <a:bodyPr/>
        <a:lstStyle/>
        <a:p>
          <a:endParaRPr lang="en-US">
            <a:solidFill>
              <a:srgbClr val="FE414D"/>
            </a:solidFill>
          </a:endParaRPr>
        </a:p>
      </dgm:t>
    </dgm:pt>
    <dgm:pt modelId="{A4D424A2-B14D-46B0-BE2B-5339840F45BD}" type="parTrans" cxnId="{311BD391-AF98-416E-BB3D-22D502D835FB}">
      <dgm:prSet/>
      <dgm:spPr/>
      <dgm:t>
        <a:bodyPr/>
        <a:lstStyle/>
        <a:p>
          <a:endParaRPr lang="en-US"/>
        </a:p>
      </dgm:t>
    </dgm:pt>
    <dgm:pt modelId="{9C487C36-36F4-4B26-94A6-7A146A360A64}" type="sibTrans" cxnId="{311BD391-AF98-416E-BB3D-22D502D835FB}">
      <dgm:prSet/>
      <dgm:spPr/>
      <dgm:t>
        <a:bodyPr/>
        <a:lstStyle/>
        <a:p>
          <a:endParaRPr lang="en-US"/>
        </a:p>
      </dgm:t>
    </dgm:pt>
    <dgm:pt modelId="{63BC439D-9B73-49FB-9674-F660F1611C10}">
      <dgm:prSet phldrT="[Text]" custT="1"/>
      <dgm:spPr/>
      <dgm:t>
        <a:bodyPr/>
        <a:lstStyle/>
        <a:p>
          <a:r>
            <a:rPr lang="en-US" sz="1800" b="0" i="0">
              <a:latin typeface="+mj-lt"/>
            </a:rPr>
            <a:t>Clients receive measurement data from a device</a:t>
          </a:r>
          <a:endParaRPr lang="en-US" sz="1800" b="0">
            <a:latin typeface="+mj-lt"/>
          </a:endParaRPr>
        </a:p>
      </dgm:t>
    </dgm:pt>
    <dgm:pt modelId="{E42E71E8-3D47-4932-8E9D-077CAC37528F}" type="parTrans" cxnId="{2E5EA4E5-791D-432D-A47E-A9CFAC9C3956}">
      <dgm:prSet/>
      <dgm:spPr/>
      <dgm:t>
        <a:bodyPr/>
        <a:lstStyle/>
        <a:p>
          <a:endParaRPr lang="en-US"/>
        </a:p>
      </dgm:t>
    </dgm:pt>
    <dgm:pt modelId="{35F479A1-BD2A-4E30-9AEC-620813742E0F}" type="sibTrans" cxnId="{2E5EA4E5-791D-432D-A47E-A9CFAC9C3956}">
      <dgm:prSet/>
      <dgm:spPr/>
      <dgm:t>
        <a:bodyPr/>
        <a:lstStyle/>
        <a:p>
          <a:endParaRPr lang="en-US"/>
        </a:p>
      </dgm:t>
    </dgm:pt>
    <dgm:pt modelId="{A034DFAC-AC67-44C3-AF0D-067A2ED73554}">
      <dgm:prSet phldrT="[Text]" custT="1"/>
      <dgm:spPr/>
      <dgm:t>
        <a:bodyPr/>
        <a:lstStyle/>
        <a:p>
          <a:r>
            <a:rPr lang="en-US" sz="1800" b="0" i="0">
              <a:latin typeface="+mj-lt"/>
            </a:rPr>
            <a:t>Clients transform request data into one or more events</a:t>
          </a:r>
          <a:endParaRPr lang="en-US" sz="1800" b="0">
            <a:latin typeface="+mj-lt"/>
          </a:endParaRPr>
        </a:p>
      </dgm:t>
    </dgm:pt>
    <dgm:pt modelId="{349A3E7B-B21C-49C2-B8B4-61A140E24CA8}" type="parTrans" cxnId="{8C1D0444-DD73-4DAC-AC2F-C02FC8F84F9F}">
      <dgm:prSet/>
      <dgm:spPr/>
      <dgm:t>
        <a:bodyPr/>
        <a:lstStyle/>
        <a:p>
          <a:endParaRPr lang="en-US"/>
        </a:p>
      </dgm:t>
    </dgm:pt>
    <dgm:pt modelId="{B4E3A547-4285-450B-8426-E3EB8BE98186}" type="sibTrans" cxnId="{8C1D0444-DD73-4DAC-AC2F-C02FC8F84F9F}">
      <dgm:prSet/>
      <dgm:spPr/>
      <dgm:t>
        <a:bodyPr/>
        <a:lstStyle/>
        <a:p>
          <a:endParaRPr lang="en-US"/>
        </a:p>
      </dgm:t>
    </dgm:pt>
    <dgm:pt modelId="{B9F14094-1134-4964-8610-FBAF9F31279C}">
      <dgm:prSet phldrT="[Text]" custT="1"/>
      <dgm:spPr/>
      <dgm:t>
        <a:bodyPr/>
        <a:lstStyle/>
        <a:p>
          <a:r>
            <a:rPr lang="en-US" sz="1800" b="0" i="0">
              <a:latin typeface="+mj-lt"/>
            </a:rPr>
            <a:t>Clients run the container</a:t>
          </a:r>
          <a:endParaRPr lang="en-US" sz="1800" b="0">
            <a:latin typeface="+mj-lt"/>
          </a:endParaRPr>
        </a:p>
      </dgm:t>
    </dgm:pt>
    <dgm:pt modelId="{27EB2DC0-4904-4056-93E7-ADB0A3CC38DB}" type="parTrans" cxnId="{64F81212-CAA2-4B77-828D-5EA68477010C}">
      <dgm:prSet/>
      <dgm:spPr/>
      <dgm:t>
        <a:bodyPr/>
        <a:lstStyle/>
        <a:p>
          <a:endParaRPr lang="en-US"/>
        </a:p>
      </dgm:t>
    </dgm:pt>
    <dgm:pt modelId="{BF6CFAEC-2655-4C7F-BCB4-47B8E13CB2EA}" type="sibTrans" cxnId="{64F81212-CAA2-4B77-828D-5EA68477010C}">
      <dgm:prSet/>
      <dgm:spPr/>
      <dgm:t>
        <a:bodyPr/>
        <a:lstStyle/>
        <a:p>
          <a:endParaRPr lang="en-US"/>
        </a:p>
      </dgm:t>
    </dgm:pt>
    <dgm:pt modelId="{07EBFFF6-707D-4AC1-997D-E23D1451B10C}">
      <dgm:prSet phldrT="[Text]" custT="1"/>
      <dgm:spPr/>
      <dgm:t>
        <a:bodyPr/>
        <a:lstStyle/>
        <a:p>
          <a:r>
            <a:rPr lang="en-US" sz="1800" b="0" i="0">
              <a:latin typeface="+mj-lt"/>
            </a:rPr>
            <a:t>Clients package up the results to send back to the device</a:t>
          </a:r>
          <a:endParaRPr lang="en-US" sz="1800" b="0">
            <a:latin typeface="+mj-lt"/>
          </a:endParaRPr>
        </a:p>
      </dgm:t>
    </dgm:pt>
    <dgm:pt modelId="{E5CC736A-8481-438F-BEDB-35BE6534653A}" type="parTrans" cxnId="{3EA5B966-0217-4ED2-9783-949B2B95EB9D}">
      <dgm:prSet/>
      <dgm:spPr/>
      <dgm:t>
        <a:bodyPr/>
        <a:lstStyle/>
        <a:p>
          <a:endParaRPr lang="en-US"/>
        </a:p>
      </dgm:t>
    </dgm:pt>
    <dgm:pt modelId="{32A1A29C-B913-42E0-B2DB-BD3949ED71A7}" type="sibTrans" cxnId="{3EA5B966-0217-4ED2-9783-949B2B95EB9D}">
      <dgm:prSet/>
      <dgm:spPr/>
      <dgm:t>
        <a:bodyPr/>
        <a:lstStyle/>
        <a:p>
          <a:endParaRPr lang="en-US"/>
        </a:p>
      </dgm:t>
    </dgm:pt>
    <dgm:pt modelId="{1C877ED1-5DB3-40FB-9C1D-70245D000C1A}">
      <dgm:prSet phldrT="[Text]"/>
      <dgm:spPr/>
      <dgm:t>
        <a:bodyPr/>
        <a:lstStyle/>
        <a:p>
          <a:endParaRPr lang="en-US"/>
        </a:p>
      </dgm:t>
    </dgm:pt>
    <dgm:pt modelId="{89E9D31F-8143-4D46-B4E4-0C83474A0E60}" type="parTrans" cxnId="{EEA1DDB4-CCA9-4F03-A511-B68BCDDFE243}">
      <dgm:prSet/>
      <dgm:spPr/>
      <dgm:t>
        <a:bodyPr/>
        <a:lstStyle/>
        <a:p>
          <a:endParaRPr lang="en-US"/>
        </a:p>
      </dgm:t>
    </dgm:pt>
    <dgm:pt modelId="{9E008DCC-0868-43ED-ADE9-90EFB65D40E7}" type="sibTrans" cxnId="{EEA1DDB4-CCA9-4F03-A511-B68BCDDFE243}">
      <dgm:prSet/>
      <dgm:spPr/>
      <dgm:t>
        <a:bodyPr/>
        <a:lstStyle/>
        <a:p>
          <a:endParaRPr lang="en-US"/>
        </a:p>
      </dgm:t>
    </dgm:pt>
    <dgm:pt modelId="{2FDEED2A-CF8C-472C-90A5-0D912A8BCBC1}">
      <dgm:prSet phldrT="[Text]"/>
      <dgm:spPr/>
      <dgm:t>
        <a:bodyPr/>
        <a:lstStyle/>
        <a:p>
          <a:endParaRPr lang="en-US"/>
        </a:p>
      </dgm:t>
    </dgm:pt>
    <dgm:pt modelId="{195C36DA-2282-4A01-8CD5-9D2D2E47F10A}" type="parTrans" cxnId="{DDE7E551-D1D9-47EE-931E-E6CE878929AE}">
      <dgm:prSet/>
      <dgm:spPr/>
      <dgm:t>
        <a:bodyPr/>
        <a:lstStyle/>
        <a:p>
          <a:endParaRPr lang="en-US"/>
        </a:p>
      </dgm:t>
    </dgm:pt>
    <dgm:pt modelId="{B0E52A77-42B6-4B60-BACB-3ED86A07353F}" type="sibTrans" cxnId="{DDE7E551-D1D9-47EE-931E-E6CE878929AE}">
      <dgm:prSet/>
      <dgm:spPr/>
      <dgm:t>
        <a:bodyPr/>
        <a:lstStyle/>
        <a:p>
          <a:endParaRPr lang="en-US"/>
        </a:p>
      </dgm:t>
    </dgm:pt>
    <dgm:pt modelId="{1BB1EDDB-AD60-43FC-ADC6-8685E2054D74}">
      <dgm:prSet phldrT="[Text]"/>
      <dgm:spPr/>
      <dgm:t>
        <a:bodyPr/>
        <a:lstStyle/>
        <a:p>
          <a:endParaRPr lang="en-US"/>
        </a:p>
      </dgm:t>
    </dgm:pt>
    <dgm:pt modelId="{DDDEDF96-60E7-4302-8B3B-7E50648BE975}" type="parTrans" cxnId="{9C9EC786-A88C-4EAE-9BEF-F61C6B5EDF74}">
      <dgm:prSet/>
      <dgm:spPr/>
      <dgm:t>
        <a:bodyPr/>
        <a:lstStyle/>
        <a:p>
          <a:endParaRPr lang="en-US"/>
        </a:p>
      </dgm:t>
    </dgm:pt>
    <dgm:pt modelId="{E08C894C-41EF-47F6-966A-6126A8236FEF}" type="sibTrans" cxnId="{9C9EC786-A88C-4EAE-9BEF-F61C6B5EDF74}">
      <dgm:prSet/>
      <dgm:spPr/>
      <dgm:t>
        <a:bodyPr/>
        <a:lstStyle/>
        <a:p>
          <a:endParaRPr lang="en-US"/>
        </a:p>
      </dgm:t>
    </dgm:pt>
    <dgm:pt modelId="{17E5F261-FE43-456B-9F29-3F5FA3FC6411}" type="pres">
      <dgm:prSet presAssocID="{DB013148-FF4C-4143-919E-DEEC1F2A68B0}" presName="linearFlow" presStyleCnt="0">
        <dgm:presLayoutVars>
          <dgm:dir/>
          <dgm:animLvl val="lvl"/>
          <dgm:resizeHandles val="exact"/>
        </dgm:presLayoutVars>
      </dgm:prSet>
      <dgm:spPr/>
    </dgm:pt>
    <dgm:pt modelId="{323EDCB0-0192-4940-8143-C8A195A5B92E}" type="pres">
      <dgm:prSet presAssocID="{55703351-4823-481F-A752-F1B358765F52}" presName="composite" presStyleCnt="0"/>
      <dgm:spPr/>
    </dgm:pt>
    <dgm:pt modelId="{551794BC-5CFD-465A-9D93-BAE96C9EDCF9}" type="pres">
      <dgm:prSet presAssocID="{55703351-4823-481F-A752-F1B358765F52}" presName="parentText" presStyleLbl="alignNode1" presStyleIdx="0" presStyleCnt="4">
        <dgm:presLayoutVars>
          <dgm:chMax val="1"/>
          <dgm:bulletEnabled val="1"/>
        </dgm:presLayoutVars>
      </dgm:prSet>
      <dgm:spPr/>
    </dgm:pt>
    <dgm:pt modelId="{9E8C4BB0-82A4-4113-B5D4-45D6D6A7E79C}" type="pres">
      <dgm:prSet presAssocID="{55703351-4823-481F-A752-F1B358765F52}" presName="descendantText" presStyleLbl="alignAcc1" presStyleIdx="0" presStyleCnt="4" custLinFactNeighborY="-1">
        <dgm:presLayoutVars>
          <dgm:bulletEnabled val="1"/>
        </dgm:presLayoutVars>
      </dgm:prSet>
      <dgm:spPr/>
    </dgm:pt>
    <dgm:pt modelId="{6A0AFAB3-2360-4850-A688-F3E4D88F41D6}" type="pres">
      <dgm:prSet presAssocID="{9C487C36-36F4-4B26-94A6-7A146A360A64}" presName="sp" presStyleCnt="0"/>
      <dgm:spPr/>
    </dgm:pt>
    <dgm:pt modelId="{043147E4-8ACD-4445-BB1E-4B9C8B6979A7}" type="pres">
      <dgm:prSet presAssocID="{2FDEED2A-CF8C-472C-90A5-0D912A8BCBC1}" presName="composite" presStyleCnt="0"/>
      <dgm:spPr/>
    </dgm:pt>
    <dgm:pt modelId="{B18342E1-3B20-4D32-9AFD-B0A108DD9368}" type="pres">
      <dgm:prSet presAssocID="{2FDEED2A-CF8C-472C-90A5-0D912A8BCBC1}" presName="parentText" presStyleLbl="alignNode1" presStyleIdx="1" presStyleCnt="4">
        <dgm:presLayoutVars>
          <dgm:chMax val="1"/>
          <dgm:bulletEnabled val="1"/>
        </dgm:presLayoutVars>
      </dgm:prSet>
      <dgm:spPr/>
    </dgm:pt>
    <dgm:pt modelId="{19F28949-084C-4A02-9F6F-602E21AF4F0A}" type="pres">
      <dgm:prSet presAssocID="{2FDEED2A-CF8C-472C-90A5-0D912A8BCBC1}" presName="descendantText" presStyleLbl="alignAcc1" presStyleIdx="1" presStyleCnt="4" custLinFactNeighborY="0">
        <dgm:presLayoutVars>
          <dgm:bulletEnabled val="1"/>
        </dgm:presLayoutVars>
      </dgm:prSet>
      <dgm:spPr/>
    </dgm:pt>
    <dgm:pt modelId="{0BCC69F0-CED9-43BE-A19B-5502B70EC3F3}" type="pres">
      <dgm:prSet presAssocID="{B0E52A77-42B6-4B60-BACB-3ED86A07353F}" presName="sp" presStyleCnt="0"/>
      <dgm:spPr/>
    </dgm:pt>
    <dgm:pt modelId="{83598C99-651D-4774-97C3-5B57725210C4}" type="pres">
      <dgm:prSet presAssocID="{1BB1EDDB-AD60-43FC-ADC6-8685E2054D74}" presName="composite" presStyleCnt="0"/>
      <dgm:spPr/>
    </dgm:pt>
    <dgm:pt modelId="{77C4C024-CB8A-4759-BE0B-8251A3B9DBCB}" type="pres">
      <dgm:prSet presAssocID="{1BB1EDDB-AD60-43FC-ADC6-8685E2054D74}" presName="parentText" presStyleLbl="alignNode1" presStyleIdx="2" presStyleCnt="4">
        <dgm:presLayoutVars>
          <dgm:chMax val="1"/>
          <dgm:bulletEnabled val="1"/>
        </dgm:presLayoutVars>
      </dgm:prSet>
      <dgm:spPr/>
    </dgm:pt>
    <dgm:pt modelId="{81E47072-F59B-4574-B99A-46A0E0CE374B}" type="pres">
      <dgm:prSet presAssocID="{1BB1EDDB-AD60-43FC-ADC6-8685E2054D74}" presName="descendantText" presStyleLbl="alignAcc1" presStyleIdx="2" presStyleCnt="4" custLinFactNeighborY="0">
        <dgm:presLayoutVars>
          <dgm:bulletEnabled val="1"/>
        </dgm:presLayoutVars>
      </dgm:prSet>
      <dgm:spPr/>
    </dgm:pt>
    <dgm:pt modelId="{B9580B1F-2DD6-4E8F-9572-CBA3B9FD4E7B}" type="pres">
      <dgm:prSet presAssocID="{E08C894C-41EF-47F6-966A-6126A8236FEF}" presName="sp" presStyleCnt="0"/>
      <dgm:spPr/>
    </dgm:pt>
    <dgm:pt modelId="{5433C4BF-D8BD-4C32-95BD-C16774BB70BB}" type="pres">
      <dgm:prSet presAssocID="{1C877ED1-5DB3-40FB-9C1D-70245D000C1A}" presName="composite" presStyleCnt="0"/>
      <dgm:spPr/>
    </dgm:pt>
    <dgm:pt modelId="{EEC43DEA-80E1-4C40-A1D3-943CFD04135A}" type="pres">
      <dgm:prSet presAssocID="{1C877ED1-5DB3-40FB-9C1D-70245D000C1A}" presName="parentText" presStyleLbl="alignNode1" presStyleIdx="3" presStyleCnt="4">
        <dgm:presLayoutVars>
          <dgm:chMax val="1"/>
          <dgm:bulletEnabled val="1"/>
        </dgm:presLayoutVars>
      </dgm:prSet>
      <dgm:spPr/>
    </dgm:pt>
    <dgm:pt modelId="{16D88999-3894-445B-B9A4-2D634CAFD74B}" type="pres">
      <dgm:prSet presAssocID="{1C877ED1-5DB3-40FB-9C1D-70245D000C1A}" presName="descendantText" presStyleLbl="alignAcc1" presStyleIdx="3" presStyleCnt="4" custLinFactNeighborY="0">
        <dgm:presLayoutVars>
          <dgm:bulletEnabled val="1"/>
        </dgm:presLayoutVars>
      </dgm:prSet>
      <dgm:spPr/>
    </dgm:pt>
  </dgm:ptLst>
  <dgm:cxnLst>
    <dgm:cxn modelId="{02A83E09-9DC9-4C64-AD01-0C3BC3A85D8A}" type="presOf" srcId="{A034DFAC-AC67-44C3-AF0D-067A2ED73554}" destId="{19F28949-084C-4A02-9F6F-602E21AF4F0A}" srcOrd="0" destOrd="0" presId="urn:microsoft.com/office/officeart/2005/8/layout/chevron2"/>
    <dgm:cxn modelId="{64F81212-CAA2-4B77-828D-5EA68477010C}" srcId="{1BB1EDDB-AD60-43FC-ADC6-8685E2054D74}" destId="{B9F14094-1134-4964-8610-FBAF9F31279C}" srcOrd="0" destOrd="0" parTransId="{27EB2DC0-4904-4056-93E7-ADB0A3CC38DB}" sibTransId="{BF6CFAEC-2655-4C7F-BCB4-47B8E13CB2EA}"/>
    <dgm:cxn modelId="{91B01F2B-E79D-4990-9ECA-0D0B0B57BC32}" type="presOf" srcId="{B9F14094-1134-4964-8610-FBAF9F31279C}" destId="{81E47072-F59B-4574-B99A-46A0E0CE374B}" srcOrd="0" destOrd="0" presId="urn:microsoft.com/office/officeart/2005/8/layout/chevron2"/>
    <dgm:cxn modelId="{A4DBDD3E-F648-499A-AF44-12EB05DB841A}" type="presOf" srcId="{1BB1EDDB-AD60-43FC-ADC6-8685E2054D74}" destId="{77C4C024-CB8A-4759-BE0B-8251A3B9DBCB}" srcOrd="0" destOrd="0" presId="urn:microsoft.com/office/officeart/2005/8/layout/chevron2"/>
    <dgm:cxn modelId="{8C1D0444-DD73-4DAC-AC2F-C02FC8F84F9F}" srcId="{2FDEED2A-CF8C-472C-90A5-0D912A8BCBC1}" destId="{A034DFAC-AC67-44C3-AF0D-067A2ED73554}" srcOrd="0" destOrd="0" parTransId="{349A3E7B-B21C-49C2-B8B4-61A140E24CA8}" sibTransId="{B4E3A547-4285-450B-8426-E3EB8BE98186}"/>
    <dgm:cxn modelId="{3EA5B966-0217-4ED2-9783-949B2B95EB9D}" srcId="{1C877ED1-5DB3-40FB-9C1D-70245D000C1A}" destId="{07EBFFF6-707D-4AC1-997D-E23D1451B10C}" srcOrd="0" destOrd="0" parTransId="{E5CC736A-8481-438F-BEDB-35BE6534653A}" sibTransId="{32A1A29C-B913-42E0-B2DB-BD3949ED71A7}"/>
    <dgm:cxn modelId="{F5C20F70-F70D-4924-8C23-0CD593FFE574}" type="presOf" srcId="{DB013148-FF4C-4143-919E-DEEC1F2A68B0}" destId="{17E5F261-FE43-456B-9F29-3F5FA3FC6411}" srcOrd="0" destOrd="0" presId="urn:microsoft.com/office/officeart/2005/8/layout/chevron2"/>
    <dgm:cxn modelId="{DDE7E551-D1D9-47EE-931E-E6CE878929AE}" srcId="{DB013148-FF4C-4143-919E-DEEC1F2A68B0}" destId="{2FDEED2A-CF8C-472C-90A5-0D912A8BCBC1}" srcOrd="1" destOrd="0" parTransId="{195C36DA-2282-4A01-8CD5-9D2D2E47F10A}" sibTransId="{B0E52A77-42B6-4B60-BACB-3ED86A07353F}"/>
    <dgm:cxn modelId="{F85DE672-B764-4A7F-92AB-9361AC094AE7}" type="presOf" srcId="{2FDEED2A-CF8C-472C-90A5-0D912A8BCBC1}" destId="{B18342E1-3B20-4D32-9AFD-B0A108DD9368}" srcOrd="0" destOrd="0" presId="urn:microsoft.com/office/officeart/2005/8/layout/chevron2"/>
    <dgm:cxn modelId="{9C9EC786-A88C-4EAE-9BEF-F61C6B5EDF74}" srcId="{DB013148-FF4C-4143-919E-DEEC1F2A68B0}" destId="{1BB1EDDB-AD60-43FC-ADC6-8685E2054D74}" srcOrd="2" destOrd="0" parTransId="{DDDEDF96-60E7-4302-8B3B-7E50648BE975}" sibTransId="{E08C894C-41EF-47F6-966A-6126A8236FEF}"/>
    <dgm:cxn modelId="{311BD391-AF98-416E-BB3D-22D502D835FB}" srcId="{DB013148-FF4C-4143-919E-DEEC1F2A68B0}" destId="{55703351-4823-481F-A752-F1B358765F52}" srcOrd="0" destOrd="0" parTransId="{A4D424A2-B14D-46B0-BE2B-5339840F45BD}" sibTransId="{9C487C36-36F4-4B26-94A6-7A146A360A64}"/>
    <dgm:cxn modelId="{B2798498-F38E-4519-8ED2-4E22F09D8D6E}" type="presOf" srcId="{1C877ED1-5DB3-40FB-9C1D-70245D000C1A}" destId="{EEC43DEA-80E1-4C40-A1D3-943CFD04135A}" srcOrd="0" destOrd="0" presId="urn:microsoft.com/office/officeart/2005/8/layout/chevron2"/>
    <dgm:cxn modelId="{A76EBAB0-2520-4A6C-BFCE-E3AA2EAB0E41}" type="presOf" srcId="{63BC439D-9B73-49FB-9674-F660F1611C10}" destId="{9E8C4BB0-82A4-4113-B5D4-45D6D6A7E79C}" srcOrd="0" destOrd="0" presId="urn:microsoft.com/office/officeart/2005/8/layout/chevron2"/>
    <dgm:cxn modelId="{EEA1DDB4-CCA9-4F03-A511-B68BCDDFE243}" srcId="{DB013148-FF4C-4143-919E-DEEC1F2A68B0}" destId="{1C877ED1-5DB3-40FB-9C1D-70245D000C1A}" srcOrd="3" destOrd="0" parTransId="{89E9D31F-8143-4D46-B4E4-0C83474A0E60}" sibTransId="{9E008DCC-0868-43ED-ADE9-90EFB65D40E7}"/>
    <dgm:cxn modelId="{C691E7D0-F8D7-4C65-99F4-9E35FE5A800B}" type="presOf" srcId="{07EBFFF6-707D-4AC1-997D-E23D1451B10C}" destId="{16D88999-3894-445B-B9A4-2D634CAFD74B}" srcOrd="0" destOrd="0" presId="urn:microsoft.com/office/officeart/2005/8/layout/chevron2"/>
    <dgm:cxn modelId="{2E5EA4E5-791D-432D-A47E-A9CFAC9C3956}" srcId="{55703351-4823-481F-A752-F1B358765F52}" destId="{63BC439D-9B73-49FB-9674-F660F1611C10}" srcOrd="0" destOrd="0" parTransId="{E42E71E8-3D47-4932-8E9D-077CAC37528F}" sibTransId="{35F479A1-BD2A-4E30-9AEC-620813742E0F}"/>
    <dgm:cxn modelId="{775CB4E8-40B0-4720-8748-A433E2160FB4}" type="presOf" srcId="{55703351-4823-481F-A752-F1B358765F52}" destId="{551794BC-5CFD-465A-9D93-BAE96C9EDCF9}" srcOrd="0" destOrd="0" presId="urn:microsoft.com/office/officeart/2005/8/layout/chevron2"/>
    <dgm:cxn modelId="{8DEB3017-E23D-44E3-8DC2-EA2DFAEF4E10}" type="presParOf" srcId="{17E5F261-FE43-456B-9F29-3F5FA3FC6411}" destId="{323EDCB0-0192-4940-8143-C8A195A5B92E}" srcOrd="0" destOrd="0" presId="urn:microsoft.com/office/officeart/2005/8/layout/chevron2"/>
    <dgm:cxn modelId="{B434E8DB-E27F-4CBE-8048-10A9C38DA5BC}" type="presParOf" srcId="{323EDCB0-0192-4940-8143-C8A195A5B92E}" destId="{551794BC-5CFD-465A-9D93-BAE96C9EDCF9}" srcOrd="0" destOrd="0" presId="urn:microsoft.com/office/officeart/2005/8/layout/chevron2"/>
    <dgm:cxn modelId="{D62CF5DA-EA45-44CB-8116-B10BC0C026E1}" type="presParOf" srcId="{323EDCB0-0192-4940-8143-C8A195A5B92E}" destId="{9E8C4BB0-82A4-4113-B5D4-45D6D6A7E79C}" srcOrd="1" destOrd="0" presId="urn:microsoft.com/office/officeart/2005/8/layout/chevron2"/>
    <dgm:cxn modelId="{3BEDB0DE-F77B-443E-8603-ABD81C137D35}" type="presParOf" srcId="{17E5F261-FE43-456B-9F29-3F5FA3FC6411}" destId="{6A0AFAB3-2360-4850-A688-F3E4D88F41D6}" srcOrd="1" destOrd="0" presId="urn:microsoft.com/office/officeart/2005/8/layout/chevron2"/>
    <dgm:cxn modelId="{2112BCE9-2E23-4A24-97FB-71CB34AFF0B6}" type="presParOf" srcId="{17E5F261-FE43-456B-9F29-3F5FA3FC6411}" destId="{043147E4-8ACD-4445-BB1E-4B9C8B6979A7}" srcOrd="2" destOrd="0" presId="urn:microsoft.com/office/officeart/2005/8/layout/chevron2"/>
    <dgm:cxn modelId="{71CEBCA9-D68D-4475-8680-1CBAF8F001FE}" type="presParOf" srcId="{043147E4-8ACD-4445-BB1E-4B9C8B6979A7}" destId="{B18342E1-3B20-4D32-9AFD-B0A108DD9368}" srcOrd="0" destOrd="0" presId="urn:microsoft.com/office/officeart/2005/8/layout/chevron2"/>
    <dgm:cxn modelId="{25396840-E683-4C55-916E-457E9D490E14}" type="presParOf" srcId="{043147E4-8ACD-4445-BB1E-4B9C8B6979A7}" destId="{19F28949-084C-4A02-9F6F-602E21AF4F0A}" srcOrd="1" destOrd="0" presId="urn:microsoft.com/office/officeart/2005/8/layout/chevron2"/>
    <dgm:cxn modelId="{1F999B09-3977-436E-BC2E-567929E4FF2F}" type="presParOf" srcId="{17E5F261-FE43-456B-9F29-3F5FA3FC6411}" destId="{0BCC69F0-CED9-43BE-A19B-5502B70EC3F3}" srcOrd="3" destOrd="0" presId="urn:microsoft.com/office/officeart/2005/8/layout/chevron2"/>
    <dgm:cxn modelId="{54CDB531-CB76-4598-8308-320588D6F863}" type="presParOf" srcId="{17E5F261-FE43-456B-9F29-3F5FA3FC6411}" destId="{83598C99-651D-4774-97C3-5B57725210C4}" srcOrd="4" destOrd="0" presId="urn:microsoft.com/office/officeart/2005/8/layout/chevron2"/>
    <dgm:cxn modelId="{D2C51094-5FFF-457D-81E4-415025C94516}" type="presParOf" srcId="{83598C99-651D-4774-97C3-5B57725210C4}" destId="{77C4C024-CB8A-4759-BE0B-8251A3B9DBCB}" srcOrd="0" destOrd="0" presId="urn:microsoft.com/office/officeart/2005/8/layout/chevron2"/>
    <dgm:cxn modelId="{66A4D1A1-A496-463B-A1FE-CCC1487AB466}" type="presParOf" srcId="{83598C99-651D-4774-97C3-5B57725210C4}" destId="{81E47072-F59B-4574-B99A-46A0E0CE374B}" srcOrd="1" destOrd="0" presId="urn:microsoft.com/office/officeart/2005/8/layout/chevron2"/>
    <dgm:cxn modelId="{47123A3F-6BD6-48F3-AC6B-12769FB514D1}" type="presParOf" srcId="{17E5F261-FE43-456B-9F29-3F5FA3FC6411}" destId="{B9580B1F-2DD6-4E8F-9572-CBA3B9FD4E7B}" srcOrd="5" destOrd="0" presId="urn:microsoft.com/office/officeart/2005/8/layout/chevron2"/>
    <dgm:cxn modelId="{07AC2A09-65CA-44BE-8FC2-8551F7FEB41B}" type="presParOf" srcId="{17E5F261-FE43-456B-9F29-3F5FA3FC6411}" destId="{5433C4BF-D8BD-4C32-95BD-C16774BB70BB}" srcOrd="6" destOrd="0" presId="urn:microsoft.com/office/officeart/2005/8/layout/chevron2"/>
    <dgm:cxn modelId="{6175974F-B070-422F-A9A8-462FA45CCBCF}" type="presParOf" srcId="{5433C4BF-D8BD-4C32-95BD-C16774BB70BB}" destId="{EEC43DEA-80E1-4C40-A1D3-943CFD04135A}" srcOrd="0" destOrd="0" presId="urn:microsoft.com/office/officeart/2005/8/layout/chevron2"/>
    <dgm:cxn modelId="{A35FB53C-A86A-4844-B46C-5BA13F4A5C04}" type="presParOf" srcId="{5433C4BF-D8BD-4C32-95BD-C16774BB70BB}" destId="{16D88999-3894-445B-B9A4-2D634CAFD7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6CCE2-2040-4990-9022-5D910C1315F7}">
      <dsp:nvSpPr>
        <dsp:cNvPr id="0" name=""/>
        <dsp:cNvSpPr/>
      </dsp:nvSpPr>
      <dsp:spPr>
        <a:xfrm>
          <a:off x="6729" y="25089"/>
          <a:ext cx="1861001" cy="172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a:latin typeface="Futura Next Book" panose="020B0502020204020303"/>
            </a:rPr>
            <a:t>ITP (2017)</a:t>
          </a:r>
        </a:p>
      </dsp:txBody>
      <dsp:txXfrm>
        <a:off x="6729" y="25089"/>
        <a:ext cx="1861001" cy="752771"/>
      </dsp:txXfrm>
    </dsp:sp>
    <dsp:sp modelId="{51204A83-E9F6-44E6-AACF-E73DDC7B9719}">
      <dsp:nvSpPr>
        <dsp:cNvPr id="0" name=""/>
        <dsp:cNvSpPr/>
      </dsp:nvSpPr>
      <dsp:spPr>
        <a:xfrm>
          <a:off x="381721" y="777860"/>
          <a:ext cx="1881928" cy="2304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a:t>Targeted the use of 3rd party cookies.</a:t>
          </a:r>
        </a:p>
      </dsp:txBody>
      <dsp:txXfrm>
        <a:off x="436841" y="832980"/>
        <a:ext cx="1771688" cy="2193760"/>
      </dsp:txXfrm>
    </dsp:sp>
    <dsp:sp modelId="{6BD415D0-31C5-4E70-A9D3-D232EF8B5B65}">
      <dsp:nvSpPr>
        <dsp:cNvPr id="0" name=""/>
        <dsp:cNvSpPr/>
      </dsp:nvSpPr>
      <dsp:spPr>
        <a:xfrm>
          <a:off x="2158378" y="167202"/>
          <a:ext cx="616173" cy="4685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58378" y="260911"/>
        <a:ext cx="475610" cy="281127"/>
      </dsp:txXfrm>
    </dsp:sp>
    <dsp:sp modelId="{A5109B71-59C1-42CA-A1F7-69EB51FC8312}">
      <dsp:nvSpPr>
        <dsp:cNvPr id="0" name=""/>
        <dsp:cNvSpPr/>
      </dsp:nvSpPr>
      <dsp:spPr>
        <a:xfrm>
          <a:off x="3030321" y="25089"/>
          <a:ext cx="1881928" cy="172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Futura Next Book" panose="020B0502020204020303"/>
            </a:rPr>
            <a:t>ITP 2.1(Feb 21,2019)</a:t>
          </a:r>
        </a:p>
      </dsp:txBody>
      <dsp:txXfrm>
        <a:off x="3030321" y="25089"/>
        <a:ext cx="1881928" cy="752771"/>
      </dsp:txXfrm>
    </dsp:sp>
    <dsp:sp modelId="{47719F21-F87E-4B50-9279-D2EB52B2986D}">
      <dsp:nvSpPr>
        <dsp:cNvPr id="0" name=""/>
        <dsp:cNvSpPr/>
      </dsp:nvSpPr>
      <dsp:spPr>
        <a:xfrm>
          <a:off x="3404824" y="777860"/>
          <a:ext cx="1881928" cy="2304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a:t>All persistent client-side cookies, i.e. persistent cookies created through </a:t>
          </a:r>
          <a:r>
            <a:rPr lang="en-US" sz="1300" b="1" i="0" kern="1200" err="1"/>
            <a:t>document.cookie</a:t>
          </a:r>
          <a:r>
            <a:rPr lang="en-US" sz="1300" b="1" i="0" kern="1200"/>
            <a:t>, are capped to a seven day expiry.</a:t>
          </a:r>
          <a:endParaRPr lang="en-US" sz="1300" b="1" kern="1200"/>
        </a:p>
      </dsp:txBody>
      <dsp:txXfrm>
        <a:off x="3459944" y="832980"/>
        <a:ext cx="1771688" cy="2193760"/>
      </dsp:txXfrm>
    </dsp:sp>
    <dsp:sp modelId="{304D8017-FA4C-4E1C-AED0-2BD18DE66C5E}">
      <dsp:nvSpPr>
        <dsp:cNvPr id="0" name=""/>
        <dsp:cNvSpPr/>
      </dsp:nvSpPr>
      <dsp:spPr>
        <a:xfrm>
          <a:off x="5194806" y="167202"/>
          <a:ext cx="599017" cy="4685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94806" y="260911"/>
        <a:ext cx="458454" cy="281127"/>
      </dsp:txXfrm>
    </dsp:sp>
    <dsp:sp modelId="{BD9B00D1-2B7A-468F-9A6E-BAFC7D57DE92}">
      <dsp:nvSpPr>
        <dsp:cNvPr id="0" name=""/>
        <dsp:cNvSpPr/>
      </dsp:nvSpPr>
      <dsp:spPr>
        <a:xfrm>
          <a:off x="6042472" y="25089"/>
          <a:ext cx="1881928" cy="172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Futura Next Book" panose="020B0502020204020303"/>
            </a:rPr>
            <a:t>ITP 2.2(April 24, 2019)</a:t>
          </a:r>
        </a:p>
      </dsp:txBody>
      <dsp:txXfrm>
        <a:off x="6042472" y="25089"/>
        <a:ext cx="1881928" cy="752771"/>
      </dsp:txXfrm>
    </dsp:sp>
    <dsp:sp modelId="{3A496092-4DFC-42A2-B01C-FA1C242F571E}">
      <dsp:nvSpPr>
        <dsp:cNvPr id="0" name=""/>
        <dsp:cNvSpPr/>
      </dsp:nvSpPr>
      <dsp:spPr>
        <a:xfrm>
          <a:off x="6427927" y="777860"/>
          <a:ext cx="1881928" cy="2304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a:t>Capped 1st party Cookies tracked via Link Decoration to an eye-popping 1 day.</a:t>
          </a:r>
        </a:p>
      </dsp:txBody>
      <dsp:txXfrm>
        <a:off x="6483047" y="832980"/>
        <a:ext cx="1771688" cy="2193760"/>
      </dsp:txXfrm>
    </dsp:sp>
    <dsp:sp modelId="{851F7823-1E23-4B3A-BDE5-A7A37DFDFC3B}">
      <dsp:nvSpPr>
        <dsp:cNvPr id="0" name=""/>
        <dsp:cNvSpPr/>
      </dsp:nvSpPr>
      <dsp:spPr>
        <a:xfrm>
          <a:off x="8209694" y="167202"/>
          <a:ext cx="604822" cy="4685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09694" y="260911"/>
        <a:ext cx="464259" cy="281127"/>
      </dsp:txXfrm>
    </dsp:sp>
    <dsp:sp modelId="{F740BF0C-5429-4790-9BBF-862FDE7F4E1E}">
      <dsp:nvSpPr>
        <dsp:cNvPr id="0" name=""/>
        <dsp:cNvSpPr/>
      </dsp:nvSpPr>
      <dsp:spPr>
        <a:xfrm>
          <a:off x="9065575" y="25089"/>
          <a:ext cx="1881928" cy="172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Futura Next Book" panose="020B0502020204020303"/>
            </a:rPr>
            <a:t>ITP 2.3(Sept 23, 2019)</a:t>
          </a:r>
        </a:p>
      </dsp:txBody>
      <dsp:txXfrm>
        <a:off x="9065575" y="25089"/>
        <a:ext cx="1881928" cy="752771"/>
      </dsp:txXfrm>
    </dsp:sp>
    <dsp:sp modelId="{9757BD2F-D571-4B52-9A85-DF8B1E865B51}">
      <dsp:nvSpPr>
        <dsp:cNvPr id="0" name=""/>
        <dsp:cNvSpPr/>
      </dsp:nvSpPr>
      <dsp:spPr>
        <a:xfrm>
          <a:off x="9451030" y="777860"/>
          <a:ext cx="1881928" cy="2304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a:t>Eliminated several workarounds, such as employing </a:t>
          </a:r>
          <a:r>
            <a:rPr lang="en-US" sz="1300" b="1" kern="1200" err="1"/>
            <a:t>localStorage</a:t>
          </a:r>
          <a:r>
            <a:rPr lang="en-US" sz="1300" b="1" kern="1200"/>
            <a:t> or using the JavaScript </a:t>
          </a:r>
          <a:r>
            <a:rPr lang="en-US" sz="1300" b="1" kern="1200" err="1"/>
            <a:t>document.referrer</a:t>
          </a:r>
          <a:r>
            <a:rPr lang="en-US" sz="1300" b="1" kern="1200"/>
            <a:t> property</a:t>
          </a:r>
        </a:p>
      </dsp:txBody>
      <dsp:txXfrm>
        <a:off x="9506150" y="832980"/>
        <a:ext cx="1771688" cy="2193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26116-4270-4526-BD79-FA1F81FE2CAA}">
      <dsp:nvSpPr>
        <dsp:cNvPr id="0" name=""/>
        <dsp:cNvSpPr/>
      </dsp:nvSpPr>
      <dsp:spPr>
        <a:xfrm>
          <a:off x="3444495" y="1514517"/>
          <a:ext cx="2371962" cy="23717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err="1"/>
            <a:t>CName</a:t>
          </a:r>
          <a:endParaRPr lang="en-US" sz="1800" b="1" kern="1200"/>
        </a:p>
      </dsp:txBody>
      <dsp:txXfrm>
        <a:off x="3791861" y="1861852"/>
        <a:ext cx="1677230" cy="1677080"/>
      </dsp:txXfrm>
    </dsp:sp>
    <dsp:sp modelId="{7A7FE3EA-B06E-4533-9E86-ECAC5A3B9BF4}">
      <dsp:nvSpPr>
        <dsp:cNvPr id="0" name=""/>
        <dsp:cNvSpPr/>
      </dsp:nvSpPr>
      <dsp:spPr>
        <a:xfrm>
          <a:off x="2221604" y="195613"/>
          <a:ext cx="4780834" cy="4983548"/>
        </a:xfrm>
        <a:prstGeom prst="blockArc">
          <a:avLst>
            <a:gd name="adj1" fmla="val 16509444"/>
            <a:gd name="adj2" fmla="val 5088054"/>
            <a:gd name="adj3" fmla="val 52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D0BEB9-F673-4681-BD72-C0289F2C10B3}">
      <dsp:nvSpPr>
        <dsp:cNvPr id="0" name=""/>
        <dsp:cNvSpPr/>
      </dsp:nvSpPr>
      <dsp:spPr>
        <a:xfrm>
          <a:off x="5181334" y="0"/>
          <a:ext cx="1270942" cy="12706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A1E1A8-E15D-4918-9102-86D9764EDB6F}">
      <dsp:nvSpPr>
        <dsp:cNvPr id="0" name=""/>
        <dsp:cNvSpPr/>
      </dsp:nvSpPr>
      <dsp:spPr>
        <a:xfrm>
          <a:off x="6578392" y="20548"/>
          <a:ext cx="6139698"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Font typeface="Arial" panose="020B0604020202020204" pitchFamily="34" charset="0"/>
            <a:buNone/>
          </a:pPr>
          <a:r>
            <a:rPr lang="en-US" sz="1400" kern="1200"/>
            <a:t>ITP limitations are also applied to cookies set via CNAME. </a:t>
          </a:r>
        </a:p>
      </dsp:txBody>
      <dsp:txXfrm>
        <a:off x="6578392" y="20548"/>
        <a:ext cx="6139698" cy="1230037"/>
      </dsp:txXfrm>
    </dsp:sp>
    <dsp:sp modelId="{73705F29-3CB7-4F75-B26B-226EA432358B}">
      <dsp:nvSpPr>
        <dsp:cNvPr id="0" name=""/>
        <dsp:cNvSpPr/>
      </dsp:nvSpPr>
      <dsp:spPr>
        <a:xfrm>
          <a:off x="6120091" y="1183436"/>
          <a:ext cx="1270942" cy="12706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06391A-CCD4-4BB2-80D0-6C73F9760225}">
      <dsp:nvSpPr>
        <dsp:cNvPr id="0" name=""/>
        <dsp:cNvSpPr/>
      </dsp:nvSpPr>
      <dsp:spPr>
        <a:xfrm>
          <a:off x="7455711" y="1164557"/>
          <a:ext cx="5574842"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Font typeface="Arial" panose="020B0604020202020204" pitchFamily="34" charset="0"/>
            <a:buNone/>
          </a:pPr>
          <a:r>
            <a:rPr lang="en-US" sz="1400" kern="1200"/>
            <a:t>Currently both, Cookies set on the server-side via CNAME and Cookies set on the client-side via </a:t>
          </a:r>
          <a:r>
            <a:rPr lang="en-US" sz="1400" kern="1200" err="1"/>
            <a:t>Javascript</a:t>
          </a:r>
          <a:r>
            <a:rPr lang="en-US" sz="1400" kern="1200"/>
            <a:t> are limited to a seven-day (or) 24-hour expiry under ITP. </a:t>
          </a:r>
        </a:p>
      </dsp:txBody>
      <dsp:txXfrm>
        <a:off x="7455711" y="1164557"/>
        <a:ext cx="5574842" cy="1230037"/>
      </dsp:txXfrm>
    </dsp:sp>
    <dsp:sp modelId="{F6D81082-650B-440A-BD33-A64AA06EB318}">
      <dsp:nvSpPr>
        <dsp:cNvPr id="0" name=""/>
        <dsp:cNvSpPr/>
      </dsp:nvSpPr>
      <dsp:spPr>
        <a:xfrm>
          <a:off x="6115216" y="2923370"/>
          <a:ext cx="1270942" cy="12706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87A1EB-29EA-4322-9F50-2E6F5252E2CF}">
      <dsp:nvSpPr>
        <dsp:cNvPr id="0" name=""/>
        <dsp:cNvSpPr/>
      </dsp:nvSpPr>
      <dsp:spPr>
        <a:xfrm>
          <a:off x="7464277" y="2810404"/>
          <a:ext cx="5891815"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Font typeface="Arial" panose="020B0604020202020204" pitchFamily="34" charset="0"/>
            <a:buNone/>
          </a:pPr>
          <a:r>
            <a:rPr lang="en-US" sz="1400" kern="1200"/>
            <a:t>While a CNAME implementation does not provide any benefits in terms of Cookie lifetime, there may be some other benefits such as ad- blockers and less common browsers preventing data from being sent to domains they classify as trackers.</a:t>
          </a:r>
        </a:p>
      </dsp:txBody>
      <dsp:txXfrm>
        <a:off x="7464277" y="2810404"/>
        <a:ext cx="5891815" cy="1230037"/>
      </dsp:txXfrm>
    </dsp:sp>
    <dsp:sp modelId="{0D89B1FF-DF98-4E06-B947-7A6BB6F3880F}">
      <dsp:nvSpPr>
        <dsp:cNvPr id="0" name=""/>
        <dsp:cNvSpPr/>
      </dsp:nvSpPr>
      <dsp:spPr>
        <a:xfrm>
          <a:off x="5181334" y="4147989"/>
          <a:ext cx="1270942" cy="12706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40BCB-8B39-4A7A-81A1-7BC30D48C75F}">
      <dsp:nvSpPr>
        <dsp:cNvPr id="0" name=""/>
        <dsp:cNvSpPr/>
      </dsp:nvSpPr>
      <dsp:spPr>
        <a:xfrm>
          <a:off x="6604788" y="4178353"/>
          <a:ext cx="6657530"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10000"/>
            </a:spcAft>
            <a:buNone/>
          </a:pPr>
          <a:r>
            <a:rPr lang="en-US" sz="1400" kern="1200"/>
            <a:t>In those cases, using a CNAME may prevent data collection from being disrupted.</a:t>
          </a:r>
        </a:p>
      </dsp:txBody>
      <dsp:txXfrm>
        <a:off x="6604788" y="4178353"/>
        <a:ext cx="6657530" cy="1230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59640-24CF-47C2-A803-4D47D2A3A6E3}">
      <dsp:nvSpPr>
        <dsp:cNvPr id="0" name=""/>
        <dsp:cNvSpPr/>
      </dsp:nvSpPr>
      <dsp:spPr>
        <a:xfrm>
          <a:off x="1485" y="1678988"/>
          <a:ext cx="2527556" cy="20847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Google has announced it will stop supporting 3rd party cookies on its dominant Chrome browser by 2022.</a:t>
          </a:r>
        </a:p>
      </dsp:txBody>
      <dsp:txXfrm>
        <a:off x="49460" y="1726963"/>
        <a:ext cx="2431606" cy="1542032"/>
      </dsp:txXfrm>
    </dsp:sp>
    <dsp:sp modelId="{FFE395F4-DE26-4925-97FB-393184CC4BA3}">
      <dsp:nvSpPr>
        <dsp:cNvPr id="0" name=""/>
        <dsp:cNvSpPr/>
      </dsp:nvSpPr>
      <dsp:spPr>
        <a:xfrm>
          <a:off x="1707451" y="2325426"/>
          <a:ext cx="2691851" cy="2691851"/>
        </a:xfrm>
        <a:prstGeom prst="leftCircularArrow">
          <a:avLst>
            <a:gd name="adj1" fmla="val 2801"/>
            <a:gd name="adj2" fmla="val 341871"/>
            <a:gd name="adj3" fmla="val 2082416"/>
            <a:gd name="adj4" fmla="val 8989523"/>
            <a:gd name="adj5" fmla="val 32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A94D0A-053D-4F28-836B-42AD9881521E}">
      <dsp:nvSpPr>
        <dsp:cNvPr id="0" name=""/>
        <dsp:cNvSpPr/>
      </dsp:nvSpPr>
      <dsp:spPr>
        <a:xfrm>
          <a:off x="563164" y="3339334"/>
          <a:ext cx="2246716" cy="893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rPr>
            <a:t>Jan 2020 </a:t>
          </a:r>
        </a:p>
      </dsp:txBody>
      <dsp:txXfrm>
        <a:off x="589332" y="3365502"/>
        <a:ext cx="2194380" cy="841109"/>
      </dsp:txXfrm>
    </dsp:sp>
    <dsp:sp modelId="{1962D97A-1378-45EC-984F-13957A430602}">
      <dsp:nvSpPr>
        <dsp:cNvPr id="0" name=""/>
        <dsp:cNvSpPr/>
      </dsp:nvSpPr>
      <dsp:spPr>
        <a:xfrm>
          <a:off x="3168944" y="1678988"/>
          <a:ext cx="2527556" cy="20847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Google announced an updated timeline where they delayed plans to phase out 3rd party cookies in its Chrome browser until 2023.</a:t>
          </a:r>
        </a:p>
      </dsp:txBody>
      <dsp:txXfrm>
        <a:off x="3216919" y="2173686"/>
        <a:ext cx="2431606" cy="1542032"/>
      </dsp:txXfrm>
    </dsp:sp>
    <dsp:sp modelId="{B8942DE4-CCB7-4991-861A-7EB8AA7393BF}">
      <dsp:nvSpPr>
        <dsp:cNvPr id="0" name=""/>
        <dsp:cNvSpPr/>
      </dsp:nvSpPr>
      <dsp:spPr>
        <a:xfrm>
          <a:off x="5028141" y="269120"/>
          <a:ext cx="3014685" cy="3014685"/>
        </a:xfrm>
        <a:prstGeom prst="circularArrow">
          <a:avLst>
            <a:gd name="adj1" fmla="val 2501"/>
            <a:gd name="adj2" fmla="val 303137"/>
            <a:gd name="adj3" fmla="val 19521352"/>
            <a:gd name="adj4" fmla="val 12575511"/>
            <a:gd name="adj5" fmla="val 29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309BB4-ADDF-4638-8784-5D809966A3F6}">
      <dsp:nvSpPr>
        <dsp:cNvPr id="0" name=""/>
        <dsp:cNvSpPr/>
      </dsp:nvSpPr>
      <dsp:spPr>
        <a:xfrm>
          <a:off x="3730623" y="1220258"/>
          <a:ext cx="2246716" cy="893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rPr>
            <a:t>June 24, 2021</a:t>
          </a:r>
        </a:p>
      </dsp:txBody>
      <dsp:txXfrm>
        <a:off x="3756791" y="1246426"/>
        <a:ext cx="2194380" cy="841109"/>
      </dsp:txXfrm>
    </dsp:sp>
    <dsp:sp modelId="{0E2CFD95-CCAF-447F-A410-3BFBA78A850A}">
      <dsp:nvSpPr>
        <dsp:cNvPr id="0" name=""/>
        <dsp:cNvSpPr/>
      </dsp:nvSpPr>
      <dsp:spPr>
        <a:xfrm>
          <a:off x="6336402" y="1666980"/>
          <a:ext cx="2527556" cy="20847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a:t>Google announces a new timeline for deprecating support for third-party cookies in Chrome in the second half of 2024.</a:t>
          </a:r>
        </a:p>
        <a:p>
          <a:pPr marL="114300" lvl="1" indent="-114300" algn="l" defTabSz="622300">
            <a:lnSpc>
              <a:spcPct val="90000"/>
            </a:lnSpc>
            <a:spcBef>
              <a:spcPct val="0"/>
            </a:spcBef>
            <a:spcAft>
              <a:spcPct val="15000"/>
            </a:spcAft>
            <a:buChar char="•"/>
          </a:pPr>
          <a:endParaRPr lang="en-US" sz="1400" kern="1200"/>
        </a:p>
      </dsp:txBody>
      <dsp:txXfrm>
        <a:off x="6384377" y="1714955"/>
        <a:ext cx="2431606" cy="1542032"/>
      </dsp:txXfrm>
    </dsp:sp>
    <dsp:sp modelId="{DED16086-8E40-4E29-8AEA-D74B104A36DF}">
      <dsp:nvSpPr>
        <dsp:cNvPr id="0" name=""/>
        <dsp:cNvSpPr/>
      </dsp:nvSpPr>
      <dsp:spPr>
        <a:xfrm>
          <a:off x="6898082" y="3304963"/>
          <a:ext cx="2246716" cy="893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rPr>
            <a:t>July 2022</a:t>
          </a:r>
        </a:p>
      </dsp:txBody>
      <dsp:txXfrm>
        <a:off x="6924250" y="3331131"/>
        <a:ext cx="2194380" cy="841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76AD1-6A40-4954-86E2-08449623798F}">
      <dsp:nvSpPr>
        <dsp:cNvPr id="0" name=""/>
        <dsp:cNvSpPr/>
      </dsp:nvSpPr>
      <dsp:spPr>
        <a:xfrm>
          <a:off x="0" y="240375"/>
          <a:ext cx="8556473"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F0574A-6080-41D8-9C25-3621EC04049E}">
      <dsp:nvSpPr>
        <dsp:cNvPr id="0" name=""/>
        <dsp:cNvSpPr/>
      </dsp:nvSpPr>
      <dsp:spPr>
        <a:xfrm>
          <a:off x="427823" y="78397"/>
          <a:ext cx="5989531" cy="986838"/>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26390" tIns="0" rIns="226390"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t>First Party Identity Infrastructure:</a:t>
          </a:r>
          <a:endParaRPr lang="en-US" sz="1800" b="1" kern="1200">
            <a:solidFill>
              <a:schemeClr val="bg2"/>
            </a:solidFill>
            <a:latin typeface="+mj-lt"/>
          </a:endParaRPr>
        </a:p>
      </dsp:txBody>
      <dsp:txXfrm>
        <a:off x="475996" y="126570"/>
        <a:ext cx="5893185" cy="890492"/>
      </dsp:txXfrm>
    </dsp:sp>
    <dsp:sp modelId="{99806E2A-FE0E-4705-89F9-560F19962FBC}">
      <dsp:nvSpPr>
        <dsp:cNvPr id="0" name=""/>
        <dsp:cNvSpPr/>
      </dsp:nvSpPr>
      <dsp:spPr>
        <a:xfrm>
          <a:off x="0" y="1948592"/>
          <a:ext cx="8556473" cy="10017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2CEC4-60B7-4D99-AC4A-0F8DD592489F}">
      <dsp:nvSpPr>
        <dsp:cNvPr id="0" name=""/>
        <dsp:cNvSpPr/>
      </dsp:nvSpPr>
      <dsp:spPr>
        <a:xfrm>
          <a:off x="427823" y="1873075"/>
          <a:ext cx="5989531" cy="90037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26390" tIns="0" rIns="226390"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Event Forwarding</a:t>
          </a:r>
        </a:p>
      </dsp:txBody>
      <dsp:txXfrm>
        <a:off x="471776" y="1917028"/>
        <a:ext cx="5901625" cy="812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E6775-27FE-41BF-B084-CBD9D53109D6}">
      <dsp:nvSpPr>
        <dsp:cNvPr id="0" name=""/>
        <dsp:cNvSpPr/>
      </dsp:nvSpPr>
      <dsp:spPr>
        <a:xfrm>
          <a:off x="83030" y="548126"/>
          <a:ext cx="0" cy="493313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67141C-9EA2-42A6-886D-C0EB4859A354}">
      <dsp:nvSpPr>
        <dsp:cNvPr id="0" name=""/>
        <dsp:cNvSpPr/>
      </dsp:nvSpPr>
      <dsp:spPr>
        <a:xfrm>
          <a:off x="220062" y="712564"/>
          <a:ext cx="2594555" cy="221991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FB968-66A6-45F8-B99A-9DA8FF79FBF5}">
      <dsp:nvSpPr>
        <dsp:cNvPr id="0" name=""/>
        <dsp:cNvSpPr/>
      </dsp:nvSpPr>
      <dsp:spPr>
        <a:xfrm>
          <a:off x="220062" y="2932475"/>
          <a:ext cx="2594555" cy="254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ctr" defTabSz="711200">
            <a:lnSpc>
              <a:spcPct val="90000"/>
            </a:lnSpc>
            <a:spcBef>
              <a:spcPct val="0"/>
            </a:spcBef>
            <a:spcAft>
              <a:spcPct val="35000"/>
            </a:spcAft>
            <a:buNone/>
          </a:pPr>
          <a:r>
            <a:rPr lang="en-US" sz="1600" b="0" i="0" kern="1200"/>
            <a:t>Collect B2C and B2B data from across systems, unify it into real-time profiles and create audiences that are ready for activation across any channel.</a:t>
          </a:r>
          <a:endParaRPr lang="en-US" sz="1600" kern="1200"/>
        </a:p>
      </dsp:txBody>
      <dsp:txXfrm>
        <a:off x="220062" y="2932475"/>
        <a:ext cx="2594555" cy="2548787"/>
      </dsp:txXfrm>
    </dsp:sp>
    <dsp:sp modelId="{8933ACDB-4884-4134-B181-3498F14D78A2}">
      <dsp:nvSpPr>
        <dsp:cNvPr id="0" name=""/>
        <dsp:cNvSpPr/>
      </dsp:nvSpPr>
      <dsp:spPr>
        <a:xfrm>
          <a:off x="83030" y="0"/>
          <a:ext cx="2740631" cy="5481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b="1" kern="1200"/>
            <a:t>Adobe Real Time CDP</a:t>
          </a:r>
        </a:p>
      </dsp:txBody>
      <dsp:txXfrm>
        <a:off x="83030" y="0"/>
        <a:ext cx="2740631" cy="548126"/>
      </dsp:txXfrm>
    </dsp:sp>
    <dsp:sp modelId="{9DE8D17A-BDEE-4A20-8742-D5FA8FCFE684}">
      <dsp:nvSpPr>
        <dsp:cNvPr id="0" name=""/>
        <dsp:cNvSpPr/>
      </dsp:nvSpPr>
      <dsp:spPr>
        <a:xfrm>
          <a:off x="3289659" y="548126"/>
          <a:ext cx="0" cy="493313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634871-162A-40B1-82FC-2694FF0374A1}">
      <dsp:nvSpPr>
        <dsp:cNvPr id="0" name=""/>
        <dsp:cNvSpPr/>
      </dsp:nvSpPr>
      <dsp:spPr>
        <a:xfrm>
          <a:off x="3426691" y="712564"/>
          <a:ext cx="2594555" cy="221991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58C0D-59B7-49E9-A2F6-10B3B6FCC824}">
      <dsp:nvSpPr>
        <dsp:cNvPr id="0" name=""/>
        <dsp:cNvSpPr/>
      </dsp:nvSpPr>
      <dsp:spPr>
        <a:xfrm>
          <a:off x="3426691" y="2932475"/>
          <a:ext cx="2594555" cy="254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ctr" defTabSz="711200">
            <a:lnSpc>
              <a:spcPct val="90000"/>
            </a:lnSpc>
            <a:spcBef>
              <a:spcPct val="0"/>
            </a:spcBef>
            <a:spcAft>
              <a:spcPct val="35000"/>
            </a:spcAft>
            <a:buNone/>
          </a:pPr>
          <a:r>
            <a:rPr lang="en-US" sz="1600" b="0" i="0" kern="1200"/>
            <a:t>Connect every customer touchpoint and visually explore comprehensive journeys in real time to give teams the insights they need to build incredible customer experiences at scale.</a:t>
          </a:r>
          <a:endParaRPr lang="en-US" sz="1600" kern="1200"/>
        </a:p>
      </dsp:txBody>
      <dsp:txXfrm>
        <a:off x="3426691" y="2932475"/>
        <a:ext cx="2594555" cy="2548787"/>
      </dsp:txXfrm>
    </dsp:sp>
    <dsp:sp modelId="{3436F1E9-8455-4BB6-92C9-CA6FCB62C1FE}">
      <dsp:nvSpPr>
        <dsp:cNvPr id="0" name=""/>
        <dsp:cNvSpPr/>
      </dsp:nvSpPr>
      <dsp:spPr>
        <a:xfrm>
          <a:off x="3289659" y="0"/>
          <a:ext cx="2740631" cy="5481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b="1" kern="1200"/>
            <a:t>Adobe Customer Journey  Analytics</a:t>
          </a:r>
        </a:p>
      </dsp:txBody>
      <dsp:txXfrm>
        <a:off x="3289659" y="0"/>
        <a:ext cx="2740631" cy="548126"/>
      </dsp:txXfrm>
    </dsp:sp>
    <dsp:sp modelId="{FD33E29D-F1E6-4538-BCC8-9F87A9ED7C73}">
      <dsp:nvSpPr>
        <dsp:cNvPr id="0" name=""/>
        <dsp:cNvSpPr/>
      </dsp:nvSpPr>
      <dsp:spPr>
        <a:xfrm>
          <a:off x="6496288" y="548126"/>
          <a:ext cx="0" cy="493313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9ED55D-AD86-4236-B642-B40A72DA8A4A}">
      <dsp:nvSpPr>
        <dsp:cNvPr id="0" name=""/>
        <dsp:cNvSpPr/>
      </dsp:nvSpPr>
      <dsp:spPr>
        <a:xfrm>
          <a:off x="6679762" y="623301"/>
          <a:ext cx="2518016" cy="221991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85AFE-3A2E-4643-A063-F27CDA534FB6}">
      <dsp:nvSpPr>
        <dsp:cNvPr id="0" name=""/>
        <dsp:cNvSpPr/>
      </dsp:nvSpPr>
      <dsp:spPr>
        <a:xfrm>
          <a:off x="6633320" y="2932475"/>
          <a:ext cx="2594555" cy="254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ctr" defTabSz="711200">
            <a:lnSpc>
              <a:spcPct val="90000"/>
            </a:lnSpc>
            <a:spcBef>
              <a:spcPct val="0"/>
            </a:spcBef>
            <a:spcAft>
              <a:spcPct val="35000"/>
            </a:spcAft>
            <a:buNone/>
          </a:pPr>
          <a:r>
            <a:rPr lang="en-US" sz="1600" b="0" i="0" kern="1200"/>
            <a:t>Manage scheduled omnichannel campaigns and one-to-one moments for millions of customers from a single application — and </a:t>
          </a:r>
          <a:r>
            <a:rPr lang="en-US" sz="1600" b="0" i="0" kern="1200" err="1"/>
            <a:t>optimise</a:t>
          </a:r>
          <a:r>
            <a:rPr lang="en-US" sz="1600" b="0" i="0" kern="1200"/>
            <a:t> the entire journey with intelligent decisioning and insights.</a:t>
          </a:r>
          <a:endParaRPr lang="en-US" sz="1600" kern="1200"/>
        </a:p>
      </dsp:txBody>
      <dsp:txXfrm>
        <a:off x="6633320" y="2932475"/>
        <a:ext cx="2594555" cy="2548787"/>
      </dsp:txXfrm>
    </dsp:sp>
    <dsp:sp modelId="{853F8021-50D4-4BBA-AEC9-7AF943850DA7}">
      <dsp:nvSpPr>
        <dsp:cNvPr id="0" name=""/>
        <dsp:cNvSpPr/>
      </dsp:nvSpPr>
      <dsp:spPr>
        <a:xfrm>
          <a:off x="6496288" y="0"/>
          <a:ext cx="2740631" cy="5481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b="1" kern="1200"/>
            <a:t>Adobe Journey Optimize</a:t>
          </a:r>
        </a:p>
      </dsp:txBody>
      <dsp:txXfrm>
        <a:off x="6496288" y="0"/>
        <a:ext cx="2740631" cy="54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76AD1-6A40-4954-86E2-08449623798F}">
      <dsp:nvSpPr>
        <dsp:cNvPr id="0" name=""/>
        <dsp:cNvSpPr/>
      </dsp:nvSpPr>
      <dsp:spPr>
        <a:xfrm>
          <a:off x="0" y="284905"/>
          <a:ext cx="9719353"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F0574A-6080-41D8-9C25-3621EC04049E}">
      <dsp:nvSpPr>
        <dsp:cNvPr id="0" name=""/>
        <dsp:cNvSpPr/>
      </dsp:nvSpPr>
      <dsp:spPr>
        <a:xfrm>
          <a:off x="485967" y="31326"/>
          <a:ext cx="6803547" cy="560880"/>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57158" tIns="0" rIns="257158"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Google Privacy Centric Development</a:t>
          </a:r>
        </a:p>
      </dsp:txBody>
      <dsp:txXfrm>
        <a:off x="513347" y="58706"/>
        <a:ext cx="6748787" cy="506120"/>
      </dsp:txXfrm>
    </dsp:sp>
    <dsp:sp modelId="{99806E2A-FE0E-4705-89F9-560F19962FBC}">
      <dsp:nvSpPr>
        <dsp:cNvPr id="0" name=""/>
        <dsp:cNvSpPr/>
      </dsp:nvSpPr>
      <dsp:spPr>
        <a:xfrm>
          <a:off x="0" y="1146745"/>
          <a:ext cx="9719353"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2CEC4-60B7-4D99-AC4A-0F8DD592489F}">
      <dsp:nvSpPr>
        <dsp:cNvPr id="0" name=""/>
        <dsp:cNvSpPr/>
      </dsp:nvSpPr>
      <dsp:spPr>
        <a:xfrm>
          <a:off x="485967" y="893166"/>
          <a:ext cx="6803547" cy="560880"/>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57158" tIns="0" rIns="257158"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GTM Server-side</a:t>
          </a:r>
        </a:p>
      </dsp:txBody>
      <dsp:txXfrm>
        <a:off x="513347" y="920546"/>
        <a:ext cx="6748787" cy="506120"/>
      </dsp:txXfrm>
    </dsp:sp>
    <dsp:sp modelId="{4173ED87-92CD-4D1B-80D7-F626BA7467C8}">
      <dsp:nvSpPr>
        <dsp:cNvPr id="0" name=""/>
        <dsp:cNvSpPr/>
      </dsp:nvSpPr>
      <dsp:spPr>
        <a:xfrm>
          <a:off x="0" y="2008585"/>
          <a:ext cx="9719353"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A646B-9906-4848-A1EC-BFCF54634366}">
      <dsp:nvSpPr>
        <dsp:cNvPr id="0" name=""/>
        <dsp:cNvSpPr/>
      </dsp:nvSpPr>
      <dsp:spPr>
        <a:xfrm>
          <a:off x="485967" y="1728145"/>
          <a:ext cx="6803547" cy="560880"/>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57158" tIns="0" rIns="257158"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First party data strategy</a:t>
          </a:r>
        </a:p>
      </dsp:txBody>
      <dsp:txXfrm>
        <a:off x="513347" y="1755525"/>
        <a:ext cx="6748787" cy="506120"/>
      </dsp:txXfrm>
    </dsp:sp>
    <dsp:sp modelId="{E760224F-D4E4-458A-824A-F8DFA5A2A2B5}">
      <dsp:nvSpPr>
        <dsp:cNvPr id="0" name=""/>
        <dsp:cNvSpPr/>
      </dsp:nvSpPr>
      <dsp:spPr>
        <a:xfrm>
          <a:off x="0" y="2870425"/>
          <a:ext cx="9719353"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FC2659-54D5-4C8B-A0AB-18091C4B4A7E}">
      <dsp:nvSpPr>
        <dsp:cNvPr id="0" name=""/>
        <dsp:cNvSpPr/>
      </dsp:nvSpPr>
      <dsp:spPr>
        <a:xfrm>
          <a:off x="485967" y="2589985"/>
          <a:ext cx="6803547" cy="560880"/>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57158" tIns="0" rIns="257158"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Conversion Modelling</a:t>
          </a:r>
        </a:p>
      </dsp:txBody>
      <dsp:txXfrm>
        <a:off x="513347" y="2617365"/>
        <a:ext cx="6748787" cy="506120"/>
      </dsp:txXfrm>
    </dsp:sp>
    <dsp:sp modelId="{CB28FD06-F9CC-4FD3-8515-6A3E5F657903}">
      <dsp:nvSpPr>
        <dsp:cNvPr id="0" name=""/>
        <dsp:cNvSpPr/>
      </dsp:nvSpPr>
      <dsp:spPr>
        <a:xfrm>
          <a:off x="0" y="3732265"/>
          <a:ext cx="9719353"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3856D9-95E2-48A0-AA7B-2A8CDBCECCB0}">
      <dsp:nvSpPr>
        <dsp:cNvPr id="0" name=""/>
        <dsp:cNvSpPr/>
      </dsp:nvSpPr>
      <dsp:spPr>
        <a:xfrm>
          <a:off x="485967" y="3451825"/>
          <a:ext cx="6803547" cy="560880"/>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57158" tIns="0" rIns="257158"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a:solidFill>
                <a:schemeClr val="bg2"/>
              </a:solidFill>
              <a:latin typeface="+mj-lt"/>
            </a:rPr>
            <a:t>Data clean rooms</a:t>
          </a:r>
        </a:p>
      </dsp:txBody>
      <dsp:txXfrm>
        <a:off x="513347" y="3479205"/>
        <a:ext cx="6748787"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794BC-5CFD-465A-9D93-BAE96C9EDCF9}">
      <dsp:nvSpPr>
        <dsp:cNvPr id="0" name=""/>
        <dsp:cNvSpPr/>
      </dsp:nvSpPr>
      <dsp:spPr>
        <a:xfrm rot="5400000">
          <a:off x="-188241" y="189122"/>
          <a:ext cx="1254942" cy="8784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a:solidFill>
              <a:srgbClr val="FE414D"/>
            </a:solidFill>
          </a:endParaRPr>
        </a:p>
      </dsp:txBody>
      <dsp:txXfrm rot="-5400000">
        <a:off x="1" y="440111"/>
        <a:ext cx="878459" cy="376483"/>
      </dsp:txXfrm>
    </dsp:sp>
    <dsp:sp modelId="{9E8C4BB0-82A4-4113-B5D4-45D6D6A7E79C}">
      <dsp:nvSpPr>
        <dsp:cNvPr id="0" name=""/>
        <dsp:cNvSpPr/>
      </dsp:nvSpPr>
      <dsp:spPr>
        <a:xfrm rot="5400000">
          <a:off x="4707257" y="-3827924"/>
          <a:ext cx="815712" cy="84733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latin typeface="+mj-lt"/>
            </a:rPr>
            <a:t>Clients receive measurement data from a device</a:t>
          </a:r>
          <a:endParaRPr lang="en-US" sz="1800" b="0" kern="1200">
            <a:latin typeface="+mj-lt"/>
          </a:endParaRPr>
        </a:p>
      </dsp:txBody>
      <dsp:txXfrm rot="-5400000">
        <a:off x="878460" y="40693"/>
        <a:ext cx="8433487" cy="736072"/>
      </dsp:txXfrm>
    </dsp:sp>
    <dsp:sp modelId="{B18342E1-3B20-4D32-9AFD-B0A108DD9368}">
      <dsp:nvSpPr>
        <dsp:cNvPr id="0" name=""/>
        <dsp:cNvSpPr/>
      </dsp:nvSpPr>
      <dsp:spPr>
        <a:xfrm rot="5400000">
          <a:off x="-188241" y="1297328"/>
          <a:ext cx="1254942" cy="8784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1" y="1548317"/>
        <a:ext cx="878459" cy="376483"/>
      </dsp:txXfrm>
    </dsp:sp>
    <dsp:sp modelId="{19F28949-084C-4A02-9F6F-602E21AF4F0A}">
      <dsp:nvSpPr>
        <dsp:cNvPr id="0" name=""/>
        <dsp:cNvSpPr/>
      </dsp:nvSpPr>
      <dsp:spPr>
        <a:xfrm rot="5400000">
          <a:off x="4707257" y="-2719710"/>
          <a:ext cx="815712" cy="84733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latin typeface="+mj-lt"/>
            </a:rPr>
            <a:t>Clients transform request data into one or more events</a:t>
          </a:r>
          <a:endParaRPr lang="en-US" sz="1800" b="0" kern="1200">
            <a:latin typeface="+mj-lt"/>
          </a:endParaRPr>
        </a:p>
      </dsp:txBody>
      <dsp:txXfrm rot="-5400000">
        <a:off x="878460" y="1148907"/>
        <a:ext cx="8433487" cy="736072"/>
      </dsp:txXfrm>
    </dsp:sp>
    <dsp:sp modelId="{77C4C024-CB8A-4759-BE0B-8251A3B9DBCB}">
      <dsp:nvSpPr>
        <dsp:cNvPr id="0" name=""/>
        <dsp:cNvSpPr/>
      </dsp:nvSpPr>
      <dsp:spPr>
        <a:xfrm rot="5400000">
          <a:off x="-188241" y="2405534"/>
          <a:ext cx="1254942" cy="8784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1" y="2656523"/>
        <a:ext cx="878459" cy="376483"/>
      </dsp:txXfrm>
    </dsp:sp>
    <dsp:sp modelId="{81E47072-F59B-4574-B99A-46A0E0CE374B}">
      <dsp:nvSpPr>
        <dsp:cNvPr id="0" name=""/>
        <dsp:cNvSpPr/>
      </dsp:nvSpPr>
      <dsp:spPr>
        <a:xfrm rot="5400000">
          <a:off x="4707257" y="-1611504"/>
          <a:ext cx="815712" cy="84733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latin typeface="+mj-lt"/>
            </a:rPr>
            <a:t>Clients run the container</a:t>
          </a:r>
          <a:endParaRPr lang="en-US" sz="1800" b="0" kern="1200">
            <a:latin typeface="+mj-lt"/>
          </a:endParaRPr>
        </a:p>
      </dsp:txBody>
      <dsp:txXfrm rot="-5400000">
        <a:off x="878460" y="2257113"/>
        <a:ext cx="8433487" cy="736072"/>
      </dsp:txXfrm>
    </dsp:sp>
    <dsp:sp modelId="{EEC43DEA-80E1-4C40-A1D3-943CFD04135A}">
      <dsp:nvSpPr>
        <dsp:cNvPr id="0" name=""/>
        <dsp:cNvSpPr/>
      </dsp:nvSpPr>
      <dsp:spPr>
        <a:xfrm rot="5400000">
          <a:off x="-188241" y="3513740"/>
          <a:ext cx="1254942" cy="8784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1" y="3764729"/>
        <a:ext cx="878459" cy="376483"/>
      </dsp:txXfrm>
    </dsp:sp>
    <dsp:sp modelId="{16D88999-3894-445B-B9A4-2D634CAFD74B}">
      <dsp:nvSpPr>
        <dsp:cNvPr id="0" name=""/>
        <dsp:cNvSpPr/>
      </dsp:nvSpPr>
      <dsp:spPr>
        <a:xfrm rot="5400000">
          <a:off x="4707257" y="-503298"/>
          <a:ext cx="815712" cy="84733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latin typeface="+mj-lt"/>
            </a:rPr>
            <a:t>Clients package up the results to send back to the device</a:t>
          </a:r>
          <a:endParaRPr lang="en-US" sz="1800" b="0" kern="1200">
            <a:latin typeface="+mj-lt"/>
          </a:endParaRPr>
        </a:p>
      </dsp:txBody>
      <dsp:txXfrm rot="-5400000">
        <a:off x="878460" y="3365319"/>
        <a:ext cx="8433487" cy="7360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2/6/2023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martframe.io/blog/google-topics-api-everything-you-need-to-kno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a:p>
        </p:txBody>
      </p:sp>
    </p:spTree>
    <p:extLst>
      <p:ext uri="{BB962C8B-B14F-4D97-AF65-F5344CB8AC3E}">
        <p14:creationId xmlns:p14="http://schemas.microsoft.com/office/powerpoint/2010/main" val="382935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https://support.google.com/google-ads/answer/11899856</a:t>
            </a:r>
          </a:p>
        </p:txBody>
      </p:sp>
      <p:sp>
        <p:nvSpPr>
          <p:cNvPr id="4" name="Slide Number Placeholder 3"/>
          <p:cNvSpPr>
            <a:spLocks noGrp="1"/>
          </p:cNvSpPr>
          <p:nvPr>
            <p:ph type="sldNum" sz="quarter" idx="5"/>
          </p:nvPr>
        </p:nvSpPr>
        <p:spPr/>
        <p:txBody>
          <a:bodyPr/>
          <a:lstStyle/>
          <a:p>
            <a:fld id="{7A98D17C-A7EE-D345-89E6-D3D1C299CC23}" type="slidenum">
              <a:rPr lang="en-US" smtClean="0"/>
              <a:pPr/>
              <a:t>26</a:t>
            </a:fld>
            <a:endParaRPr lang="en-US"/>
          </a:p>
        </p:txBody>
      </p:sp>
    </p:spTree>
    <p:extLst>
      <p:ext uri="{BB962C8B-B14F-4D97-AF65-F5344CB8AC3E}">
        <p14:creationId xmlns:p14="http://schemas.microsoft.com/office/powerpoint/2010/main" val="320925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563C1"/>
                </a:solidFill>
                <a:hlinkClick r:id="rId3">
                  <a:extLst>
                    <a:ext uri="{A12FA001-AC4F-418D-AE19-62706E023703}">
                      <ahyp:hlinkClr xmlns:ahyp="http://schemas.microsoft.com/office/drawing/2018/hyperlinkcolor" val="tx"/>
                    </a:ext>
                  </a:extLst>
                </a:hlinkClick>
              </a:rPr>
              <a:t>Google Topics API: Everything you need to know - </a:t>
            </a:r>
            <a:r>
              <a:rPr lang="en-US" err="1">
                <a:solidFill>
                  <a:schemeClr val="tx1"/>
                </a:solidFill>
                <a:hlinkClick r:id="rId3">
                  <a:extLst>
                    <a:ext uri="{A12FA001-AC4F-418D-AE19-62706E023703}">
                      <ahyp:hlinkClr xmlns:ahyp="http://schemas.microsoft.com/office/drawing/2018/hyperlinkcolor" val="tx"/>
                    </a:ext>
                  </a:extLst>
                </a:hlinkClick>
              </a:rPr>
              <a:t>SmartFrame</a:t>
            </a:r>
            <a:endParaRPr lang="en-US">
              <a:solidFill>
                <a:schemeClr val="tx1"/>
              </a:solidFill>
            </a:endParaRPr>
          </a:p>
        </p:txBody>
      </p:sp>
      <p:sp>
        <p:nvSpPr>
          <p:cNvPr id="4" name="Slide Number Placeholder 3"/>
          <p:cNvSpPr>
            <a:spLocks noGrp="1"/>
          </p:cNvSpPr>
          <p:nvPr>
            <p:ph type="sldNum" sz="quarter" idx="5"/>
          </p:nvPr>
        </p:nvSpPr>
        <p:spPr/>
        <p:txBody>
          <a:bodyPr/>
          <a:lstStyle/>
          <a:p>
            <a:fld id="{7A98D17C-A7EE-D345-89E6-D3D1C299CC23}" type="slidenum">
              <a:rPr lang="en-US" smtClean="0"/>
              <a:pPr/>
              <a:t>27</a:t>
            </a:fld>
            <a:endParaRPr lang="en-US"/>
          </a:p>
        </p:txBody>
      </p:sp>
    </p:spTree>
    <p:extLst>
      <p:ext uri="{BB962C8B-B14F-4D97-AF65-F5344CB8AC3E}">
        <p14:creationId xmlns:p14="http://schemas.microsoft.com/office/powerpoint/2010/main" val="329989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https://support.google.com/google-ads/answer/11899856</a:t>
            </a:r>
          </a:p>
          <a:p>
            <a:r>
              <a:rPr lang="en-US"/>
              <a:t>https://www.privacysandbox.com/news/maximize-ad-relevance-after-third-party-cookies/</a:t>
            </a:r>
          </a:p>
        </p:txBody>
      </p:sp>
      <p:sp>
        <p:nvSpPr>
          <p:cNvPr id="4" name="Slide Number Placeholder 3"/>
          <p:cNvSpPr>
            <a:spLocks noGrp="1"/>
          </p:cNvSpPr>
          <p:nvPr>
            <p:ph type="sldNum" sz="quarter" idx="5"/>
          </p:nvPr>
        </p:nvSpPr>
        <p:spPr/>
        <p:txBody>
          <a:bodyPr/>
          <a:lstStyle/>
          <a:p>
            <a:fld id="{7A98D17C-A7EE-D345-89E6-D3D1C299CC23}" type="slidenum">
              <a:rPr lang="en-US" smtClean="0"/>
              <a:pPr/>
              <a:t>28</a:t>
            </a:fld>
            <a:endParaRPr lang="en-US"/>
          </a:p>
        </p:txBody>
      </p:sp>
    </p:spTree>
    <p:extLst>
      <p:ext uri="{BB962C8B-B14F-4D97-AF65-F5344CB8AC3E}">
        <p14:creationId xmlns:p14="http://schemas.microsoft.com/office/powerpoint/2010/main" val="44863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https://support.google.com/google-ads/answer/11899856</a:t>
            </a:r>
          </a:p>
          <a:p>
            <a:r>
              <a:rPr lang="en-US"/>
              <a:t>https://www.privacysandbox.com/news/maximize-ad-relevance-after-third-party-cookies/</a:t>
            </a:r>
          </a:p>
          <a:p>
            <a:r>
              <a:rPr lang="en-US"/>
              <a:t>https://developer.chrome.com/docs/privacy-sandbox/topics/</a:t>
            </a:r>
          </a:p>
        </p:txBody>
      </p:sp>
      <p:sp>
        <p:nvSpPr>
          <p:cNvPr id="4" name="Slide Number Placeholder 3"/>
          <p:cNvSpPr>
            <a:spLocks noGrp="1"/>
          </p:cNvSpPr>
          <p:nvPr>
            <p:ph type="sldNum" sz="quarter" idx="5"/>
          </p:nvPr>
        </p:nvSpPr>
        <p:spPr/>
        <p:txBody>
          <a:bodyPr/>
          <a:lstStyle/>
          <a:p>
            <a:fld id="{7A98D17C-A7EE-D345-89E6-D3D1C299CC23}" type="slidenum">
              <a:rPr lang="en-US" smtClean="0"/>
              <a:pPr/>
              <a:t>29</a:t>
            </a:fld>
            <a:endParaRPr lang="en-US"/>
          </a:p>
        </p:txBody>
      </p:sp>
    </p:spTree>
    <p:extLst>
      <p:ext uri="{BB962C8B-B14F-4D97-AF65-F5344CB8AC3E}">
        <p14:creationId xmlns:p14="http://schemas.microsoft.com/office/powerpoint/2010/main" val="243381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30</a:t>
            </a:fld>
            <a:endParaRPr lang="en-US"/>
          </a:p>
        </p:txBody>
      </p:sp>
    </p:spTree>
    <p:extLst>
      <p:ext uri="{BB962C8B-B14F-4D97-AF65-F5344CB8AC3E}">
        <p14:creationId xmlns:p14="http://schemas.microsoft.com/office/powerpoint/2010/main" val="645111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32</a:t>
            </a:fld>
            <a:endParaRPr lang="en-US"/>
          </a:p>
        </p:txBody>
      </p:sp>
    </p:spTree>
    <p:extLst>
      <p:ext uri="{BB962C8B-B14F-4D97-AF65-F5344CB8AC3E}">
        <p14:creationId xmlns:p14="http://schemas.microsoft.com/office/powerpoint/2010/main" val="298993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34</a:t>
            </a:fld>
            <a:endParaRPr lang="en-US"/>
          </a:p>
        </p:txBody>
      </p:sp>
    </p:spTree>
    <p:extLst>
      <p:ext uri="{BB962C8B-B14F-4D97-AF65-F5344CB8AC3E}">
        <p14:creationId xmlns:p14="http://schemas.microsoft.com/office/powerpoint/2010/main" val="2471126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38</a:t>
            </a:fld>
            <a:endParaRPr lang="en-US"/>
          </a:p>
        </p:txBody>
      </p:sp>
    </p:spTree>
    <p:extLst>
      <p:ext uri="{BB962C8B-B14F-4D97-AF65-F5344CB8AC3E}">
        <p14:creationId xmlns:p14="http://schemas.microsoft.com/office/powerpoint/2010/main" val="23793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44</a:t>
            </a:fld>
            <a:endParaRPr lang="en-US"/>
          </a:p>
        </p:txBody>
      </p:sp>
    </p:spTree>
    <p:extLst>
      <p:ext uri="{BB962C8B-B14F-4D97-AF65-F5344CB8AC3E}">
        <p14:creationId xmlns:p14="http://schemas.microsoft.com/office/powerpoint/2010/main" val="200110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359960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a:p>
        </p:txBody>
      </p:sp>
    </p:spTree>
    <p:extLst>
      <p:ext uri="{BB962C8B-B14F-4D97-AF65-F5344CB8AC3E}">
        <p14:creationId xmlns:p14="http://schemas.microsoft.com/office/powerpoint/2010/main" val="342503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10</a:t>
            </a:fld>
            <a:endParaRPr lang="en-US"/>
          </a:p>
        </p:txBody>
      </p:sp>
    </p:spTree>
    <p:extLst>
      <p:ext uri="{BB962C8B-B14F-4D97-AF65-F5344CB8AC3E}">
        <p14:creationId xmlns:p14="http://schemas.microsoft.com/office/powerpoint/2010/main" val="3124927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https://support.google.com/google-ads/answer/11899856</a:t>
            </a:r>
          </a:p>
        </p:txBody>
      </p:sp>
      <p:sp>
        <p:nvSpPr>
          <p:cNvPr id="4" name="Slide Number Placeholder 3"/>
          <p:cNvSpPr>
            <a:spLocks noGrp="1"/>
          </p:cNvSpPr>
          <p:nvPr>
            <p:ph type="sldNum" sz="quarter" idx="5"/>
          </p:nvPr>
        </p:nvSpPr>
        <p:spPr/>
        <p:txBody>
          <a:bodyPr/>
          <a:lstStyle/>
          <a:p>
            <a:fld id="{7A98D17C-A7EE-D345-89E6-D3D1C299CC23}" type="slidenum">
              <a:rPr lang="en-US" smtClean="0"/>
              <a:pPr/>
              <a:t>19</a:t>
            </a:fld>
            <a:endParaRPr lang="en-US"/>
          </a:p>
        </p:txBody>
      </p:sp>
    </p:spTree>
    <p:extLst>
      <p:ext uri="{BB962C8B-B14F-4D97-AF65-F5344CB8AC3E}">
        <p14:creationId xmlns:p14="http://schemas.microsoft.com/office/powerpoint/2010/main" val="110585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20</a:t>
            </a:fld>
            <a:endParaRPr lang="en-US"/>
          </a:p>
        </p:txBody>
      </p:sp>
    </p:spTree>
    <p:extLst>
      <p:ext uri="{BB962C8B-B14F-4D97-AF65-F5344CB8AC3E}">
        <p14:creationId xmlns:p14="http://schemas.microsoft.com/office/powerpoint/2010/main" val="401397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21</a:t>
            </a:fld>
            <a:endParaRPr lang="en-US"/>
          </a:p>
        </p:txBody>
      </p:sp>
    </p:spTree>
    <p:extLst>
      <p:ext uri="{BB962C8B-B14F-4D97-AF65-F5344CB8AC3E}">
        <p14:creationId xmlns:p14="http://schemas.microsoft.com/office/powerpoint/2010/main" val="448480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22</a:t>
            </a:fld>
            <a:endParaRPr lang="en-US"/>
          </a:p>
        </p:txBody>
      </p:sp>
    </p:spTree>
    <p:extLst>
      <p:ext uri="{BB962C8B-B14F-4D97-AF65-F5344CB8AC3E}">
        <p14:creationId xmlns:p14="http://schemas.microsoft.com/office/powerpoint/2010/main" val="200800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25</a:t>
            </a:fld>
            <a:endParaRPr lang="en-US"/>
          </a:p>
        </p:txBody>
      </p:sp>
    </p:spTree>
    <p:extLst>
      <p:ext uri="{BB962C8B-B14F-4D97-AF65-F5344CB8AC3E}">
        <p14:creationId xmlns:p14="http://schemas.microsoft.com/office/powerpoint/2010/main" val="3400537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1897684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endParaRPr lang="en-US"/>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6.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7.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First level</a:t>
            </a:r>
          </a:p>
          <a:p>
            <a:pPr lvl="2"/>
            <a:r>
              <a:rPr lang="en-US"/>
              <a:t>Second level</a:t>
            </a:r>
          </a:p>
          <a:p>
            <a:pPr lvl="3"/>
            <a:r>
              <a:rPr lang="en-US"/>
              <a:t>Third level</a:t>
            </a:r>
          </a:p>
          <a:p>
            <a:pPr lvl="4"/>
            <a:r>
              <a:rPr lang="en-US"/>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 id="2147483740"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chrome.com/docs/privacy-sandbox/fledge#remarketing" TargetMode="External"/><Relationship Id="rId2" Type="http://schemas.openxmlformats.org/officeDocument/2006/relationships/hyperlink" Target="https://developer.chrome.com/docs/privacy-sandbox/overview/" TargetMode="External"/><Relationship Id="rId1" Type="http://schemas.openxmlformats.org/officeDocument/2006/relationships/slideLayout" Target="../slideLayouts/slideLayout22.xml"/><Relationship Id="rId4" Type="http://schemas.openxmlformats.org/officeDocument/2006/relationships/hyperlink" Target="https://github.com/WICG/turtledov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s.google.com/tag-platform/tag-manager/server-side/manual-setup-guide"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8A28-14B9-D935-7C24-D23384E3744D}"/>
              </a:ext>
            </a:extLst>
          </p:cNvPr>
          <p:cNvSpPr>
            <a:spLocks noGrp="1"/>
          </p:cNvSpPr>
          <p:nvPr>
            <p:ph type="ctrTitle"/>
          </p:nvPr>
        </p:nvSpPr>
        <p:spPr/>
        <p:txBody>
          <a:bodyPr/>
          <a:lstStyle/>
          <a:p>
            <a:r>
              <a:rPr lang="en-US" b="1">
                <a:solidFill>
                  <a:srgbClr val="FE414D"/>
                </a:solidFill>
                <a:latin typeface="Futura Next DemiBold"/>
              </a:rPr>
              <a:t>ITP’s cookie update</a:t>
            </a:r>
            <a:endParaRPr lang="en-US"/>
          </a:p>
        </p:txBody>
      </p:sp>
      <p:graphicFrame>
        <p:nvGraphicFramePr>
          <p:cNvPr id="204" name="Diagram 204">
            <a:extLst>
              <a:ext uri="{FF2B5EF4-FFF2-40B4-BE49-F238E27FC236}">
                <a16:creationId xmlns:a16="http://schemas.microsoft.com/office/drawing/2014/main" id="{F0347B06-0333-C84B-BCC4-93B31666054D}"/>
              </a:ext>
            </a:extLst>
          </p:cNvPr>
          <p:cNvGraphicFramePr/>
          <p:nvPr>
            <p:extLst>
              <p:ext uri="{D42A27DB-BD31-4B8C-83A1-F6EECF244321}">
                <p14:modId xmlns:p14="http://schemas.microsoft.com/office/powerpoint/2010/main" val="1475777212"/>
              </p:ext>
            </p:extLst>
          </p:nvPr>
        </p:nvGraphicFramePr>
        <p:xfrm>
          <a:off x="424631" y="2610927"/>
          <a:ext cx="11339689" cy="3106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0770568-8146-4A7B-9EAC-68DDCCE27B6D}"/>
              </a:ext>
            </a:extLst>
          </p:cNvPr>
          <p:cNvSpPr txBox="1"/>
          <p:nvPr/>
        </p:nvSpPr>
        <p:spPr>
          <a:xfrm>
            <a:off x="819363" y="1678035"/>
            <a:ext cx="10102065" cy="369332"/>
          </a:xfrm>
          <a:prstGeom prst="rect">
            <a:avLst/>
          </a:prstGeom>
          <a:noFill/>
        </p:spPr>
        <p:txBody>
          <a:bodyPr wrap="square">
            <a:spAutoFit/>
          </a:bodyPr>
          <a:lstStyle/>
          <a:p>
            <a:pPr marL="285750" indent="-285750">
              <a:buFont typeface="Arial" panose="020B0604020202020204" pitchFamily="34" charset="0"/>
              <a:buChar char="•"/>
            </a:pPr>
            <a:r>
              <a:rPr lang="en-US" b="1"/>
              <a:t>What is ITP (Intelligent Tracking Prevention)| Apple iOS — 25% global market share</a:t>
            </a:r>
            <a:endParaRPr lang="en-US"/>
          </a:p>
        </p:txBody>
      </p:sp>
    </p:spTree>
    <p:extLst>
      <p:ext uri="{BB962C8B-B14F-4D97-AF65-F5344CB8AC3E}">
        <p14:creationId xmlns:p14="http://schemas.microsoft.com/office/powerpoint/2010/main" val="93272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1A6D-0392-4970-A62B-70B7B528F398}"/>
              </a:ext>
            </a:extLst>
          </p:cNvPr>
          <p:cNvSpPr>
            <a:spLocks noGrp="1"/>
          </p:cNvSpPr>
          <p:nvPr>
            <p:ph type="ctrTitle"/>
          </p:nvPr>
        </p:nvSpPr>
        <p:spPr/>
        <p:txBody>
          <a:bodyPr/>
          <a:lstStyle/>
          <a:p>
            <a:r>
              <a:rPr lang="en-US"/>
              <a:t>ITP’s cookie update</a:t>
            </a:r>
          </a:p>
        </p:txBody>
      </p:sp>
      <p:graphicFrame>
        <p:nvGraphicFramePr>
          <p:cNvPr id="4" name="Diagram 3">
            <a:extLst>
              <a:ext uri="{FF2B5EF4-FFF2-40B4-BE49-F238E27FC236}">
                <a16:creationId xmlns:a16="http://schemas.microsoft.com/office/drawing/2014/main" id="{DB422223-5679-49CE-B3EF-C6DF46299059}"/>
              </a:ext>
            </a:extLst>
          </p:cNvPr>
          <p:cNvGraphicFramePr/>
          <p:nvPr>
            <p:extLst>
              <p:ext uri="{D42A27DB-BD31-4B8C-83A1-F6EECF244321}">
                <p14:modId xmlns:p14="http://schemas.microsoft.com/office/powerpoint/2010/main" val="2774362924"/>
              </p:ext>
            </p:extLst>
          </p:nvPr>
        </p:nvGraphicFramePr>
        <p:xfrm>
          <a:off x="-1718068" y="1309147"/>
          <a:ext cx="1350252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41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B25A-70C9-47B2-BB25-0EBF71DA68DD}"/>
              </a:ext>
            </a:extLst>
          </p:cNvPr>
          <p:cNvSpPr>
            <a:spLocks noGrp="1"/>
          </p:cNvSpPr>
          <p:nvPr>
            <p:ph type="ctrTitle"/>
          </p:nvPr>
        </p:nvSpPr>
        <p:spPr/>
        <p:txBody>
          <a:bodyPr/>
          <a:lstStyle/>
          <a:p>
            <a:r>
              <a:rPr lang="en-US"/>
              <a:t>Google Chrome’s cookie update</a:t>
            </a:r>
          </a:p>
        </p:txBody>
      </p:sp>
      <p:sp>
        <p:nvSpPr>
          <p:cNvPr id="3" name="Text Placeholder 2">
            <a:extLst>
              <a:ext uri="{FF2B5EF4-FFF2-40B4-BE49-F238E27FC236}">
                <a16:creationId xmlns:a16="http://schemas.microsoft.com/office/drawing/2014/main" id="{83015AC5-12E5-4EB3-AE1C-5076F4CAFD22}"/>
              </a:ext>
            </a:extLst>
          </p:cNvPr>
          <p:cNvSpPr>
            <a:spLocks noGrp="1"/>
          </p:cNvSpPr>
          <p:nvPr>
            <p:ph type="body" sz="quarter" idx="13"/>
          </p:nvPr>
        </p:nvSpPr>
        <p:spPr>
          <a:xfrm>
            <a:off x="1158412" y="1651276"/>
            <a:ext cx="10112339" cy="343684"/>
          </a:xfrm>
        </p:spPr>
        <p:txBody>
          <a:bodyPr/>
          <a:lstStyle/>
          <a:p>
            <a:pPr indent="0">
              <a:buNone/>
            </a:pPr>
            <a:r>
              <a:rPr lang="en-US" b="1"/>
              <a:t>Chrome’s Cookie Update |Google Chrome — 65% global market share</a:t>
            </a:r>
          </a:p>
          <a:p>
            <a:endParaRPr lang="en-US"/>
          </a:p>
        </p:txBody>
      </p:sp>
      <p:graphicFrame>
        <p:nvGraphicFramePr>
          <p:cNvPr id="4" name="Diagram 3">
            <a:extLst>
              <a:ext uri="{FF2B5EF4-FFF2-40B4-BE49-F238E27FC236}">
                <a16:creationId xmlns:a16="http://schemas.microsoft.com/office/drawing/2014/main" id="{D55B35B6-D825-4E17-830B-B257F4886D6A}"/>
              </a:ext>
            </a:extLst>
          </p:cNvPr>
          <p:cNvGraphicFramePr/>
          <p:nvPr>
            <p:extLst>
              <p:ext uri="{D42A27DB-BD31-4B8C-83A1-F6EECF244321}">
                <p14:modId xmlns:p14="http://schemas.microsoft.com/office/powerpoint/2010/main" val="2899332927"/>
              </p:ext>
            </p:extLst>
          </p:nvPr>
        </p:nvGraphicFramePr>
        <p:xfrm>
          <a:off x="1521334" y="1823118"/>
          <a:ext cx="91462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25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A1C-0D23-F7BD-183B-52AED1D8253B}"/>
              </a:ext>
            </a:extLst>
          </p:cNvPr>
          <p:cNvSpPr>
            <a:spLocks noGrp="1"/>
          </p:cNvSpPr>
          <p:nvPr>
            <p:ph type="ctrTitle"/>
          </p:nvPr>
        </p:nvSpPr>
        <p:spPr/>
        <p:txBody>
          <a:bodyPr/>
          <a:lstStyle/>
          <a:p>
            <a:r>
              <a:rPr lang="en-US"/>
              <a:t>Data Regulation</a:t>
            </a:r>
          </a:p>
        </p:txBody>
      </p:sp>
      <p:sp>
        <p:nvSpPr>
          <p:cNvPr id="3" name="Text Placeholder 2">
            <a:extLst>
              <a:ext uri="{FF2B5EF4-FFF2-40B4-BE49-F238E27FC236}">
                <a16:creationId xmlns:a16="http://schemas.microsoft.com/office/drawing/2014/main" id="{BCB8FD5C-112C-9C29-921B-1E073CE35721}"/>
              </a:ext>
            </a:extLst>
          </p:cNvPr>
          <p:cNvSpPr>
            <a:spLocks noGrp="1"/>
          </p:cNvSpPr>
          <p:nvPr>
            <p:ph type="body" sz="quarter" idx="13"/>
          </p:nvPr>
        </p:nvSpPr>
        <p:spPr>
          <a:xfrm>
            <a:off x="685800" y="1715783"/>
            <a:ext cx="10817352" cy="4119013"/>
          </a:xfrm>
        </p:spPr>
        <p:txBody>
          <a:bodyPr/>
          <a:lstStyle/>
          <a:p>
            <a:pPr indent="0">
              <a:buNone/>
            </a:pPr>
            <a:r>
              <a:rPr lang="en-US"/>
              <a:t>There are 2 major regulations that we have to account for, and though there are other countries coming up with their own versions (including India), but essentially, pretty much every regulation has similar flavor to it. </a:t>
            </a:r>
          </a:p>
          <a:p>
            <a:pPr indent="0">
              <a:buNone/>
            </a:pPr>
            <a:r>
              <a:rPr lang="en-US" b="1" i="1"/>
              <a:t>-GDPR: General Data Protection Regulation agreed upon and ratified by European Parliament</a:t>
            </a:r>
          </a:p>
          <a:p>
            <a:pPr indent="0">
              <a:buNone/>
            </a:pPr>
            <a:r>
              <a:rPr lang="en-US" b="1" i="1"/>
              <a:t>-CCPA: California Consumer Privacy Act, for California consumers </a:t>
            </a:r>
          </a:p>
          <a:p>
            <a:pPr indent="0">
              <a:buNone/>
            </a:pPr>
            <a:r>
              <a:rPr lang="en-US"/>
              <a:t>These regulations basically guarantee following rights to consumers of these geographies: </a:t>
            </a:r>
          </a:p>
          <a:p>
            <a:pPr indent="0">
              <a:buNone/>
            </a:pPr>
            <a:r>
              <a:rPr lang="en-US"/>
              <a:t>Right to be informed, Right of access, Right to rectification , Right to deletion, Right to restrict processing, Right to data portability, Right to object, Rights around automated decision making, Right to opt-out, Right to non-discrimination </a:t>
            </a:r>
          </a:p>
          <a:p>
            <a:pPr indent="0">
              <a:buNone/>
            </a:pPr>
            <a:endParaRPr lang="en-US"/>
          </a:p>
          <a:p>
            <a:pPr indent="0">
              <a:buNone/>
            </a:pPr>
            <a:endParaRPr lang="en-US"/>
          </a:p>
        </p:txBody>
      </p:sp>
    </p:spTree>
    <p:extLst>
      <p:ext uri="{BB962C8B-B14F-4D97-AF65-F5344CB8AC3E}">
        <p14:creationId xmlns:p14="http://schemas.microsoft.com/office/powerpoint/2010/main" val="1510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A1C-0D23-F7BD-183B-52AED1D8253B}"/>
              </a:ext>
            </a:extLst>
          </p:cNvPr>
          <p:cNvSpPr>
            <a:spLocks noGrp="1"/>
          </p:cNvSpPr>
          <p:nvPr>
            <p:ph type="ctrTitle"/>
          </p:nvPr>
        </p:nvSpPr>
        <p:spPr/>
        <p:txBody>
          <a:bodyPr/>
          <a:lstStyle/>
          <a:p>
            <a:r>
              <a:rPr lang="en-US"/>
              <a:t>Anything more we should know about Data Regulations</a:t>
            </a:r>
          </a:p>
        </p:txBody>
      </p:sp>
      <p:sp>
        <p:nvSpPr>
          <p:cNvPr id="3" name="Text Placeholder 2">
            <a:extLst>
              <a:ext uri="{FF2B5EF4-FFF2-40B4-BE49-F238E27FC236}">
                <a16:creationId xmlns:a16="http://schemas.microsoft.com/office/drawing/2014/main" id="{BCB8FD5C-112C-9C29-921B-1E073CE35721}"/>
              </a:ext>
            </a:extLst>
          </p:cNvPr>
          <p:cNvSpPr>
            <a:spLocks noGrp="1"/>
          </p:cNvSpPr>
          <p:nvPr>
            <p:ph type="body" sz="quarter" idx="13"/>
          </p:nvPr>
        </p:nvSpPr>
        <p:spPr>
          <a:xfrm>
            <a:off x="627580" y="1564446"/>
            <a:ext cx="10817352" cy="4352544"/>
          </a:xfrm>
        </p:spPr>
        <p:txBody>
          <a:bodyPr/>
          <a:lstStyle/>
          <a:p>
            <a:pPr indent="0">
              <a:buNone/>
            </a:pPr>
            <a:r>
              <a:rPr lang="en-US"/>
              <a:t>The most important part of these regulations is that most of the laws are territorial in nature, which means that every sovereign country can make laws affecting it’s people, which will be valid in the boundaries of that specific sovereign nation. In case of these data regulations though, these are extra territorial laws, which means that these regulations have to be followed by organizations outside the boundaries of the nations implementing these laws, and can also be enforced by various means. </a:t>
            </a:r>
          </a:p>
          <a:p>
            <a:pPr indent="0">
              <a:buNone/>
            </a:pPr>
            <a:r>
              <a:rPr lang="en-US"/>
              <a:t>Since the penalties of these laws can be really steep, so it’s imperative for us all to adhere to these regulations. For example, </a:t>
            </a:r>
            <a:r>
              <a:rPr lang="en-US" b="1"/>
              <a:t>in case of GDPR, the fines can be in tune of 20 Million Euros or 4% of global revenue of the organization, whichever is higher. </a:t>
            </a:r>
          </a:p>
          <a:p>
            <a:pPr indent="0">
              <a:buNone/>
            </a:pPr>
            <a:endParaRPr lang="en-US"/>
          </a:p>
          <a:p>
            <a:pPr indent="0">
              <a:buNone/>
            </a:pPr>
            <a:endParaRPr lang="en-US"/>
          </a:p>
        </p:txBody>
      </p:sp>
    </p:spTree>
    <p:extLst>
      <p:ext uri="{BB962C8B-B14F-4D97-AF65-F5344CB8AC3E}">
        <p14:creationId xmlns:p14="http://schemas.microsoft.com/office/powerpoint/2010/main" val="188324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25BD-45B2-40F5-924D-E7EEBE1A120B}"/>
              </a:ext>
            </a:extLst>
          </p:cNvPr>
          <p:cNvSpPr>
            <a:spLocks noGrp="1"/>
          </p:cNvSpPr>
          <p:nvPr>
            <p:ph type="ctrTitle"/>
          </p:nvPr>
        </p:nvSpPr>
        <p:spPr/>
        <p:txBody>
          <a:bodyPr/>
          <a:lstStyle/>
          <a:p>
            <a:r>
              <a:rPr lang="en-US"/>
              <a:t>Cookie-less: Challenges Or Opportunities?</a:t>
            </a:r>
          </a:p>
        </p:txBody>
      </p:sp>
    </p:spTree>
    <p:extLst>
      <p:ext uri="{BB962C8B-B14F-4D97-AF65-F5344CB8AC3E}">
        <p14:creationId xmlns:p14="http://schemas.microsoft.com/office/powerpoint/2010/main" val="96171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Cookie-less Business Challenges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p:txBody>
          <a:bodyPr/>
          <a:lstStyle/>
          <a:p>
            <a:pPr marL="628650" indent="-285750">
              <a:buFont typeface="Arial" panose="020B0604020202020204" pitchFamily="34" charset="0"/>
              <a:buChar char="•"/>
            </a:pPr>
            <a:r>
              <a:rPr lang="en-US"/>
              <a:t>Blocking 3rd party cookies — an impetus for mar-tech, ad-tech, advertisers and publishers to retool their acquisition stack to eliminate dependency on Cookies.</a:t>
            </a:r>
          </a:p>
          <a:p>
            <a:pPr indent="0">
              <a:buNone/>
            </a:pPr>
            <a:endParaRPr lang="en-US"/>
          </a:p>
          <a:p>
            <a:pPr marL="628650" indent="-285750">
              <a:buFont typeface="Arial" panose="020B0604020202020204" pitchFamily="34" charset="0"/>
              <a:buChar char="•"/>
            </a:pPr>
            <a:r>
              <a:rPr lang="en-US"/>
              <a:t>Customer acquisition workflows such as 3rd party data-driven segmentation, and offsite retargeting will be compromised with diminishing of Cookies.</a:t>
            </a:r>
          </a:p>
          <a:p>
            <a:pPr indent="0">
              <a:buNone/>
            </a:pPr>
            <a:endParaRPr lang="en-US"/>
          </a:p>
          <a:p>
            <a:pPr marL="628650" indent="-285750">
              <a:buFont typeface="Arial" panose="020B0604020202020204" pitchFamily="34" charset="0"/>
              <a:buChar char="•"/>
            </a:pPr>
            <a:r>
              <a:rPr lang="en-US"/>
              <a:t>3rd party cookie deprecation impacts Cross-domain tracking, Ad Attribution and Cross-device Analytics. Brands will no longer be able to stitch data from anonymous users.</a:t>
            </a:r>
          </a:p>
          <a:p>
            <a:pPr indent="0">
              <a:buNone/>
            </a:pPr>
            <a:endParaRPr lang="en-US"/>
          </a:p>
          <a:p>
            <a:pPr marL="628650" indent="-285750">
              <a:buFont typeface="Arial" panose="020B0604020202020204" pitchFamily="34" charset="0"/>
              <a:buChar char="•"/>
            </a:pPr>
            <a:r>
              <a:rPr lang="en-US"/>
              <a:t>Shrinking 1st party cookie lifespan — Onsite journeys may appear fragmented for users on Apple’s platforms and Marketers may experience inaccurate attribution reporting.</a:t>
            </a:r>
          </a:p>
        </p:txBody>
      </p:sp>
    </p:spTree>
    <p:extLst>
      <p:ext uri="{BB962C8B-B14F-4D97-AF65-F5344CB8AC3E}">
        <p14:creationId xmlns:p14="http://schemas.microsoft.com/office/powerpoint/2010/main" val="397000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Cookie-less Business Opportunities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85800" y="1307592"/>
            <a:ext cx="10817352" cy="4882896"/>
          </a:xfrm>
        </p:spPr>
        <p:txBody>
          <a:bodyPr/>
          <a:lstStyle/>
          <a:p>
            <a:pPr marL="628650" indent="-285750">
              <a:buFont typeface="Arial" panose="020B0604020202020204" pitchFamily="34" charset="0"/>
              <a:buChar char="•"/>
            </a:pPr>
            <a:r>
              <a:rPr lang="en-US"/>
              <a:t>For marketers, preparing for a cookie-less world means finding new ways to transform anonymous users into known customers.</a:t>
            </a:r>
          </a:p>
          <a:p>
            <a:pPr marL="628650" indent="-285750">
              <a:buFont typeface="Arial" panose="020B0604020202020204" pitchFamily="34" charset="0"/>
              <a:buChar char="•"/>
            </a:pPr>
            <a:endParaRPr lang="en-US"/>
          </a:p>
          <a:p>
            <a:pPr marL="628650" indent="-285750">
              <a:buFont typeface="Arial" panose="020B0604020202020204" pitchFamily="34" charset="0"/>
              <a:buChar char="•"/>
            </a:pPr>
            <a:r>
              <a:rPr lang="en-US"/>
              <a:t>Marketers are compelled to retool by replacing Cookie dependence with 1st party data. 1st party centricity requires the fusion of two data streams.</a:t>
            </a:r>
          </a:p>
          <a:p>
            <a:pPr marL="628650" indent="-285750">
              <a:buFont typeface="Arial" panose="020B0604020202020204" pitchFamily="34" charset="0"/>
              <a:buChar char="•"/>
            </a:pPr>
            <a:endParaRPr lang="en-US"/>
          </a:p>
          <a:p>
            <a:pPr marL="628650" indent="-285750">
              <a:buFont typeface="Arial" panose="020B0604020202020204" pitchFamily="34" charset="0"/>
              <a:buChar char="•"/>
            </a:pPr>
            <a:r>
              <a:rPr lang="en-US"/>
              <a:t>1st Party web/application/media data collected at scale in real-time.</a:t>
            </a:r>
          </a:p>
          <a:p>
            <a:pPr indent="0">
              <a:buNone/>
            </a:pPr>
            <a:endParaRPr lang="en-US"/>
          </a:p>
          <a:p>
            <a:pPr marL="628650" indent="-285750">
              <a:buFont typeface="Arial" panose="020B0604020202020204" pitchFamily="34" charset="0"/>
              <a:buChar char="•"/>
            </a:pPr>
            <a:r>
              <a:rPr lang="en-US"/>
              <a:t> Consumer-provided emails or phone numbers are given with consent to utilize for marketing purposes.</a:t>
            </a:r>
          </a:p>
          <a:p>
            <a:pPr marL="628650" indent="-285750">
              <a:buFont typeface="Arial" panose="020B0604020202020204" pitchFamily="34" charset="0"/>
              <a:buChar char="•"/>
            </a:pPr>
            <a:endParaRPr lang="en-US"/>
          </a:p>
          <a:p>
            <a:pPr marL="628650" indent="-285750">
              <a:buFont typeface="Arial" panose="020B0604020202020204" pitchFamily="34" charset="0"/>
              <a:buChar char="•"/>
            </a:pPr>
            <a:r>
              <a:rPr lang="en-US"/>
              <a:t>It’s also an opportunity to embark on a data revolution and redefine the modern relationship between customer and brand – one built on trust and respect.</a:t>
            </a:r>
          </a:p>
        </p:txBody>
      </p:sp>
    </p:spTree>
    <p:extLst>
      <p:ext uri="{BB962C8B-B14F-4D97-AF65-F5344CB8AC3E}">
        <p14:creationId xmlns:p14="http://schemas.microsoft.com/office/powerpoint/2010/main" val="308962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00C5-7942-48A4-81B4-C0514305F661}"/>
              </a:ext>
            </a:extLst>
          </p:cNvPr>
          <p:cNvSpPr>
            <a:spLocks noGrp="1"/>
          </p:cNvSpPr>
          <p:nvPr>
            <p:ph type="ctrTitle"/>
          </p:nvPr>
        </p:nvSpPr>
        <p:spPr/>
        <p:txBody>
          <a:bodyPr/>
          <a:lstStyle/>
          <a:p>
            <a:r>
              <a:rPr lang="en-US"/>
              <a:t>Adobe’s approach </a:t>
            </a:r>
          </a:p>
        </p:txBody>
      </p:sp>
    </p:spTree>
    <p:extLst>
      <p:ext uri="{BB962C8B-B14F-4D97-AF65-F5344CB8AC3E}">
        <p14:creationId xmlns:p14="http://schemas.microsoft.com/office/powerpoint/2010/main" val="258197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B8CE559-EBCB-4FA7-8A69-2B5C235E3494}"/>
              </a:ext>
            </a:extLst>
          </p:cNvPr>
          <p:cNvGraphicFramePr/>
          <p:nvPr>
            <p:extLst>
              <p:ext uri="{D42A27DB-BD31-4B8C-83A1-F6EECF244321}">
                <p14:modId xmlns:p14="http://schemas.microsoft.com/office/powerpoint/2010/main" val="1989893152"/>
              </p:ext>
            </p:extLst>
          </p:nvPr>
        </p:nvGraphicFramePr>
        <p:xfrm>
          <a:off x="1234799" y="1974957"/>
          <a:ext cx="8556473" cy="2956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85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p:txBody>
          <a:bodyPr>
            <a:noAutofit/>
          </a:bodyPr>
          <a:lstStyle/>
          <a:p>
            <a:r>
              <a:rPr lang="en-US"/>
              <a:t>Cookie Less World</a:t>
            </a: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p:txBody>
          <a:bodyPr>
            <a:noAutofit/>
          </a:bodyPr>
          <a:lstStyle/>
          <a:p>
            <a:endParaRPr lang="en-US"/>
          </a:p>
        </p:txBody>
      </p:sp>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685800" y="5730953"/>
            <a:ext cx="914400" cy="496111"/>
          </a:xfrm>
          <a:prstGeom prst="rect">
            <a:avLst/>
          </a:prstGeom>
        </p:spPr>
      </p:pic>
    </p:spTree>
    <p:extLst>
      <p:ext uri="{BB962C8B-B14F-4D97-AF65-F5344CB8AC3E}">
        <p14:creationId xmlns:p14="http://schemas.microsoft.com/office/powerpoint/2010/main" val="99768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Adobe’s Approach for cookie-less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583059" y="1667187"/>
            <a:ext cx="10817352" cy="4352544"/>
          </a:xfrm>
        </p:spPr>
        <p:txBody>
          <a:bodyPr/>
          <a:lstStyle/>
          <a:p>
            <a:pPr indent="0">
              <a:buNone/>
            </a:pPr>
            <a:r>
              <a:rPr lang="en-US"/>
              <a:t>Adobe’s Approach is centralized on 1</a:t>
            </a:r>
            <a:r>
              <a:rPr lang="en-US" baseline="30000"/>
              <a:t>st</a:t>
            </a:r>
            <a:r>
              <a:rPr lang="en-US"/>
              <a:t> party data strategies and consumer trust for driving customer experience.</a:t>
            </a:r>
          </a:p>
          <a:p>
            <a:pPr marL="628650" indent="-285750">
              <a:buFont typeface="Arial" panose="020B0604020202020204" pitchFamily="34" charset="0"/>
              <a:buChar char="•"/>
            </a:pPr>
            <a:r>
              <a:rPr lang="en-US"/>
              <a:t>Consumer Trust: Governance and consent tools available to manage how identities are collected, when they can be used, and for what purpose</a:t>
            </a:r>
          </a:p>
          <a:p>
            <a:pPr marL="628650" indent="-285750">
              <a:buFont typeface="Arial" panose="020B0604020202020204" pitchFamily="34" charset="0"/>
              <a:buChar char="•"/>
            </a:pPr>
            <a:r>
              <a:rPr lang="en-US"/>
              <a:t>1</a:t>
            </a:r>
            <a:r>
              <a:rPr lang="en-US" baseline="30000"/>
              <a:t>st</a:t>
            </a:r>
            <a:r>
              <a:rPr lang="en-US"/>
              <a:t> Part Data: Customer Operationalize their 1</a:t>
            </a:r>
            <a:r>
              <a:rPr lang="en-US" baseline="30000"/>
              <a:t>st</a:t>
            </a:r>
            <a:r>
              <a:rPr lang="en-US"/>
              <a:t> Party data collection strategies on Adobe Experience Platform</a:t>
            </a:r>
          </a:p>
          <a:p>
            <a:pPr marL="628650" indent="-285750">
              <a:buFont typeface="Arial" panose="020B0604020202020204" pitchFamily="34" charset="0"/>
              <a:buChar char="•"/>
            </a:pPr>
            <a:r>
              <a:rPr lang="en-US"/>
              <a:t>Strategic Partnerships: Brand collaboration of 1</a:t>
            </a:r>
            <a:r>
              <a:rPr lang="en-US" baseline="30000"/>
              <a:t>st</a:t>
            </a:r>
            <a:r>
              <a:rPr lang="en-US"/>
              <a:t> party audience in a secure, neutral environment.</a:t>
            </a:r>
          </a:p>
          <a:p>
            <a:pPr marL="628650" indent="-285750">
              <a:buFont typeface="Arial" panose="020B0604020202020204" pitchFamily="34" charset="0"/>
              <a:buChar char="•"/>
            </a:pPr>
            <a:r>
              <a:rPr lang="en-US"/>
              <a:t>Scalable Activation: The flexibility to Target audiences using multiple cookie-less identifiers to maximize reach</a:t>
            </a:r>
          </a:p>
          <a:p>
            <a:pPr marL="628650" indent="-285750">
              <a:buFont typeface="Arial" panose="020B0604020202020204" pitchFamily="34" charset="0"/>
              <a:buChar char="•"/>
            </a:pPr>
            <a:r>
              <a:rPr lang="en-US"/>
              <a:t>Content Marketing</a:t>
            </a:r>
          </a:p>
          <a:p>
            <a:pPr indent="0">
              <a:buNone/>
            </a:pPr>
            <a:endParaRPr lang="en-US"/>
          </a:p>
        </p:txBody>
      </p:sp>
    </p:spTree>
    <p:extLst>
      <p:ext uri="{BB962C8B-B14F-4D97-AF65-F5344CB8AC3E}">
        <p14:creationId xmlns:p14="http://schemas.microsoft.com/office/powerpoint/2010/main" val="294343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First Party Identity Infrastructure:</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p:txBody>
          <a:bodyPr/>
          <a:lstStyle/>
          <a:p>
            <a:pPr indent="0">
              <a:buNone/>
            </a:pPr>
            <a:r>
              <a:rPr lang="en-US"/>
              <a:t>Adobe suggests the market is being flooded with new IDs. Customers don’t need another ID. They need a technology stack that does the following:</a:t>
            </a:r>
          </a:p>
          <a:p>
            <a:pPr marL="628650" indent="-285750">
              <a:buFont typeface="Arial" panose="020B0604020202020204" pitchFamily="34" charset="0"/>
              <a:buChar char="•"/>
            </a:pPr>
            <a:r>
              <a:rPr lang="en-US"/>
              <a:t>Stitches together the various identities into a single unified profile.</a:t>
            </a:r>
          </a:p>
          <a:p>
            <a:pPr marL="628650" indent="-285750">
              <a:buFont typeface="Arial" panose="020B0604020202020204" pitchFamily="34" charset="0"/>
              <a:buChar char="•"/>
            </a:pPr>
            <a:r>
              <a:rPr lang="en-US"/>
              <a:t>Surfaces that profile in all the customer acquisition workflows that Marketers need.</a:t>
            </a:r>
          </a:p>
          <a:p>
            <a:pPr indent="0">
              <a:buNone/>
            </a:pPr>
            <a:endParaRPr lang="en-US"/>
          </a:p>
          <a:p>
            <a:pPr indent="0">
              <a:buNone/>
            </a:pPr>
            <a:r>
              <a:rPr lang="en-US"/>
              <a:t>The emergence of Adobe Experience Platform presents a unified hub that allows Brands to not only collate and house data from offline and online channels, but also stitch data to 1st party Identity to build a Profile that Marketers can use for personalization and other marketing activities without needing long term Cookies.</a:t>
            </a:r>
          </a:p>
        </p:txBody>
      </p:sp>
    </p:spTree>
    <p:extLst>
      <p:ext uri="{BB962C8B-B14F-4D97-AF65-F5344CB8AC3E}">
        <p14:creationId xmlns:p14="http://schemas.microsoft.com/office/powerpoint/2010/main" val="79124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a:xfrm>
            <a:off x="1000452" y="1610024"/>
            <a:ext cx="3058621" cy="1457002"/>
          </a:xfrm>
        </p:spPr>
        <p:txBody>
          <a:bodyPr vert="horz" lIns="91440" tIns="45720" rIns="91440" bIns="45720" rtlCol="0" anchor="b">
            <a:normAutofit/>
          </a:bodyPr>
          <a:lstStyle/>
          <a:p>
            <a:pPr>
              <a:lnSpc>
                <a:spcPct val="90000"/>
              </a:lnSpc>
            </a:pPr>
            <a:r>
              <a:rPr lang="en-US" sz="3700" kern="1200">
                <a:solidFill>
                  <a:schemeClr val="tx1"/>
                </a:solidFill>
                <a:latin typeface="+mj-lt"/>
                <a:ea typeface="+mj-ea"/>
                <a:cs typeface="+mj-cs"/>
              </a:rPr>
              <a:t>Event Forwarding:</a:t>
            </a:r>
          </a:p>
        </p:txBody>
      </p:sp>
      <p:grpSp>
        <p:nvGrpSpPr>
          <p:cNvPr id="47" name="Group 2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1000450" y="3067026"/>
            <a:ext cx="3058623" cy="3272324"/>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Event forwarding in Adobe Experience Platform allows you to send collected event data to a destination for server-side processing. It decreases web page and app weight by using Adobe Experience Platform Edge Network to execute tasks normally done on the client.</a:t>
            </a:r>
          </a:p>
        </p:txBody>
      </p:sp>
      <p:pic>
        <p:nvPicPr>
          <p:cNvPr id="23" name="Picture 22">
            <a:extLst>
              <a:ext uri="{FF2B5EF4-FFF2-40B4-BE49-F238E27FC236}">
                <a16:creationId xmlns:a16="http://schemas.microsoft.com/office/drawing/2014/main" id="{51B69DE1-18EF-4BC5-9397-E5BFECCBAA26}"/>
              </a:ext>
            </a:extLst>
          </p:cNvPr>
          <p:cNvPicPr>
            <a:picLocks noChangeAspect="1"/>
          </p:cNvPicPr>
          <p:nvPr/>
        </p:nvPicPr>
        <p:blipFill rotWithShape="1">
          <a:blip r:embed="rId3"/>
          <a:srcRect l="5471" r="4648"/>
          <a:stretch/>
        </p:blipFill>
        <p:spPr>
          <a:xfrm>
            <a:off x="4479284" y="1792838"/>
            <a:ext cx="7307289" cy="3272324"/>
          </a:xfrm>
          <a:prstGeom prst="rect">
            <a:avLst/>
          </a:prstGeom>
        </p:spPr>
      </p:pic>
      <p:pic>
        <p:nvPicPr>
          <p:cNvPr id="7" name="Picture 6">
            <a:extLst>
              <a:ext uri="{FF2B5EF4-FFF2-40B4-BE49-F238E27FC236}">
                <a16:creationId xmlns:a16="http://schemas.microsoft.com/office/drawing/2014/main" id="{0D678C3A-5278-4C92-A7CD-65607B9968F2}"/>
              </a:ext>
            </a:extLst>
          </p:cNvPr>
          <p:cNvPicPr>
            <a:picLocks noChangeAspect="1"/>
          </p:cNvPicPr>
          <p:nvPr/>
        </p:nvPicPr>
        <p:blipFill rotWithShape="1">
          <a:blip r:embed="rId4"/>
          <a:srcRect t="16330" r="-2" b="3679"/>
          <a:stretch/>
        </p:blipFill>
        <p:spPr>
          <a:xfrm>
            <a:off x="4639056" y="3429000"/>
            <a:ext cx="7552944" cy="3383280"/>
          </a:xfrm>
          <a:prstGeom prst="rect">
            <a:avLst/>
          </a:prstGeom>
        </p:spPr>
      </p:pic>
    </p:spTree>
    <p:extLst>
      <p:ext uri="{BB962C8B-B14F-4D97-AF65-F5344CB8AC3E}">
        <p14:creationId xmlns:p14="http://schemas.microsoft.com/office/powerpoint/2010/main" val="166184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BBC9-D355-33AB-9336-2DA6D367CF9F}"/>
              </a:ext>
            </a:extLst>
          </p:cNvPr>
          <p:cNvSpPr>
            <a:spLocks noGrp="1"/>
          </p:cNvSpPr>
          <p:nvPr>
            <p:ph type="ctrTitle"/>
          </p:nvPr>
        </p:nvSpPr>
        <p:spPr>
          <a:xfrm>
            <a:off x="562510" y="472303"/>
            <a:ext cx="10817352" cy="343684"/>
          </a:xfrm>
        </p:spPr>
        <p:txBody>
          <a:bodyPr/>
          <a:lstStyle/>
          <a:p>
            <a:r>
              <a:rPr lang="en-US"/>
              <a:t>Adobe Experience Platform</a:t>
            </a:r>
          </a:p>
        </p:txBody>
      </p:sp>
      <p:graphicFrame>
        <p:nvGraphicFramePr>
          <p:cNvPr id="5" name="Diagram 4">
            <a:extLst>
              <a:ext uri="{FF2B5EF4-FFF2-40B4-BE49-F238E27FC236}">
                <a16:creationId xmlns:a16="http://schemas.microsoft.com/office/drawing/2014/main" id="{C57C48E7-D871-EBC8-745C-D783CF9D1417}"/>
              </a:ext>
            </a:extLst>
          </p:cNvPr>
          <p:cNvGraphicFramePr/>
          <p:nvPr>
            <p:extLst>
              <p:ext uri="{D42A27DB-BD31-4B8C-83A1-F6EECF244321}">
                <p14:modId xmlns:p14="http://schemas.microsoft.com/office/powerpoint/2010/main" val="2723587506"/>
              </p:ext>
            </p:extLst>
          </p:nvPr>
        </p:nvGraphicFramePr>
        <p:xfrm>
          <a:off x="1601478" y="1243173"/>
          <a:ext cx="9319951" cy="5481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16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00C5-7942-48A4-81B4-C0514305F661}"/>
              </a:ext>
            </a:extLst>
          </p:cNvPr>
          <p:cNvSpPr>
            <a:spLocks noGrp="1"/>
          </p:cNvSpPr>
          <p:nvPr>
            <p:ph type="ctrTitle"/>
          </p:nvPr>
        </p:nvSpPr>
        <p:spPr/>
        <p:txBody>
          <a:bodyPr/>
          <a:lstStyle/>
          <a:p>
            <a:r>
              <a:rPr lang="en-US"/>
              <a:t>Google’s approach </a:t>
            </a:r>
          </a:p>
        </p:txBody>
      </p:sp>
    </p:spTree>
    <p:extLst>
      <p:ext uri="{BB962C8B-B14F-4D97-AF65-F5344CB8AC3E}">
        <p14:creationId xmlns:p14="http://schemas.microsoft.com/office/powerpoint/2010/main" val="39450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Googles efforts on different areas</a:t>
            </a:r>
          </a:p>
        </p:txBody>
      </p:sp>
      <p:graphicFrame>
        <p:nvGraphicFramePr>
          <p:cNvPr id="4" name="Diagram 3">
            <a:extLst>
              <a:ext uri="{FF2B5EF4-FFF2-40B4-BE49-F238E27FC236}">
                <a16:creationId xmlns:a16="http://schemas.microsoft.com/office/drawing/2014/main" id="{FB8CE559-EBCB-4FA7-8A69-2B5C235E3494}"/>
              </a:ext>
            </a:extLst>
          </p:cNvPr>
          <p:cNvGraphicFramePr/>
          <p:nvPr>
            <p:extLst>
              <p:ext uri="{D42A27DB-BD31-4B8C-83A1-F6EECF244321}">
                <p14:modId xmlns:p14="http://schemas.microsoft.com/office/powerpoint/2010/main" val="939861842"/>
              </p:ext>
            </p:extLst>
          </p:nvPr>
        </p:nvGraphicFramePr>
        <p:xfrm>
          <a:off x="685800" y="1974957"/>
          <a:ext cx="9719353" cy="4215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58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Google’s Privacy-Centric Developments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p:txBody>
          <a:bodyPr/>
          <a:lstStyle/>
          <a:p>
            <a:pPr marL="628650" indent="-285750">
              <a:buFont typeface="Arial" panose="020B0604020202020204" pitchFamily="34" charset="0"/>
              <a:buChar char="•"/>
            </a:pPr>
            <a:r>
              <a:rPr lang="en-US"/>
              <a:t>In 2019, Google unveiled the Privacy Sandbox, their initiative to meet rising consumer expectations for more privacy on the web. It leveraged a tracking method called Federated Learning of Cohorts (</a:t>
            </a:r>
            <a:r>
              <a:rPr lang="en-US" err="1"/>
              <a:t>FLoC</a:t>
            </a:r>
            <a:r>
              <a:rPr lang="en-US"/>
              <a:t>). </a:t>
            </a:r>
          </a:p>
          <a:p>
            <a:pPr marL="628650" indent="-285750">
              <a:buFont typeface="Arial" panose="020B0604020202020204" pitchFamily="34" charset="0"/>
              <a:buChar char="•"/>
            </a:pPr>
            <a:r>
              <a:rPr lang="en-US"/>
              <a:t>Instead of using third-party cookies to collect information about users’ browsing history, it analyses online activity within their Chrome browser. </a:t>
            </a:r>
          </a:p>
          <a:p>
            <a:pPr marL="628650" indent="-285750">
              <a:buFont typeface="Arial" panose="020B0604020202020204" pitchFamily="34" charset="0"/>
              <a:buChar char="•"/>
            </a:pPr>
            <a:r>
              <a:rPr lang="en-US"/>
              <a:t>But in January 2022, </a:t>
            </a:r>
            <a:r>
              <a:rPr lang="en-US" err="1"/>
              <a:t>FLoC</a:t>
            </a:r>
            <a:r>
              <a:rPr lang="en-US"/>
              <a:t> was disintegrated, and Google </a:t>
            </a:r>
            <a:r>
              <a:rPr lang="en-US" i="1" u="sng"/>
              <a:t>Topics</a:t>
            </a:r>
            <a:r>
              <a:rPr lang="en-US"/>
              <a:t> rose in its place to support interest-based advertising and help businesses connect with potential customers in a more private way.</a:t>
            </a:r>
          </a:p>
          <a:p>
            <a:pPr indent="0">
              <a:buNone/>
            </a:pPr>
            <a:endParaRPr lang="en-US"/>
          </a:p>
        </p:txBody>
      </p:sp>
    </p:spTree>
    <p:extLst>
      <p:ext uri="{BB962C8B-B14F-4D97-AF65-F5344CB8AC3E}">
        <p14:creationId xmlns:p14="http://schemas.microsoft.com/office/powerpoint/2010/main" val="85120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ACF6-61CF-4888-B8C8-7BB848E6E9FA}"/>
              </a:ext>
            </a:extLst>
          </p:cNvPr>
          <p:cNvSpPr>
            <a:spLocks noGrp="1"/>
          </p:cNvSpPr>
          <p:nvPr>
            <p:ph type="ctrTitle"/>
          </p:nvPr>
        </p:nvSpPr>
        <p:spPr/>
        <p:txBody>
          <a:bodyPr/>
          <a:lstStyle/>
          <a:p>
            <a:r>
              <a:rPr lang="en-US"/>
              <a:t>Why Floc was a failure?</a:t>
            </a:r>
          </a:p>
        </p:txBody>
      </p:sp>
      <p:sp>
        <p:nvSpPr>
          <p:cNvPr id="3" name="Text Placeholder 2">
            <a:extLst>
              <a:ext uri="{FF2B5EF4-FFF2-40B4-BE49-F238E27FC236}">
                <a16:creationId xmlns:a16="http://schemas.microsoft.com/office/drawing/2014/main" id="{9CA16A00-CBCC-42CC-B1A3-A92963A8468B}"/>
              </a:ext>
            </a:extLst>
          </p:cNvPr>
          <p:cNvSpPr>
            <a:spLocks noGrp="1"/>
          </p:cNvSpPr>
          <p:nvPr>
            <p:ph type="body" sz="quarter" idx="13"/>
          </p:nvPr>
        </p:nvSpPr>
        <p:spPr>
          <a:xfrm>
            <a:off x="685800" y="1533624"/>
            <a:ext cx="10817352" cy="4352544"/>
          </a:xfrm>
        </p:spPr>
        <p:txBody>
          <a:bodyPr/>
          <a:lstStyle/>
          <a:p>
            <a:pPr algn="l" fontAlgn="base"/>
            <a:r>
              <a:rPr lang="en-US" b="0" i="0">
                <a:solidFill>
                  <a:srgbClr val="5E5E5E"/>
                </a:solidFill>
                <a:effectLst/>
                <a:latin typeface="+mj-lt"/>
              </a:rPr>
              <a:t>The main concern was that </a:t>
            </a:r>
            <a:r>
              <a:rPr lang="en-US" b="0" i="0" err="1">
                <a:solidFill>
                  <a:srgbClr val="5E5E5E"/>
                </a:solidFill>
                <a:effectLst/>
                <a:latin typeface="+mj-lt"/>
              </a:rPr>
              <a:t>FLoC</a:t>
            </a:r>
            <a:r>
              <a:rPr lang="en-US" b="0" i="0">
                <a:solidFill>
                  <a:srgbClr val="5E5E5E"/>
                </a:solidFill>
                <a:effectLst/>
                <a:latin typeface="+mj-lt"/>
              </a:rPr>
              <a:t> facilitated fingerprinting – a practice in which a third party secretly gathers small pieces of data about a user’s device in order to build up a unique profile for that user, which can then be used to track them online.</a:t>
            </a:r>
          </a:p>
          <a:p>
            <a:pPr algn="l" fontAlgn="base"/>
            <a:r>
              <a:rPr lang="en-US" b="0" i="0">
                <a:solidFill>
                  <a:srgbClr val="5E5E5E"/>
                </a:solidFill>
                <a:effectLst/>
                <a:latin typeface="+mj-lt"/>
              </a:rPr>
              <a:t>Examples of this data could be device and app preferences, language settings, or location. Such small pieces of information might seem relatively useless individually, but when enough of these are combined, they can create astonishingly accurate profiles.</a:t>
            </a:r>
          </a:p>
          <a:p>
            <a:pPr algn="l" fontAlgn="base"/>
            <a:r>
              <a:rPr lang="en-US" b="0" i="0">
                <a:solidFill>
                  <a:srgbClr val="5E5E5E"/>
                </a:solidFill>
                <a:effectLst/>
                <a:latin typeface="+mj-lt"/>
              </a:rPr>
              <a:t>Unlike third-party cookies, fingerprinting data is not stored on the user’s device and therefore cannot be easily deleted.</a:t>
            </a:r>
          </a:p>
          <a:p>
            <a:pPr algn="l" fontAlgn="base"/>
            <a:r>
              <a:rPr lang="en-US" b="0" i="0">
                <a:solidFill>
                  <a:srgbClr val="5E5E5E"/>
                </a:solidFill>
                <a:effectLst/>
                <a:latin typeface="+mj-lt"/>
              </a:rPr>
              <a:t>The argument against </a:t>
            </a:r>
            <a:r>
              <a:rPr lang="en-US" b="0" i="0" err="1">
                <a:solidFill>
                  <a:srgbClr val="5E5E5E"/>
                </a:solidFill>
                <a:effectLst/>
                <a:latin typeface="+mj-lt"/>
              </a:rPr>
              <a:t>FLoC</a:t>
            </a:r>
            <a:r>
              <a:rPr lang="en-US" b="0" i="0">
                <a:solidFill>
                  <a:srgbClr val="5E5E5E"/>
                </a:solidFill>
                <a:effectLst/>
                <a:latin typeface="+mj-lt"/>
              </a:rPr>
              <a:t> was that, while trackers would ordinarily have to begin profiling an individual from a pool of millions, by placing them in a cohort based on their browsing activity, </a:t>
            </a:r>
            <a:r>
              <a:rPr lang="en-US" b="0" i="0" err="1">
                <a:solidFill>
                  <a:srgbClr val="5E5E5E"/>
                </a:solidFill>
                <a:effectLst/>
                <a:latin typeface="+mj-lt"/>
              </a:rPr>
              <a:t>FLoC</a:t>
            </a:r>
            <a:r>
              <a:rPr lang="en-US" b="0" i="0">
                <a:solidFill>
                  <a:srgbClr val="5E5E5E"/>
                </a:solidFill>
                <a:effectLst/>
                <a:latin typeface="+mj-lt"/>
              </a:rPr>
              <a:t> would narrow that figure down to just a few thousand, effectively doing a large amount of the initial legwork.</a:t>
            </a:r>
          </a:p>
        </p:txBody>
      </p:sp>
    </p:spTree>
    <p:extLst>
      <p:ext uri="{BB962C8B-B14F-4D97-AF65-F5344CB8AC3E}">
        <p14:creationId xmlns:p14="http://schemas.microsoft.com/office/powerpoint/2010/main" val="165219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Interest-based advertising</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p:txBody>
          <a:bodyPr/>
          <a:lstStyle/>
          <a:p>
            <a:pPr indent="0">
              <a:buNone/>
            </a:pPr>
            <a:r>
              <a:rPr lang="en-US"/>
              <a:t>Interest-based advertising (IBA) is a form of personalized advertising in which an ad is selected for a user based on their interests, inferred from the sites they've recently visited. This is different from contextual advertising, which aims to match content on the page the user is visiting.</a:t>
            </a:r>
          </a:p>
          <a:p>
            <a:pPr indent="0">
              <a:buNone/>
            </a:pPr>
            <a:endParaRPr lang="en-US"/>
          </a:p>
          <a:p>
            <a:pPr indent="0">
              <a:buNone/>
            </a:pPr>
            <a:r>
              <a:rPr lang="en-US"/>
              <a:t>IBA can help advertisers to reach potential customers and help fund websites that cannot otherwise easily monetize visits to their site purely via contextual advertising. IBA can also supplement contextual information for the current page to help find an appropriate advertisement for the visitor.</a:t>
            </a:r>
          </a:p>
        </p:txBody>
      </p:sp>
    </p:spTree>
    <p:extLst>
      <p:ext uri="{BB962C8B-B14F-4D97-AF65-F5344CB8AC3E}">
        <p14:creationId xmlns:p14="http://schemas.microsoft.com/office/powerpoint/2010/main" val="258274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Topics API</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85800" y="1759655"/>
            <a:ext cx="10817352" cy="4352544"/>
          </a:xfrm>
        </p:spPr>
        <p:txBody>
          <a:bodyPr/>
          <a:lstStyle/>
          <a:p>
            <a:pPr marL="0" indent="0" algn="l">
              <a:buNone/>
            </a:pPr>
            <a:r>
              <a:rPr lang="en-US" b="0" i="0">
                <a:solidFill>
                  <a:srgbClr val="202124"/>
                </a:solidFill>
                <a:effectLst/>
              </a:rPr>
              <a:t>The Topics API proposes a way to provide topics that a user might currently be interested in, based on their recent browsing activity. These topics can supplement contextual information to help select appropriate advertisements.</a:t>
            </a:r>
          </a:p>
          <a:p>
            <a:pPr marL="0" indent="0" algn="l">
              <a:buNone/>
            </a:pPr>
            <a:r>
              <a:rPr lang="en-US" b="0" i="0">
                <a:solidFill>
                  <a:srgbClr val="202124"/>
                </a:solidFill>
                <a:effectLst/>
              </a:rPr>
              <a:t>The Topics API has three main tasks:</a:t>
            </a:r>
          </a:p>
          <a:p>
            <a:pPr algn="l">
              <a:buFont typeface="Arial" panose="020B0604020202020204" pitchFamily="34" charset="0"/>
              <a:buChar char="•"/>
            </a:pPr>
            <a:r>
              <a:rPr lang="en-US" b="0" i="0">
                <a:solidFill>
                  <a:srgbClr val="202124"/>
                </a:solidFill>
                <a:effectLst/>
              </a:rPr>
              <a:t>Map website hostnames to topics of interest. For example, a yoga website might be classified as being related to "Fitness".</a:t>
            </a:r>
          </a:p>
          <a:p>
            <a:pPr algn="l">
              <a:buFont typeface="Arial" panose="020B0604020202020204" pitchFamily="34" charset="0"/>
              <a:buChar char="•"/>
            </a:pPr>
            <a:r>
              <a:rPr lang="en-US" b="0" i="0">
                <a:solidFill>
                  <a:srgbClr val="202124"/>
                </a:solidFill>
                <a:effectLst/>
              </a:rPr>
              <a:t>Calculate the top topics for a user based on their recent browsing activity.</a:t>
            </a:r>
          </a:p>
          <a:p>
            <a:pPr algn="l">
              <a:buFont typeface="Arial" panose="020B0604020202020204" pitchFamily="34" charset="0"/>
              <a:buChar char="•"/>
            </a:pPr>
            <a:r>
              <a:rPr lang="en-US" b="0" i="0">
                <a:solidFill>
                  <a:srgbClr val="202124"/>
                </a:solidFill>
                <a:effectLst/>
              </a:rPr>
              <a:t>Provide a JavaScript API to provide topics currently of interest to the user, to help select the appropriate ads.</a:t>
            </a:r>
          </a:p>
          <a:p>
            <a:pPr marL="0" indent="0" algn="l">
              <a:buNone/>
            </a:pPr>
            <a:r>
              <a:rPr lang="en-US" b="0" i="0">
                <a:solidFill>
                  <a:srgbClr val="202124"/>
                </a:solidFill>
                <a:effectLst/>
              </a:rPr>
              <a:t>The Topics API can help facilitate robust user controls, as the API is built on top of recognizable, high-level topics. Chrome plans to offer users the option to remove individual topics, and to show the user the topics stored in the browser.</a:t>
            </a:r>
          </a:p>
          <a:p>
            <a:pPr marL="0" indent="0" algn="l">
              <a:buNone/>
            </a:pPr>
            <a:r>
              <a:rPr lang="en-US"/>
              <a:t>This API is particularly useful for ad tech that doesn’t have direct publisher relationships or contextual optimization capabilities.</a:t>
            </a:r>
          </a:p>
        </p:txBody>
      </p:sp>
    </p:spTree>
    <p:extLst>
      <p:ext uri="{BB962C8B-B14F-4D97-AF65-F5344CB8AC3E}">
        <p14:creationId xmlns:p14="http://schemas.microsoft.com/office/powerpoint/2010/main" val="135954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a:t>Agenda</a:t>
            </a: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685800" y="1970201"/>
            <a:ext cx="10817352" cy="4352544"/>
          </a:xfrm>
        </p:spPr>
        <p:txBody>
          <a:bodyPr/>
          <a:lstStyle/>
          <a:p>
            <a:r>
              <a:rPr lang="en-US" dirty="0"/>
              <a:t>What are Cookies?</a:t>
            </a:r>
          </a:p>
          <a:p>
            <a:r>
              <a:rPr lang="en-US" dirty="0">
                <a:latin typeface="Futura Next Book"/>
              </a:rPr>
              <a:t>What is the Buzz "</a:t>
            </a:r>
            <a:r>
              <a:rPr lang="en-US">
                <a:latin typeface="Futura Next Book"/>
              </a:rPr>
              <a:t>Cookieless</a:t>
            </a:r>
            <a:r>
              <a:rPr lang="en-US" dirty="0">
                <a:latin typeface="Futura Next Book"/>
              </a:rPr>
              <a:t> World"?</a:t>
            </a:r>
          </a:p>
          <a:p>
            <a:r>
              <a:rPr lang="en-US" dirty="0">
                <a:latin typeface="Futura Next Book"/>
              </a:rPr>
              <a:t>The Impact for Analytics Use Cases</a:t>
            </a:r>
            <a:endParaRPr lang="en-US" dirty="0"/>
          </a:p>
          <a:p>
            <a:r>
              <a:rPr lang="en-US">
                <a:latin typeface="Futura Next Book"/>
              </a:rPr>
              <a:t>Cookieless</a:t>
            </a:r>
            <a:r>
              <a:rPr lang="en-US" dirty="0">
                <a:latin typeface="Futura Next Book"/>
              </a:rPr>
              <a:t>: Challenges or Opportunities</a:t>
            </a:r>
            <a:endParaRPr lang="en-US" dirty="0"/>
          </a:p>
          <a:p>
            <a:r>
              <a:rPr lang="en-US" dirty="0">
                <a:latin typeface="Futura Next Book"/>
              </a:rPr>
              <a:t>Adobe's Approach</a:t>
            </a:r>
            <a:endParaRPr lang="en-US" dirty="0"/>
          </a:p>
          <a:p>
            <a:r>
              <a:rPr lang="en-US" dirty="0">
                <a:latin typeface="Futura Next Book"/>
              </a:rPr>
              <a:t>Google's Approach</a:t>
            </a:r>
            <a:endParaRPr lang="en-US" dirty="0"/>
          </a:p>
          <a:p>
            <a:r>
              <a:rPr lang="en-US" dirty="0">
                <a:latin typeface="Futura Next Book"/>
              </a:rPr>
              <a:t>Meta's Approach</a:t>
            </a:r>
            <a:endParaRPr lang="en-US" dirty="0"/>
          </a:p>
          <a:p>
            <a:r>
              <a:rPr lang="en-US" dirty="0">
                <a:latin typeface="Futura Next Book"/>
              </a:rPr>
              <a:t>Future Proof </a:t>
            </a:r>
            <a:r>
              <a:rPr lang="en-US">
                <a:latin typeface="Futura Next Book"/>
              </a:rPr>
              <a:t>Stratergy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68075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Topics API Lifecycle</a:t>
            </a:r>
          </a:p>
        </p:txBody>
      </p:sp>
      <p:pic>
        <p:nvPicPr>
          <p:cNvPr id="5" name="Picture 4">
            <a:extLst>
              <a:ext uri="{FF2B5EF4-FFF2-40B4-BE49-F238E27FC236}">
                <a16:creationId xmlns:a16="http://schemas.microsoft.com/office/drawing/2014/main" id="{CCB11BF3-FE87-4B38-8546-D117C231885C}"/>
              </a:ext>
            </a:extLst>
          </p:cNvPr>
          <p:cNvPicPr>
            <a:picLocks noChangeAspect="1"/>
          </p:cNvPicPr>
          <p:nvPr/>
        </p:nvPicPr>
        <p:blipFill>
          <a:blip r:embed="rId3"/>
          <a:stretch>
            <a:fillRect/>
          </a:stretch>
        </p:blipFill>
        <p:spPr>
          <a:xfrm>
            <a:off x="588003" y="1841241"/>
            <a:ext cx="11012945" cy="3874160"/>
          </a:xfrm>
          <a:prstGeom prst="rect">
            <a:avLst/>
          </a:prstGeom>
        </p:spPr>
      </p:pic>
    </p:spTree>
    <p:extLst>
      <p:ext uri="{BB962C8B-B14F-4D97-AF65-F5344CB8AC3E}">
        <p14:creationId xmlns:p14="http://schemas.microsoft.com/office/powerpoint/2010/main" val="2907808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CC90-F05F-4DDF-838E-B42BFCE3E06B}"/>
              </a:ext>
            </a:extLst>
          </p:cNvPr>
          <p:cNvSpPr>
            <a:spLocks noGrp="1"/>
          </p:cNvSpPr>
          <p:nvPr>
            <p:ph type="ctrTitle"/>
          </p:nvPr>
        </p:nvSpPr>
        <p:spPr/>
        <p:txBody>
          <a:bodyPr/>
          <a:lstStyle/>
          <a:p>
            <a:r>
              <a:rPr lang="en-US"/>
              <a:t>Fledge API</a:t>
            </a:r>
          </a:p>
        </p:txBody>
      </p:sp>
      <p:sp>
        <p:nvSpPr>
          <p:cNvPr id="3" name="Text Placeholder 2">
            <a:extLst>
              <a:ext uri="{FF2B5EF4-FFF2-40B4-BE49-F238E27FC236}">
                <a16:creationId xmlns:a16="http://schemas.microsoft.com/office/drawing/2014/main" id="{B50C0294-E673-492A-9A39-176EFDE197A4}"/>
              </a:ext>
            </a:extLst>
          </p:cNvPr>
          <p:cNvSpPr>
            <a:spLocks noGrp="1"/>
          </p:cNvSpPr>
          <p:nvPr>
            <p:ph type="body" sz="quarter" idx="13"/>
          </p:nvPr>
        </p:nvSpPr>
        <p:spPr>
          <a:xfrm>
            <a:off x="870735" y="2598231"/>
            <a:ext cx="10817352" cy="4352544"/>
          </a:xfrm>
        </p:spPr>
        <p:txBody>
          <a:bodyPr/>
          <a:lstStyle/>
          <a:p>
            <a:pPr algn="l">
              <a:buFont typeface="Arial" panose="020B0604020202020204" pitchFamily="34" charset="0"/>
              <a:buChar char="•"/>
            </a:pPr>
            <a:r>
              <a:rPr lang="en-US" b="0" i="0">
                <a:effectLst/>
                <a:latin typeface="+mj-lt"/>
              </a:rPr>
              <a:t>FLEDGE is a </a:t>
            </a:r>
            <a:r>
              <a:rPr lang="en-US" b="0" i="0">
                <a:effectLst/>
                <a:latin typeface="+mj-lt"/>
                <a:hlinkClick r:id="rId2">
                  <a:extLst>
                    <a:ext uri="{A12FA001-AC4F-418D-AE19-62706E023703}">
                      <ahyp:hlinkClr xmlns:ahyp="http://schemas.microsoft.com/office/drawing/2018/hyperlinkcolor" val="tx"/>
                    </a:ext>
                  </a:extLst>
                </a:hlinkClick>
              </a:rPr>
              <a:t>Privacy Sandbox</a:t>
            </a:r>
            <a:r>
              <a:rPr lang="en-US" b="0" i="0">
                <a:effectLst/>
                <a:latin typeface="+mj-lt"/>
              </a:rPr>
              <a:t> proposal to serve </a:t>
            </a:r>
            <a:r>
              <a:rPr lang="en-US" b="0" i="0">
                <a:effectLst/>
                <a:latin typeface="+mj-lt"/>
                <a:hlinkClick r:id="rId3">
                  <a:extLst>
                    <a:ext uri="{A12FA001-AC4F-418D-AE19-62706E023703}">
                      <ahyp:hlinkClr xmlns:ahyp="http://schemas.microsoft.com/office/drawing/2018/hyperlinkcolor" val="tx"/>
                    </a:ext>
                  </a:extLst>
                </a:hlinkClick>
              </a:rPr>
              <a:t>remarketing</a:t>
            </a:r>
            <a:r>
              <a:rPr lang="en-US" b="0" i="0">
                <a:effectLst/>
                <a:latin typeface="+mj-lt"/>
              </a:rPr>
              <a:t> and custom audience use cases, designed so that it cannot be used by third parties to track user browsing behavior across sites. The API enables on-device auctions by the browser, to choose relevant ads for websites the user has previously visited.</a:t>
            </a:r>
          </a:p>
          <a:p>
            <a:pPr algn="l">
              <a:buFont typeface="Arial" panose="020B0604020202020204" pitchFamily="34" charset="0"/>
              <a:buChar char="•"/>
            </a:pPr>
            <a:r>
              <a:rPr lang="en-US" b="0" i="0">
                <a:effectLst/>
                <a:latin typeface="+mj-lt"/>
              </a:rPr>
              <a:t>FLEDGE is the first experiment to be implemented in Chromium within the </a:t>
            </a:r>
            <a:r>
              <a:rPr lang="en-US" b="0" i="0">
                <a:effectLst/>
                <a:latin typeface="+mj-lt"/>
                <a:hlinkClick r:id="rId4">
                  <a:extLst>
                    <a:ext uri="{A12FA001-AC4F-418D-AE19-62706E023703}">
                      <ahyp:hlinkClr xmlns:ahyp="http://schemas.microsoft.com/office/drawing/2018/hyperlinkcolor" val="tx"/>
                    </a:ext>
                  </a:extLst>
                </a:hlinkClick>
              </a:rPr>
              <a:t>TURTLEDOVE</a:t>
            </a:r>
            <a:r>
              <a:rPr lang="en-US" b="0" i="0">
                <a:effectLst/>
                <a:latin typeface="+mj-lt"/>
              </a:rPr>
              <a:t> family of proposals.</a:t>
            </a:r>
            <a:r>
              <a:rPr lang="en-US" b="1" i="0">
                <a:effectLst/>
                <a:latin typeface="system-ui"/>
              </a:rPr>
              <a:t> </a:t>
            </a:r>
          </a:p>
          <a:p>
            <a:r>
              <a:rPr lang="en-US" b="1" i="0">
                <a:effectLst/>
                <a:latin typeface="+mj-lt"/>
              </a:rPr>
              <a:t>Interest groups</a:t>
            </a:r>
            <a:r>
              <a:rPr lang="en-US" i="0">
                <a:effectLst/>
                <a:latin typeface="+mj-lt"/>
              </a:rPr>
              <a:t>: stored by the browser, with associated metadata to configure ad bidding and rendering.</a:t>
            </a:r>
            <a:endParaRPr lang="en-US" b="1" i="0">
              <a:effectLst/>
              <a:latin typeface="+mj-lt"/>
            </a:endParaRPr>
          </a:p>
          <a:p>
            <a:r>
              <a:rPr lang="en-US" b="1" i="0">
                <a:effectLst/>
                <a:latin typeface="+mj-lt"/>
              </a:rPr>
              <a:t>On-device bidding by buyers (DSP or advertiser)</a:t>
            </a:r>
            <a:r>
              <a:rPr lang="en-US" i="0">
                <a:effectLst/>
                <a:latin typeface="+mj-lt"/>
              </a:rPr>
              <a:t>: based on stored interest groups and signals from the seller.</a:t>
            </a:r>
            <a:endParaRPr lang="en-US" b="1" i="0">
              <a:effectLst/>
              <a:latin typeface="+mj-lt"/>
            </a:endParaRPr>
          </a:p>
          <a:p>
            <a:r>
              <a:rPr lang="en-US" b="1" i="0">
                <a:effectLst/>
                <a:latin typeface="+mj-lt"/>
              </a:rPr>
              <a:t>On-device ad selection by the seller (SSP or publisher)</a:t>
            </a:r>
            <a:r>
              <a:rPr lang="en-US" i="0">
                <a:effectLst/>
                <a:latin typeface="+mj-lt"/>
              </a:rPr>
              <a:t>: based on auction bids and metadata from buyers.</a:t>
            </a:r>
            <a:endParaRPr lang="en-US" b="1" i="0">
              <a:effectLst/>
              <a:latin typeface="+mj-lt"/>
            </a:endParaRPr>
          </a:p>
          <a:p>
            <a:r>
              <a:rPr lang="en-US" b="1" i="0">
                <a:effectLst/>
                <a:latin typeface="+mj-lt"/>
              </a:rPr>
              <a:t>Ad rendering in a temporarily relaxed version of Fenced Frames</a:t>
            </a:r>
            <a:r>
              <a:rPr lang="en-US" i="0">
                <a:effectLst/>
                <a:latin typeface="+mj-lt"/>
              </a:rPr>
              <a:t>: with network access and logging allowed for ad rendering.</a:t>
            </a:r>
          </a:p>
          <a:p>
            <a:endParaRPr lang="en-US" b="1" i="0">
              <a:effectLst/>
              <a:latin typeface="system-ui"/>
            </a:endParaRPr>
          </a:p>
          <a:p>
            <a:pPr marL="0" indent="0">
              <a:buNone/>
            </a:pPr>
            <a:endParaRPr lang="en-US" i="0">
              <a:effectLst/>
              <a:latin typeface="system-ui"/>
            </a:endParaRPr>
          </a:p>
          <a:p>
            <a:pPr algn="l">
              <a:buFont typeface="Arial" panose="020B0604020202020204" pitchFamily="34" charset="0"/>
              <a:buChar char="•"/>
            </a:pPr>
            <a:endParaRPr lang="en-US" b="0" i="0">
              <a:effectLst/>
              <a:latin typeface="+mj-lt"/>
            </a:endParaRPr>
          </a:p>
          <a:p>
            <a:pPr algn="l">
              <a:buFont typeface="Arial" panose="020B0604020202020204" pitchFamily="34" charset="0"/>
              <a:buChar char="•"/>
            </a:pPr>
            <a:endParaRPr lang="en-US" b="0" i="0">
              <a:effectLst/>
              <a:latin typeface="+mj-lt"/>
            </a:endParaRPr>
          </a:p>
          <a:p>
            <a:pPr>
              <a:buFont typeface="Arial" panose="020B0604020202020204" pitchFamily="34" charset="0"/>
              <a:buChar char="•"/>
            </a:pPr>
            <a:endParaRPr lang="en-US">
              <a:latin typeface="+mj-lt"/>
            </a:endParaRPr>
          </a:p>
        </p:txBody>
      </p:sp>
    </p:spTree>
    <p:extLst>
      <p:ext uri="{BB962C8B-B14F-4D97-AF65-F5344CB8AC3E}">
        <p14:creationId xmlns:p14="http://schemas.microsoft.com/office/powerpoint/2010/main" val="3804462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Fledge API Lifecycle</a:t>
            </a:r>
          </a:p>
        </p:txBody>
      </p:sp>
      <p:pic>
        <p:nvPicPr>
          <p:cNvPr id="1026" name="Picture 2" descr="An overview of each stage of a FLEDGE ad auction">
            <a:extLst>
              <a:ext uri="{FF2B5EF4-FFF2-40B4-BE49-F238E27FC236}">
                <a16:creationId xmlns:a16="http://schemas.microsoft.com/office/drawing/2014/main" id="{7C70E1CF-ADE4-468D-A0BE-64FB567E7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13" y="1331428"/>
            <a:ext cx="10352926" cy="501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1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CC90-F05F-4DDF-838E-B42BFCE3E06B}"/>
              </a:ext>
            </a:extLst>
          </p:cNvPr>
          <p:cNvSpPr>
            <a:spLocks noGrp="1"/>
          </p:cNvSpPr>
          <p:nvPr>
            <p:ph type="ctrTitle"/>
          </p:nvPr>
        </p:nvSpPr>
        <p:spPr/>
        <p:txBody>
          <a:bodyPr/>
          <a:lstStyle/>
          <a:p>
            <a:r>
              <a:rPr lang="en-US"/>
              <a:t>Attribution Reporting API</a:t>
            </a:r>
          </a:p>
        </p:txBody>
      </p:sp>
      <p:sp>
        <p:nvSpPr>
          <p:cNvPr id="3" name="Text Placeholder 2">
            <a:extLst>
              <a:ext uri="{FF2B5EF4-FFF2-40B4-BE49-F238E27FC236}">
                <a16:creationId xmlns:a16="http://schemas.microsoft.com/office/drawing/2014/main" id="{B50C0294-E673-492A-9A39-176EFDE197A4}"/>
              </a:ext>
            </a:extLst>
          </p:cNvPr>
          <p:cNvSpPr>
            <a:spLocks noGrp="1"/>
          </p:cNvSpPr>
          <p:nvPr>
            <p:ph type="body" sz="quarter" idx="13"/>
          </p:nvPr>
        </p:nvSpPr>
        <p:spPr>
          <a:xfrm>
            <a:off x="685800" y="1950959"/>
            <a:ext cx="10817352" cy="4352544"/>
          </a:xfrm>
        </p:spPr>
        <p:txBody>
          <a:bodyPr/>
          <a:lstStyle/>
          <a:p>
            <a:endParaRPr lang="en-US" b="1" i="0">
              <a:effectLst/>
              <a:latin typeface="system-ui"/>
            </a:endParaRPr>
          </a:p>
          <a:p>
            <a:pPr marL="0" indent="0">
              <a:buNone/>
            </a:pPr>
            <a:endParaRPr lang="en-US" i="0">
              <a:effectLst/>
              <a:latin typeface="system-ui"/>
            </a:endParaRPr>
          </a:p>
          <a:p>
            <a:pPr algn="l">
              <a:buFont typeface="Arial" panose="020B0604020202020204" pitchFamily="34" charset="0"/>
              <a:buChar char="•"/>
            </a:pPr>
            <a:endParaRPr lang="en-US" b="0" i="0">
              <a:effectLst/>
              <a:latin typeface="+mj-lt"/>
            </a:endParaRPr>
          </a:p>
          <a:p>
            <a:pPr algn="l">
              <a:buFont typeface="Arial" panose="020B0604020202020204" pitchFamily="34" charset="0"/>
              <a:buChar char="•"/>
            </a:pPr>
            <a:endParaRPr lang="en-US" b="0" i="0">
              <a:effectLst/>
              <a:latin typeface="+mj-lt"/>
            </a:endParaRPr>
          </a:p>
          <a:p>
            <a:pPr>
              <a:buFont typeface="Arial" panose="020B0604020202020204" pitchFamily="34" charset="0"/>
              <a:buChar char="•"/>
            </a:pPr>
            <a:endParaRPr lang="en-US">
              <a:latin typeface="+mj-lt"/>
            </a:endParaRPr>
          </a:p>
        </p:txBody>
      </p:sp>
    </p:spTree>
    <p:extLst>
      <p:ext uri="{BB962C8B-B14F-4D97-AF65-F5344CB8AC3E}">
        <p14:creationId xmlns:p14="http://schemas.microsoft.com/office/powerpoint/2010/main" val="332269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Server side Tagging</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21607" y="1632872"/>
            <a:ext cx="10945737" cy="4352544"/>
          </a:xfrm>
        </p:spPr>
        <p:txBody>
          <a:bodyPr/>
          <a:lstStyle/>
          <a:p>
            <a:pPr marL="0" indent="0" algn="just">
              <a:buNone/>
            </a:pPr>
            <a:r>
              <a:rPr lang="en-US" b="0" i="0">
                <a:effectLst/>
                <a:latin typeface="+mj-lt"/>
              </a:rPr>
              <a:t>Server-side tagging allows you to move measurement tag instrumentation from your website or app to a server-side processing container on Google Cloud Platform (GCP), or </a:t>
            </a:r>
            <a:r>
              <a:rPr lang="en-US" b="0" i="0">
                <a:effectLst/>
                <a:latin typeface="+mj-lt"/>
                <a:hlinkClick r:id="rId3">
                  <a:extLst>
                    <a:ext uri="{A12FA001-AC4F-418D-AE19-62706E023703}">
                      <ahyp:hlinkClr xmlns:ahyp="http://schemas.microsoft.com/office/drawing/2018/hyperlinkcolor" val="tx"/>
                    </a:ext>
                  </a:extLst>
                </a:hlinkClick>
              </a:rPr>
              <a:t>any other platform</a:t>
            </a:r>
            <a:r>
              <a:rPr lang="en-US" b="0" i="0">
                <a:effectLst/>
                <a:latin typeface="+mj-lt"/>
              </a:rPr>
              <a:t> of your choosing. Server-side tagging offers a few advantages over client-side tags:</a:t>
            </a:r>
          </a:p>
          <a:p>
            <a:pPr marL="0" indent="0" algn="just">
              <a:buNone/>
            </a:pPr>
            <a:endParaRPr lang="en-US" b="0" i="0">
              <a:effectLst/>
              <a:latin typeface="+mj-lt"/>
            </a:endParaRPr>
          </a:p>
          <a:p>
            <a:pPr algn="just">
              <a:buFont typeface="Arial" panose="020B0604020202020204" pitchFamily="34" charset="0"/>
              <a:buChar char="•"/>
            </a:pPr>
            <a:r>
              <a:rPr lang="en-US" b="1" i="0">
                <a:effectLst/>
                <a:latin typeface="+mj-lt"/>
              </a:rPr>
              <a:t>Improved performance:</a:t>
            </a:r>
            <a:r>
              <a:rPr lang="en-US" b="0" i="0">
                <a:effectLst/>
                <a:latin typeface="+mj-lt"/>
              </a:rPr>
              <a:t> Fewer measurement tags in your website or app means less code to run on the client side.</a:t>
            </a:r>
          </a:p>
          <a:p>
            <a:pPr marL="0" indent="0" algn="just">
              <a:buNone/>
            </a:pPr>
            <a:endParaRPr lang="en-US" b="0" i="0">
              <a:effectLst/>
              <a:latin typeface="+mj-lt"/>
            </a:endParaRPr>
          </a:p>
          <a:p>
            <a:pPr algn="just">
              <a:buFont typeface="Arial" panose="020B0604020202020204" pitchFamily="34" charset="0"/>
              <a:buChar char="•"/>
            </a:pPr>
            <a:r>
              <a:rPr lang="en-US" b="1" i="0">
                <a:effectLst/>
                <a:latin typeface="+mj-lt"/>
              </a:rPr>
              <a:t>Better security:</a:t>
            </a:r>
            <a:r>
              <a:rPr lang="en-US" b="0" i="0">
                <a:effectLst/>
                <a:latin typeface="+mj-lt"/>
              </a:rPr>
              <a:t> Visitor data is better protected and more secure when collected and distributed in a customer-managed server-side environment. Data is sent to a cloud instance where it is then processed and routed by other tags.</a:t>
            </a:r>
          </a:p>
          <a:p>
            <a:pPr marL="0" indent="0" algn="just">
              <a:buNone/>
            </a:pPr>
            <a:endParaRPr lang="en-US">
              <a:latin typeface="+mj-lt"/>
            </a:endParaRPr>
          </a:p>
        </p:txBody>
      </p:sp>
    </p:spTree>
    <p:extLst>
      <p:ext uri="{BB962C8B-B14F-4D97-AF65-F5344CB8AC3E}">
        <p14:creationId xmlns:p14="http://schemas.microsoft.com/office/powerpoint/2010/main" val="3303358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3315-83F1-4C7E-BC15-55ABA1E4FBCD}"/>
              </a:ext>
            </a:extLst>
          </p:cNvPr>
          <p:cNvSpPr>
            <a:spLocks noGrp="1"/>
          </p:cNvSpPr>
          <p:nvPr>
            <p:ph type="ctrTitle"/>
          </p:nvPr>
        </p:nvSpPr>
        <p:spPr/>
        <p:txBody>
          <a:bodyPr/>
          <a:lstStyle/>
          <a:p>
            <a:r>
              <a:rPr lang="en-US"/>
              <a:t>How does Server-side Tagging works?</a:t>
            </a:r>
          </a:p>
        </p:txBody>
      </p:sp>
      <p:graphicFrame>
        <p:nvGraphicFramePr>
          <p:cNvPr id="4" name="Diagram 3">
            <a:extLst>
              <a:ext uri="{FF2B5EF4-FFF2-40B4-BE49-F238E27FC236}">
                <a16:creationId xmlns:a16="http://schemas.microsoft.com/office/drawing/2014/main" id="{352078B8-0951-4D21-938F-3DCF2F6846DC}"/>
              </a:ext>
            </a:extLst>
          </p:cNvPr>
          <p:cNvGraphicFramePr/>
          <p:nvPr>
            <p:extLst>
              <p:ext uri="{D42A27DB-BD31-4B8C-83A1-F6EECF244321}">
                <p14:modId xmlns:p14="http://schemas.microsoft.com/office/powerpoint/2010/main" val="3841846707"/>
              </p:ext>
            </p:extLst>
          </p:nvPr>
        </p:nvGraphicFramePr>
        <p:xfrm>
          <a:off x="963486" y="1809203"/>
          <a:ext cx="9351767" cy="4581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484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CAE9-7338-4DC7-B3BD-F7ADFC15A848}"/>
              </a:ext>
            </a:extLst>
          </p:cNvPr>
          <p:cNvSpPr>
            <a:spLocks noGrp="1"/>
          </p:cNvSpPr>
          <p:nvPr>
            <p:ph type="ctrTitle"/>
          </p:nvPr>
        </p:nvSpPr>
        <p:spPr>
          <a:xfrm>
            <a:off x="121311" y="135980"/>
            <a:ext cx="5228102" cy="1590078"/>
          </a:xfrm>
          <a:prstGeom prst="leftArrow">
            <a:avLst>
              <a:gd name="adj1" fmla="val 50000"/>
              <a:gd name="adj2" fmla="val 86400"/>
            </a:avLst>
          </a:prstGeom>
        </p:spPr>
        <p:style>
          <a:lnRef idx="1">
            <a:schemeClr val="accent1"/>
          </a:lnRef>
          <a:fillRef idx="3">
            <a:schemeClr val="accent1"/>
          </a:fillRef>
          <a:effectRef idx="2">
            <a:schemeClr val="accent1"/>
          </a:effectRef>
          <a:fontRef idx="minor">
            <a:schemeClr val="lt1"/>
          </a:fontRef>
        </p:style>
        <p:txBody>
          <a:bodyPr/>
          <a:lstStyle/>
          <a:p>
            <a:pPr algn="ctr"/>
            <a:r>
              <a:rPr lang="en-US">
                <a:solidFill>
                  <a:schemeClr val="bg2"/>
                </a:solidFill>
              </a:rPr>
              <a:t>Website configuration without server-side Tag Manager</a:t>
            </a:r>
          </a:p>
        </p:txBody>
      </p:sp>
      <p:pic>
        <p:nvPicPr>
          <p:cNvPr id="4" name="Picture 2" descr="Diagram of a site instrumented to use a Google Tag Manager web container">
            <a:extLst>
              <a:ext uri="{FF2B5EF4-FFF2-40B4-BE49-F238E27FC236}">
                <a16:creationId xmlns:a16="http://schemas.microsoft.com/office/drawing/2014/main" id="{D5097E44-8A0F-49C8-A852-EDDE4281D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80" y="2289922"/>
            <a:ext cx="4625940" cy="40358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agram of a site instrumented using a server-side tagging container.">
            <a:extLst>
              <a:ext uri="{FF2B5EF4-FFF2-40B4-BE49-F238E27FC236}">
                <a16:creationId xmlns:a16="http://schemas.microsoft.com/office/drawing/2014/main" id="{929C0043-2A41-4A10-8C89-7262C5FFA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869" y="2289922"/>
            <a:ext cx="5666462" cy="403408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67B47C3-E3F8-430C-AFC7-32702A4759B8}"/>
              </a:ext>
            </a:extLst>
          </p:cNvPr>
          <p:cNvCxnSpPr>
            <a:cxnSpLocks/>
          </p:cNvCxnSpPr>
          <p:nvPr/>
        </p:nvCxnSpPr>
        <p:spPr>
          <a:xfrm>
            <a:off x="5722706" y="1325366"/>
            <a:ext cx="0" cy="5393933"/>
          </a:xfrm>
          <a:prstGeom prst="line">
            <a:avLst/>
          </a:prstGeom>
          <a:ln w="76200">
            <a:prstDash val="solid"/>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1F569C1-BF79-4C63-8C57-CC34E9ECB653}"/>
              </a:ext>
            </a:extLst>
          </p:cNvPr>
          <p:cNvGrpSpPr/>
          <p:nvPr/>
        </p:nvGrpSpPr>
        <p:grpSpPr>
          <a:xfrm>
            <a:off x="5298334" y="3568104"/>
            <a:ext cx="848743" cy="739739"/>
            <a:chOff x="5298334" y="3568104"/>
            <a:chExt cx="848743" cy="739739"/>
          </a:xfrm>
        </p:grpSpPr>
        <p:sp>
          <p:nvSpPr>
            <p:cNvPr id="10" name="Oval 9">
              <a:extLst>
                <a:ext uri="{FF2B5EF4-FFF2-40B4-BE49-F238E27FC236}">
                  <a16:creationId xmlns:a16="http://schemas.microsoft.com/office/drawing/2014/main" id="{87A8747A-1248-403C-BEA7-0B11888B93F1}"/>
                </a:ext>
              </a:extLst>
            </p:cNvPr>
            <p:cNvSpPr/>
            <p:nvPr/>
          </p:nvSpPr>
          <p:spPr>
            <a:xfrm>
              <a:off x="5298334" y="3568104"/>
              <a:ext cx="848743" cy="739739"/>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65E54C-E177-445C-A952-7DC2BAEDCDAF}"/>
                </a:ext>
              </a:extLst>
            </p:cNvPr>
            <p:cNvSpPr txBox="1"/>
            <p:nvPr/>
          </p:nvSpPr>
          <p:spPr>
            <a:xfrm>
              <a:off x="5445597" y="3676363"/>
              <a:ext cx="650403" cy="523220"/>
            </a:xfrm>
            <a:prstGeom prst="rect">
              <a:avLst/>
            </a:prstGeom>
            <a:noFill/>
          </p:spPr>
          <p:txBody>
            <a:bodyPr wrap="square" rtlCol="0">
              <a:spAutoFit/>
            </a:bodyPr>
            <a:lstStyle/>
            <a:p>
              <a:r>
                <a:rPr lang="en-US" sz="2800" b="1">
                  <a:solidFill>
                    <a:schemeClr val="bg2"/>
                  </a:solidFill>
                </a:rPr>
                <a:t>Vs</a:t>
              </a:r>
              <a:endParaRPr lang="en-US" sz="2400" b="1">
                <a:solidFill>
                  <a:schemeClr val="bg2"/>
                </a:solidFill>
              </a:endParaRPr>
            </a:p>
          </p:txBody>
        </p:sp>
      </p:grpSp>
      <p:sp>
        <p:nvSpPr>
          <p:cNvPr id="14" name="Title 1">
            <a:extLst>
              <a:ext uri="{FF2B5EF4-FFF2-40B4-BE49-F238E27FC236}">
                <a16:creationId xmlns:a16="http://schemas.microsoft.com/office/drawing/2014/main" id="{22266EA3-D4A2-412D-B748-C4DC63787479}"/>
              </a:ext>
            </a:extLst>
          </p:cNvPr>
          <p:cNvSpPr txBox="1">
            <a:spLocks/>
          </p:cNvSpPr>
          <p:nvPr/>
        </p:nvSpPr>
        <p:spPr>
          <a:xfrm>
            <a:off x="6241136" y="135980"/>
            <a:ext cx="5122081" cy="1590078"/>
          </a:xfrm>
          <a:prstGeom prst="rightArrow">
            <a:avLst>
              <a:gd name="adj1" fmla="val 50000"/>
              <a:gd name="adj2" fmla="val 70030"/>
            </a:avLst>
          </a:prstGeom>
        </p:spPr>
        <p:style>
          <a:lnRef idx="1">
            <a:schemeClr val="accent1"/>
          </a:lnRef>
          <a:fillRef idx="3">
            <a:schemeClr val="accent1"/>
          </a:fillRef>
          <a:effectRef idx="2">
            <a:schemeClr val="accent1"/>
          </a:effectRef>
          <a:fontRef idx="minor">
            <a:schemeClr val="lt1"/>
          </a:fontRef>
        </p:style>
        <p:txBody>
          <a:bodyPr vert="horz" lIns="0" tIns="0" rIns="0" bIns="0" rtlCol="0" anchor="t" anchorCtr="0">
            <a:noAutofit/>
          </a:bodyPr>
          <a:lstStyle>
            <a:lvl1pPr algn="l" defTabSz="914400" rtl="0" eaLnBrk="1" latinLnBrk="0" hangingPunct="1">
              <a:lnSpc>
                <a:spcPct val="130000"/>
              </a:lnSpc>
              <a:spcBef>
                <a:spcPct val="0"/>
              </a:spcBef>
              <a:buNone/>
              <a:defRPr sz="1900" b="1" i="0" kern="1200" spc="50" baseline="0">
                <a:solidFill>
                  <a:schemeClr val="accent1"/>
                </a:solidFill>
                <a:latin typeface="Futura Next DemiBold" panose="020B0602020204020303" pitchFamily="34" charset="77"/>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solidFill>
                  <a:schemeClr val="bg2"/>
                </a:solidFill>
              </a:rPr>
              <a:t>Website configuration with        server-side Tag Manager</a:t>
            </a:r>
          </a:p>
        </p:txBody>
      </p:sp>
    </p:spTree>
    <p:extLst>
      <p:ext uri="{BB962C8B-B14F-4D97-AF65-F5344CB8AC3E}">
        <p14:creationId xmlns:p14="http://schemas.microsoft.com/office/powerpoint/2010/main" val="146560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25BD-45B2-40F5-924D-E7EEBE1A120B}"/>
              </a:ext>
            </a:extLst>
          </p:cNvPr>
          <p:cNvSpPr>
            <a:spLocks noGrp="1"/>
          </p:cNvSpPr>
          <p:nvPr>
            <p:ph type="ctrTitle"/>
          </p:nvPr>
        </p:nvSpPr>
        <p:spPr/>
        <p:txBody>
          <a:bodyPr/>
          <a:lstStyle/>
          <a:p>
            <a:r>
              <a:rPr lang="en-US"/>
              <a:t>Meta’s Approach</a:t>
            </a:r>
          </a:p>
        </p:txBody>
      </p:sp>
    </p:spTree>
    <p:extLst>
      <p:ext uri="{BB962C8B-B14F-4D97-AF65-F5344CB8AC3E}">
        <p14:creationId xmlns:p14="http://schemas.microsoft.com/office/powerpoint/2010/main" val="539778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Meta’s Solutions to a Cookie less Future:</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511139" y="1683832"/>
            <a:ext cx="10817352" cy="4352544"/>
          </a:xfrm>
        </p:spPr>
        <p:txBody>
          <a:bodyPr/>
          <a:lstStyle/>
          <a:p>
            <a:pPr marL="285750" indent="-285750">
              <a:buFont typeface="Arial" panose="020B0604020202020204" pitchFamily="34" charset="0"/>
              <a:buChar char="•"/>
            </a:pPr>
            <a:r>
              <a:rPr lang="en-US"/>
              <a:t>For years, Brands have relied on the Facebook Pixel to understand how our ads are performing and build powerful retargeting audiences. But the power of the Facebook Pixel is dwindling due to iOS 14 privacy features and the demise of third-party cookies throws a wrench in the works for not only ad targeting, but also ad measurement. 
 - Meta has introduced Server-side Conversion API (CAPI), that helps advertisers use their own marketing data to optimize ad targeting, decrease cost per action and more accurately measure campaign outcomes.
- To help brands combat new measurement challenges, Meta is investing in advanced conversion modeling as it leverages non-identity-linked consumer data to quantify conversions.</a:t>
            </a:r>
          </a:p>
          <a:p>
            <a:pPr marL="0" indent="0" algn="l">
              <a:buNone/>
            </a:pPr>
            <a:endParaRPr lang="en-US"/>
          </a:p>
        </p:txBody>
      </p:sp>
    </p:spTree>
    <p:extLst>
      <p:ext uri="{BB962C8B-B14F-4D97-AF65-F5344CB8AC3E}">
        <p14:creationId xmlns:p14="http://schemas.microsoft.com/office/powerpoint/2010/main" val="1593618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a:xfrm>
            <a:off x="1046746" y="586822"/>
            <a:ext cx="3560252" cy="1645920"/>
          </a:xfrm>
        </p:spPr>
        <p:txBody>
          <a:bodyPr vert="horz" lIns="91440" tIns="45720" rIns="91440" bIns="45720" rtlCol="0" anchor="ctr">
            <a:normAutofit/>
          </a:bodyPr>
          <a:lstStyle/>
          <a:p>
            <a:pPr>
              <a:lnSpc>
                <a:spcPct val="90000"/>
              </a:lnSpc>
            </a:pPr>
            <a:r>
              <a:rPr lang="en-US" sz="3200" kern="1200">
                <a:solidFill>
                  <a:schemeClr val="tx1"/>
                </a:solidFill>
                <a:latin typeface="+mj-lt"/>
                <a:ea typeface="+mj-ea"/>
                <a:cs typeface="+mj-cs"/>
              </a:rPr>
              <a:t>Meta’s CAPI</a:t>
            </a:r>
          </a:p>
        </p:txBody>
      </p:sp>
      <p:sp>
        <p:nvSpPr>
          <p:cNvPr id="42"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5351164" y="586822"/>
            <a:ext cx="6002636" cy="1645920"/>
          </a:xfrm>
        </p:spPr>
        <p:txBody>
          <a:bodyPr vert="horz" lIns="91440" tIns="45720" rIns="91440" bIns="45720" rtlCol="0" anchor="ctr">
            <a:normAutofit/>
          </a:bodyPr>
          <a:lstStyle/>
          <a:p>
            <a:pPr marL="114300" indent="-228600">
              <a:lnSpc>
                <a:spcPct val="90000"/>
              </a:lnSpc>
              <a:spcAft>
                <a:spcPts val="600"/>
              </a:spcAft>
              <a:buFont typeface="Arial" panose="020B0604020202020204" pitchFamily="34" charset="0"/>
              <a:buChar char="•"/>
            </a:pPr>
            <a:r>
              <a:rPr lang="en-US"/>
              <a:t>Conversions API is a Facebook Business Tool that lets you share key web and offline events, or customer actions, directly from your server to Facebook’s. This is built to honor people’s privacy preferences.</a:t>
            </a:r>
          </a:p>
          <a:p>
            <a:pPr indent="-228600">
              <a:lnSpc>
                <a:spcPct val="90000"/>
              </a:lnSpc>
              <a:spcAft>
                <a:spcPts val="600"/>
              </a:spcAft>
              <a:buFont typeface="Arial" panose="020B0604020202020204" pitchFamily="34" charset="0"/>
              <a:buChar char="•"/>
            </a:pPr>
            <a:endParaRPr lang="en-US"/>
          </a:p>
        </p:txBody>
      </p:sp>
      <p:pic>
        <p:nvPicPr>
          <p:cNvPr id="6" name="Picture 5">
            <a:extLst>
              <a:ext uri="{FF2B5EF4-FFF2-40B4-BE49-F238E27FC236}">
                <a16:creationId xmlns:a16="http://schemas.microsoft.com/office/drawing/2014/main" id="{6093629E-8521-40DE-B966-D3E51A2E2E8A}"/>
              </a:ext>
            </a:extLst>
          </p:cNvPr>
          <p:cNvPicPr>
            <a:picLocks noChangeAspect="1"/>
          </p:cNvPicPr>
          <p:nvPr/>
        </p:nvPicPr>
        <p:blipFill>
          <a:blip r:embed="rId2"/>
          <a:stretch>
            <a:fillRect/>
          </a:stretch>
        </p:blipFill>
        <p:spPr>
          <a:xfrm>
            <a:off x="2613911" y="2787314"/>
            <a:ext cx="7258051" cy="3483864"/>
          </a:xfrm>
          <a:prstGeom prst="rect">
            <a:avLst/>
          </a:prstGeom>
        </p:spPr>
      </p:pic>
    </p:spTree>
    <p:extLst>
      <p:ext uri="{BB962C8B-B14F-4D97-AF65-F5344CB8AC3E}">
        <p14:creationId xmlns:p14="http://schemas.microsoft.com/office/powerpoint/2010/main" val="122300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C045-B57C-4F50-A4EC-56C3F98E0C72}"/>
              </a:ext>
            </a:extLst>
          </p:cNvPr>
          <p:cNvSpPr>
            <a:spLocks noGrp="1"/>
          </p:cNvSpPr>
          <p:nvPr>
            <p:ph type="ctrTitle"/>
          </p:nvPr>
        </p:nvSpPr>
        <p:spPr/>
        <p:txBody>
          <a:bodyPr/>
          <a:lstStyle/>
          <a:p>
            <a:r>
              <a:rPr lang="en-US"/>
              <a:t>What are Cookies?</a:t>
            </a:r>
          </a:p>
        </p:txBody>
      </p:sp>
    </p:spTree>
    <p:extLst>
      <p:ext uri="{BB962C8B-B14F-4D97-AF65-F5344CB8AC3E}">
        <p14:creationId xmlns:p14="http://schemas.microsoft.com/office/powerpoint/2010/main" val="2174331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25BD-45B2-40F5-924D-E7EEBE1A120B}"/>
              </a:ext>
            </a:extLst>
          </p:cNvPr>
          <p:cNvSpPr>
            <a:spLocks noGrp="1"/>
          </p:cNvSpPr>
          <p:nvPr>
            <p:ph type="ctrTitle"/>
          </p:nvPr>
        </p:nvSpPr>
        <p:spPr/>
        <p:txBody>
          <a:bodyPr/>
          <a:lstStyle/>
          <a:p>
            <a:r>
              <a:rPr lang="en-US"/>
              <a:t>Future Proof Strategy</a:t>
            </a:r>
          </a:p>
        </p:txBody>
      </p:sp>
    </p:spTree>
    <p:extLst>
      <p:ext uri="{BB962C8B-B14F-4D97-AF65-F5344CB8AC3E}">
        <p14:creationId xmlns:p14="http://schemas.microsoft.com/office/powerpoint/2010/main" val="4129060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Strategy</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85800" y="1482252"/>
            <a:ext cx="10817352" cy="4352544"/>
          </a:xfrm>
        </p:spPr>
        <p:txBody>
          <a:bodyPr/>
          <a:lstStyle/>
          <a:p>
            <a:pPr indent="0">
              <a:buNone/>
            </a:pPr>
            <a:r>
              <a:rPr lang="en-US"/>
              <a:t>To help brands combat new measurement challenges, it is important to leverages non-identity-linked consumer data to quantify conversions. There is no sense building or investing in any types of technologies that allow for continued tracking of users across the web. </a:t>
            </a:r>
          </a:p>
          <a:p>
            <a:pPr indent="0">
              <a:buNone/>
            </a:pPr>
            <a:endParaRPr lang="en-US"/>
          </a:p>
          <a:p>
            <a:pPr indent="0">
              <a:buNone/>
            </a:pPr>
            <a:r>
              <a:rPr lang="en-US"/>
              <a:t>We can take a couple of cues from the technology solutions discussed so far and focusing on the solution which is need to be adopted considering need of the hour:</a:t>
            </a:r>
          </a:p>
          <a:p>
            <a:pPr indent="0">
              <a:buNone/>
            </a:pPr>
            <a:endParaRPr lang="en-US"/>
          </a:p>
          <a:p>
            <a:pPr marL="628650" indent="-285750">
              <a:buFont typeface="Arial" panose="020B0604020202020204" pitchFamily="34" charset="0"/>
              <a:buChar char="•"/>
            </a:pPr>
            <a:r>
              <a:rPr lang="en-US" b="1"/>
              <a:t>Develop First Party Infrastructure</a:t>
            </a:r>
          </a:p>
          <a:p>
            <a:pPr marL="628650" indent="-285750">
              <a:buFont typeface="Arial" panose="020B0604020202020204" pitchFamily="34" charset="0"/>
              <a:buChar char="•"/>
            </a:pPr>
            <a:r>
              <a:rPr lang="en-US" b="1"/>
              <a:t>Adopt AdTech platform’s Conversion API (Will cover Separately)</a:t>
            </a:r>
          </a:p>
          <a:p>
            <a:pPr indent="0">
              <a:buNone/>
            </a:pPr>
            <a:endParaRPr lang="en-US"/>
          </a:p>
          <a:p>
            <a:pPr indent="0">
              <a:buNone/>
            </a:pPr>
            <a:endParaRPr lang="en-US"/>
          </a:p>
          <a:p>
            <a:pPr indent="0">
              <a:buNone/>
            </a:pPr>
            <a:endParaRPr lang="en-US"/>
          </a:p>
        </p:txBody>
      </p:sp>
    </p:spTree>
    <p:extLst>
      <p:ext uri="{BB962C8B-B14F-4D97-AF65-F5344CB8AC3E}">
        <p14:creationId xmlns:p14="http://schemas.microsoft.com/office/powerpoint/2010/main" val="307871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First Party Data Infrastructure:</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85800" y="1482252"/>
            <a:ext cx="10817352" cy="4352544"/>
          </a:xfrm>
        </p:spPr>
        <p:txBody>
          <a:bodyPr/>
          <a:lstStyle/>
          <a:p>
            <a:pPr indent="0">
              <a:buNone/>
            </a:pPr>
            <a:r>
              <a:rPr lang="en-US"/>
              <a:t>Building a first-party data strategy involves designing a plan to support the collection and application of first-party data — in other words, the information you receive consent for and collect directly from customers via your owned Platforms or channels. </a:t>
            </a:r>
          </a:p>
          <a:p>
            <a:pPr indent="0">
              <a:buNone/>
            </a:pPr>
            <a:r>
              <a:rPr lang="en-US"/>
              <a:t>With all of the information, where do you start? Here are five tips to help you think about your first-party data strategy:</a:t>
            </a:r>
          </a:p>
          <a:p>
            <a:pPr indent="0">
              <a:buNone/>
            </a:pPr>
            <a:endParaRPr lang="en-US" u="sng"/>
          </a:p>
          <a:p>
            <a:pPr indent="0">
              <a:buNone/>
            </a:pPr>
            <a:endParaRPr lang="en-US"/>
          </a:p>
          <a:p>
            <a:pPr indent="0">
              <a:buNone/>
            </a:pPr>
            <a:endParaRPr lang="en-US"/>
          </a:p>
        </p:txBody>
      </p:sp>
    </p:spTree>
    <p:extLst>
      <p:ext uri="{BB962C8B-B14F-4D97-AF65-F5344CB8AC3E}">
        <p14:creationId xmlns:p14="http://schemas.microsoft.com/office/powerpoint/2010/main" val="1468380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iagram&#10;&#10;Description automatically generated">
            <a:extLst>
              <a:ext uri="{FF2B5EF4-FFF2-40B4-BE49-F238E27FC236}">
                <a16:creationId xmlns:a16="http://schemas.microsoft.com/office/drawing/2014/main" id="{C08DFEE7-3838-B3C4-55F9-637C946825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760184"/>
            <a:ext cx="6253212" cy="2407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AD000D5A-17F3-CAF9-5BBA-E52364F7C727}"/>
              </a:ext>
            </a:extLst>
          </p:cNvPr>
          <p:cNvSpPr txBox="1">
            <a:spLocks/>
          </p:cNvSpPr>
          <p:nvPr/>
        </p:nvSpPr>
        <p:spPr>
          <a:xfrm>
            <a:off x="643469" y="1782981"/>
            <a:ext cx="4008384" cy="4393982"/>
          </a:xfrm>
          <a:prstGeom prst="rect">
            <a:avLst/>
          </a:prstGeom>
        </p:spPr>
        <p:txBody>
          <a:bodyPr vert="horz" lIns="91440" tIns="45720" rIns="91440" bIns="45720" rtlCol="0" anchor="ctr" anchorCtr="0">
            <a:normAutofit/>
          </a:bodyPr>
          <a:lst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r>
              <a:rPr lang="en-US" sz="2000"/>
              <a:t>To successfully collect first-party data, you must create a data transaction that provides value for the customer and ensures trust by communicating transparency of use and responsible data governance.</a:t>
            </a:r>
          </a:p>
        </p:txBody>
      </p:sp>
      <p:sp>
        <p:nvSpPr>
          <p:cNvPr id="6" name="Title 1">
            <a:extLst>
              <a:ext uri="{FF2B5EF4-FFF2-40B4-BE49-F238E27FC236}">
                <a16:creationId xmlns:a16="http://schemas.microsoft.com/office/drawing/2014/main" id="{780D39D6-C409-66CD-8D65-C9D33E834755}"/>
              </a:ext>
            </a:extLst>
          </p:cNvPr>
          <p:cNvSpPr>
            <a:spLocks noGrp="1"/>
          </p:cNvSpPr>
          <p:nvPr>
            <p:ph type="ctrTitle"/>
          </p:nvPr>
        </p:nvSpPr>
        <p:spPr>
          <a:xfrm>
            <a:off x="685800" y="666750"/>
            <a:ext cx="10817225" cy="344488"/>
          </a:xfrm>
        </p:spPr>
        <p:txBody>
          <a:bodyPr/>
          <a:lstStyle/>
          <a:p>
            <a:r>
              <a:rPr lang="en-US"/>
              <a:t>Collection</a:t>
            </a:r>
          </a:p>
        </p:txBody>
      </p:sp>
    </p:spTree>
    <p:extLst>
      <p:ext uri="{BB962C8B-B14F-4D97-AF65-F5344CB8AC3E}">
        <p14:creationId xmlns:p14="http://schemas.microsoft.com/office/powerpoint/2010/main" val="2247295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b="1"/>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a:t>copyright </a:t>
            </a:r>
            <a:r>
              <a:rPr lang="en-US" err="1"/>
              <a:t>publicis</a:t>
            </a:r>
            <a:r>
              <a:rPr lang="en-US"/>
              <a:t> sapient | confidential</a:t>
            </a:r>
          </a:p>
        </p:txBody>
      </p:sp>
    </p:spTree>
    <p:extLst>
      <p:ext uri="{BB962C8B-B14F-4D97-AF65-F5344CB8AC3E}">
        <p14:creationId xmlns:p14="http://schemas.microsoft.com/office/powerpoint/2010/main" val="38847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p:txBody>
          <a:bodyPr/>
          <a:lstStyle/>
          <a:p>
            <a:r>
              <a:rPr lang="en-US"/>
              <a:t>Cookie – Back to Basics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p:txBody>
          <a:bodyPr/>
          <a:lstStyle/>
          <a:p>
            <a:pPr indent="0">
              <a:buNone/>
            </a:pPr>
            <a:r>
              <a:rPr lang="en-US"/>
              <a:t>Cookies are small pieces of data that web servers pass to your browser when you visit a site. The cookie collects data about the user (e.g., logins, browsing behavior, site visits, etc.) which brands can then use to market to this user. A cookie typically has the following parameters:</a:t>
            </a:r>
          </a:p>
          <a:p>
            <a:pPr marL="285750" indent="-285750">
              <a:buFont typeface="Arial" panose="020B0604020202020204" pitchFamily="34" charset="0"/>
              <a:buChar char="•"/>
            </a:pPr>
            <a:r>
              <a:rPr lang="en-US"/>
              <a:t>Information to be stored</a:t>
            </a:r>
          </a:p>
          <a:p>
            <a:pPr marL="285750" indent="-285750">
              <a:buFont typeface="Arial" panose="020B0604020202020204" pitchFamily="34" charset="0"/>
              <a:buChar char="•"/>
            </a:pPr>
            <a:r>
              <a:rPr lang="en-US"/>
              <a:t>Expiration time (in date format) </a:t>
            </a:r>
          </a:p>
          <a:p>
            <a:pPr marL="285750" indent="-285750">
              <a:buFont typeface="Arial" panose="020B0604020202020204" pitchFamily="34" charset="0"/>
              <a:buChar char="•"/>
            </a:pPr>
            <a:r>
              <a:rPr lang="en-US"/>
              <a:t>Domain on which cookie is created</a:t>
            </a:r>
          </a:p>
        </p:txBody>
      </p:sp>
    </p:spTree>
    <p:extLst>
      <p:ext uri="{BB962C8B-B14F-4D97-AF65-F5344CB8AC3E}">
        <p14:creationId xmlns:p14="http://schemas.microsoft.com/office/powerpoint/2010/main" val="243903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29C501-D279-4D28-8C74-F9220AC9ED46}"/>
              </a:ext>
            </a:extLst>
          </p:cNvPr>
          <p:cNvPicPr>
            <a:picLocks noChangeAspect="1"/>
          </p:cNvPicPr>
          <p:nvPr/>
        </p:nvPicPr>
        <p:blipFill>
          <a:blip r:embed="rId2"/>
          <a:stretch>
            <a:fillRect/>
          </a:stretch>
        </p:blipFill>
        <p:spPr>
          <a:xfrm>
            <a:off x="945222" y="2901002"/>
            <a:ext cx="9513870" cy="4177892"/>
          </a:xfrm>
          <a:prstGeom prst="rect">
            <a:avLst/>
          </a:prstGeom>
        </p:spPr>
      </p:pic>
      <p:sp>
        <p:nvSpPr>
          <p:cNvPr id="6" name="Title 1">
            <a:extLst>
              <a:ext uri="{FF2B5EF4-FFF2-40B4-BE49-F238E27FC236}">
                <a16:creationId xmlns:a16="http://schemas.microsoft.com/office/drawing/2014/main" id="{5ADFD33F-08BA-46E1-B99E-DC4A9AA9AB77}"/>
              </a:ext>
            </a:extLst>
          </p:cNvPr>
          <p:cNvSpPr>
            <a:spLocks noGrp="1"/>
          </p:cNvSpPr>
          <p:nvPr>
            <p:ph type="ctrTitle"/>
          </p:nvPr>
        </p:nvSpPr>
        <p:spPr>
          <a:xfrm>
            <a:off x="687387" y="666750"/>
            <a:ext cx="10817225" cy="344488"/>
          </a:xfrm>
        </p:spPr>
        <p:txBody>
          <a:bodyPr/>
          <a:lstStyle/>
          <a:p>
            <a:r>
              <a:rPr lang="en-US"/>
              <a:t>First Party Cookie</a:t>
            </a:r>
          </a:p>
        </p:txBody>
      </p:sp>
      <p:sp>
        <p:nvSpPr>
          <p:cNvPr id="7" name="Thought Bubble: Cloud 6">
            <a:extLst>
              <a:ext uri="{FF2B5EF4-FFF2-40B4-BE49-F238E27FC236}">
                <a16:creationId xmlns:a16="http://schemas.microsoft.com/office/drawing/2014/main" id="{8E8DACC5-0DEF-4E41-ACA5-E1E3187BDE1E}"/>
              </a:ext>
            </a:extLst>
          </p:cNvPr>
          <p:cNvSpPr/>
          <p:nvPr/>
        </p:nvSpPr>
        <p:spPr>
          <a:xfrm>
            <a:off x="8568647" y="-102742"/>
            <a:ext cx="3623353" cy="3197777"/>
          </a:xfrm>
          <a:prstGeom prst="cloudCallout">
            <a:avLst>
              <a:gd name="adj1" fmla="val -78088"/>
              <a:gd name="adj2" fmla="val 52174"/>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1400" b="0" i="0">
                <a:solidFill>
                  <a:srgbClr val="202124"/>
                </a:solidFill>
                <a:effectLst/>
              </a:rPr>
              <a:t>First-party cookies are </a:t>
            </a:r>
            <a:r>
              <a:rPr lang="en-US" sz="1400" i="0">
                <a:solidFill>
                  <a:srgbClr val="202124"/>
                </a:solidFill>
                <a:effectLst/>
              </a:rPr>
              <a:t>directly stored by the website you visit</a:t>
            </a:r>
            <a:r>
              <a:rPr lang="en-US" sz="1400" b="0" i="0">
                <a:solidFill>
                  <a:srgbClr val="202124"/>
                </a:solidFill>
                <a:effectLst/>
              </a:rPr>
              <a:t>. These cookies allow website owners to collect analytics data, remember language settings perform other useful functions that provide a good user experience.</a:t>
            </a:r>
            <a:endParaRPr lang="en-US" sz="1400"/>
          </a:p>
        </p:txBody>
      </p:sp>
    </p:spTree>
    <p:extLst>
      <p:ext uri="{BB962C8B-B14F-4D97-AF65-F5344CB8AC3E}">
        <p14:creationId xmlns:p14="http://schemas.microsoft.com/office/powerpoint/2010/main" val="184071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a:xfrm>
            <a:off x="1046746" y="641850"/>
            <a:ext cx="3611880" cy="1535865"/>
          </a:xfrm>
        </p:spPr>
        <p:txBody>
          <a:bodyPr vert="horz" lIns="91440" tIns="45720" rIns="91440" bIns="45720" rtlCol="0" anchor="ctr">
            <a:normAutofit/>
          </a:bodyPr>
          <a:lstStyle/>
          <a:p>
            <a:pPr>
              <a:lnSpc>
                <a:spcPct val="90000"/>
              </a:lnSpc>
            </a:pPr>
            <a:r>
              <a:rPr lang="en-US" sz="3200">
                <a:solidFill>
                  <a:schemeClr val="tx1"/>
                </a:solidFill>
                <a:latin typeface="+mj-lt"/>
              </a:rPr>
              <a:t>Third Party Cookie</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5300640" y="641850"/>
            <a:ext cx="6053160" cy="1535865"/>
          </a:xfrm>
        </p:spPr>
        <p:txBody>
          <a:bodyPr vert="horz" lIns="91440" tIns="45720" rIns="91440" bIns="45720" rtlCol="0" anchor="ctr">
            <a:normAutofit/>
          </a:bodyPr>
          <a:lstStyle/>
          <a:p>
            <a:pPr indent="0">
              <a:lnSpc>
                <a:spcPct val="90000"/>
              </a:lnSpc>
              <a:spcAft>
                <a:spcPts val="600"/>
              </a:spcAft>
              <a:buNone/>
            </a:pPr>
            <a:r>
              <a:rPr lang="en-US" b="0" i="0">
                <a:solidFill>
                  <a:srgbClr val="292929"/>
                </a:solidFill>
                <a:effectLst/>
                <a:latin typeface="+mn-lt"/>
              </a:rPr>
              <a:t>Created by a 3rd party domain/advertiser. These are used for retargeting, cross-domain tracking, programmatic ad serving.</a:t>
            </a:r>
            <a:endParaRPr lang="en-US">
              <a:latin typeface="+mn-lt"/>
            </a:endParaRPr>
          </a:p>
        </p:txBody>
      </p:sp>
      <p:pic>
        <p:nvPicPr>
          <p:cNvPr id="6" name="Picture 5">
            <a:extLst>
              <a:ext uri="{FF2B5EF4-FFF2-40B4-BE49-F238E27FC236}">
                <a16:creationId xmlns:a16="http://schemas.microsoft.com/office/drawing/2014/main" id="{693CC29B-B906-4D9D-990E-E688CC84918F}"/>
              </a:ext>
            </a:extLst>
          </p:cNvPr>
          <p:cNvPicPr>
            <a:picLocks noChangeAspect="1"/>
          </p:cNvPicPr>
          <p:nvPr/>
        </p:nvPicPr>
        <p:blipFill>
          <a:blip r:embed="rId2"/>
          <a:stretch>
            <a:fillRect/>
          </a:stretch>
        </p:blipFill>
        <p:spPr>
          <a:xfrm>
            <a:off x="490408" y="2608162"/>
            <a:ext cx="11083905" cy="3607988"/>
          </a:xfrm>
          <a:prstGeom prst="rect">
            <a:avLst/>
          </a:prstGeom>
        </p:spPr>
      </p:pic>
    </p:spTree>
    <p:extLst>
      <p:ext uri="{BB962C8B-B14F-4D97-AF65-F5344CB8AC3E}">
        <p14:creationId xmlns:p14="http://schemas.microsoft.com/office/powerpoint/2010/main" val="42732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25BD-45B2-40F5-924D-E7EEBE1A120B}"/>
              </a:ext>
            </a:extLst>
          </p:cNvPr>
          <p:cNvSpPr>
            <a:spLocks noGrp="1"/>
          </p:cNvSpPr>
          <p:nvPr>
            <p:ph type="ctrTitle"/>
          </p:nvPr>
        </p:nvSpPr>
        <p:spPr/>
        <p:txBody>
          <a:bodyPr/>
          <a:lstStyle/>
          <a:p>
            <a:r>
              <a:rPr lang="en-US"/>
              <a:t>What’s the Buzz, Cookie less World?</a:t>
            </a:r>
          </a:p>
        </p:txBody>
      </p:sp>
    </p:spTree>
    <p:extLst>
      <p:ext uri="{BB962C8B-B14F-4D97-AF65-F5344CB8AC3E}">
        <p14:creationId xmlns:p14="http://schemas.microsoft.com/office/powerpoint/2010/main" val="155035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C0FC-17CD-498C-AF7E-5D5790283132}"/>
              </a:ext>
            </a:extLst>
          </p:cNvPr>
          <p:cNvSpPr>
            <a:spLocks noGrp="1"/>
          </p:cNvSpPr>
          <p:nvPr>
            <p:ph type="ctrTitle"/>
          </p:nvPr>
        </p:nvSpPr>
        <p:spPr>
          <a:xfrm>
            <a:off x="687324" y="669245"/>
            <a:ext cx="10817352" cy="343684"/>
          </a:xfrm>
        </p:spPr>
        <p:txBody>
          <a:bodyPr/>
          <a:lstStyle/>
          <a:p>
            <a:r>
              <a:rPr lang="en-US"/>
              <a:t>What is Cookie-less?</a:t>
            </a:r>
          </a:p>
        </p:txBody>
      </p:sp>
      <p:sp>
        <p:nvSpPr>
          <p:cNvPr id="3" name="Text Placeholder 2">
            <a:extLst>
              <a:ext uri="{FF2B5EF4-FFF2-40B4-BE49-F238E27FC236}">
                <a16:creationId xmlns:a16="http://schemas.microsoft.com/office/drawing/2014/main" id="{8E6D9C8B-B9B4-4D6D-9D39-67319D5C64CA}"/>
              </a:ext>
            </a:extLst>
          </p:cNvPr>
          <p:cNvSpPr>
            <a:spLocks noGrp="1"/>
          </p:cNvSpPr>
          <p:nvPr>
            <p:ph type="body" sz="quarter" idx="13"/>
          </p:nvPr>
        </p:nvSpPr>
        <p:spPr>
          <a:xfrm>
            <a:off x="632892" y="1492527"/>
            <a:ext cx="8696041" cy="4352544"/>
          </a:xfrm>
        </p:spPr>
        <p:txBody>
          <a:bodyPr/>
          <a:lstStyle/>
          <a:p>
            <a:pPr indent="0">
              <a:buNone/>
            </a:pPr>
            <a:r>
              <a:rPr lang="en-US"/>
              <a:t>Cookie less describes a way of marketing in which marketers are less reliant on cookies – bits of data that contain personal identifiers. Recent policy shifts by web browsers include the deprecation of 3rd party cookies for consumers’ privacy expectations and new privacy regulations. That’s why giants like Apple and Google are introducing new features that impact data collection for marketers.</a:t>
            </a:r>
          </a:p>
          <a:p>
            <a:pPr marL="285750" indent="-285750">
              <a:buFont typeface="Arial" panose="020B0604020202020204" pitchFamily="34" charset="0"/>
              <a:buChar char="•"/>
            </a:pPr>
            <a:r>
              <a:rPr lang="en-US"/>
              <a:t>The most important change is that all 3rd-party cookies will be deprecated by 2023.</a:t>
            </a:r>
          </a:p>
          <a:p>
            <a:pPr marL="285750" indent="-285750">
              <a:buFont typeface="Arial" panose="020B0604020202020204" pitchFamily="34" charset="0"/>
              <a:buChar char="•"/>
            </a:pPr>
            <a:r>
              <a:rPr lang="en-US"/>
              <a:t>This also impacts 1st-party cookies lifespan on Apple platforms.</a:t>
            </a:r>
          </a:p>
        </p:txBody>
      </p:sp>
      <p:cxnSp>
        <p:nvCxnSpPr>
          <p:cNvPr id="8" name="Straight Connector 7">
            <a:extLst>
              <a:ext uri="{FF2B5EF4-FFF2-40B4-BE49-F238E27FC236}">
                <a16:creationId xmlns:a16="http://schemas.microsoft.com/office/drawing/2014/main" id="{DE622619-6AE8-4716-9F63-FBF9CEB8FCD7}"/>
              </a:ext>
            </a:extLst>
          </p:cNvPr>
          <p:cNvCxnSpPr>
            <a:cxnSpLocks/>
            <a:endCxn id="6" idx="0"/>
          </p:cNvCxnSpPr>
          <p:nvPr/>
        </p:nvCxnSpPr>
        <p:spPr>
          <a:xfrm>
            <a:off x="10516757" y="-7500"/>
            <a:ext cx="0" cy="20811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D525F6-004F-4B47-8D16-1DE229998976}"/>
              </a:ext>
            </a:extLst>
          </p:cNvPr>
          <p:cNvCxnSpPr>
            <a:cxnSpLocks/>
          </p:cNvCxnSpPr>
          <p:nvPr/>
        </p:nvCxnSpPr>
        <p:spPr>
          <a:xfrm>
            <a:off x="10516757" y="4241480"/>
            <a:ext cx="0" cy="26165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804E28E-4649-4C53-AA98-F7C5C660615E}"/>
              </a:ext>
            </a:extLst>
          </p:cNvPr>
          <p:cNvSpPr/>
          <p:nvPr/>
        </p:nvSpPr>
        <p:spPr>
          <a:xfrm>
            <a:off x="10516757" y="-7500"/>
            <a:ext cx="1675243" cy="6865500"/>
          </a:xfrm>
          <a:prstGeom prst="rect">
            <a:avLst/>
          </a:prstGeom>
          <a:solidFill>
            <a:srgbClr val="FF0000"/>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3EA613-6F01-409C-85A9-468B145F3E54}"/>
              </a:ext>
            </a:extLst>
          </p:cNvPr>
          <p:cNvSpPr/>
          <p:nvPr/>
        </p:nvSpPr>
        <p:spPr>
          <a:xfrm>
            <a:off x="9407148" y="2073633"/>
            <a:ext cx="2219218" cy="2167847"/>
          </a:xfrm>
          <a:prstGeom prst="ellipse">
            <a:avLst/>
          </a:prstGeom>
          <a:solidFill>
            <a:schemeClr val="bg2"/>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AC9078-9712-4147-9016-90890B6170C8}"/>
              </a:ext>
            </a:extLst>
          </p:cNvPr>
          <p:cNvPicPr>
            <a:picLocks noChangeAspect="1"/>
          </p:cNvPicPr>
          <p:nvPr/>
        </p:nvPicPr>
        <p:blipFill>
          <a:blip r:embed="rId2"/>
          <a:stretch>
            <a:fillRect/>
          </a:stretch>
        </p:blipFill>
        <p:spPr>
          <a:xfrm>
            <a:off x="9567984" y="2716309"/>
            <a:ext cx="1897546" cy="925468"/>
          </a:xfrm>
          <a:prstGeom prst="rect">
            <a:avLst/>
          </a:prstGeom>
        </p:spPr>
      </p:pic>
    </p:spTree>
    <p:extLst>
      <p:ext uri="{BB962C8B-B14F-4D97-AF65-F5344CB8AC3E}">
        <p14:creationId xmlns:p14="http://schemas.microsoft.com/office/powerpoint/2010/main" val="394785716"/>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Words>
  <Application>Microsoft Office PowerPoint</Application>
  <PresentationFormat>Widescreen</PresentationFormat>
  <Paragraphs>210</Paragraphs>
  <Slides>44</Slides>
  <Notes>18</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44</vt:i4>
      </vt:variant>
    </vt:vector>
  </HeadingPairs>
  <TitlesOfParts>
    <vt:vector size="61" baseType="lpstr">
      <vt:lpstr>Arial</vt:lpstr>
      <vt:lpstr>Calibri</vt:lpstr>
      <vt:lpstr>Futura Next Book</vt:lpstr>
      <vt:lpstr>Futura Next DemiBold</vt:lpstr>
      <vt:lpstr>Futura Next Medium</vt:lpstr>
      <vt:lpstr>FUTURANEXT-MEDIUM</vt:lpstr>
      <vt:lpstr>FUTURANEXT-MEDIUM</vt:lpstr>
      <vt:lpstr>Minion Pro</vt:lpstr>
      <vt:lpstr>system-ui</vt:lpstr>
      <vt:lpstr>Brand Mark</vt:lpstr>
      <vt:lpstr>Cover</vt:lpstr>
      <vt:lpstr>Agenda</vt:lpstr>
      <vt:lpstr>Divider</vt:lpstr>
      <vt:lpstr>Quote</vt:lpstr>
      <vt:lpstr>Voice</vt:lpstr>
      <vt:lpstr>Content</vt:lpstr>
      <vt:lpstr>Back Cover</vt:lpstr>
      <vt:lpstr>Publicis Sapient Logo</vt:lpstr>
      <vt:lpstr>Cookie Less World</vt:lpstr>
      <vt:lpstr>Agenda</vt:lpstr>
      <vt:lpstr>What are Cookies?</vt:lpstr>
      <vt:lpstr>Cookie – Back to Basics</vt:lpstr>
      <vt:lpstr>First Party Cookie</vt:lpstr>
      <vt:lpstr>Third Party Cookie</vt:lpstr>
      <vt:lpstr>What’s the Buzz, Cookie less World?</vt:lpstr>
      <vt:lpstr>What is Cookie-less?</vt:lpstr>
      <vt:lpstr>ITP’s cookie update</vt:lpstr>
      <vt:lpstr>ITP’s cookie update</vt:lpstr>
      <vt:lpstr>Google Chrome’s cookie update</vt:lpstr>
      <vt:lpstr>Data Regulation</vt:lpstr>
      <vt:lpstr>Anything more we should know about Data Regulations</vt:lpstr>
      <vt:lpstr>Cookie-less: Challenges Or Opportunities?</vt:lpstr>
      <vt:lpstr>Cookie-less Business Challenges</vt:lpstr>
      <vt:lpstr>Cookie-less Business Opportunities</vt:lpstr>
      <vt:lpstr>Adobe’s approach </vt:lpstr>
      <vt:lpstr>PowerPoint Presentation</vt:lpstr>
      <vt:lpstr>Adobe’s Approach for cookie-less</vt:lpstr>
      <vt:lpstr>First Party Identity Infrastructure:</vt:lpstr>
      <vt:lpstr>Event Forwarding:</vt:lpstr>
      <vt:lpstr>Adobe Experience Platform</vt:lpstr>
      <vt:lpstr>Google’s approach </vt:lpstr>
      <vt:lpstr>Googles efforts on different areas</vt:lpstr>
      <vt:lpstr>Google’s Privacy-Centric Developments</vt:lpstr>
      <vt:lpstr>Why Floc was a failure?</vt:lpstr>
      <vt:lpstr>Interest-based advertising</vt:lpstr>
      <vt:lpstr>Topics API</vt:lpstr>
      <vt:lpstr>Topics API Lifecycle</vt:lpstr>
      <vt:lpstr>Fledge API</vt:lpstr>
      <vt:lpstr>Fledge API Lifecycle</vt:lpstr>
      <vt:lpstr>Attribution Reporting API</vt:lpstr>
      <vt:lpstr>Server side Tagging</vt:lpstr>
      <vt:lpstr>How does Server-side Tagging works?</vt:lpstr>
      <vt:lpstr>Website configuration without server-side Tag Manager</vt:lpstr>
      <vt:lpstr>Meta’s Approach</vt:lpstr>
      <vt:lpstr>Meta’s Solutions to a Cookie less Future:</vt:lpstr>
      <vt:lpstr>Meta’s CAPI</vt:lpstr>
      <vt:lpstr>Future Proof Strategy</vt:lpstr>
      <vt:lpstr>Strategy</vt:lpstr>
      <vt:lpstr>First Party Data Infrastructure:</vt:lpstr>
      <vt:lpstr>Collection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
  <cp:keywords/>
  <dc:description/>
  <cp:lastModifiedBy>Shalinee Dutta</cp:lastModifiedBy>
  <cp:revision>1</cp:revision>
  <dcterms:created xsi:type="dcterms:W3CDTF">2018-11-16T01:56:21Z</dcterms:created>
  <dcterms:modified xsi:type="dcterms:W3CDTF">2023-02-06T09:30:51Z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