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7.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43"/>
  </p:notesMasterIdLst>
  <p:handoutMasterIdLst>
    <p:handoutMasterId r:id="rId44"/>
  </p:handoutMasterIdLst>
  <p:sldIdLst>
    <p:sldId id="382" r:id="rId9"/>
    <p:sldId id="258" r:id="rId10"/>
    <p:sldId id="316" r:id="rId11"/>
    <p:sldId id="338" r:id="rId12"/>
    <p:sldId id="350" r:id="rId13"/>
    <p:sldId id="349" r:id="rId14"/>
    <p:sldId id="339" r:id="rId15"/>
    <p:sldId id="345" r:id="rId16"/>
    <p:sldId id="352" r:id="rId17"/>
    <p:sldId id="346" r:id="rId18"/>
    <p:sldId id="353" r:id="rId19"/>
    <p:sldId id="354" r:id="rId20"/>
    <p:sldId id="357" r:id="rId21"/>
    <p:sldId id="355" r:id="rId22"/>
    <p:sldId id="358" r:id="rId23"/>
    <p:sldId id="359" r:id="rId24"/>
    <p:sldId id="360" r:id="rId25"/>
    <p:sldId id="364" r:id="rId26"/>
    <p:sldId id="361" r:id="rId27"/>
    <p:sldId id="365" r:id="rId28"/>
    <p:sldId id="366" r:id="rId29"/>
    <p:sldId id="374" r:id="rId30"/>
    <p:sldId id="376" r:id="rId31"/>
    <p:sldId id="375" r:id="rId32"/>
    <p:sldId id="367" r:id="rId33"/>
    <p:sldId id="372" r:id="rId34"/>
    <p:sldId id="373" r:id="rId35"/>
    <p:sldId id="362" r:id="rId36"/>
    <p:sldId id="368" r:id="rId37"/>
    <p:sldId id="369" r:id="rId38"/>
    <p:sldId id="363" r:id="rId39"/>
    <p:sldId id="370" r:id="rId40"/>
    <p:sldId id="356" r:id="rId41"/>
    <p:sldId id="27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8888"/>
    <a:srgbClr val="FE414D"/>
    <a:srgbClr val="777777"/>
    <a:srgbClr val="666666"/>
    <a:srgbClr val="2559D9"/>
    <a:srgbClr val="555555"/>
    <a:srgbClr val="DDDDDD"/>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0BAF02-3817-4247-950F-E964E7191C15}" v="25" dt="2023-02-01T10:04:04.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linee Dutta" userId="S::shadutta2@publicisgroupe.net::81814622-4403-4d18-b1d2-b3d8ada0de60" providerId="AD" clId="Web-{81467A20-0A57-459C-8A7A-3D9130F3C4D6}"/>
    <pc:docChg chg="modSld">
      <pc:chgData name="Shalinee Dutta" userId="S::shadutta2@publicisgroupe.net::81814622-4403-4d18-b1d2-b3d8ada0de60" providerId="AD" clId="Web-{81467A20-0A57-459C-8A7A-3D9130F3C4D6}" dt="2023-01-31T05:58:42.588" v="1"/>
      <pc:docMkLst>
        <pc:docMk/>
      </pc:docMkLst>
      <pc:sldChg chg="addSp delSp modSp">
        <pc:chgData name="Shalinee Dutta" userId="S::shadutta2@publicisgroupe.net::81814622-4403-4d18-b1d2-b3d8ada0de60" providerId="AD" clId="Web-{81467A20-0A57-459C-8A7A-3D9130F3C4D6}" dt="2023-01-31T05:58:42.588" v="1"/>
        <pc:sldMkLst>
          <pc:docMk/>
          <pc:sldMk cId="1803553837" sldId="360"/>
        </pc:sldMkLst>
        <pc:picChg chg="add del mod">
          <ac:chgData name="Shalinee Dutta" userId="S::shadutta2@publicisgroupe.net::81814622-4403-4d18-b1d2-b3d8ada0de60" providerId="AD" clId="Web-{81467A20-0A57-459C-8A7A-3D9130F3C4D6}" dt="2023-01-31T05:58:42.588" v="1"/>
          <ac:picMkLst>
            <pc:docMk/>
            <pc:sldMk cId="1803553837" sldId="360"/>
            <ac:picMk id="2" creationId="{AEFFAD72-30F9-FBE6-CEC8-A06C65033CC4}"/>
          </ac:picMkLst>
        </pc:picChg>
      </pc:sldChg>
    </pc:docChg>
  </pc:docChgLst>
  <pc:docChgLst>
    <pc:chgData name="Tarun Sareen" userId="7f930723-741f-48af-b89c-33fe9ecae51b" providerId="ADAL" clId="{70AF1D96-BF06-4D2B-962B-E675575F2214}"/>
    <pc:docChg chg="undo redo custSel addSld modSld">
      <pc:chgData name="Tarun Sareen" userId="7f930723-741f-48af-b89c-33fe9ecae51b" providerId="ADAL" clId="{70AF1D96-BF06-4D2B-962B-E675575F2214}" dt="2023-01-25T06:59:38.606" v="113" actId="20577"/>
      <pc:docMkLst>
        <pc:docMk/>
      </pc:docMkLst>
      <pc:sldChg chg="addSp delSp modSp mod">
        <pc:chgData name="Tarun Sareen" userId="7f930723-741f-48af-b89c-33fe9ecae51b" providerId="ADAL" clId="{70AF1D96-BF06-4D2B-962B-E675575F2214}" dt="2023-01-25T06:45:26.009" v="49" actId="12"/>
        <pc:sldMkLst>
          <pc:docMk/>
          <pc:sldMk cId="2840136618" sldId="362"/>
        </pc:sldMkLst>
        <pc:spChg chg="mod">
          <ac:chgData name="Tarun Sareen" userId="7f930723-741f-48af-b89c-33fe9ecae51b" providerId="ADAL" clId="{70AF1D96-BF06-4D2B-962B-E675575F2214}" dt="2023-01-25T06:44:53.425" v="35" actId="20577"/>
          <ac:spMkLst>
            <pc:docMk/>
            <pc:sldMk cId="2840136618" sldId="362"/>
            <ac:spMk id="2" creationId="{9D74A403-CF54-C4FB-CD8E-46F35FF2167F}"/>
          </ac:spMkLst>
        </pc:spChg>
        <pc:spChg chg="mod">
          <ac:chgData name="Tarun Sareen" userId="7f930723-741f-48af-b89c-33fe9ecae51b" providerId="ADAL" clId="{70AF1D96-BF06-4D2B-962B-E675575F2214}" dt="2023-01-25T06:45:26.009" v="49" actId="12"/>
          <ac:spMkLst>
            <pc:docMk/>
            <pc:sldMk cId="2840136618" sldId="362"/>
            <ac:spMk id="3" creationId="{393BBB84-7BF4-34B6-8269-262F48684D4F}"/>
          </ac:spMkLst>
        </pc:spChg>
        <pc:spChg chg="add del mod">
          <ac:chgData name="Tarun Sareen" userId="7f930723-741f-48af-b89c-33fe9ecae51b" providerId="ADAL" clId="{70AF1D96-BF06-4D2B-962B-E675575F2214}" dt="2023-01-25T06:41:04.139" v="3" actId="478"/>
          <ac:spMkLst>
            <pc:docMk/>
            <pc:sldMk cId="2840136618" sldId="362"/>
            <ac:spMk id="4" creationId="{8B0B38BB-632A-4A67-A378-A1184E023E92}"/>
          </ac:spMkLst>
        </pc:spChg>
        <pc:spChg chg="add">
          <ac:chgData name="Tarun Sareen" userId="7f930723-741f-48af-b89c-33fe9ecae51b" providerId="ADAL" clId="{70AF1D96-BF06-4D2B-962B-E675575F2214}" dt="2023-01-25T06:40:36.060" v="0"/>
          <ac:spMkLst>
            <pc:docMk/>
            <pc:sldMk cId="2840136618" sldId="362"/>
            <ac:spMk id="5" creationId="{6886177E-7BC6-43D8-9851-C65537369248}"/>
          </ac:spMkLst>
        </pc:spChg>
      </pc:sldChg>
      <pc:sldChg chg="addSp delSp modSp add mod">
        <pc:chgData name="Tarun Sareen" userId="7f930723-741f-48af-b89c-33fe9ecae51b" providerId="ADAL" clId="{70AF1D96-BF06-4D2B-962B-E675575F2214}" dt="2023-01-25T06:48:17.069" v="88" actId="20577"/>
        <pc:sldMkLst>
          <pc:docMk/>
          <pc:sldMk cId="1068371393" sldId="368"/>
        </pc:sldMkLst>
        <pc:spChg chg="mod">
          <ac:chgData name="Tarun Sareen" userId="7f930723-741f-48af-b89c-33fe9ecae51b" providerId="ADAL" clId="{70AF1D96-BF06-4D2B-962B-E675575F2214}" dt="2023-01-25T06:46:11.853" v="65" actId="20577"/>
          <ac:spMkLst>
            <pc:docMk/>
            <pc:sldMk cId="1068371393" sldId="368"/>
            <ac:spMk id="2" creationId="{9D74A403-CF54-C4FB-CD8E-46F35FF2167F}"/>
          </ac:spMkLst>
        </pc:spChg>
        <pc:spChg chg="add del mod">
          <ac:chgData name="Tarun Sareen" userId="7f930723-741f-48af-b89c-33fe9ecae51b" providerId="ADAL" clId="{70AF1D96-BF06-4D2B-962B-E675575F2214}" dt="2023-01-25T06:48:17.069" v="88" actId="20577"/>
          <ac:spMkLst>
            <pc:docMk/>
            <pc:sldMk cId="1068371393" sldId="368"/>
            <ac:spMk id="3" creationId="{393BBB84-7BF4-34B6-8269-262F48684D4F}"/>
          </ac:spMkLst>
        </pc:spChg>
        <pc:spChg chg="add del mod">
          <ac:chgData name="Tarun Sareen" userId="7f930723-741f-48af-b89c-33fe9ecae51b" providerId="ADAL" clId="{70AF1D96-BF06-4D2B-962B-E675575F2214}" dt="2023-01-25T06:47:38.255" v="71"/>
          <ac:spMkLst>
            <pc:docMk/>
            <pc:sldMk cId="1068371393" sldId="368"/>
            <ac:spMk id="4" creationId="{9B2732E8-E929-48AD-93BD-33B86D2D340A}"/>
          </ac:spMkLst>
        </pc:spChg>
      </pc:sldChg>
      <pc:sldChg chg="modSp add mod">
        <pc:chgData name="Tarun Sareen" userId="7f930723-741f-48af-b89c-33fe9ecae51b" providerId="ADAL" clId="{70AF1D96-BF06-4D2B-962B-E675575F2214}" dt="2023-01-25T06:59:38.606" v="113" actId="20577"/>
        <pc:sldMkLst>
          <pc:docMk/>
          <pc:sldMk cId="2042704607" sldId="369"/>
        </pc:sldMkLst>
        <pc:spChg chg="mod">
          <ac:chgData name="Tarun Sareen" userId="7f930723-741f-48af-b89c-33fe9ecae51b" providerId="ADAL" clId="{70AF1D96-BF06-4D2B-962B-E675575F2214}" dt="2023-01-25T06:51:00.495" v="96"/>
          <ac:spMkLst>
            <pc:docMk/>
            <pc:sldMk cId="2042704607" sldId="369"/>
            <ac:spMk id="2" creationId="{9D74A403-CF54-C4FB-CD8E-46F35FF2167F}"/>
          </ac:spMkLst>
        </pc:spChg>
        <pc:spChg chg="mod">
          <ac:chgData name="Tarun Sareen" userId="7f930723-741f-48af-b89c-33fe9ecae51b" providerId="ADAL" clId="{70AF1D96-BF06-4D2B-962B-E675575F2214}" dt="2023-01-25T06:59:38.606" v="113" actId="20577"/>
          <ac:spMkLst>
            <pc:docMk/>
            <pc:sldMk cId="2042704607" sldId="369"/>
            <ac:spMk id="3" creationId="{393BBB84-7BF4-34B6-8269-262F48684D4F}"/>
          </ac:spMkLst>
        </pc:spChg>
      </pc:sldChg>
    </pc:docChg>
  </pc:docChgLst>
  <pc:docChgLst>
    <pc:chgData name="Shalinee Dutta" userId="81814622-4403-4d18-b1d2-b3d8ada0de60" providerId="ADAL" clId="{F1129027-CDAF-4BC5-9736-3CE1A74C5843}"/>
    <pc:docChg chg="undo custSel addSld delSld modSld sldOrd">
      <pc:chgData name="Shalinee Dutta" userId="81814622-4403-4d18-b1d2-b3d8ada0de60" providerId="ADAL" clId="{F1129027-CDAF-4BC5-9736-3CE1A74C5843}" dt="2023-02-01T06:06:37.762" v="3209"/>
      <pc:docMkLst>
        <pc:docMk/>
      </pc:docMkLst>
      <pc:sldChg chg="addSp modSp mod setBg">
        <pc:chgData name="Shalinee Dutta" userId="81814622-4403-4d18-b1d2-b3d8ada0de60" providerId="ADAL" clId="{F1129027-CDAF-4BC5-9736-3CE1A74C5843}" dt="2023-01-31T05:51:25.645" v="3204" actId="20577"/>
        <pc:sldMkLst>
          <pc:docMk/>
          <pc:sldMk cId="1368075242" sldId="258"/>
        </pc:sldMkLst>
        <pc:spChg chg="mod">
          <ac:chgData name="Shalinee Dutta" userId="81814622-4403-4d18-b1d2-b3d8ada0de60" providerId="ADAL" clId="{F1129027-CDAF-4BC5-9736-3CE1A74C5843}" dt="2023-01-25T05:15:48.111" v="2214" actId="207"/>
          <ac:spMkLst>
            <pc:docMk/>
            <pc:sldMk cId="1368075242" sldId="258"/>
            <ac:spMk id="4" creationId="{079DFE54-4928-4749-BC17-17042B53BFC7}"/>
          </ac:spMkLst>
        </pc:spChg>
        <pc:spChg chg="mod">
          <ac:chgData name="Shalinee Dutta" userId="81814622-4403-4d18-b1d2-b3d8ada0de60" providerId="ADAL" clId="{F1129027-CDAF-4BC5-9736-3CE1A74C5843}" dt="2023-01-31T05:51:25.645" v="3204" actId="20577"/>
          <ac:spMkLst>
            <pc:docMk/>
            <pc:sldMk cId="1368075242" sldId="258"/>
            <ac:spMk id="5" creationId="{0B9F33E7-5433-A34C-9035-F870937397F3}"/>
          </ac:spMkLst>
        </pc:spChg>
        <pc:spChg chg="add">
          <ac:chgData name="Shalinee Dutta" userId="81814622-4403-4d18-b1d2-b3d8ada0de60" providerId="ADAL" clId="{F1129027-CDAF-4BC5-9736-3CE1A74C5843}" dt="2023-01-25T05:07:50.824" v="2175" actId="26606"/>
          <ac:spMkLst>
            <pc:docMk/>
            <pc:sldMk cId="1368075242" sldId="258"/>
            <ac:spMk id="10" creationId="{2B566528-1B12-4246-9431-5C2D7D081168}"/>
          </ac:spMkLst>
        </pc:spChg>
        <pc:spChg chg="add">
          <ac:chgData name="Shalinee Dutta" userId="81814622-4403-4d18-b1d2-b3d8ada0de60" providerId="ADAL" clId="{F1129027-CDAF-4BC5-9736-3CE1A74C5843}" dt="2023-01-25T05:07:50.824" v="2175" actId="26606"/>
          <ac:spMkLst>
            <pc:docMk/>
            <pc:sldMk cId="1368075242" sldId="258"/>
            <ac:spMk id="12" creationId="{2E80C965-DB6D-4F81-9E9E-B027384D0BD6}"/>
          </ac:spMkLst>
        </pc:spChg>
        <pc:spChg chg="add">
          <ac:chgData name="Shalinee Dutta" userId="81814622-4403-4d18-b1d2-b3d8ada0de60" providerId="ADAL" clId="{F1129027-CDAF-4BC5-9736-3CE1A74C5843}" dt="2023-01-25T05:07:50.824" v="2175" actId="26606"/>
          <ac:spMkLst>
            <pc:docMk/>
            <pc:sldMk cId="1368075242" sldId="258"/>
            <ac:spMk id="14" creationId="{A580F890-B085-4E95-96AA-55AEBEC5CE6E}"/>
          </ac:spMkLst>
        </pc:spChg>
        <pc:spChg chg="add">
          <ac:chgData name="Shalinee Dutta" userId="81814622-4403-4d18-b1d2-b3d8ada0de60" providerId="ADAL" clId="{F1129027-CDAF-4BC5-9736-3CE1A74C5843}" dt="2023-01-25T05:07:50.824" v="2175" actId="26606"/>
          <ac:spMkLst>
            <pc:docMk/>
            <pc:sldMk cId="1368075242" sldId="258"/>
            <ac:spMk id="16" creationId="{D3F51FEB-38FB-4F6C-9F7B-2F2AFAB65463}"/>
          </ac:spMkLst>
        </pc:spChg>
        <pc:spChg chg="add">
          <ac:chgData name="Shalinee Dutta" userId="81814622-4403-4d18-b1d2-b3d8ada0de60" providerId="ADAL" clId="{F1129027-CDAF-4BC5-9736-3CE1A74C5843}" dt="2023-01-25T05:07:50.824" v="2175" actId="26606"/>
          <ac:spMkLst>
            <pc:docMk/>
            <pc:sldMk cId="1368075242" sldId="258"/>
            <ac:spMk id="18" creationId="{1E547BA6-BAE0-43BB-A7CA-60F69CE252F0}"/>
          </ac:spMkLst>
        </pc:spChg>
      </pc:sldChg>
      <pc:sldChg chg="addSp modSp mod setBg modNotesTx">
        <pc:chgData name="Shalinee Dutta" userId="81814622-4403-4d18-b1d2-b3d8ada0de60" providerId="ADAL" clId="{F1129027-CDAF-4BC5-9736-3CE1A74C5843}" dt="2023-01-25T05:15:36.406" v="2212" actId="207"/>
        <pc:sldMkLst>
          <pc:docMk/>
          <pc:sldMk cId="894118187" sldId="338"/>
        </pc:sldMkLst>
        <pc:spChg chg="mod">
          <ac:chgData name="Shalinee Dutta" userId="81814622-4403-4d18-b1d2-b3d8ada0de60" providerId="ADAL" clId="{F1129027-CDAF-4BC5-9736-3CE1A74C5843}" dt="2023-01-25T05:15:36.406" v="2212" actId="207"/>
          <ac:spMkLst>
            <pc:docMk/>
            <pc:sldMk cId="894118187" sldId="338"/>
            <ac:spMk id="2" creationId="{E822C0FC-17CD-498C-AF7E-5D5790283132}"/>
          </ac:spMkLst>
        </pc:spChg>
        <pc:spChg chg="mod">
          <ac:chgData name="Shalinee Dutta" userId="81814622-4403-4d18-b1d2-b3d8ada0de60" providerId="ADAL" clId="{F1129027-CDAF-4BC5-9736-3CE1A74C5843}" dt="2023-01-25T05:05:07.944" v="2166" actId="26606"/>
          <ac:spMkLst>
            <pc:docMk/>
            <pc:sldMk cId="894118187" sldId="338"/>
            <ac:spMk id="3" creationId="{8E6D9C8B-B9B4-4D6D-9D39-67319D5C64CA}"/>
          </ac:spMkLst>
        </pc:spChg>
        <pc:spChg chg="add">
          <ac:chgData name="Shalinee Dutta" userId="81814622-4403-4d18-b1d2-b3d8ada0de60" providerId="ADAL" clId="{F1129027-CDAF-4BC5-9736-3CE1A74C5843}" dt="2023-01-25T05:05:07.944" v="2166" actId="26606"/>
          <ac:spMkLst>
            <pc:docMk/>
            <pc:sldMk cId="894118187" sldId="338"/>
            <ac:spMk id="8" creationId="{2B566528-1B12-4246-9431-5C2D7D081168}"/>
          </ac:spMkLst>
        </pc:spChg>
        <pc:spChg chg="add">
          <ac:chgData name="Shalinee Dutta" userId="81814622-4403-4d18-b1d2-b3d8ada0de60" providerId="ADAL" clId="{F1129027-CDAF-4BC5-9736-3CE1A74C5843}" dt="2023-01-25T05:05:07.944" v="2166" actId="26606"/>
          <ac:spMkLst>
            <pc:docMk/>
            <pc:sldMk cId="894118187" sldId="338"/>
            <ac:spMk id="10" creationId="{2E80C965-DB6D-4F81-9E9E-B027384D0BD6}"/>
          </ac:spMkLst>
        </pc:spChg>
        <pc:spChg chg="add">
          <ac:chgData name="Shalinee Dutta" userId="81814622-4403-4d18-b1d2-b3d8ada0de60" providerId="ADAL" clId="{F1129027-CDAF-4BC5-9736-3CE1A74C5843}" dt="2023-01-25T05:05:07.944" v="2166" actId="26606"/>
          <ac:spMkLst>
            <pc:docMk/>
            <pc:sldMk cId="894118187" sldId="338"/>
            <ac:spMk id="12" creationId="{A580F890-B085-4E95-96AA-55AEBEC5CE6E}"/>
          </ac:spMkLst>
        </pc:spChg>
        <pc:spChg chg="add">
          <ac:chgData name="Shalinee Dutta" userId="81814622-4403-4d18-b1d2-b3d8ada0de60" providerId="ADAL" clId="{F1129027-CDAF-4BC5-9736-3CE1A74C5843}" dt="2023-01-25T05:05:07.944" v="2166" actId="26606"/>
          <ac:spMkLst>
            <pc:docMk/>
            <pc:sldMk cId="894118187" sldId="338"/>
            <ac:spMk id="14" creationId="{D3F51FEB-38FB-4F6C-9F7B-2F2AFAB65463}"/>
          </ac:spMkLst>
        </pc:spChg>
        <pc:spChg chg="add">
          <ac:chgData name="Shalinee Dutta" userId="81814622-4403-4d18-b1d2-b3d8ada0de60" providerId="ADAL" clId="{F1129027-CDAF-4BC5-9736-3CE1A74C5843}" dt="2023-01-25T05:05:07.944" v="2166" actId="26606"/>
          <ac:spMkLst>
            <pc:docMk/>
            <pc:sldMk cId="894118187" sldId="338"/>
            <ac:spMk id="16" creationId="{1E547BA6-BAE0-43BB-A7CA-60F69CE252F0}"/>
          </ac:spMkLst>
        </pc:spChg>
      </pc:sldChg>
      <pc:sldChg chg="addSp delSp modSp mod ord setBg">
        <pc:chgData name="Shalinee Dutta" userId="81814622-4403-4d18-b1d2-b3d8ada0de60" providerId="ADAL" clId="{F1129027-CDAF-4BC5-9736-3CE1A74C5843}" dt="2023-01-25T05:05:35.490" v="2169" actId="26606"/>
        <pc:sldMkLst>
          <pc:docMk/>
          <pc:sldMk cId="1218091105" sldId="339"/>
        </pc:sldMkLst>
        <pc:spChg chg="add del">
          <ac:chgData name="Shalinee Dutta" userId="81814622-4403-4d18-b1d2-b3d8ada0de60" providerId="ADAL" clId="{F1129027-CDAF-4BC5-9736-3CE1A74C5843}" dt="2023-01-25T05:05:35.490" v="2169" actId="26606"/>
          <ac:spMkLst>
            <pc:docMk/>
            <pc:sldMk cId="1218091105" sldId="339"/>
            <ac:spMk id="1031" creationId="{F3060C83-F051-4F0E-ABAD-AA0DFC48B218}"/>
          </ac:spMkLst>
        </pc:spChg>
        <pc:spChg chg="add del">
          <ac:chgData name="Shalinee Dutta" userId="81814622-4403-4d18-b1d2-b3d8ada0de60" providerId="ADAL" clId="{F1129027-CDAF-4BC5-9736-3CE1A74C5843}" dt="2023-01-25T05:05:35.490" v="2169" actId="26606"/>
          <ac:spMkLst>
            <pc:docMk/>
            <pc:sldMk cId="1218091105" sldId="339"/>
            <ac:spMk id="1033" creationId="{83C98ABE-055B-441F-B07E-44F97F083C39}"/>
          </ac:spMkLst>
        </pc:spChg>
        <pc:spChg chg="add del">
          <ac:chgData name="Shalinee Dutta" userId="81814622-4403-4d18-b1d2-b3d8ada0de60" providerId="ADAL" clId="{F1129027-CDAF-4BC5-9736-3CE1A74C5843}" dt="2023-01-25T05:05:35.490" v="2169" actId="26606"/>
          <ac:spMkLst>
            <pc:docMk/>
            <pc:sldMk cId="1218091105" sldId="339"/>
            <ac:spMk id="1035" creationId="{29FDB030-9B49-4CED-8CCD-4D99382388AC}"/>
          </ac:spMkLst>
        </pc:spChg>
        <pc:spChg chg="add del">
          <ac:chgData name="Shalinee Dutta" userId="81814622-4403-4d18-b1d2-b3d8ada0de60" providerId="ADAL" clId="{F1129027-CDAF-4BC5-9736-3CE1A74C5843}" dt="2023-01-25T05:05:35.490" v="2169" actId="26606"/>
          <ac:spMkLst>
            <pc:docMk/>
            <pc:sldMk cId="1218091105" sldId="339"/>
            <ac:spMk id="1037" creationId="{3783CA14-24A1-485C-8B30-D6A5D87987AD}"/>
          </ac:spMkLst>
        </pc:spChg>
        <pc:spChg chg="add del">
          <ac:chgData name="Shalinee Dutta" userId="81814622-4403-4d18-b1d2-b3d8ada0de60" providerId="ADAL" clId="{F1129027-CDAF-4BC5-9736-3CE1A74C5843}" dt="2023-01-25T05:05:35.490" v="2169" actId="26606"/>
          <ac:spMkLst>
            <pc:docMk/>
            <pc:sldMk cId="1218091105" sldId="339"/>
            <ac:spMk id="1039" creationId="{9A97C86A-04D6-40F7-AE84-31AB43E6A846}"/>
          </ac:spMkLst>
        </pc:spChg>
        <pc:spChg chg="add del">
          <ac:chgData name="Shalinee Dutta" userId="81814622-4403-4d18-b1d2-b3d8ada0de60" providerId="ADAL" clId="{F1129027-CDAF-4BC5-9736-3CE1A74C5843}" dt="2023-01-25T05:05:35.490" v="2169" actId="26606"/>
          <ac:spMkLst>
            <pc:docMk/>
            <pc:sldMk cId="1218091105" sldId="339"/>
            <ac:spMk id="1041" creationId="{FF9F2414-84E8-453E-B1F3-389FDE8192D9}"/>
          </ac:spMkLst>
        </pc:spChg>
        <pc:spChg chg="add del">
          <ac:chgData name="Shalinee Dutta" userId="81814622-4403-4d18-b1d2-b3d8ada0de60" providerId="ADAL" clId="{F1129027-CDAF-4BC5-9736-3CE1A74C5843}" dt="2023-01-25T05:05:35.490" v="2169" actId="26606"/>
          <ac:spMkLst>
            <pc:docMk/>
            <pc:sldMk cId="1218091105" sldId="339"/>
            <ac:spMk id="1043" creationId="{3ECA69A1-7536-43AC-85EF-C7106179F5ED}"/>
          </ac:spMkLst>
        </pc:spChg>
        <pc:spChg chg="add del">
          <ac:chgData name="Shalinee Dutta" userId="81814622-4403-4d18-b1d2-b3d8ada0de60" providerId="ADAL" clId="{F1129027-CDAF-4BC5-9736-3CE1A74C5843}" dt="2023-01-25T05:05:35.483" v="2168" actId="26606"/>
          <ac:spMkLst>
            <pc:docMk/>
            <pc:sldMk cId="1218091105" sldId="339"/>
            <ac:spMk id="1048" creationId="{86FF76B9-219D-4469-AF87-0236D29032F1}"/>
          </ac:spMkLst>
        </pc:spChg>
        <pc:spChg chg="add del">
          <ac:chgData name="Shalinee Dutta" userId="81814622-4403-4d18-b1d2-b3d8ada0de60" providerId="ADAL" clId="{F1129027-CDAF-4BC5-9736-3CE1A74C5843}" dt="2023-01-25T05:05:35.483" v="2168" actId="26606"/>
          <ac:spMkLst>
            <pc:docMk/>
            <pc:sldMk cId="1218091105" sldId="339"/>
            <ac:spMk id="1054" creationId="{2E80C965-DB6D-4F81-9E9E-B027384D0BD6}"/>
          </ac:spMkLst>
        </pc:spChg>
        <pc:spChg chg="add del">
          <ac:chgData name="Shalinee Dutta" userId="81814622-4403-4d18-b1d2-b3d8ada0de60" providerId="ADAL" clId="{F1129027-CDAF-4BC5-9736-3CE1A74C5843}" dt="2023-01-25T05:05:35.483" v="2168" actId="26606"/>
          <ac:spMkLst>
            <pc:docMk/>
            <pc:sldMk cId="1218091105" sldId="339"/>
            <ac:spMk id="1056" creationId="{633C5E46-DAC5-4661-9C87-22B08E2A512F}"/>
          </ac:spMkLst>
        </pc:spChg>
        <pc:spChg chg="add">
          <ac:chgData name="Shalinee Dutta" userId="81814622-4403-4d18-b1d2-b3d8ada0de60" providerId="ADAL" clId="{F1129027-CDAF-4BC5-9736-3CE1A74C5843}" dt="2023-01-25T05:05:35.490" v="2169" actId="26606"/>
          <ac:spMkLst>
            <pc:docMk/>
            <pc:sldMk cId="1218091105" sldId="339"/>
            <ac:spMk id="1058" creationId="{FF9F2414-84E8-453E-B1F3-389FDE8192D9}"/>
          </ac:spMkLst>
        </pc:spChg>
        <pc:spChg chg="add">
          <ac:chgData name="Shalinee Dutta" userId="81814622-4403-4d18-b1d2-b3d8ada0de60" providerId="ADAL" clId="{F1129027-CDAF-4BC5-9736-3CE1A74C5843}" dt="2023-01-25T05:05:35.490" v="2169" actId="26606"/>
          <ac:spMkLst>
            <pc:docMk/>
            <pc:sldMk cId="1218091105" sldId="339"/>
            <ac:spMk id="1059" creationId="{F3060C83-F051-4F0E-ABAD-AA0DFC48B218}"/>
          </ac:spMkLst>
        </pc:spChg>
        <pc:spChg chg="add">
          <ac:chgData name="Shalinee Dutta" userId="81814622-4403-4d18-b1d2-b3d8ada0de60" providerId="ADAL" clId="{F1129027-CDAF-4BC5-9736-3CE1A74C5843}" dt="2023-01-25T05:05:35.490" v="2169" actId="26606"/>
          <ac:spMkLst>
            <pc:docMk/>
            <pc:sldMk cId="1218091105" sldId="339"/>
            <ac:spMk id="1060" creationId="{3ECA69A1-7536-43AC-85EF-C7106179F5ED}"/>
          </ac:spMkLst>
        </pc:spChg>
        <pc:spChg chg="add">
          <ac:chgData name="Shalinee Dutta" userId="81814622-4403-4d18-b1d2-b3d8ada0de60" providerId="ADAL" clId="{F1129027-CDAF-4BC5-9736-3CE1A74C5843}" dt="2023-01-25T05:05:35.490" v="2169" actId="26606"/>
          <ac:spMkLst>
            <pc:docMk/>
            <pc:sldMk cId="1218091105" sldId="339"/>
            <ac:spMk id="1061" creationId="{83C98ABE-055B-441F-B07E-44F97F083C39}"/>
          </ac:spMkLst>
        </pc:spChg>
        <pc:spChg chg="add">
          <ac:chgData name="Shalinee Dutta" userId="81814622-4403-4d18-b1d2-b3d8ada0de60" providerId="ADAL" clId="{F1129027-CDAF-4BC5-9736-3CE1A74C5843}" dt="2023-01-25T05:05:35.490" v="2169" actId="26606"/>
          <ac:spMkLst>
            <pc:docMk/>
            <pc:sldMk cId="1218091105" sldId="339"/>
            <ac:spMk id="1062" creationId="{29FDB030-9B49-4CED-8CCD-4D99382388AC}"/>
          </ac:spMkLst>
        </pc:spChg>
        <pc:spChg chg="add">
          <ac:chgData name="Shalinee Dutta" userId="81814622-4403-4d18-b1d2-b3d8ada0de60" providerId="ADAL" clId="{F1129027-CDAF-4BC5-9736-3CE1A74C5843}" dt="2023-01-25T05:05:35.490" v="2169" actId="26606"/>
          <ac:spMkLst>
            <pc:docMk/>
            <pc:sldMk cId="1218091105" sldId="339"/>
            <ac:spMk id="1063" creationId="{3783CA14-24A1-485C-8B30-D6A5D87987AD}"/>
          </ac:spMkLst>
        </pc:spChg>
        <pc:spChg chg="add">
          <ac:chgData name="Shalinee Dutta" userId="81814622-4403-4d18-b1d2-b3d8ada0de60" providerId="ADAL" clId="{F1129027-CDAF-4BC5-9736-3CE1A74C5843}" dt="2023-01-25T05:05:35.490" v="2169" actId="26606"/>
          <ac:spMkLst>
            <pc:docMk/>
            <pc:sldMk cId="1218091105" sldId="339"/>
            <ac:spMk id="1064" creationId="{9A97C86A-04D6-40F7-AE84-31AB43E6A846}"/>
          </ac:spMkLst>
        </pc:spChg>
        <pc:grpChg chg="add del">
          <ac:chgData name="Shalinee Dutta" userId="81814622-4403-4d18-b1d2-b3d8ada0de60" providerId="ADAL" clId="{F1129027-CDAF-4BC5-9736-3CE1A74C5843}" dt="2023-01-25T05:05:35.483" v="2168" actId="26606"/>
          <ac:grpSpMkLst>
            <pc:docMk/>
            <pc:sldMk cId="1218091105" sldId="339"/>
            <ac:grpSpMk id="1050" creationId="{DB88BD78-87E1-424D-B479-C37D8E41B12E}"/>
          </ac:grpSpMkLst>
        </pc:grpChg>
        <pc:picChg chg="mod">
          <ac:chgData name="Shalinee Dutta" userId="81814622-4403-4d18-b1d2-b3d8ada0de60" providerId="ADAL" clId="{F1129027-CDAF-4BC5-9736-3CE1A74C5843}" dt="2023-01-25T05:05:03.216" v="2165" actId="26606"/>
          <ac:picMkLst>
            <pc:docMk/>
            <pc:sldMk cId="1218091105" sldId="339"/>
            <ac:picMk id="1026" creationId="{BE2116DC-B69C-44DA-7FA8-84C89631165E}"/>
          </ac:picMkLst>
        </pc:picChg>
      </pc:sldChg>
      <pc:sldChg chg="add del">
        <pc:chgData name="Shalinee Dutta" userId="81814622-4403-4d18-b1d2-b3d8ada0de60" providerId="ADAL" clId="{F1129027-CDAF-4BC5-9736-3CE1A74C5843}" dt="2023-01-24T19:32:49.736" v="492" actId="47"/>
        <pc:sldMkLst>
          <pc:docMk/>
          <pc:sldMk cId="2144361758" sldId="340"/>
        </pc:sldMkLst>
      </pc:sldChg>
      <pc:sldChg chg="add del">
        <pc:chgData name="Shalinee Dutta" userId="81814622-4403-4d18-b1d2-b3d8ada0de60" providerId="ADAL" clId="{F1129027-CDAF-4BC5-9736-3CE1A74C5843}" dt="2023-01-24T19:32:50.198" v="493" actId="47"/>
        <pc:sldMkLst>
          <pc:docMk/>
          <pc:sldMk cId="3418824049" sldId="341"/>
        </pc:sldMkLst>
      </pc:sldChg>
      <pc:sldChg chg="del">
        <pc:chgData name="Shalinee Dutta" userId="81814622-4403-4d18-b1d2-b3d8ada0de60" providerId="ADAL" clId="{F1129027-CDAF-4BC5-9736-3CE1A74C5843}" dt="2023-01-24T17:54:37.853" v="12" actId="47"/>
        <pc:sldMkLst>
          <pc:docMk/>
          <pc:sldMk cId="1543354800" sldId="343"/>
        </pc:sldMkLst>
      </pc:sldChg>
      <pc:sldChg chg="add del">
        <pc:chgData name="Shalinee Dutta" userId="81814622-4403-4d18-b1d2-b3d8ada0de60" providerId="ADAL" clId="{F1129027-CDAF-4BC5-9736-3CE1A74C5843}" dt="2023-01-24T17:54:30.321" v="9" actId="47"/>
        <pc:sldMkLst>
          <pc:docMk/>
          <pc:sldMk cId="2781157308" sldId="344"/>
        </pc:sldMkLst>
      </pc:sldChg>
      <pc:sldChg chg="add del">
        <pc:chgData name="Shalinee Dutta" userId="81814622-4403-4d18-b1d2-b3d8ada0de60" providerId="ADAL" clId="{F1129027-CDAF-4BC5-9736-3CE1A74C5843}" dt="2023-01-24T17:54:34.993" v="11" actId="47"/>
        <pc:sldMkLst>
          <pc:docMk/>
          <pc:sldMk cId="1099998" sldId="345"/>
        </pc:sldMkLst>
      </pc:sldChg>
      <pc:sldChg chg="addSp delSp modSp mod setBg modNotesTx">
        <pc:chgData name="Shalinee Dutta" userId="81814622-4403-4d18-b1d2-b3d8ada0de60" providerId="ADAL" clId="{F1129027-CDAF-4BC5-9736-3CE1A74C5843}" dt="2023-01-25T03:08:07.622" v="1742" actId="20577"/>
        <pc:sldMkLst>
          <pc:docMk/>
          <pc:sldMk cId="293329255" sldId="346"/>
        </pc:sldMkLst>
        <pc:spChg chg="mod">
          <ac:chgData name="Shalinee Dutta" userId="81814622-4403-4d18-b1d2-b3d8ada0de60" providerId="ADAL" clId="{F1129027-CDAF-4BC5-9736-3CE1A74C5843}" dt="2023-01-24T19:41:32.219" v="669" actId="255"/>
          <ac:spMkLst>
            <pc:docMk/>
            <pc:sldMk cId="293329255" sldId="346"/>
            <ac:spMk id="2" creationId="{9D74A403-CF54-C4FB-CD8E-46F35FF2167F}"/>
          </ac:spMkLst>
        </pc:spChg>
        <pc:spChg chg="mod">
          <ac:chgData name="Shalinee Dutta" userId="81814622-4403-4d18-b1d2-b3d8ada0de60" providerId="ADAL" clId="{F1129027-CDAF-4BC5-9736-3CE1A74C5843}" dt="2023-01-24T19:39:54.399" v="664" actId="26606"/>
          <ac:spMkLst>
            <pc:docMk/>
            <pc:sldMk cId="293329255" sldId="346"/>
            <ac:spMk id="3" creationId="{393BBB84-7BF4-34B6-8269-262F48684D4F}"/>
          </ac:spMkLst>
        </pc:spChg>
        <pc:spChg chg="add del">
          <ac:chgData name="Shalinee Dutta" userId="81814622-4403-4d18-b1d2-b3d8ada0de60" providerId="ADAL" clId="{F1129027-CDAF-4BC5-9736-3CE1A74C5843}" dt="2023-01-24T19:36:01.671" v="577" actId="22"/>
          <ac:spMkLst>
            <pc:docMk/>
            <pc:sldMk cId="293329255" sldId="346"/>
            <ac:spMk id="5" creationId="{90808583-E239-FFF6-6F32-4193C0C133B3}"/>
          </ac:spMkLst>
        </pc:spChg>
        <pc:spChg chg="add del mod">
          <ac:chgData name="Shalinee Dutta" userId="81814622-4403-4d18-b1d2-b3d8ada0de60" providerId="ADAL" clId="{F1129027-CDAF-4BC5-9736-3CE1A74C5843}" dt="2023-01-24T19:37:26.745" v="629"/>
          <ac:spMkLst>
            <pc:docMk/>
            <pc:sldMk cId="293329255" sldId="346"/>
            <ac:spMk id="7" creationId="{5BA272E6-4AA4-E53E-7072-D36A4566CFC8}"/>
          </ac:spMkLst>
        </pc:spChg>
        <pc:spChg chg="add del">
          <ac:chgData name="Shalinee Dutta" userId="81814622-4403-4d18-b1d2-b3d8ada0de60" providerId="ADAL" clId="{F1129027-CDAF-4BC5-9736-3CE1A74C5843}" dt="2023-01-24T19:38:30.827" v="635" actId="26606"/>
          <ac:spMkLst>
            <pc:docMk/>
            <pc:sldMk cId="293329255" sldId="346"/>
            <ac:spMk id="13" creationId="{DD38EE57-B708-47C9-A4A4-E25F09FAB029}"/>
          </ac:spMkLst>
        </pc:spChg>
        <pc:spChg chg="add del">
          <ac:chgData name="Shalinee Dutta" userId="81814622-4403-4d18-b1d2-b3d8ada0de60" providerId="ADAL" clId="{F1129027-CDAF-4BC5-9736-3CE1A74C5843}" dt="2023-01-24T19:39:11.735" v="645" actId="26606"/>
          <ac:spMkLst>
            <pc:docMk/>
            <pc:sldMk cId="293329255" sldId="346"/>
            <ac:spMk id="17" creationId="{E659831F-0D9A-4C63-9EBB-8435B85A440F}"/>
          </ac:spMkLst>
        </pc:spChg>
        <pc:spChg chg="add del">
          <ac:chgData name="Shalinee Dutta" userId="81814622-4403-4d18-b1d2-b3d8ada0de60" providerId="ADAL" clId="{F1129027-CDAF-4BC5-9736-3CE1A74C5843}" dt="2023-01-24T19:39:11.735" v="645" actId="26606"/>
          <ac:spMkLst>
            <pc:docMk/>
            <pc:sldMk cId="293329255" sldId="346"/>
            <ac:spMk id="19" creationId="{E6995CE5-F890-4ABA-82A2-26507CE8D2A3}"/>
          </ac:spMkLst>
        </pc:spChg>
        <pc:spChg chg="add del">
          <ac:chgData name="Shalinee Dutta" userId="81814622-4403-4d18-b1d2-b3d8ada0de60" providerId="ADAL" clId="{F1129027-CDAF-4BC5-9736-3CE1A74C5843}" dt="2023-01-24T19:39:00.875" v="643" actId="26606"/>
          <ac:spMkLst>
            <pc:docMk/>
            <pc:sldMk cId="293329255" sldId="346"/>
            <ac:spMk id="21" creationId="{131031D3-26CD-4214-A9A4-5857EFA15A0C}"/>
          </ac:spMkLst>
        </pc:spChg>
        <pc:spChg chg="add del">
          <ac:chgData name="Shalinee Dutta" userId="81814622-4403-4d18-b1d2-b3d8ada0de60" providerId="ADAL" clId="{F1129027-CDAF-4BC5-9736-3CE1A74C5843}" dt="2023-01-24T19:38:39.948" v="637" actId="26606"/>
          <ac:spMkLst>
            <pc:docMk/>
            <pc:sldMk cId="293329255" sldId="346"/>
            <ac:spMk id="22" creationId="{2B566528-1B12-4246-9431-5C2D7D081168}"/>
          </ac:spMkLst>
        </pc:spChg>
        <pc:spChg chg="add del">
          <ac:chgData name="Shalinee Dutta" userId="81814622-4403-4d18-b1d2-b3d8ada0de60" providerId="ADAL" clId="{F1129027-CDAF-4BC5-9736-3CE1A74C5843}" dt="2023-01-24T19:38:43.748" v="639" actId="26606"/>
          <ac:spMkLst>
            <pc:docMk/>
            <pc:sldMk cId="293329255" sldId="346"/>
            <ac:spMk id="29" creationId="{1A95671B-3CC6-4792-9114-B74FAEA224E6}"/>
          </ac:spMkLst>
        </pc:spChg>
        <pc:spChg chg="add del">
          <ac:chgData name="Shalinee Dutta" userId="81814622-4403-4d18-b1d2-b3d8ada0de60" providerId="ADAL" clId="{F1129027-CDAF-4BC5-9736-3CE1A74C5843}" dt="2023-01-24T19:38:54.510" v="641" actId="26606"/>
          <ac:spMkLst>
            <pc:docMk/>
            <pc:sldMk cId="293329255" sldId="346"/>
            <ac:spMk id="31" creationId="{DD38EE57-B708-47C9-A4A4-E25F09FAB029}"/>
          </ac:spMkLst>
        </pc:spChg>
        <pc:spChg chg="add del">
          <ac:chgData name="Shalinee Dutta" userId="81814622-4403-4d18-b1d2-b3d8ada0de60" providerId="ADAL" clId="{F1129027-CDAF-4BC5-9736-3CE1A74C5843}" dt="2023-01-24T19:39:00.875" v="643" actId="26606"/>
          <ac:spMkLst>
            <pc:docMk/>
            <pc:sldMk cId="293329255" sldId="346"/>
            <ac:spMk id="34" creationId="{B5FA7C47-B7C1-4D2E-AB49-ED23BA34BA83}"/>
          </ac:spMkLst>
        </pc:spChg>
        <pc:spChg chg="add del">
          <ac:chgData name="Shalinee Dutta" userId="81814622-4403-4d18-b1d2-b3d8ada0de60" providerId="ADAL" clId="{F1129027-CDAF-4BC5-9736-3CE1A74C5843}" dt="2023-01-24T19:39:00.875" v="643" actId="26606"/>
          <ac:spMkLst>
            <pc:docMk/>
            <pc:sldMk cId="293329255" sldId="346"/>
            <ac:spMk id="35" creationId="{596EE156-ABF1-4329-A6BA-03B4254E0877}"/>
          </ac:spMkLst>
        </pc:spChg>
        <pc:spChg chg="add del">
          <ac:chgData name="Shalinee Dutta" userId="81814622-4403-4d18-b1d2-b3d8ada0de60" providerId="ADAL" clId="{F1129027-CDAF-4BC5-9736-3CE1A74C5843}" dt="2023-01-24T19:39:00.875" v="643" actId="26606"/>
          <ac:spMkLst>
            <pc:docMk/>
            <pc:sldMk cId="293329255" sldId="346"/>
            <ac:spMk id="36" creationId="{19B9933F-AAB3-444A-8BB5-9CA194A8BC63}"/>
          </ac:spMkLst>
        </pc:spChg>
        <pc:spChg chg="add del">
          <ac:chgData name="Shalinee Dutta" userId="81814622-4403-4d18-b1d2-b3d8ada0de60" providerId="ADAL" clId="{F1129027-CDAF-4BC5-9736-3CE1A74C5843}" dt="2023-01-24T19:39:00.875" v="643" actId="26606"/>
          <ac:spMkLst>
            <pc:docMk/>
            <pc:sldMk cId="293329255" sldId="346"/>
            <ac:spMk id="37" creationId="{7D20183A-0B1D-4A1F-89B1-ADBEDBC6E54E}"/>
          </ac:spMkLst>
        </pc:spChg>
        <pc:spChg chg="add del">
          <ac:chgData name="Shalinee Dutta" userId="81814622-4403-4d18-b1d2-b3d8ada0de60" providerId="ADAL" clId="{F1129027-CDAF-4BC5-9736-3CE1A74C5843}" dt="2023-01-24T19:39:15.089" v="647" actId="26606"/>
          <ac:spMkLst>
            <pc:docMk/>
            <pc:sldMk cId="293329255" sldId="346"/>
            <ac:spMk id="38" creationId="{E972DE0D-2E53-4159-ABD3-C601524262C2}"/>
          </ac:spMkLst>
        </pc:spChg>
        <pc:spChg chg="add del">
          <ac:chgData name="Shalinee Dutta" userId="81814622-4403-4d18-b1d2-b3d8ada0de60" providerId="ADAL" clId="{F1129027-CDAF-4BC5-9736-3CE1A74C5843}" dt="2023-01-24T19:39:11.735" v="645" actId="26606"/>
          <ac:spMkLst>
            <pc:docMk/>
            <pc:sldMk cId="293329255" sldId="346"/>
            <ac:spMk id="39" creationId="{058A14AF-9FB5-4CC7-BA35-E8E85D3EDF0E}"/>
          </ac:spMkLst>
        </pc:spChg>
        <pc:spChg chg="add del">
          <ac:chgData name="Shalinee Dutta" userId="81814622-4403-4d18-b1d2-b3d8ada0de60" providerId="ADAL" clId="{F1129027-CDAF-4BC5-9736-3CE1A74C5843}" dt="2023-01-24T19:39:11.735" v="645" actId="26606"/>
          <ac:spMkLst>
            <pc:docMk/>
            <pc:sldMk cId="293329255" sldId="346"/>
            <ac:spMk id="40" creationId="{3A9A4357-BD1D-4622-A4FE-766E6AB8DE84}"/>
          </ac:spMkLst>
        </pc:spChg>
        <pc:spChg chg="add del">
          <ac:chgData name="Shalinee Dutta" userId="81814622-4403-4d18-b1d2-b3d8ada0de60" providerId="ADAL" clId="{F1129027-CDAF-4BC5-9736-3CE1A74C5843}" dt="2023-01-24T19:39:15.089" v="647" actId="26606"/>
          <ac:spMkLst>
            <pc:docMk/>
            <pc:sldMk cId="293329255" sldId="346"/>
            <ac:spMk id="42" creationId="{828D1E49-2A21-4A83-A0E0-FB1597B4B2ED}"/>
          </ac:spMkLst>
        </pc:spChg>
        <pc:spChg chg="add del">
          <ac:chgData name="Shalinee Dutta" userId="81814622-4403-4d18-b1d2-b3d8ada0de60" providerId="ADAL" clId="{F1129027-CDAF-4BC5-9736-3CE1A74C5843}" dt="2023-01-24T19:39:17.446" v="649" actId="26606"/>
          <ac:spMkLst>
            <pc:docMk/>
            <pc:sldMk cId="293329255" sldId="346"/>
            <ac:spMk id="57" creationId="{DD38EE57-B708-47C9-A4A4-E25F09FAB029}"/>
          </ac:spMkLst>
        </pc:spChg>
        <pc:spChg chg="add del">
          <ac:chgData name="Shalinee Dutta" userId="81814622-4403-4d18-b1d2-b3d8ada0de60" providerId="ADAL" clId="{F1129027-CDAF-4BC5-9736-3CE1A74C5843}" dt="2023-01-24T19:39:26.274" v="651" actId="26606"/>
          <ac:spMkLst>
            <pc:docMk/>
            <pc:sldMk cId="293329255" sldId="346"/>
            <ac:spMk id="65" creationId="{1A95671B-3CC6-4792-9114-B74FAEA224E6}"/>
          </ac:spMkLst>
        </pc:spChg>
        <pc:spChg chg="add del">
          <ac:chgData name="Shalinee Dutta" userId="81814622-4403-4d18-b1d2-b3d8ada0de60" providerId="ADAL" clId="{F1129027-CDAF-4BC5-9736-3CE1A74C5843}" dt="2023-01-24T19:39:32.302" v="653" actId="26606"/>
          <ac:spMkLst>
            <pc:docMk/>
            <pc:sldMk cId="293329255" sldId="346"/>
            <ac:spMk id="67" creationId="{2B566528-1B12-4246-9431-5C2D7D081168}"/>
          </ac:spMkLst>
        </pc:spChg>
        <pc:spChg chg="add del">
          <ac:chgData name="Shalinee Dutta" userId="81814622-4403-4d18-b1d2-b3d8ada0de60" providerId="ADAL" clId="{F1129027-CDAF-4BC5-9736-3CE1A74C5843}" dt="2023-01-24T19:39:36.241" v="655" actId="26606"/>
          <ac:spMkLst>
            <pc:docMk/>
            <pc:sldMk cId="293329255" sldId="346"/>
            <ac:spMk id="73" creationId="{2B566528-1B12-4246-9431-5C2D7D081168}"/>
          </ac:spMkLst>
        </pc:spChg>
        <pc:spChg chg="add del">
          <ac:chgData name="Shalinee Dutta" userId="81814622-4403-4d18-b1d2-b3d8ada0de60" providerId="ADAL" clId="{F1129027-CDAF-4BC5-9736-3CE1A74C5843}" dt="2023-01-24T19:39:39.076" v="657" actId="26606"/>
          <ac:spMkLst>
            <pc:docMk/>
            <pc:sldMk cId="293329255" sldId="346"/>
            <ac:spMk id="81" creationId="{DD38EE57-B708-47C9-A4A4-E25F09FAB029}"/>
          </ac:spMkLst>
        </pc:spChg>
        <pc:spChg chg="add del">
          <ac:chgData name="Shalinee Dutta" userId="81814622-4403-4d18-b1d2-b3d8ada0de60" providerId="ADAL" clId="{F1129027-CDAF-4BC5-9736-3CE1A74C5843}" dt="2023-01-24T19:39:47.755" v="659" actId="26606"/>
          <ac:spMkLst>
            <pc:docMk/>
            <pc:sldMk cId="293329255" sldId="346"/>
            <ac:spMk id="86" creationId="{5E39A796-BE83-48B1-B33F-35C4A32AAB57}"/>
          </ac:spMkLst>
        </pc:spChg>
        <pc:spChg chg="add del">
          <ac:chgData name="Shalinee Dutta" userId="81814622-4403-4d18-b1d2-b3d8ada0de60" providerId="ADAL" clId="{F1129027-CDAF-4BC5-9736-3CE1A74C5843}" dt="2023-01-24T19:39:47.755" v="659" actId="26606"/>
          <ac:spMkLst>
            <pc:docMk/>
            <pc:sldMk cId="293329255" sldId="346"/>
            <ac:spMk id="87" creationId="{72F84B47-E267-4194-8194-831DB7B5547F}"/>
          </ac:spMkLst>
        </pc:spChg>
        <pc:spChg chg="add del">
          <ac:chgData name="Shalinee Dutta" userId="81814622-4403-4d18-b1d2-b3d8ada0de60" providerId="ADAL" clId="{F1129027-CDAF-4BC5-9736-3CE1A74C5843}" dt="2023-01-24T19:39:50.192" v="661" actId="26606"/>
          <ac:spMkLst>
            <pc:docMk/>
            <pc:sldMk cId="293329255" sldId="346"/>
            <ac:spMk id="89" creationId="{2B566528-1B12-4246-9431-5C2D7D081168}"/>
          </ac:spMkLst>
        </pc:spChg>
        <pc:spChg chg="add del">
          <ac:chgData name="Shalinee Dutta" userId="81814622-4403-4d18-b1d2-b3d8ada0de60" providerId="ADAL" clId="{F1129027-CDAF-4BC5-9736-3CE1A74C5843}" dt="2023-01-24T19:39:54.391" v="663" actId="26606"/>
          <ac:spMkLst>
            <pc:docMk/>
            <pc:sldMk cId="293329255" sldId="346"/>
            <ac:spMk id="95" creationId="{2B566528-1B12-4246-9431-5C2D7D081168}"/>
          </ac:spMkLst>
        </pc:spChg>
        <pc:spChg chg="add">
          <ac:chgData name="Shalinee Dutta" userId="81814622-4403-4d18-b1d2-b3d8ada0de60" providerId="ADAL" clId="{F1129027-CDAF-4BC5-9736-3CE1A74C5843}" dt="2023-01-24T19:39:54.399" v="664" actId="26606"/>
          <ac:spMkLst>
            <pc:docMk/>
            <pc:sldMk cId="293329255" sldId="346"/>
            <ac:spMk id="103" creationId="{2B566528-1B12-4246-9431-5C2D7D081168}"/>
          </ac:spMkLst>
        </pc:spChg>
        <pc:grpChg chg="add del">
          <ac:chgData name="Shalinee Dutta" userId="81814622-4403-4d18-b1d2-b3d8ada0de60" providerId="ADAL" clId="{F1129027-CDAF-4BC5-9736-3CE1A74C5843}" dt="2023-01-24T19:38:30.827" v="635" actId="26606"/>
          <ac:grpSpMkLst>
            <pc:docMk/>
            <pc:sldMk cId="293329255" sldId="346"/>
            <ac:grpSpMk id="15" creationId="{57A28182-58A5-4DBB-8F64-BD944BCA8154}"/>
          </ac:grpSpMkLst>
        </pc:grpChg>
        <pc:grpChg chg="add del">
          <ac:chgData name="Shalinee Dutta" userId="81814622-4403-4d18-b1d2-b3d8ada0de60" providerId="ADAL" clId="{F1129027-CDAF-4BC5-9736-3CE1A74C5843}" dt="2023-01-24T19:38:39.948" v="637" actId="26606"/>
          <ac:grpSpMkLst>
            <pc:docMk/>
            <pc:sldMk cId="293329255" sldId="346"/>
            <ac:grpSpMk id="23" creationId="{828A5161-06F1-46CF-8AD7-844680A59E13}"/>
          </ac:grpSpMkLst>
        </pc:grpChg>
        <pc:grpChg chg="add del">
          <ac:chgData name="Shalinee Dutta" userId="81814622-4403-4d18-b1d2-b3d8ada0de60" providerId="ADAL" clId="{F1129027-CDAF-4BC5-9736-3CE1A74C5843}" dt="2023-01-24T19:38:39.948" v="637" actId="26606"/>
          <ac:grpSpMkLst>
            <pc:docMk/>
            <pc:sldMk cId="293329255" sldId="346"/>
            <ac:grpSpMk id="26" creationId="{5995D10D-E9C9-47DB-AE7E-801FEF38F5C9}"/>
          </ac:grpSpMkLst>
        </pc:grpChg>
        <pc:grpChg chg="add del">
          <ac:chgData name="Shalinee Dutta" userId="81814622-4403-4d18-b1d2-b3d8ada0de60" providerId="ADAL" clId="{F1129027-CDAF-4BC5-9736-3CE1A74C5843}" dt="2023-01-24T19:38:54.510" v="641" actId="26606"/>
          <ac:grpSpMkLst>
            <pc:docMk/>
            <pc:sldMk cId="293329255" sldId="346"/>
            <ac:grpSpMk id="32" creationId="{57A28182-58A5-4DBB-8F64-BD944BCA8154}"/>
          </ac:grpSpMkLst>
        </pc:grpChg>
        <pc:grpChg chg="add del">
          <ac:chgData name="Shalinee Dutta" userId="81814622-4403-4d18-b1d2-b3d8ada0de60" providerId="ADAL" clId="{F1129027-CDAF-4BC5-9736-3CE1A74C5843}" dt="2023-01-24T19:39:15.089" v="647" actId="26606"/>
          <ac:grpSpMkLst>
            <pc:docMk/>
            <pc:sldMk cId="293329255" sldId="346"/>
            <ac:grpSpMk id="43" creationId="{088B852E-5494-418B-A833-75CF016A9E20}"/>
          </ac:grpSpMkLst>
        </pc:grpChg>
        <pc:grpChg chg="add del">
          <ac:chgData name="Shalinee Dutta" userId="81814622-4403-4d18-b1d2-b3d8ada0de60" providerId="ADAL" clId="{F1129027-CDAF-4BC5-9736-3CE1A74C5843}" dt="2023-01-24T19:39:17.446" v="649" actId="26606"/>
          <ac:grpSpMkLst>
            <pc:docMk/>
            <pc:sldMk cId="293329255" sldId="346"/>
            <ac:grpSpMk id="58" creationId="{57A28182-58A5-4DBB-8F64-BD944BCA8154}"/>
          </ac:grpSpMkLst>
        </pc:grpChg>
        <pc:grpChg chg="add del">
          <ac:chgData name="Shalinee Dutta" userId="81814622-4403-4d18-b1d2-b3d8ada0de60" providerId="ADAL" clId="{F1129027-CDAF-4BC5-9736-3CE1A74C5843}" dt="2023-01-24T19:39:32.302" v="653" actId="26606"/>
          <ac:grpSpMkLst>
            <pc:docMk/>
            <pc:sldMk cId="293329255" sldId="346"/>
            <ac:grpSpMk id="68" creationId="{828A5161-06F1-46CF-8AD7-844680A59E13}"/>
          </ac:grpSpMkLst>
        </pc:grpChg>
        <pc:grpChg chg="add del">
          <ac:chgData name="Shalinee Dutta" userId="81814622-4403-4d18-b1d2-b3d8ada0de60" providerId="ADAL" clId="{F1129027-CDAF-4BC5-9736-3CE1A74C5843}" dt="2023-01-24T19:39:32.302" v="653" actId="26606"/>
          <ac:grpSpMkLst>
            <pc:docMk/>
            <pc:sldMk cId="293329255" sldId="346"/>
            <ac:grpSpMk id="70" creationId="{5995D10D-E9C9-47DB-AE7E-801FEF38F5C9}"/>
          </ac:grpSpMkLst>
        </pc:grpChg>
        <pc:grpChg chg="add del">
          <ac:chgData name="Shalinee Dutta" userId="81814622-4403-4d18-b1d2-b3d8ada0de60" providerId="ADAL" clId="{F1129027-CDAF-4BC5-9736-3CE1A74C5843}" dt="2023-01-24T19:39:36.241" v="655" actId="26606"/>
          <ac:grpSpMkLst>
            <pc:docMk/>
            <pc:sldMk cId="293329255" sldId="346"/>
            <ac:grpSpMk id="74" creationId="{828A5161-06F1-46CF-8AD7-844680A59E13}"/>
          </ac:grpSpMkLst>
        </pc:grpChg>
        <pc:grpChg chg="add del">
          <ac:chgData name="Shalinee Dutta" userId="81814622-4403-4d18-b1d2-b3d8ada0de60" providerId="ADAL" clId="{F1129027-CDAF-4BC5-9736-3CE1A74C5843}" dt="2023-01-24T19:39:36.241" v="655" actId="26606"/>
          <ac:grpSpMkLst>
            <pc:docMk/>
            <pc:sldMk cId="293329255" sldId="346"/>
            <ac:grpSpMk id="77" creationId="{5995D10D-E9C9-47DB-AE7E-801FEF38F5C9}"/>
          </ac:grpSpMkLst>
        </pc:grpChg>
        <pc:grpChg chg="add del">
          <ac:chgData name="Shalinee Dutta" userId="81814622-4403-4d18-b1d2-b3d8ada0de60" providerId="ADAL" clId="{F1129027-CDAF-4BC5-9736-3CE1A74C5843}" dt="2023-01-24T19:39:39.076" v="657" actId="26606"/>
          <ac:grpSpMkLst>
            <pc:docMk/>
            <pc:sldMk cId="293329255" sldId="346"/>
            <ac:grpSpMk id="82" creationId="{57A28182-58A5-4DBB-8F64-BD944BCA8154}"/>
          </ac:grpSpMkLst>
        </pc:grpChg>
        <pc:grpChg chg="add del">
          <ac:chgData name="Shalinee Dutta" userId="81814622-4403-4d18-b1d2-b3d8ada0de60" providerId="ADAL" clId="{F1129027-CDAF-4BC5-9736-3CE1A74C5843}" dt="2023-01-24T19:39:50.192" v="661" actId="26606"/>
          <ac:grpSpMkLst>
            <pc:docMk/>
            <pc:sldMk cId="293329255" sldId="346"/>
            <ac:grpSpMk id="90" creationId="{828A5161-06F1-46CF-8AD7-844680A59E13}"/>
          </ac:grpSpMkLst>
        </pc:grpChg>
        <pc:grpChg chg="add del">
          <ac:chgData name="Shalinee Dutta" userId="81814622-4403-4d18-b1d2-b3d8ada0de60" providerId="ADAL" clId="{F1129027-CDAF-4BC5-9736-3CE1A74C5843}" dt="2023-01-24T19:39:50.192" v="661" actId="26606"/>
          <ac:grpSpMkLst>
            <pc:docMk/>
            <pc:sldMk cId="293329255" sldId="346"/>
            <ac:grpSpMk id="92" creationId="{5995D10D-E9C9-47DB-AE7E-801FEF38F5C9}"/>
          </ac:grpSpMkLst>
        </pc:grpChg>
        <pc:grpChg chg="add del">
          <ac:chgData name="Shalinee Dutta" userId="81814622-4403-4d18-b1d2-b3d8ada0de60" providerId="ADAL" clId="{F1129027-CDAF-4BC5-9736-3CE1A74C5843}" dt="2023-01-24T19:39:54.391" v="663" actId="26606"/>
          <ac:grpSpMkLst>
            <pc:docMk/>
            <pc:sldMk cId="293329255" sldId="346"/>
            <ac:grpSpMk id="96" creationId="{828A5161-06F1-46CF-8AD7-844680A59E13}"/>
          </ac:grpSpMkLst>
        </pc:grpChg>
        <pc:grpChg chg="add del">
          <ac:chgData name="Shalinee Dutta" userId="81814622-4403-4d18-b1d2-b3d8ada0de60" providerId="ADAL" clId="{F1129027-CDAF-4BC5-9736-3CE1A74C5843}" dt="2023-01-24T19:39:54.391" v="663" actId="26606"/>
          <ac:grpSpMkLst>
            <pc:docMk/>
            <pc:sldMk cId="293329255" sldId="346"/>
            <ac:grpSpMk id="99" creationId="{5995D10D-E9C9-47DB-AE7E-801FEF38F5C9}"/>
          </ac:grpSpMkLst>
        </pc:grpChg>
        <pc:grpChg chg="add">
          <ac:chgData name="Shalinee Dutta" userId="81814622-4403-4d18-b1d2-b3d8ada0de60" providerId="ADAL" clId="{F1129027-CDAF-4BC5-9736-3CE1A74C5843}" dt="2023-01-24T19:39:54.399" v="664" actId="26606"/>
          <ac:grpSpMkLst>
            <pc:docMk/>
            <pc:sldMk cId="293329255" sldId="346"/>
            <ac:grpSpMk id="104" creationId="{828A5161-06F1-46CF-8AD7-844680A59E13}"/>
          </ac:grpSpMkLst>
        </pc:grpChg>
        <pc:grpChg chg="add">
          <ac:chgData name="Shalinee Dutta" userId="81814622-4403-4d18-b1d2-b3d8ada0de60" providerId="ADAL" clId="{F1129027-CDAF-4BC5-9736-3CE1A74C5843}" dt="2023-01-24T19:39:54.399" v="664" actId="26606"/>
          <ac:grpSpMkLst>
            <pc:docMk/>
            <pc:sldMk cId="293329255" sldId="346"/>
            <ac:grpSpMk id="106" creationId="{5995D10D-E9C9-47DB-AE7E-801FEF38F5C9}"/>
          </ac:grpSpMkLst>
        </pc:grpChg>
        <pc:graphicFrameChg chg="add del mod">
          <ac:chgData name="Shalinee Dutta" userId="81814622-4403-4d18-b1d2-b3d8ada0de60" providerId="ADAL" clId="{F1129027-CDAF-4BC5-9736-3CE1A74C5843}" dt="2023-01-24T19:37:26.745" v="629"/>
          <ac:graphicFrameMkLst>
            <pc:docMk/>
            <pc:sldMk cId="293329255" sldId="346"/>
            <ac:graphicFrameMk id="6" creationId="{8E61E1D6-91D5-377C-D94C-3607151C90D6}"/>
          </ac:graphicFrameMkLst>
        </pc:graphicFrameChg>
        <pc:graphicFrameChg chg="add mod modGraphic">
          <ac:chgData name="Shalinee Dutta" userId="81814622-4403-4d18-b1d2-b3d8ada0de60" providerId="ADAL" clId="{F1129027-CDAF-4BC5-9736-3CE1A74C5843}" dt="2023-01-24T19:39:54.399" v="664" actId="26606"/>
          <ac:graphicFrameMkLst>
            <pc:docMk/>
            <pc:sldMk cId="293329255" sldId="346"/>
            <ac:graphicFrameMk id="8" creationId="{7AFF6FF9-72D4-182C-A624-3F189F369E7B}"/>
          </ac:graphicFrameMkLst>
        </pc:graphicFrameChg>
      </pc:sldChg>
      <pc:sldChg chg="modSp del mod">
        <pc:chgData name="Shalinee Dutta" userId="81814622-4403-4d18-b1d2-b3d8ada0de60" providerId="ADAL" clId="{F1129027-CDAF-4BC5-9736-3CE1A74C5843}" dt="2023-01-25T03:46:37.081" v="2080" actId="47"/>
        <pc:sldMkLst>
          <pc:docMk/>
          <pc:sldMk cId="2773540129" sldId="347"/>
        </pc:sldMkLst>
        <pc:spChg chg="mod">
          <ac:chgData name="Shalinee Dutta" userId="81814622-4403-4d18-b1d2-b3d8ada0de60" providerId="ADAL" clId="{F1129027-CDAF-4BC5-9736-3CE1A74C5843}" dt="2023-01-24T19:51:05.100" v="797" actId="20577"/>
          <ac:spMkLst>
            <pc:docMk/>
            <pc:sldMk cId="2773540129" sldId="347"/>
            <ac:spMk id="2" creationId="{FB13B0A6-5046-0CD8-20D3-706640F09876}"/>
          </ac:spMkLst>
        </pc:spChg>
      </pc:sldChg>
      <pc:sldChg chg="del">
        <pc:chgData name="Shalinee Dutta" userId="81814622-4403-4d18-b1d2-b3d8ada0de60" providerId="ADAL" clId="{F1129027-CDAF-4BC5-9736-3CE1A74C5843}" dt="2023-01-25T03:45:30.523" v="2079" actId="47"/>
        <pc:sldMkLst>
          <pc:docMk/>
          <pc:sldMk cId="1059741925" sldId="348"/>
        </pc:sldMkLst>
      </pc:sldChg>
      <pc:sldChg chg="addSp modSp mod setBg">
        <pc:chgData name="Shalinee Dutta" userId="81814622-4403-4d18-b1d2-b3d8ada0de60" providerId="ADAL" clId="{F1129027-CDAF-4BC5-9736-3CE1A74C5843}" dt="2023-01-25T05:15:24.454" v="2209" actId="207"/>
        <pc:sldMkLst>
          <pc:docMk/>
          <pc:sldMk cId="1269407277" sldId="349"/>
        </pc:sldMkLst>
        <pc:spChg chg="mod">
          <ac:chgData name="Shalinee Dutta" userId="81814622-4403-4d18-b1d2-b3d8ada0de60" providerId="ADAL" clId="{F1129027-CDAF-4BC5-9736-3CE1A74C5843}" dt="2023-01-25T05:15:24.454" v="2209" actId="207"/>
          <ac:spMkLst>
            <pc:docMk/>
            <pc:sldMk cId="1269407277" sldId="349"/>
            <ac:spMk id="2" creationId="{1E96F21C-A45A-F8B6-7F30-5E524125F609}"/>
          </ac:spMkLst>
        </pc:spChg>
        <pc:spChg chg="mod">
          <ac:chgData name="Shalinee Dutta" userId="81814622-4403-4d18-b1d2-b3d8ada0de60" providerId="ADAL" clId="{F1129027-CDAF-4BC5-9736-3CE1A74C5843}" dt="2023-01-25T05:04:56.653" v="2164" actId="26606"/>
          <ac:spMkLst>
            <pc:docMk/>
            <pc:sldMk cId="1269407277" sldId="349"/>
            <ac:spMk id="3" creationId="{F0FBC1C1-F1BD-869C-7C1E-CB6409B3FDCF}"/>
          </ac:spMkLst>
        </pc:spChg>
        <pc:spChg chg="add">
          <ac:chgData name="Shalinee Dutta" userId="81814622-4403-4d18-b1d2-b3d8ada0de60" providerId="ADAL" clId="{F1129027-CDAF-4BC5-9736-3CE1A74C5843}" dt="2023-01-25T05:04:56.653" v="2164" actId="26606"/>
          <ac:spMkLst>
            <pc:docMk/>
            <pc:sldMk cId="1269407277" sldId="349"/>
            <ac:spMk id="8" creationId="{2B566528-1B12-4246-9431-5C2D7D081168}"/>
          </ac:spMkLst>
        </pc:spChg>
        <pc:spChg chg="add">
          <ac:chgData name="Shalinee Dutta" userId="81814622-4403-4d18-b1d2-b3d8ada0de60" providerId="ADAL" clId="{F1129027-CDAF-4BC5-9736-3CE1A74C5843}" dt="2023-01-25T05:04:56.653" v="2164" actId="26606"/>
          <ac:spMkLst>
            <pc:docMk/>
            <pc:sldMk cId="1269407277" sldId="349"/>
            <ac:spMk id="10" creationId="{2E80C965-DB6D-4F81-9E9E-B027384D0BD6}"/>
          </ac:spMkLst>
        </pc:spChg>
        <pc:spChg chg="add">
          <ac:chgData name="Shalinee Dutta" userId="81814622-4403-4d18-b1d2-b3d8ada0de60" providerId="ADAL" clId="{F1129027-CDAF-4BC5-9736-3CE1A74C5843}" dt="2023-01-25T05:04:56.653" v="2164" actId="26606"/>
          <ac:spMkLst>
            <pc:docMk/>
            <pc:sldMk cId="1269407277" sldId="349"/>
            <ac:spMk id="12" creationId="{A580F890-B085-4E95-96AA-55AEBEC5CE6E}"/>
          </ac:spMkLst>
        </pc:spChg>
        <pc:spChg chg="add">
          <ac:chgData name="Shalinee Dutta" userId="81814622-4403-4d18-b1d2-b3d8ada0de60" providerId="ADAL" clId="{F1129027-CDAF-4BC5-9736-3CE1A74C5843}" dt="2023-01-25T05:04:56.653" v="2164" actId="26606"/>
          <ac:spMkLst>
            <pc:docMk/>
            <pc:sldMk cId="1269407277" sldId="349"/>
            <ac:spMk id="14" creationId="{D3F51FEB-38FB-4F6C-9F7B-2F2AFAB65463}"/>
          </ac:spMkLst>
        </pc:spChg>
        <pc:spChg chg="add">
          <ac:chgData name="Shalinee Dutta" userId="81814622-4403-4d18-b1d2-b3d8ada0de60" providerId="ADAL" clId="{F1129027-CDAF-4BC5-9736-3CE1A74C5843}" dt="2023-01-25T05:04:56.653" v="2164" actId="26606"/>
          <ac:spMkLst>
            <pc:docMk/>
            <pc:sldMk cId="1269407277" sldId="349"/>
            <ac:spMk id="16" creationId="{1E547BA6-BAE0-43BB-A7CA-60F69CE252F0}"/>
          </ac:spMkLst>
        </pc:spChg>
      </pc:sldChg>
      <pc:sldChg chg="modSp del mod">
        <pc:chgData name="Shalinee Dutta" userId="81814622-4403-4d18-b1d2-b3d8ada0de60" providerId="ADAL" clId="{F1129027-CDAF-4BC5-9736-3CE1A74C5843}" dt="2023-01-24T19:47:21.568" v="759" actId="47"/>
        <pc:sldMkLst>
          <pc:docMk/>
          <pc:sldMk cId="1325940583" sldId="351"/>
        </pc:sldMkLst>
        <pc:spChg chg="mod">
          <ac:chgData name="Shalinee Dutta" userId="81814622-4403-4d18-b1d2-b3d8ada0de60" providerId="ADAL" clId="{F1129027-CDAF-4BC5-9736-3CE1A74C5843}" dt="2023-01-24T19:44:12.302" v="707" actId="21"/>
          <ac:spMkLst>
            <pc:docMk/>
            <pc:sldMk cId="1325940583" sldId="351"/>
            <ac:spMk id="2" creationId="{45F6592E-CB15-31D5-D13F-C41F18501D0F}"/>
          </ac:spMkLst>
        </pc:spChg>
      </pc:sldChg>
      <pc:sldChg chg="addSp modSp add mod ord setBg modNotesTx">
        <pc:chgData name="Shalinee Dutta" userId="81814622-4403-4d18-b1d2-b3d8ada0de60" providerId="ADAL" clId="{F1129027-CDAF-4BC5-9736-3CE1A74C5843}" dt="2023-01-25T05:15:08.562" v="2206" actId="207"/>
        <pc:sldMkLst>
          <pc:docMk/>
          <pc:sldMk cId="3745199272" sldId="352"/>
        </pc:sldMkLst>
        <pc:spChg chg="mod">
          <ac:chgData name="Shalinee Dutta" userId="81814622-4403-4d18-b1d2-b3d8ada0de60" providerId="ADAL" clId="{F1129027-CDAF-4BC5-9736-3CE1A74C5843}" dt="2023-01-25T05:15:08.562" v="2206" actId="207"/>
          <ac:spMkLst>
            <pc:docMk/>
            <pc:sldMk cId="3745199272" sldId="352"/>
            <ac:spMk id="2" creationId="{9D74A403-CF54-C4FB-CD8E-46F35FF2167F}"/>
          </ac:spMkLst>
        </pc:spChg>
        <pc:spChg chg="mod">
          <ac:chgData name="Shalinee Dutta" userId="81814622-4403-4d18-b1d2-b3d8ada0de60" providerId="ADAL" clId="{F1129027-CDAF-4BC5-9736-3CE1A74C5843}" dt="2023-01-25T05:04:51.545" v="2163" actId="26606"/>
          <ac:spMkLst>
            <pc:docMk/>
            <pc:sldMk cId="3745199272" sldId="352"/>
            <ac:spMk id="3" creationId="{393BBB84-7BF4-34B6-8269-262F48684D4F}"/>
          </ac:spMkLst>
        </pc:spChg>
        <pc:spChg chg="add">
          <ac:chgData name="Shalinee Dutta" userId="81814622-4403-4d18-b1d2-b3d8ada0de60" providerId="ADAL" clId="{F1129027-CDAF-4BC5-9736-3CE1A74C5843}" dt="2023-01-25T05:04:51.545" v="2163" actId="26606"/>
          <ac:spMkLst>
            <pc:docMk/>
            <pc:sldMk cId="3745199272" sldId="352"/>
            <ac:spMk id="8" creationId="{2B566528-1B12-4246-9431-5C2D7D081168}"/>
          </ac:spMkLst>
        </pc:spChg>
        <pc:spChg chg="add">
          <ac:chgData name="Shalinee Dutta" userId="81814622-4403-4d18-b1d2-b3d8ada0de60" providerId="ADAL" clId="{F1129027-CDAF-4BC5-9736-3CE1A74C5843}" dt="2023-01-25T05:04:51.545" v="2163" actId="26606"/>
          <ac:spMkLst>
            <pc:docMk/>
            <pc:sldMk cId="3745199272" sldId="352"/>
            <ac:spMk id="10" creationId="{2E80C965-DB6D-4F81-9E9E-B027384D0BD6}"/>
          </ac:spMkLst>
        </pc:spChg>
        <pc:spChg chg="add">
          <ac:chgData name="Shalinee Dutta" userId="81814622-4403-4d18-b1d2-b3d8ada0de60" providerId="ADAL" clId="{F1129027-CDAF-4BC5-9736-3CE1A74C5843}" dt="2023-01-25T05:04:51.545" v="2163" actId="26606"/>
          <ac:spMkLst>
            <pc:docMk/>
            <pc:sldMk cId="3745199272" sldId="352"/>
            <ac:spMk id="12" creationId="{A580F890-B085-4E95-96AA-55AEBEC5CE6E}"/>
          </ac:spMkLst>
        </pc:spChg>
        <pc:spChg chg="add">
          <ac:chgData name="Shalinee Dutta" userId="81814622-4403-4d18-b1d2-b3d8ada0de60" providerId="ADAL" clId="{F1129027-CDAF-4BC5-9736-3CE1A74C5843}" dt="2023-01-25T05:04:51.545" v="2163" actId="26606"/>
          <ac:spMkLst>
            <pc:docMk/>
            <pc:sldMk cId="3745199272" sldId="352"/>
            <ac:spMk id="14" creationId="{D3F51FEB-38FB-4F6C-9F7B-2F2AFAB65463}"/>
          </ac:spMkLst>
        </pc:spChg>
        <pc:spChg chg="add">
          <ac:chgData name="Shalinee Dutta" userId="81814622-4403-4d18-b1d2-b3d8ada0de60" providerId="ADAL" clId="{F1129027-CDAF-4BC5-9736-3CE1A74C5843}" dt="2023-01-25T05:04:51.545" v="2163" actId="26606"/>
          <ac:spMkLst>
            <pc:docMk/>
            <pc:sldMk cId="3745199272" sldId="352"/>
            <ac:spMk id="16" creationId="{1E547BA6-BAE0-43BB-A7CA-60F69CE252F0}"/>
          </ac:spMkLst>
        </pc:spChg>
      </pc:sldChg>
      <pc:sldChg chg="addSp delSp modSp add mod modNotesTx">
        <pc:chgData name="Shalinee Dutta" userId="81814622-4403-4d18-b1d2-b3d8ada0de60" providerId="ADAL" clId="{F1129027-CDAF-4BC5-9736-3CE1A74C5843}" dt="2023-01-25T10:51:00.844" v="2910" actId="12"/>
        <pc:sldMkLst>
          <pc:docMk/>
          <pc:sldMk cId="2288196260" sldId="353"/>
        </pc:sldMkLst>
        <pc:spChg chg="mod">
          <ac:chgData name="Shalinee Dutta" userId="81814622-4403-4d18-b1d2-b3d8ada0de60" providerId="ADAL" clId="{F1129027-CDAF-4BC5-9736-3CE1A74C5843}" dt="2023-01-24T19:44:30.901" v="709" actId="255"/>
          <ac:spMkLst>
            <pc:docMk/>
            <pc:sldMk cId="2288196260" sldId="353"/>
            <ac:spMk id="2" creationId="{9D74A403-CF54-C4FB-CD8E-46F35FF2167F}"/>
          </ac:spMkLst>
        </pc:spChg>
        <pc:spChg chg="mod">
          <ac:chgData name="Shalinee Dutta" userId="81814622-4403-4d18-b1d2-b3d8ada0de60" providerId="ADAL" clId="{F1129027-CDAF-4BC5-9736-3CE1A74C5843}" dt="2023-01-25T10:51:00.844" v="2910" actId="12"/>
          <ac:spMkLst>
            <pc:docMk/>
            <pc:sldMk cId="2288196260" sldId="353"/>
            <ac:spMk id="3" creationId="{393BBB84-7BF4-34B6-8269-262F48684D4F}"/>
          </ac:spMkLst>
        </pc:spChg>
        <pc:spChg chg="add del">
          <ac:chgData name="Shalinee Dutta" userId="81814622-4403-4d18-b1d2-b3d8ada0de60" providerId="ADAL" clId="{F1129027-CDAF-4BC5-9736-3CE1A74C5843}" dt="2023-01-24T19:43:48.443" v="706" actId="26606"/>
          <ac:spMkLst>
            <pc:docMk/>
            <pc:sldMk cId="2288196260" sldId="353"/>
            <ac:spMk id="103" creationId="{2B566528-1B12-4246-9431-5C2D7D081168}"/>
          </ac:spMkLst>
        </pc:spChg>
        <pc:spChg chg="add">
          <ac:chgData name="Shalinee Dutta" userId="81814622-4403-4d18-b1d2-b3d8ada0de60" providerId="ADAL" clId="{F1129027-CDAF-4BC5-9736-3CE1A74C5843}" dt="2023-01-24T19:43:48.443" v="706" actId="26606"/>
          <ac:spMkLst>
            <pc:docMk/>
            <pc:sldMk cId="2288196260" sldId="353"/>
            <ac:spMk id="109" creationId="{2B566528-1B12-4246-9431-5C2D7D081168}"/>
          </ac:spMkLst>
        </pc:spChg>
        <pc:spChg chg="add del">
          <ac:chgData name="Shalinee Dutta" userId="81814622-4403-4d18-b1d2-b3d8ada0de60" providerId="ADAL" clId="{F1129027-CDAF-4BC5-9736-3CE1A74C5843}" dt="2023-01-24T19:43:43.521" v="703" actId="26606"/>
          <ac:spMkLst>
            <pc:docMk/>
            <pc:sldMk cId="2288196260" sldId="353"/>
            <ac:spMk id="112" creationId="{5E39A796-BE83-48B1-B33F-35C4A32AAB57}"/>
          </ac:spMkLst>
        </pc:spChg>
        <pc:spChg chg="add del">
          <ac:chgData name="Shalinee Dutta" userId="81814622-4403-4d18-b1d2-b3d8ada0de60" providerId="ADAL" clId="{F1129027-CDAF-4BC5-9736-3CE1A74C5843}" dt="2023-01-24T19:43:43.521" v="703" actId="26606"/>
          <ac:spMkLst>
            <pc:docMk/>
            <pc:sldMk cId="2288196260" sldId="353"/>
            <ac:spMk id="114" creationId="{72F84B47-E267-4194-8194-831DB7B5547F}"/>
          </ac:spMkLst>
        </pc:spChg>
        <pc:grpChg chg="add del">
          <ac:chgData name="Shalinee Dutta" userId="81814622-4403-4d18-b1d2-b3d8ada0de60" providerId="ADAL" clId="{F1129027-CDAF-4BC5-9736-3CE1A74C5843}" dt="2023-01-24T19:43:48.443" v="706" actId="26606"/>
          <ac:grpSpMkLst>
            <pc:docMk/>
            <pc:sldMk cId="2288196260" sldId="353"/>
            <ac:grpSpMk id="104" creationId="{828A5161-06F1-46CF-8AD7-844680A59E13}"/>
          </ac:grpSpMkLst>
        </pc:grpChg>
        <pc:grpChg chg="add del">
          <ac:chgData name="Shalinee Dutta" userId="81814622-4403-4d18-b1d2-b3d8ada0de60" providerId="ADAL" clId="{F1129027-CDAF-4BC5-9736-3CE1A74C5843}" dt="2023-01-24T19:43:48.443" v="706" actId="26606"/>
          <ac:grpSpMkLst>
            <pc:docMk/>
            <pc:sldMk cId="2288196260" sldId="353"/>
            <ac:grpSpMk id="106" creationId="{5995D10D-E9C9-47DB-AE7E-801FEF38F5C9}"/>
          </ac:grpSpMkLst>
        </pc:grpChg>
        <pc:grpChg chg="add">
          <ac:chgData name="Shalinee Dutta" userId="81814622-4403-4d18-b1d2-b3d8ada0de60" providerId="ADAL" clId="{F1129027-CDAF-4BC5-9736-3CE1A74C5843}" dt="2023-01-24T19:43:48.443" v="706" actId="26606"/>
          <ac:grpSpMkLst>
            <pc:docMk/>
            <pc:sldMk cId="2288196260" sldId="353"/>
            <ac:grpSpMk id="110" creationId="{828A5161-06F1-46CF-8AD7-844680A59E13}"/>
          </ac:grpSpMkLst>
        </pc:grpChg>
        <pc:grpChg chg="add">
          <ac:chgData name="Shalinee Dutta" userId="81814622-4403-4d18-b1d2-b3d8ada0de60" providerId="ADAL" clId="{F1129027-CDAF-4BC5-9736-3CE1A74C5843}" dt="2023-01-24T19:43:48.443" v="706" actId="26606"/>
          <ac:grpSpMkLst>
            <pc:docMk/>
            <pc:sldMk cId="2288196260" sldId="353"/>
            <ac:grpSpMk id="118" creationId="{5995D10D-E9C9-47DB-AE7E-801FEF38F5C9}"/>
          </ac:grpSpMkLst>
        </pc:grpChg>
        <pc:graphicFrameChg chg="del mod modGraphic">
          <ac:chgData name="Shalinee Dutta" userId="81814622-4403-4d18-b1d2-b3d8ada0de60" providerId="ADAL" clId="{F1129027-CDAF-4BC5-9736-3CE1A74C5843}" dt="2023-01-24T19:43:13.611" v="700" actId="21"/>
          <ac:graphicFrameMkLst>
            <pc:docMk/>
            <pc:sldMk cId="2288196260" sldId="353"/>
            <ac:graphicFrameMk id="8" creationId="{7AFF6FF9-72D4-182C-A624-3F189F369E7B}"/>
          </ac:graphicFrameMkLst>
        </pc:graphicFrameChg>
        <pc:picChg chg="add mod">
          <ac:chgData name="Shalinee Dutta" userId="81814622-4403-4d18-b1d2-b3d8ada0de60" providerId="ADAL" clId="{F1129027-CDAF-4BC5-9736-3CE1A74C5843}" dt="2023-01-24T19:47:06.956" v="758" actId="1076"/>
          <ac:picMkLst>
            <pc:docMk/>
            <pc:sldMk cId="2288196260" sldId="353"/>
            <ac:picMk id="4" creationId="{F87068D3-A500-AF63-26B2-C7B77E1497FD}"/>
          </ac:picMkLst>
        </pc:picChg>
      </pc:sldChg>
      <pc:sldChg chg="addSp delSp modSp add mod modNotesTx">
        <pc:chgData name="Shalinee Dutta" userId="81814622-4403-4d18-b1d2-b3d8ada0de60" providerId="ADAL" clId="{F1129027-CDAF-4BC5-9736-3CE1A74C5843}" dt="2023-01-25T10:51:09.016" v="2911" actId="12"/>
        <pc:sldMkLst>
          <pc:docMk/>
          <pc:sldMk cId="2798083734" sldId="354"/>
        </pc:sldMkLst>
        <pc:spChg chg="mod">
          <ac:chgData name="Shalinee Dutta" userId="81814622-4403-4d18-b1d2-b3d8ada0de60" providerId="ADAL" clId="{F1129027-CDAF-4BC5-9736-3CE1A74C5843}" dt="2023-01-25T03:24:30.692" v="2030" actId="20577"/>
          <ac:spMkLst>
            <pc:docMk/>
            <pc:sldMk cId="2798083734" sldId="354"/>
            <ac:spMk id="2" creationId="{9D74A403-CF54-C4FB-CD8E-46F35FF2167F}"/>
          </ac:spMkLst>
        </pc:spChg>
        <pc:spChg chg="mod">
          <ac:chgData name="Shalinee Dutta" userId="81814622-4403-4d18-b1d2-b3d8ada0de60" providerId="ADAL" clId="{F1129027-CDAF-4BC5-9736-3CE1A74C5843}" dt="2023-01-25T10:51:09.016" v="2911" actId="12"/>
          <ac:spMkLst>
            <pc:docMk/>
            <pc:sldMk cId="2798083734" sldId="354"/>
            <ac:spMk id="3" creationId="{393BBB84-7BF4-34B6-8269-262F48684D4F}"/>
          </ac:spMkLst>
        </pc:spChg>
        <pc:spChg chg="del">
          <ac:chgData name="Shalinee Dutta" userId="81814622-4403-4d18-b1d2-b3d8ada0de60" providerId="ADAL" clId="{F1129027-CDAF-4BC5-9736-3CE1A74C5843}" dt="2023-01-24T19:48:20.946" v="771" actId="26606"/>
          <ac:spMkLst>
            <pc:docMk/>
            <pc:sldMk cId="2798083734" sldId="354"/>
            <ac:spMk id="109" creationId="{2B566528-1B12-4246-9431-5C2D7D081168}"/>
          </ac:spMkLst>
        </pc:spChg>
        <pc:spChg chg="add">
          <ac:chgData name="Shalinee Dutta" userId="81814622-4403-4d18-b1d2-b3d8ada0de60" providerId="ADAL" clId="{F1129027-CDAF-4BC5-9736-3CE1A74C5843}" dt="2023-01-24T19:48:20.946" v="771" actId="26606"/>
          <ac:spMkLst>
            <pc:docMk/>
            <pc:sldMk cId="2798083734" sldId="354"/>
            <ac:spMk id="125" creationId="{2B566528-1B12-4246-9431-5C2D7D081168}"/>
          </ac:spMkLst>
        </pc:spChg>
        <pc:grpChg chg="del">
          <ac:chgData name="Shalinee Dutta" userId="81814622-4403-4d18-b1d2-b3d8ada0de60" providerId="ADAL" clId="{F1129027-CDAF-4BC5-9736-3CE1A74C5843}" dt="2023-01-24T19:48:20.946" v="771" actId="26606"/>
          <ac:grpSpMkLst>
            <pc:docMk/>
            <pc:sldMk cId="2798083734" sldId="354"/>
            <ac:grpSpMk id="110" creationId="{828A5161-06F1-46CF-8AD7-844680A59E13}"/>
          </ac:grpSpMkLst>
        </pc:grpChg>
        <pc:grpChg chg="del">
          <ac:chgData name="Shalinee Dutta" userId="81814622-4403-4d18-b1d2-b3d8ada0de60" providerId="ADAL" clId="{F1129027-CDAF-4BC5-9736-3CE1A74C5843}" dt="2023-01-24T19:48:20.946" v="771" actId="26606"/>
          <ac:grpSpMkLst>
            <pc:docMk/>
            <pc:sldMk cId="2798083734" sldId="354"/>
            <ac:grpSpMk id="118" creationId="{5995D10D-E9C9-47DB-AE7E-801FEF38F5C9}"/>
          </ac:grpSpMkLst>
        </pc:grpChg>
        <pc:grpChg chg="add">
          <ac:chgData name="Shalinee Dutta" userId="81814622-4403-4d18-b1d2-b3d8ada0de60" providerId="ADAL" clId="{F1129027-CDAF-4BC5-9736-3CE1A74C5843}" dt="2023-01-24T19:48:20.946" v="771" actId="26606"/>
          <ac:grpSpMkLst>
            <pc:docMk/>
            <pc:sldMk cId="2798083734" sldId="354"/>
            <ac:grpSpMk id="127" creationId="{828A5161-06F1-46CF-8AD7-844680A59E13}"/>
          </ac:grpSpMkLst>
        </pc:grpChg>
        <pc:grpChg chg="add">
          <ac:chgData name="Shalinee Dutta" userId="81814622-4403-4d18-b1d2-b3d8ada0de60" providerId="ADAL" clId="{F1129027-CDAF-4BC5-9736-3CE1A74C5843}" dt="2023-01-24T19:48:20.946" v="771" actId="26606"/>
          <ac:grpSpMkLst>
            <pc:docMk/>
            <pc:sldMk cId="2798083734" sldId="354"/>
            <ac:grpSpMk id="131" creationId="{5995D10D-E9C9-47DB-AE7E-801FEF38F5C9}"/>
          </ac:grpSpMkLst>
        </pc:grpChg>
        <pc:picChg chg="del">
          <ac:chgData name="Shalinee Dutta" userId="81814622-4403-4d18-b1d2-b3d8ada0de60" providerId="ADAL" clId="{F1129027-CDAF-4BC5-9736-3CE1A74C5843}" dt="2023-01-24T19:47:54.678" v="769" actId="478"/>
          <ac:picMkLst>
            <pc:docMk/>
            <pc:sldMk cId="2798083734" sldId="354"/>
            <ac:picMk id="4" creationId="{F87068D3-A500-AF63-26B2-C7B77E1497FD}"/>
          </ac:picMkLst>
        </pc:picChg>
        <pc:picChg chg="add mod">
          <ac:chgData name="Shalinee Dutta" userId="81814622-4403-4d18-b1d2-b3d8ada0de60" providerId="ADAL" clId="{F1129027-CDAF-4BC5-9736-3CE1A74C5843}" dt="2023-01-24T19:48:56.114" v="774" actId="27614"/>
          <ac:picMkLst>
            <pc:docMk/>
            <pc:sldMk cId="2798083734" sldId="354"/>
            <ac:picMk id="6" creationId="{F69DEE14-3152-0C9B-517B-079C42F4CF42}"/>
          </ac:picMkLst>
        </pc:picChg>
      </pc:sldChg>
      <pc:sldChg chg="addSp modSp add mod setBg modNotesTx">
        <pc:chgData name="Shalinee Dutta" userId="81814622-4403-4d18-b1d2-b3d8ada0de60" providerId="ADAL" clId="{F1129027-CDAF-4BC5-9736-3CE1A74C5843}" dt="2023-01-25T10:52:53.937" v="2926" actId="12"/>
        <pc:sldMkLst>
          <pc:docMk/>
          <pc:sldMk cId="2515821447" sldId="355"/>
        </pc:sldMkLst>
        <pc:spChg chg="mod">
          <ac:chgData name="Shalinee Dutta" userId="81814622-4403-4d18-b1d2-b3d8ada0de60" providerId="ADAL" clId="{F1129027-CDAF-4BC5-9736-3CE1A74C5843}" dt="2023-01-25T05:32:46.767" v="2415" actId="207"/>
          <ac:spMkLst>
            <pc:docMk/>
            <pc:sldMk cId="2515821447" sldId="355"/>
            <ac:spMk id="2" creationId="{9D74A403-CF54-C4FB-CD8E-46F35FF2167F}"/>
          </ac:spMkLst>
        </pc:spChg>
        <pc:spChg chg="mod">
          <ac:chgData name="Shalinee Dutta" userId="81814622-4403-4d18-b1d2-b3d8ada0de60" providerId="ADAL" clId="{F1129027-CDAF-4BC5-9736-3CE1A74C5843}" dt="2023-01-25T10:52:53.937" v="2926" actId="12"/>
          <ac:spMkLst>
            <pc:docMk/>
            <pc:sldMk cId="2515821447" sldId="355"/>
            <ac:spMk id="3" creationId="{393BBB84-7BF4-34B6-8269-262F48684D4F}"/>
          </ac:spMkLst>
        </pc:spChg>
        <pc:spChg chg="add">
          <ac:chgData name="Shalinee Dutta" userId="81814622-4403-4d18-b1d2-b3d8ada0de60" providerId="ADAL" clId="{F1129027-CDAF-4BC5-9736-3CE1A74C5843}" dt="2023-01-25T05:04:42.677" v="2161" actId="26606"/>
          <ac:spMkLst>
            <pc:docMk/>
            <pc:sldMk cId="2515821447" sldId="355"/>
            <ac:spMk id="8" creationId="{2B566528-1B12-4246-9431-5C2D7D081168}"/>
          </ac:spMkLst>
        </pc:spChg>
        <pc:spChg chg="add">
          <ac:chgData name="Shalinee Dutta" userId="81814622-4403-4d18-b1d2-b3d8ada0de60" providerId="ADAL" clId="{F1129027-CDAF-4BC5-9736-3CE1A74C5843}" dt="2023-01-25T05:04:42.677" v="2161" actId="26606"/>
          <ac:spMkLst>
            <pc:docMk/>
            <pc:sldMk cId="2515821447" sldId="355"/>
            <ac:spMk id="10" creationId="{2E80C965-DB6D-4F81-9E9E-B027384D0BD6}"/>
          </ac:spMkLst>
        </pc:spChg>
        <pc:spChg chg="add">
          <ac:chgData name="Shalinee Dutta" userId="81814622-4403-4d18-b1d2-b3d8ada0de60" providerId="ADAL" clId="{F1129027-CDAF-4BC5-9736-3CE1A74C5843}" dt="2023-01-25T05:04:42.677" v="2161" actId="26606"/>
          <ac:spMkLst>
            <pc:docMk/>
            <pc:sldMk cId="2515821447" sldId="355"/>
            <ac:spMk id="12" creationId="{A580F890-B085-4E95-96AA-55AEBEC5CE6E}"/>
          </ac:spMkLst>
        </pc:spChg>
        <pc:spChg chg="add">
          <ac:chgData name="Shalinee Dutta" userId="81814622-4403-4d18-b1d2-b3d8ada0de60" providerId="ADAL" clId="{F1129027-CDAF-4BC5-9736-3CE1A74C5843}" dt="2023-01-25T05:04:42.677" v="2161" actId="26606"/>
          <ac:spMkLst>
            <pc:docMk/>
            <pc:sldMk cId="2515821447" sldId="355"/>
            <ac:spMk id="14" creationId="{D3F51FEB-38FB-4F6C-9F7B-2F2AFAB65463}"/>
          </ac:spMkLst>
        </pc:spChg>
        <pc:spChg chg="add">
          <ac:chgData name="Shalinee Dutta" userId="81814622-4403-4d18-b1d2-b3d8ada0de60" providerId="ADAL" clId="{F1129027-CDAF-4BC5-9736-3CE1A74C5843}" dt="2023-01-25T05:04:42.677" v="2161" actId="26606"/>
          <ac:spMkLst>
            <pc:docMk/>
            <pc:sldMk cId="2515821447" sldId="355"/>
            <ac:spMk id="16" creationId="{1E547BA6-BAE0-43BB-A7CA-60F69CE252F0}"/>
          </ac:spMkLst>
        </pc:spChg>
      </pc:sldChg>
      <pc:sldChg chg="modSp add mod ord">
        <pc:chgData name="Shalinee Dutta" userId="81814622-4403-4d18-b1d2-b3d8ada0de60" providerId="ADAL" clId="{F1129027-CDAF-4BC5-9736-3CE1A74C5843}" dt="2023-02-01T05:33:03.721" v="3207"/>
        <pc:sldMkLst>
          <pc:docMk/>
          <pc:sldMk cId="2896349780" sldId="356"/>
        </pc:sldMkLst>
        <pc:spChg chg="mod">
          <ac:chgData name="Shalinee Dutta" userId="81814622-4403-4d18-b1d2-b3d8ada0de60" providerId="ADAL" clId="{F1129027-CDAF-4BC5-9736-3CE1A74C5843}" dt="2023-01-25T03:09:07" v="1779" actId="20577"/>
          <ac:spMkLst>
            <pc:docMk/>
            <pc:sldMk cId="2896349780" sldId="356"/>
            <ac:spMk id="2" creationId="{6D6C98B7-583D-CCD2-D304-8C0983C37739}"/>
          </ac:spMkLst>
        </pc:spChg>
        <pc:spChg chg="mod">
          <ac:chgData name="Shalinee Dutta" userId="81814622-4403-4d18-b1d2-b3d8ada0de60" providerId="ADAL" clId="{F1129027-CDAF-4BC5-9736-3CE1A74C5843}" dt="2023-01-25T03:09:21.669" v="1784" actId="20577"/>
          <ac:spMkLst>
            <pc:docMk/>
            <pc:sldMk cId="2896349780" sldId="356"/>
            <ac:spMk id="3" creationId="{92A45D1F-4D27-A671-42CC-00F05A48506C}"/>
          </ac:spMkLst>
        </pc:spChg>
      </pc:sldChg>
      <pc:sldChg chg="add del">
        <pc:chgData name="Shalinee Dutta" userId="81814622-4403-4d18-b1d2-b3d8ada0de60" providerId="ADAL" clId="{F1129027-CDAF-4BC5-9736-3CE1A74C5843}" dt="2023-01-25T03:09:13.454" v="1782"/>
        <pc:sldMkLst>
          <pc:docMk/>
          <pc:sldMk cId="121920872" sldId="357"/>
        </pc:sldMkLst>
      </pc:sldChg>
      <pc:sldChg chg="addSp delSp modSp add mod setBg">
        <pc:chgData name="Shalinee Dutta" userId="81814622-4403-4d18-b1d2-b3d8ada0de60" providerId="ADAL" clId="{F1129027-CDAF-4BC5-9736-3CE1A74C5843}" dt="2023-01-25T10:52:08.884" v="2913" actId="26606"/>
        <pc:sldMkLst>
          <pc:docMk/>
          <pc:sldMk cId="930811555" sldId="357"/>
        </pc:sldMkLst>
        <pc:spChg chg="mod">
          <ac:chgData name="Shalinee Dutta" userId="81814622-4403-4d18-b1d2-b3d8ada0de60" providerId="ADAL" clId="{F1129027-CDAF-4BC5-9736-3CE1A74C5843}" dt="2023-01-25T05:33:14.352" v="2421" actId="207"/>
          <ac:spMkLst>
            <pc:docMk/>
            <pc:sldMk cId="930811555" sldId="357"/>
            <ac:spMk id="2" creationId="{9D74A403-CF54-C4FB-CD8E-46F35FF2167F}"/>
          </ac:spMkLst>
        </pc:spChg>
        <pc:spChg chg="add del mod">
          <ac:chgData name="Shalinee Dutta" userId="81814622-4403-4d18-b1d2-b3d8ada0de60" providerId="ADAL" clId="{F1129027-CDAF-4BC5-9736-3CE1A74C5843}" dt="2023-01-25T10:52:08.884" v="2913" actId="26606"/>
          <ac:spMkLst>
            <pc:docMk/>
            <pc:sldMk cId="930811555" sldId="357"/>
            <ac:spMk id="3" creationId="{393BBB84-7BF4-34B6-8269-262F48684D4F}"/>
          </ac:spMkLst>
        </pc:spChg>
        <pc:spChg chg="add">
          <ac:chgData name="Shalinee Dutta" userId="81814622-4403-4d18-b1d2-b3d8ada0de60" providerId="ADAL" clId="{F1129027-CDAF-4BC5-9736-3CE1A74C5843}" dt="2023-01-25T05:04:37.792" v="2160" actId="26606"/>
          <ac:spMkLst>
            <pc:docMk/>
            <pc:sldMk cId="930811555" sldId="357"/>
            <ac:spMk id="8" creationId="{2B566528-1B12-4246-9431-5C2D7D081168}"/>
          </ac:spMkLst>
        </pc:spChg>
        <pc:spChg chg="add">
          <ac:chgData name="Shalinee Dutta" userId="81814622-4403-4d18-b1d2-b3d8ada0de60" providerId="ADAL" clId="{F1129027-CDAF-4BC5-9736-3CE1A74C5843}" dt="2023-01-25T05:04:37.792" v="2160" actId="26606"/>
          <ac:spMkLst>
            <pc:docMk/>
            <pc:sldMk cId="930811555" sldId="357"/>
            <ac:spMk id="10" creationId="{2E80C965-DB6D-4F81-9E9E-B027384D0BD6}"/>
          </ac:spMkLst>
        </pc:spChg>
        <pc:spChg chg="add">
          <ac:chgData name="Shalinee Dutta" userId="81814622-4403-4d18-b1d2-b3d8ada0de60" providerId="ADAL" clId="{F1129027-CDAF-4BC5-9736-3CE1A74C5843}" dt="2023-01-25T05:04:37.792" v="2160" actId="26606"/>
          <ac:spMkLst>
            <pc:docMk/>
            <pc:sldMk cId="930811555" sldId="357"/>
            <ac:spMk id="12" creationId="{A580F890-B085-4E95-96AA-55AEBEC5CE6E}"/>
          </ac:spMkLst>
        </pc:spChg>
        <pc:spChg chg="add">
          <ac:chgData name="Shalinee Dutta" userId="81814622-4403-4d18-b1d2-b3d8ada0de60" providerId="ADAL" clId="{F1129027-CDAF-4BC5-9736-3CE1A74C5843}" dt="2023-01-25T05:04:37.792" v="2160" actId="26606"/>
          <ac:spMkLst>
            <pc:docMk/>
            <pc:sldMk cId="930811555" sldId="357"/>
            <ac:spMk id="14" creationId="{D3F51FEB-38FB-4F6C-9F7B-2F2AFAB65463}"/>
          </ac:spMkLst>
        </pc:spChg>
        <pc:spChg chg="add">
          <ac:chgData name="Shalinee Dutta" userId="81814622-4403-4d18-b1d2-b3d8ada0de60" providerId="ADAL" clId="{F1129027-CDAF-4BC5-9736-3CE1A74C5843}" dt="2023-01-25T05:04:37.792" v="2160" actId="26606"/>
          <ac:spMkLst>
            <pc:docMk/>
            <pc:sldMk cId="930811555" sldId="357"/>
            <ac:spMk id="16" creationId="{1E547BA6-BAE0-43BB-A7CA-60F69CE252F0}"/>
          </ac:spMkLst>
        </pc:spChg>
        <pc:graphicFrameChg chg="add del">
          <ac:chgData name="Shalinee Dutta" userId="81814622-4403-4d18-b1d2-b3d8ada0de60" providerId="ADAL" clId="{F1129027-CDAF-4BC5-9736-3CE1A74C5843}" dt="2023-01-25T10:52:08.884" v="2913" actId="26606"/>
          <ac:graphicFrameMkLst>
            <pc:docMk/>
            <pc:sldMk cId="930811555" sldId="357"/>
            <ac:graphicFrameMk id="18" creationId="{CC9763B5-4903-5304-EC41-BB2ACB5816D9}"/>
          </ac:graphicFrameMkLst>
        </pc:graphicFrameChg>
      </pc:sldChg>
      <pc:sldChg chg="addSp delSp modSp add mod setBg">
        <pc:chgData name="Shalinee Dutta" userId="81814622-4403-4d18-b1d2-b3d8ada0de60" providerId="ADAL" clId="{F1129027-CDAF-4BC5-9736-3CE1A74C5843}" dt="2023-01-25T05:33:01.701" v="2418" actId="207"/>
        <pc:sldMkLst>
          <pc:docMk/>
          <pc:sldMk cId="2502230592" sldId="358"/>
        </pc:sldMkLst>
        <pc:spChg chg="mod">
          <ac:chgData name="Shalinee Dutta" userId="81814622-4403-4d18-b1d2-b3d8ada0de60" providerId="ADAL" clId="{F1129027-CDAF-4BC5-9736-3CE1A74C5843}" dt="2023-01-25T05:33:01.701" v="2418" actId="207"/>
          <ac:spMkLst>
            <pc:docMk/>
            <pc:sldMk cId="2502230592" sldId="358"/>
            <ac:spMk id="2" creationId="{9D74A403-CF54-C4FB-CD8E-46F35FF2167F}"/>
          </ac:spMkLst>
        </pc:spChg>
        <pc:spChg chg="mod">
          <ac:chgData name="Shalinee Dutta" userId="81814622-4403-4d18-b1d2-b3d8ada0de60" providerId="ADAL" clId="{F1129027-CDAF-4BC5-9736-3CE1A74C5843}" dt="2023-01-25T05:23:13.613" v="2302" actId="20577"/>
          <ac:spMkLst>
            <pc:docMk/>
            <pc:sldMk cId="2502230592" sldId="358"/>
            <ac:spMk id="3" creationId="{393BBB84-7BF4-34B6-8269-262F48684D4F}"/>
          </ac:spMkLst>
        </pc:spChg>
        <pc:spChg chg="add">
          <ac:chgData name="Shalinee Dutta" userId="81814622-4403-4d18-b1d2-b3d8ada0de60" providerId="ADAL" clId="{F1129027-CDAF-4BC5-9736-3CE1A74C5843}" dt="2023-01-25T05:04:45.101" v="2162" actId="26606"/>
          <ac:spMkLst>
            <pc:docMk/>
            <pc:sldMk cId="2502230592" sldId="358"/>
            <ac:spMk id="6" creationId="{2E80C965-DB6D-4F81-9E9E-B027384D0BD6}"/>
          </ac:spMkLst>
        </pc:spChg>
        <pc:spChg chg="add">
          <ac:chgData name="Shalinee Dutta" userId="81814622-4403-4d18-b1d2-b3d8ada0de60" providerId="ADAL" clId="{F1129027-CDAF-4BC5-9736-3CE1A74C5843}" dt="2023-01-25T05:04:45.101" v="2162" actId="26606"/>
          <ac:spMkLst>
            <pc:docMk/>
            <pc:sldMk cId="2502230592" sldId="358"/>
            <ac:spMk id="7" creationId="{A580F890-B085-4E95-96AA-55AEBEC5CE6E}"/>
          </ac:spMkLst>
        </pc:spChg>
        <pc:spChg chg="add">
          <ac:chgData name="Shalinee Dutta" userId="81814622-4403-4d18-b1d2-b3d8ada0de60" providerId="ADAL" clId="{F1129027-CDAF-4BC5-9736-3CE1A74C5843}" dt="2023-01-25T05:04:45.101" v="2162" actId="26606"/>
          <ac:spMkLst>
            <pc:docMk/>
            <pc:sldMk cId="2502230592" sldId="358"/>
            <ac:spMk id="8" creationId="{2B566528-1B12-4246-9431-5C2D7D081168}"/>
          </ac:spMkLst>
        </pc:spChg>
        <pc:spChg chg="add">
          <ac:chgData name="Shalinee Dutta" userId="81814622-4403-4d18-b1d2-b3d8ada0de60" providerId="ADAL" clId="{F1129027-CDAF-4BC5-9736-3CE1A74C5843}" dt="2023-01-25T05:04:45.101" v="2162" actId="26606"/>
          <ac:spMkLst>
            <pc:docMk/>
            <pc:sldMk cId="2502230592" sldId="358"/>
            <ac:spMk id="9" creationId="{1E547BA6-BAE0-43BB-A7CA-60F69CE252F0}"/>
          </ac:spMkLst>
        </pc:spChg>
        <pc:spChg chg="add del">
          <ac:chgData name="Shalinee Dutta" userId="81814622-4403-4d18-b1d2-b3d8ada0de60" providerId="ADAL" clId="{F1129027-CDAF-4BC5-9736-3CE1A74C5843}" dt="2023-01-25T03:50:11.551" v="2139" actId="26606"/>
          <ac:spMkLst>
            <pc:docMk/>
            <pc:sldMk cId="2502230592" sldId="358"/>
            <ac:spMk id="10" creationId="{2B566528-1B12-4246-9431-5C2D7D081168}"/>
          </ac:spMkLst>
        </pc:spChg>
        <pc:spChg chg="add">
          <ac:chgData name="Shalinee Dutta" userId="81814622-4403-4d18-b1d2-b3d8ada0de60" providerId="ADAL" clId="{F1129027-CDAF-4BC5-9736-3CE1A74C5843}" dt="2023-01-25T05:04:45.101" v="2162" actId="26606"/>
          <ac:spMkLst>
            <pc:docMk/>
            <pc:sldMk cId="2502230592" sldId="358"/>
            <ac:spMk id="14" creationId="{D3F51FEB-38FB-4F6C-9F7B-2F2AFAB65463}"/>
          </ac:spMkLst>
        </pc:spChg>
        <pc:grpChg chg="add del">
          <ac:chgData name="Shalinee Dutta" userId="81814622-4403-4d18-b1d2-b3d8ada0de60" providerId="ADAL" clId="{F1129027-CDAF-4BC5-9736-3CE1A74C5843}" dt="2023-01-25T03:50:11.551" v="2139" actId="26606"/>
          <ac:grpSpMkLst>
            <pc:docMk/>
            <pc:sldMk cId="2502230592" sldId="358"/>
            <ac:grpSpMk id="12" creationId="{828A5161-06F1-46CF-8AD7-844680A59E13}"/>
          </ac:grpSpMkLst>
        </pc:grpChg>
        <pc:grpChg chg="add del">
          <ac:chgData name="Shalinee Dutta" userId="81814622-4403-4d18-b1d2-b3d8ada0de60" providerId="ADAL" clId="{F1129027-CDAF-4BC5-9736-3CE1A74C5843}" dt="2023-01-25T03:50:11.551" v="2139" actId="26606"/>
          <ac:grpSpMkLst>
            <pc:docMk/>
            <pc:sldMk cId="2502230592" sldId="358"/>
            <ac:grpSpMk id="16" creationId="{5995D10D-E9C9-47DB-AE7E-801FEF38F5C9}"/>
          </ac:grpSpMkLst>
        </pc:grpChg>
        <pc:picChg chg="add del mod">
          <ac:chgData name="Shalinee Dutta" userId="81814622-4403-4d18-b1d2-b3d8ada0de60" providerId="ADAL" clId="{F1129027-CDAF-4BC5-9736-3CE1A74C5843}" dt="2023-01-25T03:50:12.833" v="2140" actId="22"/>
          <ac:picMkLst>
            <pc:docMk/>
            <pc:sldMk cId="2502230592" sldId="358"/>
            <ac:picMk id="5" creationId="{7E6CE1B8-33CA-CCBB-FB04-656418AED576}"/>
          </ac:picMkLst>
        </pc:picChg>
      </pc:sldChg>
      <pc:sldChg chg="addSp delSp modSp new mod setBg">
        <pc:chgData name="Shalinee Dutta" userId="81814622-4403-4d18-b1d2-b3d8ada0de60" providerId="ADAL" clId="{F1129027-CDAF-4BC5-9736-3CE1A74C5843}" dt="2023-01-25T05:04:17.056" v="2159" actId="26606"/>
        <pc:sldMkLst>
          <pc:docMk/>
          <pc:sldMk cId="1419410753" sldId="359"/>
        </pc:sldMkLst>
        <pc:spChg chg="add del">
          <ac:chgData name="Shalinee Dutta" userId="81814622-4403-4d18-b1d2-b3d8ada0de60" providerId="ADAL" clId="{F1129027-CDAF-4BC5-9736-3CE1A74C5843}" dt="2023-01-25T05:04:17.056" v="2159" actId="26606"/>
          <ac:spMkLst>
            <pc:docMk/>
            <pc:sldMk cId="1419410753" sldId="359"/>
            <ac:spMk id="2" creationId="{A04C3B45-D3DB-0577-FD69-12AB6FA271E4}"/>
          </ac:spMkLst>
        </pc:spChg>
        <pc:spChg chg="del">
          <ac:chgData name="Shalinee Dutta" userId="81814622-4403-4d18-b1d2-b3d8ada0de60" providerId="ADAL" clId="{F1129027-CDAF-4BC5-9736-3CE1A74C5843}" dt="2023-01-25T05:04:05.365" v="2156" actId="22"/>
          <ac:spMkLst>
            <pc:docMk/>
            <pc:sldMk cId="1419410753" sldId="359"/>
            <ac:spMk id="3" creationId="{6320A104-210F-A139-15E4-427E4989E5B5}"/>
          </ac:spMkLst>
        </pc:spChg>
        <pc:spChg chg="add">
          <ac:chgData name="Shalinee Dutta" userId="81814622-4403-4d18-b1d2-b3d8ada0de60" providerId="ADAL" clId="{F1129027-CDAF-4BC5-9736-3CE1A74C5843}" dt="2023-01-25T05:04:17.056" v="2159" actId="26606"/>
          <ac:spMkLst>
            <pc:docMk/>
            <pc:sldMk cId="1419410753" sldId="359"/>
            <ac:spMk id="10" creationId="{F3060C83-F051-4F0E-ABAD-AA0DFC48B218}"/>
          </ac:spMkLst>
        </pc:spChg>
        <pc:spChg chg="add">
          <ac:chgData name="Shalinee Dutta" userId="81814622-4403-4d18-b1d2-b3d8ada0de60" providerId="ADAL" clId="{F1129027-CDAF-4BC5-9736-3CE1A74C5843}" dt="2023-01-25T05:04:17.056" v="2159" actId="26606"/>
          <ac:spMkLst>
            <pc:docMk/>
            <pc:sldMk cId="1419410753" sldId="359"/>
            <ac:spMk id="12" creationId="{83C98ABE-055B-441F-B07E-44F97F083C39}"/>
          </ac:spMkLst>
        </pc:spChg>
        <pc:spChg chg="add">
          <ac:chgData name="Shalinee Dutta" userId="81814622-4403-4d18-b1d2-b3d8ada0de60" providerId="ADAL" clId="{F1129027-CDAF-4BC5-9736-3CE1A74C5843}" dt="2023-01-25T05:04:17.056" v="2159" actId="26606"/>
          <ac:spMkLst>
            <pc:docMk/>
            <pc:sldMk cId="1419410753" sldId="359"/>
            <ac:spMk id="14" creationId="{29FDB030-9B49-4CED-8CCD-4D99382388AC}"/>
          </ac:spMkLst>
        </pc:spChg>
        <pc:spChg chg="add">
          <ac:chgData name="Shalinee Dutta" userId="81814622-4403-4d18-b1d2-b3d8ada0de60" providerId="ADAL" clId="{F1129027-CDAF-4BC5-9736-3CE1A74C5843}" dt="2023-01-25T05:04:17.056" v="2159" actId="26606"/>
          <ac:spMkLst>
            <pc:docMk/>
            <pc:sldMk cId="1419410753" sldId="359"/>
            <ac:spMk id="16" creationId="{3783CA14-24A1-485C-8B30-D6A5D87987AD}"/>
          </ac:spMkLst>
        </pc:spChg>
        <pc:spChg chg="add">
          <ac:chgData name="Shalinee Dutta" userId="81814622-4403-4d18-b1d2-b3d8ada0de60" providerId="ADAL" clId="{F1129027-CDAF-4BC5-9736-3CE1A74C5843}" dt="2023-01-25T05:04:17.056" v="2159" actId="26606"/>
          <ac:spMkLst>
            <pc:docMk/>
            <pc:sldMk cId="1419410753" sldId="359"/>
            <ac:spMk id="18" creationId="{9A97C86A-04D6-40F7-AE84-31AB43E6A846}"/>
          </ac:spMkLst>
        </pc:spChg>
        <pc:spChg chg="add">
          <ac:chgData name="Shalinee Dutta" userId="81814622-4403-4d18-b1d2-b3d8ada0de60" providerId="ADAL" clId="{F1129027-CDAF-4BC5-9736-3CE1A74C5843}" dt="2023-01-25T05:04:17.056" v="2159" actId="26606"/>
          <ac:spMkLst>
            <pc:docMk/>
            <pc:sldMk cId="1419410753" sldId="359"/>
            <ac:spMk id="20" creationId="{FF9F2414-84E8-453E-B1F3-389FDE8192D9}"/>
          </ac:spMkLst>
        </pc:spChg>
        <pc:spChg chg="add">
          <ac:chgData name="Shalinee Dutta" userId="81814622-4403-4d18-b1d2-b3d8ada0de60" providerId="ADAL" clId="{F1129027-CDAF-4BC5-9736-3CE1A74C5843}" dt="2023-01-25T05:04:17.056" v="2159" actId="26606"/>
          <ac:spMkLst>
            <pc:docMk/>
            <pc:sldMk cId="1419410753" sldId="359"/>
            <ac:spMk id="22" creationId="{3ECA69A1-7536-43AC-85EF-C7106179F5ED}"/>
          </ac:spMkLst>
        </pc:spChg>
        <pc:picChg chg="add mod ord">
          <ac:chgData name="Shalinee Dutta" userId="81814622-4403-4d18-b1d2-b3d8ada0de60" providerId="ADAL" clId="{F1129027-CDAF-4BC5-9736-3CE1A74C5843}" dt="2023-01-25T05:04:17.056" v="2159" actId="26606"/>
          <ac:picMkLst>
            <pc:docMk/>
            <pc:sldMk cId="1419410753" sldId="359"/>
            <ac:picMk id="5" creationId="{973F26F6-8472-ABAB-5173-FC585CC04B89}"/>
          </ac:picMkLst>
        </pc:picChg>
      </pc:sldChg>
      <pc:sldChg chg="addSp delSp modSp add mod">
        <pc:chgData name="Shalinee Dutta" userId="81814622-4403-4d18-b1d2-b3d8ada0de60" providerId="ADAL" clId="{F1129027-CDAF-4BC5-9736-3CE1A74C5843}" dt="2023-01-25T05:28:12.522" v="2306" actId="1582"/>
        <pc:sldMkLst>
          <pc:docMk/>
          <pc:sldMk cId="1803553837" sldId="360"/>
        </pc:sldMkLst>
        <pc:spChg chg="add del mod">
          <ac:chgData name="Shalinee Dutta" userId="81814622-4403-4d18-b1d2-b3d8ada0de60" providerId="ADAL" clId="{F1129027-CDAF-4BC5-9736-3CE1A74C5843}" dt="2023-01-25T05:09:57.492" v="2180" actId="22"/>
          <ac:spMkLst>
            <pc:docMk/>
            <pc:sldMk cId="1803553837" sldId="360"/>
            <ac:spMk id="3" creationId="{2E242E5F-DBFC-0C40-CC38-EEE246984C14}"/>
          </ac:spMkLst>
        </pc:spChg>
        <pc:spChg chg="add mod">
          <ac:chgData name="Shalinee Dutta" userId="81814622-4403-4d18-b1d2-b3d8ada0de60" providerId="ADAL" clId="{F1129027-CDAF-4BC5-9736-3CE1A74C5843}" dt="2023-01-25T05:14:01.869" v="2201" actId="1582"/>
          <ac:spMkLst>
            <pc:docMk/>
            <pc:sldMk cId="1803553837" sldId="360"/>
            <ac:spMk id="13" creationId="{9AA70577-F013-7259-8FBB-E90B2D6C4B59}"/>
          </ac:spMkLst>
        </pc:spChg>
        <pc:spChg chg="add mod">
          <ac:chgData name="Shalinee Dutta" userId="81814622-4403-4d18-b1d2-b3d8ada0de60" providerId="ADAL" clId="{F1129027-CDAF-4BC5-9736-3CE1A74C5843}" dt="2023-01-25T05:28:12.522" v="2306" actId="1582"/>
          <ac:spMkLst>
            <pc:docMk/>
            <pc:sldMk cId="1803553837" sldId="360"/>
            <ac:spMk id="15" creationId="{D185614F-9EE9-EC7B-4B51-5E950BB2691D}"/>
          </ac:spMkLst>
        </pc:spChg>
        <pc:picChg chg="del">
          <ac:chgData name="Shalinee Dutta" userId="81814622-4403-4d18-b1d2-b3d8ada0de60" providerId="ADAL" clId="{F1129027-CDAF-4BC5-9736-3CE1A74C5843}" dt="2023-01-25T05:06:04.585" v="2171" actId="478"/>
          <ac:picMkLst>
            <pc:docMk/>
            <pc:sldMk cId="1803553837" sldId="360"/>
            <ac:picMk id="5" creationId="{973F26F6-8472-ABAB-5173-FC585CC04B89}"/>
          </ac:picMkLst>
        </pc:picChg>
        <pc:picChg chg="add del mod">
          <ac:chgData name="Shalinee Dutta" userId="81814622-4403-4d18-b1d2-b3d8ada0de60" providerId="ADAL" clId="{F1129027-CDAF-4BC5-9736-3CE1A74C5843}" dt="2023-01-25T05:09:12.164" v="2179" actId="478"/>
          <ac:picMkLst>
            <pc:docMk/>
            <pc:sldMk cId="1803553837" sldId="360"/>
            <ac:picMk id="6" creationId="{0D87B471-88F7-5E5D-0D5F-ECAF6CBEDA9C}"/>
          </ac:picMkLst>
        </pc:picChg>
        <pc:picChg chg="add mod ord">
          <ac:chgData name="Shalinee Dutta" userId="81814622-4403-4d18-b1d2-b3d8ada0de60" providerId="ADAL" clId="{F1129027-CDAF-4BC5-9736-3CE1A74C5843}" dt="2023-01-25T05:12:19.804" v="2191" actId="1076"/>
          <ac:picMkLst>
            <pc:docMk/>
            <pc:sldMk cId="1803553837" sldId="360"/>
            <ac:picMk id="8" creationId="{227B1081-DF22-938E-2BBE-74291905BF87}"/>
          </ac:picMkLst>
        </pc:picChg>
        <pc:picChg chg="add mod">
          <ac:chgData name="Shalinee Dutta" userId="81814622-4403-4d18-b1d2-b3d8ada0de60" providerId="ADAL" clId="{F1129027-CDAF-4BC5-9736-3CE1A74C5843}" dt="2023-01-25T05:13:11.571" v="2198" actId="1076"/>
          <ac:picMkLst>
            <pc:docMk/>
            <pc:sldMk cId="1803553837" sldId="360"/>
            <ac:picMk id="11" creationId="{0C18B267-7ED5-FFED-A2DA-A7415AD3F050}"/>
          </ac:picMkLst>
        </pc:picChg>
      </pc:sldChg>
      <pc:sldChg chg="addSp delSp modSp add mod setBg delDesignElem modNotesTx">
        <pc:chgData name="Shalinee Dutta" userId="81814622-4403-4d18-b1d2-b3d8ada0de60" providerId="ADAL" clId="{F1129027-CDAF-4BC5-9736-3CE1A74C5843}" dt="2023-01-25T09:24:42.319" v="2906" actId="26606"/>
        <pc:sldMkLst>
          <pc:docMk/>
          <pc:sldMk cId="2612957089" sldId="361"/>
        </pc:sldMkLst>
        <pc:spChg chg="mod">
          <ac:chgData name="Shalinee Dutta" userId="81814622-4403-4d18-b1d2-b3d8ada0de60" providerId="ADAL" clId="{F1129027-CDAF-4BC5-9736-3CE1A74C5843}" dt="2023-01-25T09:24:15.743" v="2903" actId="207"/>
          <ac:spMkLst>
            <pc:docMk/>
            <pc:sldMk cId="2612957089" sldId="361"/>
            <ac:spMk id="2" creationId="{9D74A403-CF54-C4FB-CD8E-46F35FF2167F}"/>
          </ac:spMkLst>
        </pc:spChg>
        <pc:spChg chg="add del mod">
          <ac:chgData name="Shalinee Dutta" userId="81814622-4403-4d18-b1d2-b3d8ada0de60" providerId="ADAL" clId="{F1129027-CDAF-4BC5-9736-3CE1A74C5843}" dt="2023-01-25T09:24:00.712" v="2900" actId="26606"/>
          <ac:spMkLst>
            <pc:docMk/>
            <pc:sldMk cId="2612957089" sldId="361"/>
            <ac:spMk id="3" creationId="{393BBB84-7BF4-34B6-8269-262F48684D4F}"/>
          </ac:spMkLst>
        </pc:spChg>
        <pc:spChg chg="del">
          <ac:chgData name="Shalinee Dutta" userId="81814622-4403-4d18-b1d2-b3d8ada0de60" providerId="ADAL" clId="{F1129027-CDAF-4BC5-9736-3CE1A74C5843}" dt="2023-01-25T05:38:44.855" v="2423"/>
          <ac:spMkLst>
            <pc:docMk/>
            <pc:sldMk cId="2612957089" sldId="361"/>
            <ac:spMk id="6" creationId="{2E80C965-DB6D-4F81-9E9E-B027384D0BD6}"/>
          </ac:spMkLst>
        </pc:spChg>
        <pc:spChg chg="del">
          <ac:chgData name="Shalinee Dutta" userId="81814622-4403-4d18-b1d2-b3d8ada0de60" providerId="ADAL" clId="{F1129027-CDAF-4BC5-9736-3CE1A74C5843}" dt="2023-01-25T05:38:44.855" v="2423"/>
          <ac:spMkLst>
            <pc:docMk/>
            <pc:sldMk cId="2612957089" sldId="361"/>
            <ac:spMk id="7" creationId="{A580F890-B085-4E95-96AA-55AEBEC5CE6E}"/>
          </ac:spMkLst>
        </pc:spChg>
        <pc:spChg chg="del">
          <ac:chgData name="Shalinee Dutta" userId="81814622-4403-4d18-b1d2-b3d8ada0de60" providerId="ADAL" clId="{F1129027-CDAF-4BC5-9736-3CE1A74C5843}" dt="2023-01-25T05:38:44.855" v="2423"/>
          <ac:spMkLst>
            <pc:docMk/>
            <pc:sldMk cId="2612957089" sldId="361"/>
            <ac:spMk id="8" creationId="{2B566528-1B12-4246-9431-5C2D7D081168}"/>
          </ac:spMkLst>
        </pc:spChg>
        <pc:spChg chg="del">
          <ac:chgData name="Shalinee Dutta" userId="81814622-4403-4d18-b1d2-b3d8ada0de60" providerId="ADAL" clId="{F1129027-CDAF-4BC5-9736-3CE1A74C5843}" dt="2023-01-25T05:38:44.855" v="2423"/>
          <ac:spMkLst>
            <pc:docMk/>
            <pc:sldMk cId="2612957089" sldId="361"/>
            <ac:spMk id="9" creationId="{1E547BA6-BAE0-43BB-A7CA-60F69CE252F0}"/>
          </ac:spMkLst>
        </pc:spChg>
        <pc:spChg chg="del">
          <ac:chgData name="Shalinee Dutta" userId="81814622-4403-4d18-b1d2-b3d8ada0de60" providerId="ADAL" clId="{F1129027-CDAF-4BC5-9736-3CE1A74C5843}" dt="2023-01-25T05:38:44.855" v="2423"/>
          <ac:spMkLst>
            <pc:docMk/>
            <pc:sldMk cId="2612957089" sldId="361"/>
            <ac:spMk id="14" creationId="{D3F51FEB-38FB-4F6C-9F7B-2F2AFAB65463}"/>
          </ac:spMkLst>
        </pc:spChg>
        <pc:spChg chg="add">
          <ac:chgData name="Shalinee Dutta" userId="81814622-4403-4d18-b1d2-b3d8ada0de60" providerId="ADAL" clId="{F1129027-CDAF-4BC5-9736-3CE1A74C5843}" dt="2023-01-25T09:24:00.712" v="2900" actId="26606"/>
          <ac:spMkLst>
            <pc:docMk/>
            <pc:sldMk cId="2612957089" sldId="361"/>
            <ac:spMk id="16" creationId="{1E547BA6-BAE0-43BB-A7CA-60F69CE252F0}"/>
          </ac:spMkLst>
        </pc:spChg>
        <pc:spChg chg="add">
          <ac:chgData name="Shalinee Dutta" userId="81814622-4403-4d18-b1d2-b3d8ada0de60" providerId="ADAL" clId="{F1129027-CDAF-4BC5-9736-3CE1A74C5843}" dt="2023-01-25T09:24:00.712" v="2900" actId="26606"/>
          <ac:spMkLst>
            <pc:docMk/>
            <pc:sldMk cId="2612957089" sldId="361"/>
            <ac:spMk id="21" creationId="{2B566528-1B12-4246-9431-5C2D7D081168}"/>
          </ac:spMkLst>
        </pc:spChg>
        <pc:spChg chg="add del">
          <ac:chgData name="Shalinee Dutta" userId="81814622-4403-4d18-b1d2-b3d8ada0de60" providerId="ADAL" clId="{F1129027-CDAF-4BC5-9736-3CE1A74C5843}" dt="2023-01-25T09:24:42.319" v="2906" actId="26606"/>
          <ac:spMkLst>
            <pc:docMk/>
            <pc:sldMk cId="2612957089" sldId="361"/>
            <ac:spMk id="22" creationId="{393BBB84-7BF4-34B6-8269-262F48684D4F}"/>
          </ac:spMkLst>
        </pc:spChg>
        <pc:spChg chg="add">
          <ac:chgData name="Shalinee Dutta" userId="81814622-4403-4d18-b1d2-b3d8ada0de60" providerId="ADAL" clId="{F1129027-CDAF-4BC5-9736-3CE1A74C5843}" dt="2023-01-25T09:24:00.712" v="2900" actId="26606"/>
          <ac:spMkLst>
            <pc:docMk/>
            <pc:sldMk cId="2612957089" sldId="361"/>
            <ac:spMk id="23" creationId="{2E80C965-DB6D-4F81-9E9E-B027384D0BD6}"/>
          </ac:spMkLst>
        </pc:spChg>
        <pc:spChg chg="add">
          <ac:chgData name="Shalinee Dutta" userId="81814622-4403-4d18-b1d2-b3d8ada0de60" providerId="ADAL" clId="{F1129027-CDAF-4BC5-9736-3CE1A74C5843}" dt="2023-01-25T09:24:00.712" v="2900" actId="26606"/>
          <ac:spMkLst>
            <pc:docMk/>
            <pc:sldMk cId="2612957089" sldId="361"/>
            <ac:spMk id="24" creationId="{A580F890-B085-4E95-96AA-55AEBEC5CE6E}"/>
          </ac:spMkLst>
        </pc:spChg>
        <pc:spChg chg="add">
          <ac:chgData name="Shalinee Dutta" userId="81814622-4403-4d18-b1d2-b3d8ada0de60" providerId="ADAL" clId="{F1129027-CDAF-4BC5-9736-3CE1A74C5843}" dt="2023-01-25T09:24:00.712" v="2900" actId="26606"/>
          <ac:spMkLst>
            <pc:docMk/>
            <pc:sldMk cId="2612957089" sldId="361"/>
            <ac:spMk id="25" creationId="{D3F51FEB-38FB-4F6C-9F7B-2F2AFAB65463}"/>
          </ac:spMkLst>
        </pc:spChg>
        <pc:graphicFrameChg chg="add del">
          <ac:chgData name="Shalinee Dutta" userId="81814622-4403-4d18-b1d2-b3d8ada0de60" providerId="ADAL" clId="{F1129027-CDAF-4BC5-9736-3CE1A74C5843}" dt="2023-01-25T09:23:23.192" v="2889" actId="26606"/>
          <ac:graphicFrameMkLst>
            <pc:docMk/>
            <pc:sldMk cId="2612957089" sldId="361"/>
            <ac:graphicFrameMk id="5" creationId="{010D78ED-757C-89A3-9BBA-62177881038F}"/>
          </ac:graphicFrameMkLst>
        </pc:graphicFrameChg>
        <pc:graphicFrameChg chg="add del">
          <ac:chgData name="Shalinee Dutta" userId="81814622-4403-4d18-b1d2-b3d8ada0de60" providerId="ADAL" clId="{F1129027-CDAF-4BC5-9736-3CE1A74C5843}" dt="2023-01-25T09:23:35.484" v="2891" actId="26606"/>
          <ac:graphicFrameMkLst>
            <pc:docMk/>
            <pc:sldMk cId="2612957089" sldId="361"/>
            <ac:graphicFrameMk id="10" creationId="{4FDBDB7F-9254-B650-5510-B1D0BB44A7C3}"/>
          </ac:graphicFrameMkLst>
        </pc:graphicFrameChg>
        <pc:graphicFrameChg chg="add del">
          <ac:chgData name="Shalinee Dutta" userId="81814622-4403-4d18-b1d2-b3d8ada0de60" providerId="ADAL" clId="{F1129027-CDAF-4BC5-9736-3CE1A74C5843}" dt="2023-01-25T09:23:38.234" v="2893" actId="26606"/>
          <ac:graphicFrameMkLst>
            <pc:docMk/>
            <pc:sldMk cId="2612957089" sldId="361"/>
            <ac:graphicFrameMk id="12" creationId="{C3EFDA07-6074-A719-D5D8-7DFF439C3435}"/>
          </ac:graphicFrameMkLst>
        </pc:graphicFrameChg>
        <pc:graphicFrameChg chg="add del">
          <ac:chgData name="Shalinee Dutta" userId="81814622-4403-4d18-b1d2-b3d8ada0de60" providerId="ADAL" clId="{F1129027-CDAF-4BC5-9736-3CE1A74C5843}" dt="2023-01-25T09:23:42.673" v="2895" actId="26606"/>
          <ac:graphicFrameMkLst>
            <pc:docMk/>
            <pc:sldMk cId="2612957089" sldId="361"/>
            <ac:graphicFrameMk id="15" creationId="{4FDBDB7F-9254-B650-5510-B1D0BB44A7C3}"/>
          </ac:graphicFrameMkLst>
        </pc:graphicFrameChg>
        <pc:graphicFrameChg chg="add del">
          <ac:chgData name="Shalinee Dutta" userId="81814622-4403-4d18-b1d2-b3d8ada0de60" providerId="ADAL" clId="{F1129027-CDAF-4BC5-9736-3CE1A74C5843}" dt="2023-01-25T09:23:44.472" v="2897" actId="26606"/>
          <ac:graphicFrameMkLst>
            <pc:docMk/>
            <pc:sldMk cId="2612957089" sldId="361"/>
            <ac:graphicFrameMk id="17" creationId="{A4136C77-A7E7-F06E-92CA-123E88DEFD0C}"/>
          </ac:graphicFrameMkLst>
        </pc:graphicFrameChg>
        <pc:graphicFrameChg chg="add del">
          <ac:chgData name="Shalinee Dutta" userId="81814622-4403-4d18-b1d2-b3d8ada0de60" providerId="ADAL" clId="{F1129027-CDAF-4BC5-9736-3CE1A74C5843}" dt="2023-01-25T09:24:00.704" v="2899" actId="26606"/>
          <ac:graphicFrameMkLst>
            <pc:docMk/>
            <pc:sldMk cId="2612957089" sldId="361"/>
            <ac:graphicFrameMk id="19" creationId="{010D78ED-757C-89A3-9BBA-62177881038F}"/>
          </ac:graphicFrameMkLst>
        </pc:graphicFrameChg>
        <pc:graphicFrameChg chg="add del">
          <ac:chgData name="Shalinee Dutta" userId="81814622-4403-4d18-b1d2-b3d8ada0de60" providerId="ADAL" clId="{F1129027-CDAF-4BC5-9736-3CE1A74C5843}" dt="2023-01-25T09:24:42.297" v="2905" actId="26606"/>
          <ac:graphicFrameMkLst>
            <pc:docMk/>
            <pc:sldMk cId="2612957089" sldId="361"/>
            <ac:graphicFrameMk id="27" creationId="{8F94380C-38BD-BB31-B5A5-E77FF0CBC271}"/>
          </ac:graphicFrameMkLst>
        </pc:graphicFrameChg>
        <pc:graphicFrameChg chg="add">
          <ac:chgData name="Shalinee Dutta" userId="81814622-4403-4d18-b1d2-b3d8ada0de60" providerId="ADAL" clId="{F1129027-CDAF-4BC5-9736-3CE1A74C5843}" dt="2023-01-25T09:24:42.319" v="2906" actId="26606"/>
          <ac:graphicFrameMkLst>
            <pc:docMk/>
            <pc:sldMk cId="2612957089" sldId="361"/>
            <ac:graphicFrameMk id="29" creationId="{EB4062BB-DD63-439E-E923-3950A83588D2}"/>
          </ac:graphicFrameMkLst>
        </pc:graphicFrameChg>
      </pc:sldChg>
      <pc:sldChg chg="addSp delSp modSp add mod setBg delDesignElem modNotesTx">
        <pc:chgData name="Shalinee Dutta" userId="81814622-4403-4d18-b1d2-b3d8ada0de60" providerId="ADAL" clId="{F1129027-CDAF-4BC5-9736-3CE1A74C5843}" dt="2023-01-25T12:45:05.396" v="3091" actId="207"/>
        <pc:sldMkLst>
          <pc:docMk/>
          <pc:sldMk cId="2840136618" sldId="362"/>
        </pc:sldMkLst>
        <pc:spChg chg="mod">
          <ac:chgData name="Shalinee Dutta" userId="81814622-4403-4d18-b1d2-b3d8ada0de60" providerId="ADAL" clId="{F1129027-CDAF-4BC5-9736-3CE1A74C5843}" dt="2023-01-25T12:45:05.396" v="3091" actId="207"/>
          <ac:spMkLst>
            <pc:docMk/>
            <pc:sldMk cId="2840136618" sldId="362"/>
            <ac:spMk id="2" creationId="{9D74A403-CF54-C4FB-CD8E-46F35FF2167F}"/>
          </ac:spMkLst>
        </pc:spChg>
        <pc:spChg chg="mod">
          <ac:chgData name="Shalinee Dutta" userId="81814622-4403-4d18-b1d2-b3d8ada0de60" providerId="ADAL" clId="{F1129027-CDAF-4BC5-9736-3CE1A74C5843}" dt="2023-01-25T12:44:49.749" v="3088" actId="26606"/>
          <ac:spMkLst>
            <pc:docMk/>
            <pc:sldMk cId="2840136618" sldId="362"/>
            <ac:spMk id="3" creationId="{393BBB84-7BF4-34B6-8269-262F48684D4F}"/>
          </ac:spMkLst>
        </pc:spChg>
        <pc:spChg chg="del">
          <ac:chgData name="Shalinee Dutta" userId="81814622-4403-4d18-b1d2-b3d8ada0de60" providerId="ADAL" clId="{F1129027-CDAF-4BC5-9736-3CE1A74C5843}" dt="2023-01-25T05:39:10.482" v="2468"/>
          <ac:spMkLst>
            <pc:docMk/>
            <pc:sldMk cId="2840136618" sldId="362"/>
            <ac:spMk id="6" creationId="{2E80C965-DB6D-4F81-9E9E-B027384D0BD6}"/>
          </ac:spMkLst>
        </pc:spChg>
        <pc:spChg chg="del">
          <ac:chgData name="Shalinee Dutta" userId="81814622-4403-4d18-b1d2-b3d8ada0de60" providerId="ADAL" clId="{F1129027-CDAF-4BC5-9736-3CE1A74C5843}" dt="2023-01-25T05:39:10.482" v="2468"/>
          <ac:spMkLst>
            <pc:docMk/>
            <pc:sldMk cId="2840136618" sldId="362"/>
            <ac:spMk id="7" creationId="{A580F890-B085-4E95-96AA-55AEBEC5CE6E}"/>
          </ac:spMkLst>
        </pc:spChg>
        <pc:spChg chg="del">
          <ac:chgData name="Shalinee Dutta" userId="81814622-4403-4d18-b1d2-b3d8ada0de60" providerId="ADAL" clId="{F1129027-CDAF-4BC5-9736-3CE1A74C5843}" dt="2023-01-25T05:39:10.482" v="2468"/>
          <ac:spMkLst>
            <pc:docMk/>
            <pc:sldMk cId="2840136618" sldId="362"/>
            <ac:spMk id="8" creationId="{2B566528-1B12-4246-9431-5C2D7D081168}"/>
          </ac:spMkLst>
        </pc:spChg>
        <pc:spChg chg="del">
          <ac:chgData name="Shalinee Dutta" userId="81814622-4403-4d18-b1d2-b3d8ada0de60" providerId="ADAL" clId="{F1129027-CDAF-4BC5-9736-3CE1A74C5843}" dt="2023-01-25T05:39:10.482" v="2468"/>
          <ac:spMkLst>
            <pc:docMk/>
            <pc:sldMk cId="2840136618" sldId="362"/>
            <ac:spMk id="9" creationId="{1E547BA6-BAE0-43BB-A7CA-60F69CE252F0}"/>
          </ac:spMkLst>
        </pc:spChg>
        <pc:spChg chg="add">
          <ac:chgData name="Shalinee Dutta" userId="81814622-4403-4d18-b1d2-b3d8ada0de60" providerId="ADAL" clId="{F1129027-CDAF-4BC5-9736-3CE1A74C5843}" dt="2023-01-25T12:44:49.749" v="3088" actId="26606"/>
          <ac:spMkLst>
            <pc:docMk/>
            <pc:sldMk cId="2840136618" sldId="362"/>
            <ac:spMk id="10" creationId="{2B566528-1B12-4246-9431-5C2D7D081168}"/>
          </ac:spMkLst>
        </pc:spChg>
        <pc:spChg chg="add">
          <ac:chgData name="Shalinee Dutta" userId="81814622-4403-4d18-b1d2-b3d8ada0de60" providerId="ADAL" clId="{F1129027-CDAF-4BC5-9736-3CE1A74C5843}" dt="2023-01-25T12:44:49.749" v="3088" actId="26606"/>
          <ac:spMkLst>
            <pc:docMk/>
            <pc:sldMk cId="2840136618" sldId="362"/>
            <ac:spMk id="11" creationId="{A580F890-B085-4E95-96AA-55AEBEC5CE6E}"/>
          </ac:spMkLst>
        </pc:spChg>
        <pc:spChg chg="add">
          <ac:chgData name="Shalinee Dutta" userId="81814622-4403-4d18-b1d2-b3d8ada0de60" providerId="ADAL" clId="{F1129027-CDAF-4BC5-9736-3CE1A74C5843}" dt="2023-01-25T12:44:49.749" v="3088" actId="26606"/>
          <ac:spMkLst>
            <pc:docMk/>
            <pc:sldMk cId="2840136618" sldId="362"/>
            <ac:spMk id="12" creationId="{2E80C965-DB6D-4F81-9E9E-B027384D0BD6}"/>
          </ac:spMkLst>
        </pc:spChg>
        <pc:spChg chg="del">
          <ac:chgData name="Shalinee Dutta" userId="81814622-4403-4d18-b1d2-b3d8ada0de60" providerId="ADAL" clId="{F1129027-CDAF-4BC5-9736-3CE1A74C5843}" dt="2023-01-25T05:39:10.482" v="2468"/>
          <ac:spMkLst>
            <pc:docMk/>
            <pc:sldMk cId="2840136618" sldId="362"/>
            <ac:spMk id="14" creationId="{D3F51FEB-38FB-4F6C-9F7B-2F2AFAB65463}"/>
          </ac:spMkLst>
        </pc:spChg>
        <pc:spChg chg="add">
          <ac:chgData name="Shalinee Dutta" userId="81814622-4403-4d18-b1d2-b3d8ada0de60" providerId="ADAL" clId="{F1129027-CDAF-4BC5-9736-3CE1A74C5843}" dt="2023-01-25T12:44:49.749" v="3088" actId="26606"/>
          <ac:spMkLst>
            <pc:docMk/>
            <pc:sldMk cId="2840136618" sldId="362"/>
            <ac:spMk id="16" creationId="{D3F51FEB-38FB-4F6C-9F7B-2F2AFAB65463}"/>
          </ac:spMkLst>
        </pc:spChg>
        <pc:spChg chg="add">
          <ac:chgData name="Shalinee Dutta" userId="81814622-4403-4d18-b1d2-b3d8ada0de60" providerId="ADAL" clId="{F1129027-CDAF-4BC5-9736-3CE1A74C5843}" dt="2023-01-25T12:44:49.749" v="3088" actId="26606"/>
          <ac:spMkLst>
            <pc:docMk/>
            <pc:sldMk cId="2840136618" sldId="362"/>
            <ac:spMk id="18" creationId="{1E547BA6-BAE0-43BB-A7CA-60F69CE252F0}"/>
          </ac:spMkLst>
        </pc:spChg>
      </pc:sldChg>
      <pc:sldChg chg="addSp delSp modSp add mod ord setBg delDesignElem modNotesTx">
        <pc:chgData name="Shalinee Dutta" userId="81814622-4403-4d18-b1d2-b3d8ada0de60" providerId="ADAL" clId="{F1129027-CDAF-4BC5-9736-3CE1A74C5843}" dt="2023-02-01T06:06:37.762" v="3209"/>
        <pc:sldMkLst>
          <pc:docMk/>
          <pc:sldMk cId="3721141454" sldId="363"/>
        </pc:sldMkLst>
        <pc:spChg chg="mod">
          <ac:chgData name="Shalinee Dutta" userId="81814622-4403-4d18-b1d2-b3d8ada0de60" providerId="ADAL" clId="{F1129027-CDAF-4BC5-9736-3CE1A74C5843}" dt="2023-01-25T11:34:22.445" v="3069" actId="207"/>
          <ac:spMkLst>
            <pc:docMk/>
            <pc:sldMk cId="3721141454" sldId="363"/>
            <ac:spMk id="2" creationId="{9D74A403-CF54-C4FB-CD8E-46F35FF2167F}"/>
          </ac:spMkLst>
        </pc:spChg>
        <pc:spChg chg="mod">
          <ac:chgData name="Shalinee Dutta" userId="81814622-4403-4d18-b1d2-b3d8ada0de60" providerId="ADAL" clId="{F1129027-CDAF-4BC5-9736-3CE1A74C5843}" dt="2023-01-25T11:34:30.981" v="3071" actId="5793"/>
          <ac:spMkLst>
            <pc:docMk/>
            <pc:sldMk cId="3721141454" sldId="363"/>
            <ac:spMk id="3" creationId="{393BBB84-7BF4-34B6-8269-262F48684D4F}"/>
          </ac:spMkLst>
        </pc:spChg>
        <pc:spChg chg="add">
          <ac:chgData name="Shalinee Dutta" userId="81814622-4403-4d18-b1d2-b3d8ada0de60" providerId="ADAL" clId="{F1129027-CDAF-4BC5-9736-3CE1A74C5843}" dt="2023-01-25T11:34:07.927" v="3066" actId="26606"/>
          <ac:spMkLst>
            <pc:docMk/>
            <pc:sldMk cId="3721141454" sldId="363"/>
            <ac:spMk id="5" creationId="{2B566528-1B12-4246-9431-5C2D7D081168}"/>
          </ac:spMkLst>
        </pc:spChg>
        <pc:spChg chg="del">
          <ac:chgData name="Shalinee Dutta" userId="81814622-4403-4d18-b1d2-b3d8ada0de60" providerId="ADAL" clId="{F1129027-CDAF-4BC5-9736-3CE1A74C5843}" dt="2023-01-25T05:40:20.261" v="2492"/>
          <ac:spMkLst>
            <pc:docMk/>
            <pc:sldMk cId="3721141454" sldId="363"/>
            <ac:spMk id="6" creationId="{2E80C965-DB6D-4F81-9E9E-B027384D0BD6}"/>
          </ac:spMkLst>
        </pc:spChg>
        <pc:spChg chg="del">
          <ac:chgData name="Shalinee Dutta" userId="81814622-4403-4d18-b1d2-b3d8ada0de60" providerId="ADAL" clId="{F1129027-CDAF-4BC5-9736-3CE1A74C5843}" dt="2023-01-25T05:40:20.261" v="2492"/>
          <ac:spMkLst>
            <pc:docMk/>
            <pc:sldMk cId="3721141454" sldId="363"/>
            <ac:spMk id="7" creationId="{A580F890-B085-4E95-96AA-55AEBEC5CE6E}"/>
          </ac:spMkLst>
        </pc:spChg>
        <pc:spChg chg="del">
          <ac:chgData name="Shalinee Dutta" userId="81814622-4403-4d18-b1d2-b3d8ada0de60" providerId="ADAL" clId="{F1129027-CDAF-4BC5-9736-3CE1A74C5843}" dt="2023-01-25T05:40:20.261" v="2492"/>
          <ac:spMkLst>
            <pc:docMk/>
            <pc:sldMk cId="3721141454" sldId="363"/>
            <ac:spMk id="8" creationId="{2B566528-1B12-4246-9431-5C2D7D081168}"/>
          </ac:spMkLst>
        </pc:spChg>
        <pc:spChg chg="del">
          <ac:chgData name="Shalinee Dutta" userId="81814622-4403-4d18-b1d2-b3d8ada0de60" providerId="ADAL" clId="{F1129027-CDAF-4BC5-9736-3CE1A74C5843}" dt="2023-01-25T05:40:20.261" v="2492"/>
          <ac:spMkLst>
            <pc:docMk/>
            <pc:sldMk cId="3721141454" sldId="363"/>
            <ac:spMk id="9" creationId="{1E547BA6-BAE0-43BB-A7CA-60F69CE252F0}"/>
          </ac:spMkLst>
        </pc:spChg>
        <pc:spChg chg="add">
          <ac:chgData name="Shalinee Dutta" userId="81814622-4403-4d18-b1d2-b3d8ada0de60" providerId="ADAL" clId="{F1129027-CDAF-4BC5-9736-3CE1A74C5843}" dt="2023-01-25T11:34:07.927" v="3066" actId="26606"/>
          <ac:spMkLst>
            <pc:docMk/>
            <pc:sldMk cId="3721141454" sldId="363"/>
            <ac:spMk id="10" creationId="{2E80C965-DB6D-4F81-9E9E-B027384D0BD6}"/>
          </ac:spMkLst>
        </pc:spChg>
        <pc:spChg chg="add">
          <ac:chgData name="Shalinee Dutta" userId="81814622-4403-4d18-b1d2-b3d8ada0de60" providerId="ADAL" clId="{F1129027-CDAF-4BC5-9736-3CE1A74C5843}" dt="2023-01-25T11:34:07.927" v="3066" actId="26606"/>
          <ac:spMkLst>
            <pc:docMk/>
            <pc:sldMk cId="3721141454" sldId="363"/>
            <ac:spMk id="11" creationId="{D3F51FEB-38FB-4F6C-9F7B-2F2AFAB65463}"/>
          </ac:spMkLst>
        </pc:spChg>
        <pc:spChg chg="add">
          <ac:chgData name="Shalinee Dutta" userId="81814622-4403-4d18-b1d2-b3d8ada0de60" providerId="ADAL" clId="{F1129027-CDAF-4BC5-9736-3CE1A74C5843}" dt="2023-01-25T11:34:07.927" v="3066" actId="26606"/>
          <ac:spMkLst>
            <pc:docMk/>
            <pc:sldMk cId="3721141454" sldId="363"/>
            <ac:spMk id="12" creationId="{A580F890-B085-4E95-96AA-55AEBEC5CE6E}"/>
          </ac:spMkLst>
        </pc:spChg>
        <pc:spChg chg="del">
          <ac:chgData name="Shalinee Dutta" userId="81814622-4403-4d18-b1d2-b3d8ada0de60" providerId="ADAL" clId="{F1129027-CDAF-4BC5-9736-3CE1A74C5843}" dt="2023-01-25T05:40:20.261" v="2492"/>
          <ac:spMkLst>
            <pc:docMk/>
            <pc:sldMk cId="3721141454" sldId="363"/>
            <ac:spMk id="14" creationId="{D3F51FEB-38FB-4F6C-9F7B-2F2AFAB65463}"/>
          </ac:spMkLst>
        </pc:spChg>
        <pc:spChg chg="add">
          <ac:chgData name="Shalinee Dutta" userId="81814622-4403-4d18-b1d2-b3d8ada0de60" providerId="ADAL" clId="{F1129027-CDAF-4BC5-9736-3CE1A74C5843}" dt="2023-01-25T11:34:07.927" v="3066" actId="26606"/>
          <ac:spMkLst>
            <pc:docMk/>
            <pc:sldMk cId="3721141454" sldId="363"/>
            <ac:spMk id="16" creationId="{1E547BA6-BAE0-43BB-A7CA-60F69CE252F0}"/>
          </ac:spMkLst>
        </pc:spChg>
      </pc:sldChg>
      <pc:sldChg chg="addSp modSp add mod setBg">
        <pc:chgData name="Shalinee Dutta" userId="81814622-4403-4d18-b1d2-b3d8ada0de60" providerId="ADAL" clId="{F1129027-CDAF-4BC5-9736-3CE1A74C5843}" dt="2023-01-25T06:28:38.708" v="2756" actId="33524"/>
        <pc:sldMkLst>
          <pc:docMk/>
          <pc:sldMk cId="1138027027" sldId="364"/>
        </pc:sldMkLst>
        <pc:spChg chg="mod">
          <ac:chgData name="Shalinee Dutta" userId="81814622-4403-4d18-b1d2-b3d8ada0de60" providerId="ADAL" clId="{F1129027-CDAF-4BC5-9736-3CE1A74C5843}" dt="2023-01-25T06:28:25.328" v="2755" actId="207"/>
          <ac:spMkLst>
            <pc:docMk/>
            <pc:sldMk cId="1138027027" sldId="364"/>
            <ac:spMk id="2" creationId="{9D74A403-CF54-C4FB-CD8E-46F35FF2167F}"/>
          </ac:spMkLst>
        </pc:spChg>
        <pc:spChg chg="mod">
          <ac:chgData name="Shalinee Dutta" userId="81814622-4403-4d18-b1d2-b3d8ada0de60" providerId="ADAL" clId="{F1129027-CDAF-4BC5-9736-3CE1A74C5843}" dt="2023-01-25T06:28:38.708" v="2756" actId="33524"/>
          <ac:spMkLst>
            <pc:docMk/>
            <pc:sldMk cId="1138027027" sldId="364"/>
            <ac:spMk id="3" creationId="{393BBB84-7BF4-34B6-8269-262F48684D4F}"/>
          </ac:spMkLst>
        </pc:spChg>
        <pc:spChg chg="add">
          <ac:chgData name="Shalinee Dutta" userId="81814622-4403-4d18-b1d2-b3d8ada0de60" providerId="ADAL" clId="{F1129027-CDAF-4BC5-9736-3CE1A74C5843}" dt="2023-01-25T06:28:10.027" v="2752" actId="26606"/>
          <ac:spMkLst>
            <pc:docMk/>
            <pc:sldMk cId="1138027027" sldId="364"/>
            <ac:spMk id="8" creationId="{2B566528-1B12-4246-9431-5C2D7D081168}"/>
          </ac:spMkLst>
        </pc:spChg>
        <pc:spChg chg="add">
          <ac:chgData name="Shalinee Dutta" userId="81814622-4403-4d18-b1d2-b3d8ada0de60" providerId="ADAL" clId="{F1129027-CDAF-4BC5-9736-3CE1A74C5843}" dt="2023-01-25T06:28:10.027" v="2752" actId="26606"/>
          <ac:spMkLst>
            <pc:docMk/>
            <pc:sldMk cId="1138027027" sldId="364"/>
            <ac:spMk id="10" creationId="{2E80C965-DB6D-4F81-9E9E-B027384D0BD6}"/>
          </ac:spMkLst>
        </pc:spChg>
        <pc:spChg chg="add">
          <ac:chgData name="Shalinee Dutta" userId="81814622-4403-4d18-b1d2-b3d8ada0de60" providerId="ADAL" clId="{F1129027-CDAF-4BC5-9736-3CE1A74C5843}" dt="2023-01-25T06:28:10.027" v="2752" actId="26606"/>
          <ac:spMkLst>
            <pc:docMk/>
            <pc:sldMk cId="1138027027" sldId="364"/>
            <ac:spMk id="12" creationId="{A580F890-B085-4E95-96AA-55AEBEC5CE6E}"/>
          </ac:spMkLst>
        </pc:spChg>
        <pc:spChg chg="add">
          <ac:chgData name="Shalinee Dutta" userId="81814622-4403-4d18-b1d2-b3d8ada0de60" providerId="ADAL" clId="{F1129027-CDAF-4BC5-9736-3CE1A74C5843}" dt="2023-01-25T06:28:10.027" v="2752" actId="26606"/>
          <ac:spMkLst>
            <pc:docMk/>
            <pc:sldMk cId="1138027027" sldId="364"/>
            <ac:spMk id="14" creationId="{D3F51FEB-38FB-4F6C-9F7B-2F2AFAB65463}"/>
          </ac:spMkLst>
        </pc:spChg>
        <pc:spChg chg="add">
          <ac:chgData name="Shalinee Dutta" userId="81814622-4403-4d18-b1d2-b3d8ada0de60" providerId="ADAL" clId="{F1129027-CDAF-4BC5-9736-3CE1A74C5843}" dt="2023-01-25T06:28:10.027" v="2752" actId="26606"/>
          <ac:spMkLst>
            <pc:docMk/>
            <pc:sldMk cId="1138027027" sldId="364"/>
            <ac:spMk id="16" creationId="{1E547BA6-BAE0-43BB-A7CA-60F69CE252F0}"/>
          </ac:spMkLst>
        </pc:spChg>
      </pc:sldChg>
      <pc:sldChg chg="addSp modSp mod setBg">
        <pc:chgData name="Shalinee Dutta" userId="81814622-4403-4d18-b1d2-b3d8ada0de60" providerId="ADAL" clId="{F1129027-CDAF-4BC5-9736-3CE1A74C5843}" dt="2023-01-25T12:42:55.221" v="3075" actId="207"/>
        <pc:sldMkLst>
          <pc:docMk/>
          <pc:sldMk cId="2479959225" sldId="365"/>
        </pc:sldMkLst>
        <pc:spChg chg="mod">
          <ac:chgData name="Shalinee Dutta" userId="81814622-4403-4d18-b1d2-b3d8ada0de60" providerId="ADAL" clId="{F1129027-CDAF-4BC5-9736-3CE1A74C5843}" dt="2023-01-25T12:42:55.221" v="3075" actId="207"/>
          <ac:spMkLst>
            <pc:docMk/>
            <pc:sldMk cId="2479959225" sldId="365"/>
            <ac:spMk id="2" creationId="{97D6A831-571A-027C-AB6E-BA99C65010A8}"/>
          </ac:spMkLst>
        </pc:spChg>
        <pc:spChg chg="mod">
          <ac:chgData name="Shalinee Dutta" userId="81814622-4403-4d18-b1d2-b3d8ada0de60" providerId="ADAL" clId="{F1129027-CDAF-4BC5-9736-3CE1A74C5843}" dt="2023-01-25T12:42:44.443" v="3072" actId="26606"/>
          <ac:spMkLst>
            <pc:docMk/>
            <pc:sldMk cId="2479959225" sldId="365"/>
            <ac:spMk id="3" creationId="{99627481-0130-6462-C1F3-2B3A379E550B}"/>
          </ac:spMkLst>
        </pc:spChg>
        <pc:spChg chg="add">
          <ac:chgData name="Shalinee Dutta" userId="81814622-4403-4d18-b1d2-b3d8ada0de60" providerId="ADAL" clId="{F1129027-CDAF-4BC5-9736-3CE1A74C5843}" dt="2023-01-25T12:42:44.443" v="3072" actId="26606"/>
          <ac:spMkLst>
            <pc:docMk/>
            <pc:sldMk cId="2479959225" sldId="365"/>
            <ac:spMk id="8" creationId="{2B566528-1B12-4246-9431-5C2D7D081168}"/>
          </ac:spMkLst>
        </pc:spChg>
        <pc:spChg chg="add">
          <ac:chgData name="Shalinee Dutta" userId="81814622-4403-4d18-b1d2-b3d8ada0de60" providerId="ADAL" clId="{F1129027-CDAF-4BC5-9736-3CE1A74C5843}" dt="2023-01-25T12:42:44.443" v="3072" actId="26606"/>
          <ac:spMkLst>
            <pc:docMk/>
            <pc:sldMk cId="2479959225" sldId="365"/>
            <ac:spMk id="10" creationId="{2E80C965-DB6D-4F81-9E9E-B027384D0BD6}"/>
          </ac:spMkLst>
        </pc:spChg>
        <pc:spChg chg="add">
          <ac:chgData name="Shalinee Dutta" userId="81814622-4403-4d18-b1d2-b3d8ada0de60" providerId="ADAL" clId="{F1129027-CDAF-4BC5-9736-3CE1A74C5843}" dt="2023-01-25T12:42:44.443" v="3072" actId="26606"/>
          <ac:spMkLst>
            <pc:docMk/>
            <pc:sldMk cId="2479959225" sldId="365"/>
            <ac:spMk id="12" creationId="{A580F890-B085-4E95-96AA-55AEBEC5CE6E}"/>
          </ac:spMkLst>
        </pc:spChg>
        <pc:spChg chg="add">
          <ac:chgData name="Shalinee Dutta" userId="81814622-4403-4d18-b1d2-b3d8ada0de60" providerId="ADAL" clId="{F1129027-CDAF-4BC5-9736-3CE1A74C5843}" dt="2023-01-25T12:42:44.443" v="3072" actId="26606"/>
          <ac:spMkLst>
            <pc:docMk/>
            <pc:sldMk cId="2479959225" sldId="365"/>
            <ac:spMk id="14" creationId="{D3F51FEB-38FB-4F6C-9F7B-2F2AFAB65463}"/>
          </ac:spMkLst>
        </pc:spChg>
        <pc:spChg chg="add">
          <ac:chgData name="Shalinee Dutta" userId="81814622-4403-4d18-b1d2-b3d8ada0de60" providerId="ADAL" clId="{F1129027-CDAF-4BC5-9736-3CE1A74C5843}" dt="2023-01-25T12:42:44.443" v="3072" actId="26606"/>
          <ac:spMkLst>
            <pc:docMk/>
            <pc:sldMk cId="2479959225" sldId="365"/>
            <ac:spMk id="16" creationId="{1E547BA6-BAE0-43BB-A7CA-60F69CE252F0}"/>
          </ac:spMkLst>
        </pc:spChg>
      </pc:sldChg>
      <pc:sldChg chg="addSp modSp mod setBg">
        <pc:chgData name="Shalinee Dutta" userId="81814622-4403-4d18-b1d2-b3d8ada0de60" providerId="ADAL" clId="{F1129027-CDAF-4BC5-9736-3CE1A74C5843}" dt="2023-01-25T12:43:46.919" v="3079" actId="207"/>
        <pc:sldMkLst>
          <pc:docMk/>
          <pc:sldMk cId="2500838084" sldId="366"/>
        </pc:sldMkLst>
        <pc:spChg chg="mod">
          <ac:chgData name="Shalinee Dutta" userId="81814622-4403-4d18-b1d2-b3d8ada0de60" providerId="ADAL" clId="{F1129027-CDAF-4BC5-9736-3CE1A74C5843}" dt="2023-01-25T12:43:46.919" v="3079" actId="207"/>
          <ac:spMkLst>
            <pc:docMk/>
            <pc:sldMk cId="2500838084" sldId="366"/>
            <ac:spMk id="2" creationId="{5BADB895-877F-594D-D824-852307F241CD}"/>
          </ac:spMkLst>
        </pc:spChg>
        <pc:spChg chg="mod">
          <ac:chgData name="Shalinee Dutta" userId="81814622-4403-4d18-b1d2-b3d8ada0de60" providerId="ADAL" clId="{F1129027-CDAF-4BC5-9736-3CE1A74C5843}" dt="2023-01-25T12:43:05.105" v="3076" actId="26606"/>
          <ac:spMkLst>
            <pc:docMk/>
            <pc:sldMk cId="2500838084" sldId="366"/>
            <ac:spMk id="3" creationId="{217F2DE1-0CA8-C23C-835B-0B69012733ED}"/>
          </ac:spMkLst>
        </pc:spChg>
        <pc:spChg chg="add">
          <ac:chgData name="Shalinee Dutta" userId="81814622-4403-4d18-b1d2-b3d8ada0de60" providerId="ADAL" clId="{F1129027-CDAF-4BC5-9736-3CE1A74C5843}" dt="2023-01-25T12:43:05.105" v="3076" actId="26606"/>
          <ac:spMkLst>
            <pc:docMk/>
            <pc:sldMk cId="2500838084" sldId="366"/>
            <ac:spMk id="8" creationId="{2B566528-1B12-4246-9431-5C2D7D081168}"/>
          </ac:spMkLst>
        </pc:spChg>
        <pc:spChg chg="add">
          <ac:chgData name="Shalinee Dutta" userId="81814622-4403-4d18-b1d2-b3d8ada0de60" providerId="ADAL" clId="{F1129027-CDAF-4BC5-9736-3CE1A74C5843}" dt="2023-01-25T12:43:05.105" v="3076" actId="26606"/>
          <ac:spMkLst>
            <pc:docMk/>
            <pc:sldMk cId="2500838084" sldId="366"/>
            <ac:spMk id="10" creationId="{2E80C965-DB6D-4F81-9E9E-B027384D0BD6}"/>
          </ac:spMkLst>
        </pc:spChg>
        <pc:spChg chg="add">
          <ac:chgData name="Shalinee Dutta" userId="81814622-4403-4d18-b1d2-b3d8ada0de60" providerId="ADAL" clId="{F1129027-CDAF-4BC5-9736-3CE1A74C5843}" dt="2023-01-25T12:43:05.105" v="3076" actId="26606"/>
          <ac:spMkLst>
            <pc:docMk/>
            <pc:sldMk cId="2500838084" sldId="366"/>
            <ac:spMk id="12" creationId="{A580F890-B085-4E95-96AA-55AEBEC5CE6E}"/>
          </ac:spMkLst>
        </pc:spChg>
        <pc:spChg chg="add">
          <ac:chgData name="Shalinee Dutta" userId="81814622-4403-4d18-b1d2-b3d8ada0de60" providerId="ADAL" clId="{F1129027-CDAF-4BC5-9736-3CE1A74C5843}" dt="2023-01-25T12:43:05.105" v="3076" actId="26606"/>
          <ac:spMkLst>
            <pc:docMk/>
            <pc:sldMk cId="2500838084" sldId="366"/>
            <ac:spMk id="14" creationId="{D3F51FEB-38FB-4F6C-9F7B-2F2AFAB65463}"/>
          </ac:spMkLst>
        </pc:spChg>
        <pc:spChg chg="add">
          <ac:chgData name="Shalinee Dutta" userId="81814622-4403-4d18-b1d2-b3d8ada0de60" providerId="ADAL" clId="{F1129027-CDAF-4BC5-9736-3CE1A74C5843}" dt="2023-01-25T12:43:05.105" v="3076" actId="26606"/>
          <ac:spMkLst>
            <pc:docMk/>
            <pc:sldMk cId="2500838084" sldId="366"/>
            <ac:spMk id="16" creationId="{1E547BA6-BAE0-43BB-A7CA-60F69CE252F0}"/>
          </ac:spMkLst>
        </pc:spChg>
      </pc:sldChg>
      <pc:sldChg chg="addSp modSp mod setBg">
        <pc:chgData name="Shalinee Dutta" userId="81814622-4403-4d18-b1d2-b3d8ada0de60" providerId="ADAL" clId="{F1129027-CDAF-4BC5-9736-3CE1A74C5843}" dt="2023-01-25T12:44:36.822" v="3087" actId="207"/>
        <pc:sldMkLst>
          <pc:docMk/>
          <pc:sldMk cId="4197701203" sldId="367"/>
        </pc:sldMkLst>
        <pc:spChg chg="mod">
          <ac:chgData name="Shalinee Dutta" userId="81814622-4403-4d18-b1d2-b3d8ada0de60" providerId="ADAL" clId="{F1129027-CDAF-4BC5-9736-3CE1A74C5843}" dt="2023-01-25T12:44:36.822" v="3087" actId="207"/>
          <ac:spMkLst>
            <pc:docMk/>
            <pc:sldMk cId="4197701203" sldId="367"/>
            <ac:spMk id="2" creationId="{0129D488-F472-1241-D363-06F886ED686F}"/>
          </ac:spMkLst>
        </pc:spChg>
        <pc:spChg chg="mod">
          <ac:chgData name="Shalinee Dutta" userId="81814622-4403-4d18-b1d2-b3d8ada0de60" providerId="ADAL" clId="{F1129027-CDAF-4BC5-9736-3CE1A74C5843}" dt="2023-01-25T12:44:26.010" v="3084" actId="26606"/>
          <ac:spMkLst>
            <pc:docMk/>
            <pc:sldMk cId="4197701203" sldId="367"/>
            <ac:spMk id="3" creationId="{428C64D1-8515-8B2C-0A24-68C71DA98140}"/>
          </ac:spMkLst>
        </pc:spChg>
        <pc:spChg chg="add">
          <ac:chgData name="Shalinee Dutta" userId="81814622-4403-4d18-b1d2-b3d8ada0de60" providerId="ADAL" clId="{F1129027-CDAF-4BC5-9736-3CE1A74C5843}" dt="2023-01-25T12:44:26.010" v="3084" actId="26606"/>
          <ac:spMkLst>
            <pc:docMk/>
            <pc:sldMk cId="4197701203" sldId="367"/>
            <ac:spMk id="8" creationId="{2B566528-1B12-4246-9431-5C2D7D081168}"/>
          </ac:spMkLst>
        </pc:spChg>
        <pc:spChg chg="add">
          <ac:chgData name="Shalinee Dutta" userId="81814622-4403-4d18-b1d2-b3d8ada0de60" providerId="ADAL" clId="{F1129027-CDAF-4BC5-9736-3CE1A74C5843}" dt="2023-01-25T12:44:26.010" v="3084" actId="26606"/>
          <ac:spMkLst>
            <pc:docMk/>
            <pc:sldMk cId="4197701203" sldId="367"/>
            <ac:spMk id="10" creationId="{2E80C965-DB6D-4F81-9E9E-B027384D0BD6}"/>
          </ac:spMkLst>
        </pc:spChg>
        <pc:spChg chg="add">
          <ac:chgData name="Shalinee Dutta" userId="81814622-4403-4d18-b1d2-b3d8ada0de60" providerId="ADAL" clId="{F1129027-CDAF-4BC5-9736-3CE1A74C5843}" dt="2023-01-25T12:44:26.010" v="3084" actId="26606"/>
          <ac:spMkLst>
            <pc:docMk/>
            <pc:sldMk cId="4197701203" sldId="367"/>
            <ac:spMk id="12" creationId="{A580F890-B085-4E95-96AA-55AEBEC5CE6E}"/>
          </ac:spMkLst>
        </pc:spChg>
        <pc:spChg chg="add">
          <ac:chgData name="Shalinee Dutta" userId="81814622-4403-4d18-b1d2-b3d8ada0de60" providerId="ADAL" clId="{F1129027-CDAF-4BC5-9736-3CE1A74C5843}" dt="2023-01-25T12:44:26.010" v="3084" actId="26606"/>
          <ac:spMkLst>
            <pc:docMk/>
            <pc:sldMk cId="4197701203" sldId="367"/>
            <ac:spMk id="14" creationId="{D3F51FEB-38FB-4F6C-9F7B-2F2AFAB65463}"/>
          </ac:spMkLst>
        </pc:spChg>
        <pc:spChg chg="add">
          <ac:chgData name="Shalinee Dutta" userId="81814622-4403-4d18-b1d2-b3d8ada0de60" providerId="ADAL" clId="{F1129027-CDAF-4BC5-9736-3CE1A74C5843}" dt="2023-01-25T12:44:26.010" v="3084" actId="26606"/>
          <ac:spMkLst>
            <pc:docMk/>
            <pc:sldMk cId="4197701203" sldId="367"/>
            <ac:spMk id="16" creationId="{1E547BA6-BAE0-43BB-A7CA-60F69CE252F0}"/>
          </ac:spMkLst>
        </pc:spChg>
      </pc:sldChg>
      <pc:sldChg chg="addSp modSp mod setBg">
        <pc:chgData name="Shalinee Dutta" userId="81814622-4403-4d18-b1d2-b3d8ada0de60" providerId="ADAL" clId="{F1129027-CDAF-4BC5-9736-3CE1A74C5843}" dt="2023-01-25T12:45:23.884" v="3095" actId="207"/>
        <pc:sldMkLst>
          <pc:docMk/>
          <pc:sldMk cId="1068371393" sldId="368"/>
        </pc:sldMkLst>
        <pc:spChg chg="mod">
          <ac:chgData name="Shalinee Dutta" userId="81814622-4403-4d18-b1d2-b3d8ada0de60" providerId="ADAL" clId="{F1129027-CDAF-4BC5-9736-3CE1A74C5843}" dt="2023-01-25T12:45:23.884" v="3095" actId="207"/>
          <ac:spMkLst>
            <pc:docMk/>
            <pc:sldMk cId="1068371393" sldId="368"/>
            <ac:spMk id="2" creationId="{9D74A403-CF54-C4FB-CD8E-46F35FF2167F}"/>
          </ac:spMkLst>
        </pc:spChg>
        <pc:spChg chg="mod">
          <ac:chgData name="Shalinee Dutta" userId="81814622-4403-4d18-b1d2-b3d8ada0de60" providerId="ADAL" clId="{F1129027-CDAF-4BC5-9736-3CE1A74C5843}" dt="2023-01-25T12:45:13.009" v="3092" actId="26606"/>
          <ac:spMkLst>
            <pc:docMk/>
            <pc:sldMk cId="1068371393" sldId="368"/>
            <ac:spMk id="3" creationId="{393BBB84-7BF4-34B6-8269-262F48684D4F}"/>
          </ac:spMkLst>
        </pc:spChg>
        <pc:spChg chg="add">
          <ac:chgData name="Shalinee Dutta" userId="81814622-4403-4d18-b1d2-b3d8ada0de60" providerId="ADAL" clId="{F1129027-CDAF-4BC5-9736-3CE1A74C5843}" dt="2023-01-25T12:45:13.009" v="3092" actId="26606"/>
          <ac:spMkLst>
            <pc:docMk/>
            <pc:sldMk cId="1068371393" sldId="368"/>
            <ac:spMk id="10" creationId="{2B566528-1B12-4246-9431-5C2D7D081168}"/>
          </ac:spMkLst>
        </pc:spChg>
        <pc:spChg chg="add">
          <ac:chgData name="Shalinee Dutta" userId="81814622-4403-4d18-b1d2-b3d8ada0de60" providerId="ADAL" clId="{F1129027-CDAF-4BC5-9736-3CE1A74C5843}" dt="2023-01-25T12:45:13.009" v="3092" actId="26606"/>
          <ac:spMkLst>
            <pc:docMk/>
            <pc:sldMk cId="1068371393" sldId="368"/>
            <ac:spMk id="12" creationId="{2E80C965-DB6D-4F81-9E9E-B027384D0BD6}"/>
          </ac:spMkLst>
        </pc:spChg>
        <pc:spChg chg="add">
          <ac:chgData name="Shalinee Dutta" userId="81814622-4403-4d18-b1d2-b3d8ada0de60" providerId="ADAL" clId="{F1129027-CDAF-4BC5-9736-3CE1A74C5843}" dt="2023-01-25T12:45:13.009" v="3092" actId="26606"/>
          <ac:spMkLst>
            <pc:docMk/>
            <pc:sldMk cId="1068371393" sldId="368"/>
            <ac:spMk id="14" creationId="{A580F890-B085-4E95-96AA-55AEBEC5CE6E}"/>
          </ac:spMkLst>
        </pc:spChg>
        <pc:spChg chg="add">
          <ac:chgData name="Shalinee Dutta" userId="81814622-4403-4d18-b1d2-b3d8ada0de60" providerId="ADAL" clId="{F1129027-CDAF-4BC5-9736-3CE1A74C5843}" dt="2023-01-25T12:45:13.009" v="3092" actId="26606"/>
          <ac:spMkLst>
            <pc:docMk/>
            <pc:sldMk cId="1068371393" sldId="368"/>
            <ac:spMk id="16" creationId="{D3F51FEB-38FB-4F6C-9F7B-2F2AFAB65463}"/>
          </ac:spMkLst>
        </pc:spChg>
        <pc:spChg chg="add">
          <ac:chgData name="Shalinee Dutta" userId="81814622-4403-4d18-b1d2-b3d8ada0de60" providerId="ADAL" clId="{F1129027-CDAF-4BC5-9736-3CE1A74C5843}" dt="2023-01-25T12:45:13.009" v="3092" actId="26606"/>
          <ac:spMkLst>
            <pc:docMk/>
            <pc:sldMk cId="1068371393" sldId="368"/>
            <ac:spMk id="18" creationId="{1E547BA6-BAE0-43BB-A7CA-60F69CE252F0}"/>
          </ac:spMkLst>
        </pc:spChg>
      </pc:sldChg>
      <pc:sldChg chg="addSp modSp mod setBg">
        <pc:chgData name="Shalinee Dutta" userId="81814622-4403-4d18-b1d2-b3d8ada0de60" providerId="ADAL" clId="{F1129027-CDAF-4BC5-9736-3CE1A74C5843}" dt="2023-01-25T12:45:53.040" v="3099" actId="207"/>
        <pc:sldMkLst>
          <pc:docMk/>
          <pc:sldMk cId="2042704607" sldId="369"/>
        </pc:sldMkLst>
        <pc:spChg chg="mod">
          <ac:chgData name="Shalinee Dutta" userId="81814622-4403-4d18-b1d2-b3d8ada0de60" providerId="ADAL" clId="{F1129027-CDAF-4BC5-9736-3CE1A74C5843}" dt="2023-01-25T12:45:53.040" v="3099" actId="207"/>
          <ac:spMkLst>
            <pc:docMk/>
            <pc:sldMk cId="2042704607" sldId="369"/>
            <ac:spMk id="2" creationId="{9D74A403-CF54-C4FB-CD8E-46F35FF2167F}"/>
          </ac:spMkLst>
        </pc:spChg>
        <pc:spChg chg="mod">
          <ac:chgData name="Shalinee Dutta" userId="81814622-4403-4d18-b1d2-b3d8ada0de60" providerId="ADAL" clId="{F1129027-CDAF-4BC5-9736-3CE1A74C5843}" dt="2023-01-25T12:45:43.053" v="3096" actId="26606"/>
          <ac:spMkLst>
            <pc:docMk/>
            <pc:sldMk cId="2042704607" sldId="369"/>
            <ac:spMk id="3" creationId="{393BBB84-7BF4-34B6-8269-262F48684D4F}"/>
          </ac:spMkLst>
        </pc:spChg>
        <pc:spChg chg="add">
          <ac:chgData name="Shalinee Dutta" userId="81814622-4403-4d18-b1d2-b3d8ada0de60" providerId="ADAL" clId="{F1129027-CDAF-4BC5-9736-3CE1A74C5843}" dt="2023-01-25T12:45:43.053" v="3096" actId="26606"/>
          <ac:spMkLst>
            <pc:docMk/>
            <pc:sldMk cId="2042704607" sldId="369"/>
            <ac:spMk id="10" creationId="{2B566528-1B12-4246-9431-5C2D7D081168}"/>
          </ac:spMkLst>
        </pc:spChg>
        <pc:spChg chg="add">
          <ac:chgData name="Shalinee Dutta" userId="81814622-4403-4d18-b1d2-b3d8ada0de60" providerId="ADAL" clId="{F1129027-CDAF-4BC5-9736-3CE1A74C5843}" dt="2023-01-25T12:45:43.053" v="3096" actId="26606"/>
          <ac:spMkLst>
            <pc:docMk/>
            <pc:sldMk cId="2042704607" sldId="369"/>
            <ac:spMk id="12" creationId="{2E80C965-DB6D-4F81-9E9E-B027384D0BD6}"/>
          </ac:spMkLst>
        </pc:spChg>
        <pc:spChg chg="add">
          <ac:chgData name="Shalinee Dutta" userId="81814622-4403-4d18-b1d2-b3d8ada0de60" providerId="ADAL" clId="{F1129027-CDAF-4BC5-9736-3CE1A74C5843}" dt="2023-01-25T12:45:43.053" v="3096" actId="26606"/>
          <ac:spMkLst>
            <pc:docMk/>
            <pc:sldMk cId="2042704607" sldId="369"/>
            <ac:spMk id="14" creationId="{A580F890-B085-4E95-96AA-55AEBEC5CE6E}"/>
          </ac:spMkLst>
        </pc:spChg>
        <pc:spChg chg="add">
          <ac:chgData name="Shalinee Dutta" userId="81814622-4403-4d18-b1d2-b3d8ada0de60" providerId="ADAL" clId="{F1129027-CDAF-4BC5-9736-3CE1A74C5843}" dt="2023-01-25T12:45:43.053" v="3096" actId="26606"/>
          <ac:spMkLst>
            <pc:docMk/>
            <pc:sldMk cId="2042704607" sldId="369"/>
            <ac:spMk id="16" creationId="{D3F51FEB-38FB-4F6C-9F7B-2F2AFAB65463}"/>
          </ac:spMkLst>
        </pc:spChg>
        <pc:spChg chg="add">
          <ac:chgData name="Shalinee Dutta" userId="81814622-4403-4d18-b1d2-b3d8ada0de60" providerId="ADAL" clId="{F1129027-CDAF-4BC5-9736-3CE1A74C5843}" dt="2023-01-25T12:45:43.053" v="3096" actId="26606"/>
          <ac:spMkLst>
            <pc:docMk/>
            <pc:sldMk cId="2042704607" sldId="369"/>
            <ac:spMk id="18" creationId="{1E547BA6-BAE0-43BB-A7CA-60F69CE252F0}"/>
          </ac:spMkLst>
        </pc:spChg>
      </pc:sldChg>
      <pc:sldChg chg="addSp modSp add mod ord setBg">
        <pc:chgData name="Shalinee Dutta" userId="81814622-4403-4d18-b1d2-b3d8ada0de60" providerId="ADAL" clId="{F1129027-CDAF-4BC5-9736-3CE1A74C5843}" dt="2023-01-25T12:46:12.971" v="3100" actId="12"/>
        <pc:sldMkLst>
          <pc:docMk/>
          <pc:sldMk cId="1986214340" sldId="370"/>
        </pc:sldMkLst>
        <pc:spChg chg="mod">
          <ac:chgData name="Shalinee Dutta" userId="81814622-4403-4d18-b1d2-b3d8ada0de60" providerId="ADAL" clId="{F1129027-CDAF-4BC5-9736-3CE1A74C5843}" dt="2023-01-25T07:02:43.659" v="2878" actId="207"/>
          <ac:spMkLst>
            <pc:docMk/>
            <pc:sldMk cId="1986214340" sldId="370"/>
            <ac:spMk id="2" creationId="{9D74A403-CF54-C4FB-CD8E-46F35FF2167F}"/>
          </ac:spMkLst>
        </pc:spChg>
        <pc:spChg chg="mod">
          <ac:chgData name="Shalinee Dutta" userId="81814622-4403-4d18-b1d2-b3d8ada0de60" providerId="ADAL" clId="{F1129027-CDAF-4BC5-9736-3CE1A74C5843}" dt="2023-01-25T12:46:12.971" v="3100" actId="12"/>
          <ac:spMkLst>
            <pc:docMk/>
            <pc:sldMk cId="1986214340" sldId="370"/>
            <ac:spMk id="3" creationId="{393BBB84-7BF4-34B6-8269-262F48684D4F}"/>
          </ac:spMkLst>
        </pc:spChg>
        <pc:spChg chg="add">
          <ac:chgData name="Shalinee Dutta" userId="81814622-4403-4d18-b1d2-b3d8ada0de60" providerId="ADAL" clId="{F1129027-CDAF-4BC5-9736-3CE1A74C5843}" dt="2023-01-25T07:02:24.279" v="2875" actId="26606"/>
          <ac:spMkLst>
            <pc:docMk/>
            <pc:sldMk cId="1986214340" sldId="370"/>
            <ac:spMk id="10" creationId="{2B566528-1B12-4246-9431-5C2D7D081168}"/>
          </ac:spMkLst>
        </pc:spChg>
        <pc:grpChg chg="add">
          <ac:chgData name="Shalinee Dutta" userId="81814622-4403-4d18-b1d2-b3d8ada0de60" providerId="ADAL" clId="{F1129027-CDAF-4BC5-9736-3CE1A74C5843}" dt="2023-01-25T07:02:24.279" v="2875" actId="26606"/>
          <ac:grpSpMkLst>
            <pc:docMk/>
            <pc:sldMk cId="1986214340" sldId="370"/>
            <ac:grpSpMk id="12" creationId="{828A5161-06F1-46CF-8AD7-844680A59E13}"/>
          </ac:grpSpMkLst>
        </pc:grpChg>
        <pc:grpChg chg="add">
          <ac:chgData name="Shalinee Dutta" userId="81814622-4403-4d18-b1d2-b3d8ada0de60" providerId="ADAL" clId="{F1129027-CDAF-4BC5-9736-3CE1A74C5843}" dt="2023-01-25T07:02:24.279" v="2875" actId="26606"/>
          <ac:grpSpMkLst>
            <pc:docMk/>
            <pc:sldMk cId="1986214340" sldId="370"/>
            <ac:grpSpMk id="16" creationId="{5995D10D-E9C9-47DB-AE7E-801FEF38F5C9}"/>
          </ac:grpSpMkLst>
        </pc:grpChg>
        <pc:picChg chg="add mod">
          <ac:chgData name="Shalinee Dutta" userId="81814622-4403-4d18-b1d2-b3d8ada0de60" providerId="ADAL" clId="{F1129027-CDAF-4BC5-9736-3CE1A74C5843}" dt="2023-01-25T07:03:28.104" v="2885" actId="14100"/>
          <ac:picMkLst>
            <pc:docMk/>
            <pc:sldMk cId="1986214340" sldId="370"/>
            <ac:picMk id="5" creationId="{75586242-1AF4-E076-2E7F-D21439C58DA7}"/>
          </ac:picMkLst>
        </pc:picChg>
      </pc:sldChg>
      <pc:sldChg chg="addSp modSp mod setBg">
        <pc:chgData name="Shalinee Dutta" userId="81814622-4403-4d18-b1d2-b3d8ada0de60" providerId="ADAL" clId="{F1129027-CDAF-4BC5-9736-3CE1A74C5843}" dt="2023-02-01T05:31:43.283" v="3205" actId="33524"/>
        <pc:sldMkLst>
          <pc:docMk/>
          <pc:sldMk cId="3030575244" sldId="376"/>
        </pc:sldMkLst>
        <pc:spChg chg="mod">
          <ac:chgData name="Shalinee Dutta" userId="81814622-4403-4d18-b1d2-b3d8ada0de60" providerId="ADAL" clId="{F1129027-CDAF-4BC5-9736-3CE1A74C5843}" dt="2023-01-25T12:44:04.935" v="3083" actId="207"/>
          <ac:spMkLst>
            <pc:docMk/>
            <pc:sldMk cId="3030575244" sldId="376"/>
            <ac:spMk id="2" creationId="{5587E089-50DA-DD0B-2FFC-C2D12CF5F77E}"/>
          </ac:spMkLst>
        </pc:spChg>
        <pc:spChg chg="mod">
          <ac:chgData name="Shalinee Dutta" userId="81814622-4403-4d18-b1d2-b3d8ada0de60" providerId="ADAL" clId="{F1129027-CDAF-4BC5-9736-3CE1A74C5843}" dt="2023-02-01T05:31:43.283" v="3205" actId="33524"/>
          <ac:spMkLst>
            <pc:docMk/>
            <pc:sldMk cId="3030575244" sldId="376"/>
            <ac:spMk id="3" creationId="{A8DE359C-0B4A-939B-B696-F9D881663F5C}"/>
          </ac:spMkLst>
        </pc:spChg>
        <pc:spChg chg="add">
          <ac:chgData name="Shalinee Dutta" userId="81814622-4403-4d18-b1d2-b3d8ada0de60" providerId="ADAL" clId="{F1129027-CDAF-4BC5-9736-3CE1A74C5843}" dt="2023-01-25T12:43:52.826" v="3080" actId="26606"/>
          <ac:spMkLst>
            <pc:docMk/>
            <pc:sldMk cId="3030575244" sldId="376"/>
            <ac:spMk id="8" creationId="{2B566528-1B12-4246-9431-5C2D7D081168}"/>
          </ac:spMkLst>
        </pc:spChg>
        <pc:spChg chg="add">
          <ac:chgData name="Shalinee Dutta" userId="81814622-4403-4d18-b1d2-b3d8ada0de60" providerId="ADAL" clId="{F1129027-CDAF-4BC5-9736-3CE1A74C5843}" dt="2023-01-25T12:43:52.826" v="3080" actId="26606"/>
          <ac:spMkLst>
            <pc:docMk/>
            <pc:sldMk cId="3030575244" sldId="376"/>
            <ac:spMk id="10" creationId="{2E80C965-DB6D-4F81-9E9E-B027384D0BD6}"/>
          </ac:spMkLst>
        </pc:spChg>
        <pc:spChg chg="add">
          <ac:chgData name="Shalinee Dutta" userId="81814622-4403-4d18-b1d2-b3d8ada0de60" providerId="ADAL" clId="{F1129027-CDAF-4BC5-9736-3CE1A74C5843}" dt="2023-01-25T12:43:52.826" v="3080" actId="26606"/>
          <ac:spMkLst>
            <pc:docMk/>
            <pc:sldMk cId="3030575244" sldId="376"/>
            <ac:spMk id="12" creationId="{A580F890-B085-4E95-96AA-55AEBEC5CE6E}"/>
          </ac:spMkLst>
        </pc:spChg>
        <pc:spChg chg="add">
          <ac:chgData name="Shalinee Dutta" userId="81814622-4403-4d18-b1d2-b3d8ada0de60" providerId="ADAL" clId="{F1129027-CDAF-4BC5-9736-3CE1A74C5843}" dt="2023-01-25T12:43:52.826" v="3080" actId="26606"/>
          <ac:spMkLst>
            <pc:docMk/>
            <pc:sldMk cId="3030575244" sldId="376"/>
            <ac:spMk id="14" creationId="{D3F51FEB-38FB-4F6C-9F7B-2F2AFAB65463}"/>
          </ac:spMkLst>
        </pc:spChg>
        <pc:spChg chg="add">
          <ac:chgData name="Shalinee Dutta" userId="81814622-4403-4d18-b1d2-b3d8ada0de60" providerId="ADAL" clId="{F1129027-CDAF-4BC5-9736-3CE1A74C5843}" dt="2023-01-25T12:43:52.826" v="3080" actId="26606"/>
          <ac:spMkLst>
            <pc:docMk/>
            <pc:sldMk cId="3030575244" sldId="376"/>
            <ac:spMk id="16" creationId="{1E547BA6-BAE0-43BB-A7CA-60F69CE252F0}"/>
          </ac:spMkLst>
        </pc:spChg>
      </pc:sldChg>
      <pc:sldChg chg="new del">
        <pc:chgData name="Shalinee Dutta" userId="81814622-4403-4d18-b1d2-b3d8ada0de60" providerId="ADAL" clId="{F1129027-CDAF-4BC5-9736-3CE1A74C5843}" dt="2023-01-25T12:47:03.937" v="3102" actId="47"/>
        <pc:sldMkLst>
          <pc:docMk/>
          <pc:sldMk cId="1066575732" sldId="377"/>
        </pc:sldMkLst>
      </pc:sldChg>
      <pc:sldChg chg="new del">
        <pc:chgData name="Shalinee Dutta" userId="81814622-4403-4d18-b1d2-b3d8ada0de60" providerId="ADAL" clId="{F1129027-CDAF-4BC5-9736-3CE1A74C5843}" dt="2023-01-25T12:47:53.394" v="3105" actId="47"/>
        <pc:sldMkLst>
          <pc:docMk/>
          <pc:sldMk cId="3925314612" sldId="377"/>
        </pc:sldMkLst>
      </pc:sldChg>
      <pc:sldChg chg="new del">
        <pc:chgData name="Shalinee Dutta" userId="81814622-4403-4d18-b1d2-b3d8ada0de60" providerId="ADAL" clId="{F1129027-CDAF-4BC5-9736-3CE1A74C5843}" dt="2023-01-25T12:49:09.410" v="3111" actId="47"/>
        <pc:sldMkLst>
          <pc:docMk/>
          <pc:sldMk cId="2689960097" sldId="378"/>
        </pc:sldMkLst>
      </pc:sldChg>
      <pc:sldChg chg="new del">
        <pc:chgData name="Shalinee Dutta" userId="81814622-4403-4d18-b1d2-b3d8ada0de60" providerId="ADAL" clId="{F1129027-CDAF-4BC5-9736-3CE1A74C5843}" dt="2023-01-25T12:49:09.745" v="3112" actId="47"/>
        <pc:sldMkLst>
          <pc:docMk/>
          <pc:sldMk cId="1083327484" sldId="379"/>
        </pc:sldMkLst>
      </pc:sldChg>
      <pc:sldChg chg="new del">
        <pc:chgData name="Shalinee Dutta" userId="81814622-4403-4d18-b1d2-b3d8ada0de60" providerId="ADAL" clId="{F1129027-CDAF-4BC5-9736-3CE1A74C5843}" dt="2023-01-25T12:49:10.114" v="3113" actId="47"/>
        <pc:sldMkLst>
          <pc:docMk/>
          <pc:sldMk cId="3184383052" sldId="380"/>
        </pc:sldMkLst>
      </pc:sldChg>
      <pc:sldChg chg="new del">
        <pc:chgData name="Shalinee Dutta" userId="81814622-4403-4d18-b1d2-b3d8ada0de60" providerId="ADAL" clId="{F1129027-CDAF-4BC5-9736-3CE1A74C5843}" dt="2023-01-25T12:49:06.875" v="3110" actId="47"/>
        <pc:sldMkLst>
          <pc:docMk/>
          <pc:sldMk cId="1406604199" sldId="381"/>
        </pc:sldMkLst>
      </pc:sldChg>
      <pc:sldChg chg="addSp modSp new mod">
        <pc:chgData name="Shalinee Dutta" userId="81814622-4403-4d18-b1d2-b3d8ada0de60" providerId="ADAL" clId="{F1129027-CDAF-4BC5-9736-3CE1A74C5843}" dt="2023-01-25T12:53:45.416" v="3194" actId="1076"/>
        <pc:sldMkLst>
          <pc:docMk/>
          <pc:sldMk cId="668947233" sldId="382"/>
        </pc:sldMkLst>
        <pc:spChg chg="mod">
          <ac:chgData name="Shalinee Dutta" userId="81814622-4403-4d18-b1d2-b3d8ada0de60" providerId="ADAL" clId="{F1129027-CDAF-4BC5-9736-3CE1A74C5843}" dt="2023-01-25T12:49:21.490" v="3127" actId="20577"/>
          <ac:spMkLst>
            <pc:docMk/>
            <pc:sldMk cId="668947233" sldId="382"/>
            <ac:spMk id="2" creationId="{C42233E6-9DD8-B32F-331E-862AAF349569}"/>
          </ac:spMkLst>
        </pc:spChg>
        <pc:spChg chg="add mod">
          <ac:chgData name="Shalinee Dutta" userId="81814622-4403-4d18-b1d2-b3d8ada0de60" providerId="ADAL" clId="{F1129027-CDAF-4BC5-9736-3CE1A74C5843}" dt="2023-01-25T12:53:45.416" v="3194" actId="1076"/>
          <ac:spMkLst>
            <pc:docMk/>
            <pc:sldMk cId="668947233" sldId="382"/>
            <ac:spMk id="3" creationId="{7F1BB3EE-AC22-C106-DE4A-8D62E36102DA}"/>
          </ac:spMkLst>
        </pc:spChg>
      </pc:sldChg>
    </pc:docChg>
  </pc:docChgLst>
  <pc:docChgLst>
    <pc:chgData name="Muskan Garg" userId="449d3d4b-03bd-4e71-b9f3-b0279fe87c0a" providerId="ADAL" clId="{500BAF02-3817-4247-950F-E964E7191C15}"/>
    <pc:docChg chg="undo custSel addSld delSld modSld sldOrd modMainMaster">
      <pc:chgData name="Muskan Garg" userId="449d3d4b-03bd-4e71-b9f3-b0279fe87c0a" providerId="ADAL" clId="{500BAF02-3817-4247-950F-E964E7191C15}" dt="2023-02-01T10:04:04.132" v="1144" actId="1076"/>
      <pc:docMkLst>
        <pc:docMk/>
      </pc:docMkLst>
      <pc:sldChg chg="addSp delSp modSp mod">
        <pc:chgData name="Muskan Garg" userId="449d3d4b-03bd-4e71-b9f3-b0279fe87c0a" providerId="ADAL" clId="{500BAF02-3817-4247-950F-E964E7191C15}" dt="2023-01-30T06:55:38.269" v="1006" actId="26606"/>
        <pc:sldMkLst>
          <pc:docMk/>
          <pc:sldMk cId="1368075242" sldId="258"/>
        </pc:sldMkLst>
        <pc:spChg chg="mod">
          <ac:chgData name="Muskan Garg" userId="449d3d4b-03bd-4e71-b9f3-b0279fe87c0a" providerId="ADAL" clId="{500BAF02-3817-4247-950F-E964E7191C15}" dt="2023-01-30T06:55:38.269" v="1006" actId="26606"/>
          <ac:spMkLst>
            <pc:docMk/>
            <pc:sldMk cId="1368075242" sldId="258"/>
            <ac:spMk id="4" creationId="{079DFE54-4928-4749-BC17-17042B53BFC7}"/>
          </ac:spMkLst>
        </pc:spChg>
        <pc:spChg chg="mod">
          <ac:chgData name="Muskan Garg" userId="449d3d4b-03bd-4e71-b9f3-b0279fe87c0a" providerId="ADAL" clId="{500BAF02-3817-4247-950F-E964E7191C15}" dt="2023-01-30T06:55:38.269" v="1006" actId="26606"/>
          <ac:spMkLst>
            <pc:docMk/>
            <pc:sldMk cId="1368075242" sldId="258"/>
            <ac:spMk id="5" creationId="{0B9F33E7-5433-A34C-9035-F870937397F3}"/>
          </ac:spMkLst>
        </pc:spChg>
        <pc:spChg chg="add del">
          <ac:chgData name="Muskan Garg" userId="449d3d4b-03bd-4e71-b9f3-b0279fe87c0a" providerId="ADAL" clId="{500BAF02-3817-4247-950F-E964E7191C15}" dt="2023-01-30T06:55:38.269" v="1006" actId="26606"/>
          <ac:spMkLst>
            <pc:docMk/>
            <pc:sldMk cId="1368075242" sldId="258"/>
            <ac:spMk id="10" creationId="{2B566528-1B12-4246-9431-5C2D7D081168}"/>
          </ac:spMkLst>
        </pc:spChg>
        <pc:spChg chg="add del">
          <ac:chgData name="Muskan Garg" userId="449d3d4b-03bd-4e71-b9f3-b0279fe87c0a" providerId="ADAL" clId="{500BAF02-3817-4247-950F-E964E7191C15}" dt="2023-01-30T06:55:38.269" v="1006" actId="26606"/>
          <ac:spMkLst>
            <pc:docMk/>
            <pc:sldMk cId="1368075242" sldId="258"/>
            <ac:spMk id="12" creationId="{2E80C965-DB6D-4F81-9E9E-B027384D0BD6}"/>
          </ac:spMkLst>
        </pc:spChg>
        <pc:spChg chg="add del">
          <ac:chgData name="Muskan Garg" userId="449d3d4b-03bd-4e71-b9f3-b0279fe87c0a" providerId="ADAL" clId="{500BAF02-3817-4247-950F-E964E7191C15}" dt="2023-01-30T06:55:38.269" v="1006" actId="26606"/>
          <ac:spMkLst>
            <pc:docMk/>
            <pc:sldMk cId="1368075242" sldId="258"/>
            <ac:spMk id="14" creationId="{A580F890-B085-4E95-96AA-55AEBEC5CE6E}"/>
          </ac:spMkLst>
        </pc:spChg>
        <pc:spChg chg="add del">
          <ac:chgData name="Muskan Garg" userId="449d3d4b-03bd-4e71-b9f3-b0279fe87c0a" providerId="ADAL" clId="{500BAF02-3817-4247-950F-E964E7191C15}" dt="2023-01-30T06:55:38.269" v="1006" actId="26606"/>
          <ac:spMkLst>
            <pc:docMk/>
            <pc:sldMk cId="1368075242" sldId="258"/>
            <ac:spMk id="16" creationId="{D3F51FEB-38FB-4F6C-9F7B-2F2AFAB65463}"/>
          </ac:spMkLst>
        </pc:spChg>
        <pc:spChg chg="add del">
          <ac:chgData name="Muskan Garg" userId="449d3d4b-03bd-4e71-b9f3-b0279fe87c0a" providerId="ADAL" clId="{500BAF02-3817-4247-950F-E964E7191C15}" dt="2023-01-30T06:55:38.269" v="1006" actId="26606"/>
          <ac:spMkLst>
            <pc:docMk/>
            <pc:sldMk cId="1368075242" sldId="258"/>
            <ac:spMk id="18" creationId="{1E547BA6-BAE0-43BB-A7CA-60F69CE252F0}"/>
          </ac:spMkLst>
        </pc:spChg>
        <pc:spChg chg="add del">
          <ac:chgData name="Muskan Garg" userId="449d3d4b-03bd-4e71-b9f3-b0279fe87c0a" providerId="ADAL" clId="{500BAF02-3817-4247-950F-E964E7191C15}" dt="2023-01-30T06:55:38.269" v="1006" actId="26606"/>
          <ac:spMkLst>
            <pc:docMk/>
            <pc:sldMk cId="1368075242" sldId="258"/>
            <ac:spMk id="23" creationId="{907EF6B7-1338-4443-8C46-6A318D952DFD}"/>
          </ac:spMkLst>
        </pc:spChg>
        <pc:spChg chg="add del">
          <ac:chgData name="Muskan Garg" userId="449d3d4b-03bd-4e71-b9f3-b0279fe87c0a" providerId="ADAL" clId="{500BAF02-3817-4247-950F-E964E7191C15}" dt="2023-01-30T06:55:38.269" v="1006" actId="26606"/>
          <ac:spMkLst>
            <pc:docMk/>
            <pc:sldMk cId="1368075242" sldId="258"/>
            <ac:spMk id="25" creationId="{DAAE4CDD-124C-4DCF-9584-B6033B545DD5}"/>
          </ac:spMkLst>
        </pc:spChg>
        <pc:spChg chg="add del">
          <ac:chgData name="Muskan Garg" userId="449d3d4b-03bd-4e71-b9f3-b0279fe87c0a" providerId="ADAL" clId="{500BAF02-3817-4247-950F-E964E7191C15}" dt="2023-01-30T06:55:38.269" v="1006" actId="26606"/>
          <ac:spMkLst>
            <pc:docMk/>
            <pc:sldMk cId="1368075242" sldId="258"/>
            <ac:spMk id="27" creationId="{081E4A58-353D-44AE-B2FC-2A74E2E400F7}"/>
          </ac:spMkLst>
        </pc:spChg>
      </pc:sldChg>
      <pc:sldChg chg="addSp delSp modSp mod">
        <pc:chgData name="Muskan Garg" userId="449d3d4b-03bd-4e71-b9f3-b0279fe87c0a" providerId="ADAL" clId="{500BAF02-3817-4247-950F-E964E7191C15}" dt="2023-01-30T06:54:03.632" v="1003" actId="26606"/>
        <pc:sldMkLst>
          <pc:docMk/>
          <pc:sldMk cId="1218091105" sldId="339"/>
        </pc:sldMkLst>
        <pc:spChg chg="add del">
          <ac:chgData name="Muskan Garg" userId="449d3d4b-03bd-4e71-b9f3-b0279fe87c0a" providerId="ADAL" clId="{500BAF02-3817-4247-950F-E964E7191C15}" dt="2023-01-30T06:54:03.632" v="1003" actId="26606"/>
          <ac:spMkLst>
            <pc:docMk/>
            <pc:sldMk cId="1218091105" sldId="339"/>
            <ac:spMk id="1058" creationId="{FF9F2414-84E8-453E-B1F3-389FDE8192D9}"/>
          </ac:spMkLst>
        </pc:spChg>
        <pc:spChg chg="add del">
          <ac:chgData name="Muskan Garg" userId="449d3d4b-03bd-4e71-b9f3-b0279fe87c0a" providerId="ADAL" clId="{500BAF02-3817-4247-950F-E964E7191C15}" dt="2023-01-30T06:54:03.632" v="1003" actId="26606"/>
          <ac:spMkLst>
            <pc:docMk/>
            <pc:sldMk cId="1218091105" sldId="339"/>
            <ac:spMk id="1059" creationId="{F3060C83-F051-4F0E-ABAD-AA0DFC48B218}"/>
          </ac:spMkLst>
        </pc:spChg>
        <pc:spChg chg="add del">
          <ac:chgData name="Muskan Garg" userId="449d3d4b-03bd-4e71-b9f3-b0279fe87c0a" providerId="ADAL" clId="{500BAF02-3817-4247-950F-E964E7191C15}" dt="2023-01-30T06:54:03.632" v="1003" actId="26606"/>
          <ac:spMkLst>
            <pc:docMk/>
            <pc:sldMk cId="1218091105" sldId="339"/>
            <ac:spMk id="1060" creationId="{3ECA69A1-7536-43AC-85EF-C7106179F5ED}"/>
          </ac:spMkLst>
        </pc:spChg>
        <pc:spChg chg="add del">
          <ac:chgData name="Muskan Garg" userId="449d3d4b-03bd-4e71-b9f3-b0279fe87c0a" providerId="ADAL" clId="{500BAF02-3817-4247-950F-E964E7191C15}" dt="2023-01-30T06:54:03.632" v="1003" actId="26606"/>
          <ac:spMkLst>
            <pc:docMk/>
            <pc:sldMk cId="1218091105" sldId="339"/>
            <ac:spMk id="1061" creationId="{83C98ABE-055B-441F-B07E-44F97F083C39}"/>
          </ac:spMkLst>
        </pc:spChg>
        <pc:spChg chg="add del">
          <ac:chgData name="Muskan Garg" userId="449d3d4b-03bd-4e71-b9f3-b0279fe87c0a" providerId="ADAL" clId="{500BAF02-3817-4247-950F-E964E7191C15}" dt="2023-01-30T06:54:03.632" v="1003" actId="26606"/>
          <ac:spMkLst>
            <pc:docMk/>
            <pc:sldMk cId="1218091105" sldId="339"/>
            <ac:spMk id="1062" creationId="{29FDB030-9B49-4CED-8CCD-4D99382388AC}"/>
          </ac:spMkLst>
        </pc:spChg>
        <pc:spChg chg="add del">
          <ac:chgData name="Muskan Garg" userId="449d3d4b-03bd-4e71-b9f3-b0279fe87c0a" providerId="ADAL" clId="{500BAF02-3817-4247-950F-E964E7191C15}" dt="2023-01-30T06:54:03.632" v="1003" actId="26606"/>
          <ac:spMkLst>
            <pc:docMk/>
            <pc:sldMk cId="1218091105" sldId="339"/>
            <ac:spMk id="1063" creationId="{3783CA14-24A1-485C-8B30-D6A5D87987AD}"/>
          </ac:spMkLst>
        </pc:spChg>
        <pc:spChg chg="add del">
          <ac:chgData name="Muskan Garg" userId="449d3d4b-03bd-4e71-b9f3-b0279fe87c0a" providerId="ADAL" clId="{500BAF02-3817-4247-950F-E964E7191C15}" dt="2023-01-30T06:54:03.632" v="1003" actId="26606"/>
          <ac:spMkLst>
            <pc:docMk/>
            <pc:sldMk cId="1218091105" sldId="339"/>
            <ac:spMk id="1064" creationId="{9A97C86A-04D6-40F7-AE84-31AB43E6A846}"/>
          </ac:spMkLst>
        </pc:spChg>
        <pc:spChg chg="add del">
          <ac:chgData name="Muskan Garg" userId="449d3d4b-03bd-4e71-b9f3-b0279fe87c0a" providerId="ADAL" clId="{500BAF02-3817-4247-950F-E964E7191C15}" dt="2023-01-30T06:53:59.220" v="999" actId="26606"/>
          <ac:spMkLst>
            <pc:docMk/>
            <pc:sldMk cId="1218091105" sldId="339"/>
            <ac:spMk id="1069" creationId="{AB8C311F-7253-4AED-9701-7FC0708C41C7}"/>
          </ac:spMkLst>
        </pc:spChg>
        <pc:spChg chg="add del">
          <ac:chgData name="Muskan Garg" userId="449d3d4b-03bd-4e71-b9f3-b0279fe87c0a" providerId="ADAL" clId="{500BAF02-3817-4247-950F-E964E7191C15}" dt="2023-01-30T06:53:59.220" v="999" actId="26606"/>
          <ac:spMkLst>
            <pc:docMk/>
            <pc:sldMk cId="1218091105" sldId="339"/>
            <ac:spMk id="1071" creationId="{E2384209-CB15-4CDF-9D31-C44FD9A3F20D}"/>
          </ac:spMkLst>
        </pc:spChg>
        <pc:spChg chg="add del">
          <ac:chgData name="Muskan Garg" userId="449d3d4b-03bd-4e71-b9f3-b0279fe87c0a" providerId="ADAL" clId="{500BAF02-3817-4247-950F-E964E7191C15}" dt="2023-01-30T06:53:59.220" v="999" actId="26606"/>
          <ac:spMkLst>
            <pc:docMk/>
            <pc:sldMk cId="1218091105" sldId="339"/>
            <ac:spMk id="1073" creationId="{2633B3B5-CC90-43F0-8714-D31D1F3F0209}"/>
          </ac:spMkLst>
        </pc:spChg>
        <pc:spChg chg="add del">
          <ac:chgData name="Muskan Garg" userId="449d3d4b-03bd-4e71-b9f3-b0279fe87c0a" providerId="ADAL" clId="{500BAF02-3817-4247-950F-E964E7191C15}" dt="2023-01-30T06:53:59.220" v="999" actId="26606"/>
          <ac:spMkLst>
            <pc:docMk/>
            <pc:sldMk cId="1218091105" sldId="339"/>
            <ac:spMk id="1075" creationId="{A8D57A06-A426-446D-B02C-A2DC6B62E45E}"/>
          </ac:spMkLst>
        </pc:spChg>
        <pc:spChg chg="add del">
          <ac:chgData name="Muskan Garg" userId="449d3d4b-03bd-4e71-b9f3-b0279fe87c0a" providerId="ADAL" clId="{500BAF02-3817-4247-950F-E964E7191C15}" dt="2023-01-30T06:54:01.050" v="1001" actId="26606"/>
          <ac:spMkLst>
            <pc:docMk/>
            <pc:sldMk cId="1218091105" sldId="339"/>
            <ac:spMk id="1077" creationId="{32BC26D8-82FB-445E-AA49-62A77D7C1EE0}"/>
          </ac:spMkLst>
        </pc:spChg>
        <pc:spChg chg="add del">
          <ac:chgData name="Muskan Garg" userId="449d3d4b-03bd-4e71-b9f3-b0279fe87c0a" providerId="ADAL" clId="{500BAF02-3817-4247-950F-E964E7191C15}" dt="2023-01-30T06:54:01.050" v="1001" actId="26606"/>
          <ac:spMkLst>
            <pc:docMk/>
            <pc:sldMk cId="1218091105" sldId="339"/>
            <ac:spMk id="1078" creationId="{CB44330D-EA18-4254-AA95-EB49948539B8}"/>
          </ac:spMkLst>
        </pc:spChg>
        <pc:spChg chg="add del">
          <ac:chgData name="Muskan Garg" userId="449d3d4b-03bd-4e71-b9f3-b0279fe87c0a" providerId="ADAL" clId="{500BAF02-3817-4247-950F-E964E7191C15}" dt="2023-01-30T06:54:03.632" v="1003" actId="26606"/>
          <ac:spMkLst>
            <pc:docMk/>
            <pc:sldMk cId="1218091105" sldId="339"/>
            <ac:spMk id="1080" creationId="{42A4FC2C-047E-45A5-965D-8E1E3BF09BC6}"/>
          </ac:spMkLst>
        </pc:spChg>
        <pc:picChg chg="mod">
          <ac:chgData name="Muskan Garg" userId="449d3d4b-03bd-4e71-b9f3-b0279fe87c0a" providerId="ADAL" clId="{500BAF02-3817-4247-950F-E964E7191C15}" dt="2023-01-30T06:54:03.632" v="1003" actId="26606"/>
          <ac:picMkLst>
            <pc:docMk/>
            <pc:sldMk cId="1218091105" sldId="339"/>
            <ac:picMk id="1026" creationId="{BE2116DC-B69C-44DA-7FA8-84C89631165E}"/>
          </ac:picMkLst>
        </pc:picChg>
      </pc:sldChg>
      <pc:sldChg chg="modSp mod">
        <pc:chgData name="Muskan Garg" userId="449d3d4b-03bd-4e71-b9f3-b0279fe87c0a" providerId="ADAL" clId="{500BAF02-3817-4247-950F-E964E7191C15}" dt="2023-01-24T12:56:47.167" v="186" actId="1076"/>
        <pc:sldMkLst>
          <pc:docMk/>
          <pc:sldMk cId="1543354800" sldId="343"/>
        </pc:sldMkLst>
        <pc:spChg chg="mod">
          <ac:chgData name="Muskan Garg" userId="449d3d4b-03bd-4e71-b9f3-b0279fe87c0a" providerId="ADAL" clId="{500BAF02-3817-4247-950F-E964E7191C15}" dt="2023-01-24T12:56:47.167" v="186" actId="1076"/>
          <ac:spMkLst>
            <pc:docMk/>
            <pc:sldMk cId="1543354800" sldId="343"/>
            <ac:spMk id="2" creationId="{7AA5001D-68CD-1D38-C95E-BD769A29306C}"/>
          </ac:spMkLst>
        </pc:spChg>
      </pc:sldChg>
      <pc:sldChg chg="modSp mod">
        <pc:chgData name="Muskan Garg" userId="449d3d4b-03bd-4e71-b9f3-b0279fe87c0a" providerId="ADAL" clId="{500BAF02-3817-4247-950F-E964E7191C15}" dt="2023-01-24T12:57:31.455" v="187" actId="1076"/>
        <pc:sldMkLst>
          <pc:docMk/>
          <pc:sldMk cId="2781157308" sldId="344"/>
        </pc:sldMkLst>
        <pc:spChg chg="mod">
          <ac:chgData name="Muskan Garg" userId="449d3d4b-03bd-4e71-b9f3-b0279fe87c0a" providerId="ADAL" clId="{500BAF02-3817-4247-950F-E964E7191C15}" dt="2023-01-24T12:55:20.236" v="184" actId="20577"/>
          <ac:spMkLst>
            <pc:docMk/>
            <pc:sldMk cId="2781157308" sldId="344"/>
            <ac:spMk id="2" creationId="{0909666B-DBD2-127E-1C53-B6A2E37718AB}"/>
          </ac:spMkLst>
        </pc:spChg>
        <pc:spChg chg="mod">
          <ac:chgData name="Muskan Garg" userId="449d3d4b-03bd-4e71-b9f3-b0279fe87c0a" providerId="ADAL" clId="{500BAF02-3817-4247-950F-E964E7191C15}" dt="2023-01-24T12:57:31.455" v="187" actId="1076"/>
          <ac:spMkLst>
            <pc:docMk/>
            <pc:sldMk cId="2781157308" sldId="344"/>
            <ac:spMk id="3" creationId="{D44FE565-994F-B531-9C72-DBB00CFDA71D}"/>
          </ac:spMkLst>
        </pc:spChg>
      </pc:sldChg>
      <pc:sldChg chg="addSp delSp modSp mod setBg">
        <pc:chgData name="Muskan Garg" userId="449d3d4b-03bd-4e71-b9f3-b0279fe87c0a" providerId="ADAL" clId="{500BAF02-3817-4247-950F-E964E7191C15}" dt="2023-01-30T06:55:39.152" v="1007" actId="26606"/>
        <pc:sldMkLst>
          <pc:docMk/>
          <pc:sldMk cId="1099998" sldId="345"/>
        </pc:sldMkLst>
        <pc:spChg chg="mod">
          <ac:chgData name="Muskan Garg" userId="449d3d4b-03bd-4e71-b9f3-b0279fe87c0a" providerId="ADAL" clId="{500BAF02-3817-4247-950F-E964E7191C15}" dt="2023-01-30T06:55:39.152" v="1007" actId="26606"/>
          <ac:spMkLst>
            <pc:docMk/>
            <pc:sldMk cId="1099998" sldId="345"/>
            <ac:spMk id="2" creationId="{9C9E8F0D-4105-0932-E129-281D5B6B0A07}"/>
          </ac:spMkLst>
        </pc:spChg>
        <pc:spChg chg="add del">
          <ac:chgData name="Muskan Garg" userId="449d3d4b-03bd-4e71-b9f3-b0279fe87c0a" providerId="ADAL" clId="{500BAF02-3817-4247-950F-E964E7191C15}" dt="2023-01-30T06:55:39.152" v="1007" actId="26606"/>
          <ac:spMkLst>
            <pc:docMk/>
            <pc:sldMk cId="1099998" sldId="345"/>
            <ac:spMk id="7" creationId="{4E1BEB12-92AF-4445-98AD-4C7756E7C93B}"/>
          </ac:spMkLst>
        </pc:spChg>
        <pc:spChg chg="add del">
          <ac:chgData name="Muskan Garg" userId="449d3d4b-03bd-4e71-b9f3-b0279fe87c0a" providerId="ADAL" clId="{500BAF02-3817-4247-950F-E964E7191C15}" dt="2023-01-30T06:55:39.152" v="1007" actId="26606"/>
          <ac:spMkLst>
            <pc:docMk/>
            <pc:sldMk cId="1099998" sldId="345"/>
            <ac:spMk id="9" creationId="{D0522C2C-7B5C-48A7-A969-03941E5D2E76}"/>
          </ac:spMkLst>
        </pc:spChg>
        <pc:spChg chg="add del">
          <ac:chgData name="Muskan Garg" userId="449d3d4b-03bd-4e71-b9f3-b0279fe87c0a" providerId="ADAL" clId="{500BAF02-3817-4247-950F-E964E7191C15}" dt="2023-01-30T06:55:39.152" v="1007" actId="26606"/>
          <ac:spMkLst>
            <pc:docMk/>
            <pc:sldMk cId="1099998" sldId="345"/>
            <ac:spMk id="11" creationId="{9C682A1A-5B2D-4111-BBD6-620165633E5B}"/>
          </ac:spMkLst>
        </pc:spChg>
        <pc:spChg chg="add del">
          <ac:chgData name="Muskan Garg" userId="449d3d4b-03bd-4e71-b9f3-b0279fe87c0a" providerId="ADAL" clId="{500BAF02-3817-4247-950F-E964E7191C15}" dt="2023-01-30T06:55:39.152" v="1007" actId="26606"/>
          <ac:spMkLst>
            <pc:docMk/>
            <pc:sldMk cId="1099998" sldId="345"/>
            <ac:spMk id="13" creationId="{D6EE29F2-D77F-4BD0-A20B-334D316A1C9D}"/>
          </ac:spMkLst>
        </pc:spChg>
        <pc:spChg chg="add del">
          <ac:chgData name="Muskan Garg" userId="449d3d4b-03bd-4e71-b9f3-b0279fe87c0a" providerId="ADAL" clId="{500BAF02-3817-4247-950F-E964E7191C15}" dt="2023-01-30T06:55:39.152" v="1007" actId="26606"/>
          <ac:spMkLst>
            <pc:docMk/>
            <pc:sldMk cId="1099998" sldId="345"/>
            <ac:spMk id="15" creationId="{22D09ED2-868F-42C6-866E-F92E0CEF314F}"/>
          </ac:spMkLst>
        </pc:spChg>
      </pc:sldChg>
      <pc:sldChg chg="modSp mod modNotesTx">
        <pc:chgData name="Muskan Garg" userId="449d3d4b-03bd-4e71-b9f3-b0279fe87c0a" providerId="ADAL" clId="{500BAF02-3817-4247-950F-E964E7191C15}" dt="2023-01-24T13:18:40.404" v="235" actId="14100"/>
        <pc:sldMkLst>
          <pc:docMk/>
          <pc:sldMk cId="293329255" sldId="346"/>
        </pc:sldMkLst>
        <pc:spChg chg="mod">
          <ac:chgData name="Muskan Garg" userId="449d3d4b-03bd-4e71-b9f3-b0279fe87c0a" providerId="ADAL" clId="{500BAF02-3817-4247-950F-E964E7191C15}" dt="2023-01-24T13:15:09.088" v="232" actId="20577"/>
          <ac:spMkLst>
            <pc:docMk/>
            <pc:sldMk cId="293329255" sldId="346"/>
            <ac:spMk id="2" creationId="{9D74A403-CF54-C4FB-CD8E-46F35FF2167F}"/>
          </ac:spMkLst>
        </pc:spChg>
        <pc:spChg chg="mod">
          <ac:chgData name="Muskan Garg" userId="449d3d4b-03bd-4e71-b9f3-b0279fe87c0a" providerId="ADAL" clId="{500BAF02-3817-4247-950F-E964E7191C15}" dt="2023-01-24T13:18:40.404" v="235" actId="14100"/>
          <ac:spMkLst>
            <pc:docMk/>
            <pc:sldMk cId="293329255" sldId="346"/>
            <ac:spMk id="3" creationId="{393BBB84-7BF4-34B6-8269-262F48684D4F}"/>
          </ac:spMkLst>
        </pc:spChg>
      </pc:sldChg>
      <pc:sldChg chg="modSp mod">
        <pc:chgData name="Muskan Garg" userId="449d3d4b-03bd-4e71-b9f3-b0279fe87c0a" providerId="ADAL" clId="{500BAF02-3817-4247-950F-E964E7191C15}" dt="2023-01-24T12:58:54.546" v="188" actId="6549"/>
        <pc:sldMkLst>
          <pc:docMk/>
          <pc:sldMk cId="1059741925" sldId="348"/>
        </pc:sldMkLst>
        <pc:spChg chg="mod">
          <ac:chgData name="Muskan Garg" userId="449d3d4b-03bd-4e71-b9f3-b0279fe87c0a" providerId="ADAL" clId="{500BAF02-3817-4247-950F-E964E7191C15}" dt="2023-01-24T12:58:54.546" v="188" actId="6549"/>
          <ac:spMkLst>
            <pc:docMk/>
            <pc:sldMk cId="1059741925" sldId="348"/>
            <ac:spMk id="3" creationId="{92A45D1F-4D27-A671-42CC-00F05A48506C}"/>
          </ac:spMkLst>
        </pc:spChg>
      </pc:sldChg>
      <pc:sldChg chg="addSp delSp modSp new mod">
        <pc:chgData name="Muskan Garg" userId="449d3d4b-03bd-4e71-b9f3-b0279fe87c0a" providerId="ADAL" clId="{500BAF02-3817-4247-950F-E964E7191C15}" dt="2023-01-24T13:12:07.741" v="202" actId="1076"/>
        <pc:sldMkLst>
          <pc:docMk/>
          <pc:sldMk cId="1325940583" sldId="351"/>
        </pc:sldMkLst>
        <pc:spChg chg="del">
          <ac:chgData name="Muskan Garg" userId="449d3d4b-03bd-4e71-b9f3-b0279fe87c0a" providerId="ADAL" clId="{500BAF02-3817-4247-950F-E964E7191C15}" dt="2023-01-24T13:11:49.137" v="200" actId="478"/>
          <ac:spMkLst>
            <pc:docMk/>
            <pc:sldMk cId="1325940583" sldId="351"/>
            <ac:spMk id="3" creationId="{FD3591CB-996E-479B-7D69-BA1A65105CF5}"/>
          </ac:spMkLst>
        </pc:spChg>
        <pc:picChg chg="add mod">
          <ac:chgData name="Muskan Garg" userId="449d3d4b-03bd-4e71-b9f3-b0279fe87c0a" providerId="ADAL" clId="{500BAF02-3817-4247-950F-E964E7191C15}" dt="2023-01-24T13:12:07.741" v="202" actId="1076"/>
          <ac:picMkLst>
            <pc:docMk/>
            <pc:sldMk cId="1325940583" sldId="351"/>
            <ac:picMk id="5" creationId="{A87D65CF-7AFD-0FCE-78D5-2144EBEEB11E}"/>
          </ac:picMkLst>
        </pc:picChg>
      </pc:sldChg>
      <pc:sldChg chg="modSp mod">
        <pc:chgData name="Muskan Garg" userId="449d3d4b-03bd-4e71-b9f3-b0279fe87c0a" providerId="ADAL" clId="{500BAF02-3817-4247-950F-E964E7191C15}" dt="2023-01-25T05:29:59.652" v="241" actId="12"/>
        <pc:sldMkLst>
          <pc:docMk/>
          <pc:sldMk cId="3745199272" sldId="352"/>
        </pc:sldMkLst>
        <pc:spChg chg="mod">
          <ac:chgData name="Muskan Garg" userId="449d3d4b-03bd-4e71-b9f3-b0279fe87c0a" providerId="ADAL" clId="{500BAF02-3817-4247-950F-E964E7191C15}" dt="2023-01-25T05:29:59.652" v="241" actId="12"/>
          <ac:spMkLst>
            <pc:docMk/>
            <pc:sldMk cId="3745199272" sldId="352"/>
            <ac:spMk id="3" creationId="{393BBB84-7BF4-34B6-8269-262F48684D4F}"/>
          </ac:spMkLst>
        </pc:spChg>
      </pc:sldChg>
      <pc:sldChg chg="modSp mod modNotesTx">
        <pc:chgData name="Muskan Garg" userId="449d3d4b-03bd-4e71-b9f3-b0279fe87c0a" providerId="ADAL" clId="{500BAF02-3817-4247-950F-E964E7191C15}" dt="2023-01-31T06:48:14.302" v="1009" actId="14100"/>
        <pc:sldMkLst>
          <pc:docMk/>
          <pc:sldMk cId="2288196260" sldId="353"/>
        </pc:sldMkLst>
        <pc:spChg chg="mod">
          <ac:chgData name="Muskan Garg" userId="449d3d4b-03bd-4e71-b9f3-b0279fe87c0a" providerId="ADAL" clId="{500BAF02-3817-4247-950F-E964E7191C15}" dt="2023-01-31T06:48:14.302" v="1009" actId="14100"/>
          <ac:spMkLst>
            <pc:docMk/>
            <pc:sldMk cId="2288196260" sldId="353"/>
            <ac:spMk id="3" creationId="{393BBB84-7BF4-34B6-8269-262F48684D4F}"/>
          </ac:spMkLst>
        </pc:spChg>
        <pc:picChg chg="mod">
          <ac:chgData name="Muskan Garg" userId="449d3d4b-03bd-4e71-b9f3-b0279fe87c0a" providerId="ADAL" clId="{500BAF02-3817-4247-950F-E964E7191C15}" dt="2023-01-31T06:48:02.942" v="1008" actId="1076"/>
          <ac:picMkLst>
            <pc:docMk/>
            <pc:sldMk cId="2288196260" sldId="353"/>
            <ac:picMk id="4" creationId="{F87068D3-A500-AF63-26B2-C7B77E1497FD}"/>
          </ac:picMkLst>
        </pc:picChg>
      </pc:sldChg>
      <pc:sldChg chg="modSp mod modNotesTx">
        <pc:chgData name="Muskan Garg" userId="449d3d4b-03bd-4e71-b9f3-b0279fe87c0a" providerId="ADAL" clId="{500BAF02-3817-4247-950F-E964E7191C15}" dt="2023-01-31T06:48:32.526" v="1011" actId="14100"/>
        <pc:sldMkLst>
          <pc:docMk/>
          <pc:sldMk cId="2798083734" sldId="354"/>
        </pc:sldMkLst>
        <pc:spChg chg="mod">
          <ac:chgData name="Muskan Garg" userId="449d3d4b-03bd-4e71-b9f3-b0279fe87c0a" providerId="ADAL" clId="{500BAF02-3817-4247-950F-E964E7191C15}" dt="2023-01-31T06:48:32.526" v="1011" actId="14100"/>
          <ac:spMkLst>
            <pc:docMk/>
            <pc:sldMk cId="2798083734" sldId="354"/>
            <ac:spMk id="3" creationId="{393BBB84-7BF4-34B6-8269-262F48684D4F}"/>
          </ac:spMkLst>
        </pc:spChg>
        <pc:picChg chg="mod">
          <ac:chgData name="Muskan Garg" userId="449d3d4b-03bd-4e71-b9f3-b0279fe87c0a" providerId="ADAL" clId="{500BAF02-3817-4247-950F-E964E7191C15}" dt="2023-01-31T06:48:28.812" v="1010" actId="1076"/>
          <ac:picMkLst>
            <pc:docMk/>
            <pc:sldMk cId="2798083734" sldId="354"/>
            <ac:picMk id="6" creationId="{F69DEE14-3152-0C9B-517B-079C42F4CF42}"/>
          </ac:picMkLst>
        </pc:picChg>
      </pc:sldChg>
      <pc:sldChg chg="ord">
        <pc:chgData name="Muskan Garg" userId="449d3d4b-03bd-4e71-b9f3-b0279fe87c0a" providerId="ADAL" clId="{500BAF02-3817-4247-950F-E964E7191C15}" dt="2023-01-27T08:50:11.622" v="997"/>
        <pc:sldMkLst>
          <pc:docMk/>
          <pc:sldMk cId="2896349780" sldId="356"/>
        </pc:sldMkLst>
      </pc:sldChg>
      <pc:sldChg chg="modSp mod">
        <pc:chgData name="Muskan Garg" userId="449d3d4b-03bd-4e71-b9f3-b0279fe87c0a" providerId="ADAL" clId="{500BAF02-3817-4247-950F-E964E7191C15}" dt="2023-01-25T05:22:28.237" v="240" actId="2711"/>
        <pc:sldMkLst>
          <pc:docMk/>
          <pc:sldMk cId="930811555" sldId="357"/>
        </pc:sldMkLst>
        <pc:spChg chg="mod">
          <ac:chgData name="Muskan Garg" userId="449d3d4b-03bd-4e71-b9f3-b0279fe87c0a" providerId="ADAL" clId="{500BAF02-3817-4247-950F-E964E7191C15}" dt="2023-01-25T05:22:28.237" v="240" actId="2711"/>
          <ac:spMkLst>
            <pc:docMk/>
            <pc:sldMk cId="930811555" sldId="357"/>
            <ac:spMk id="3" creationId="{393BBB84-7BF4-34B6-8269-262F48684D4F}"/>
          </ac:spMkLst>
        </pc:spChg>
      </pc:sldChg>
      <pc:sldChg chg="modSp mod">
        <pc:chgData name="Muskan Garg" userId="449d3d4b-03bd-4e71-b9f3-b0279fe87c0a" providerId="ADAL" clId="{500BAF02-3817-4247-950F-E964E7191C15}" dt="2023-01-25T06:48:30.675" v="366" actId="20577"/>
        <pc:sldMkLst>
          <pc:docMk/>
          <pc:sldMk cId="2502230592" sldId="358"/>
        </pc:sldMkLst>
        <pc:spChg chg="mod">
          <ac:chgData name="Muskan Garg" userId="449d3d4b-03bd-4e71-b9f3-b0279fe87c0a" providerId="ADAL" clId="{500BAF02-3817-4247-950F-E964E7191C15}" dt="2023-01-25T06:48:30.675" v="366" actId="20577"/>
          <ac:spMkLst>
            <pc:docMk/>
            <pc:sldMk cId="2502230592" sldId="358"/>
            <ac:spMk id="3" creationId="{393BBB84-7BF4-34B6-8269-262F48684D4F}"/>
          </ac:spMkLst>
        </pc:spChg>
      </pc:sldChg>
      <pc:sldChg chg="addSp delSp delDesignElem">
        <pc:chgData name="Muskan Garg" userId="449d3d4b-03bd-4e71-b9f3-b0279fe87c0a" providerId="ADAL" clId="{500BAF02-3817-4247-950F-E964E7191C15}" dt="2023-01-25T09:33:40.485" v="983"/>
        <pc:sldMkLst>
          <pc:docMk/>
          <pc:sldMk cId="1419410753" sldId="359"/>
        </pc:sldMkLst>
        <pc:spChg chg="add del">
          <ac:chgData name="Muskan Garg" userId="449d3d4b-03bd-4e71-b9f3-b0279fe87c0a" providerId="ADAL" clId="{500BAF02-3817-4247-950F-E964E7191C15}" dt="2023-01-25T09:33:40.485" v="983"/>
          <ac:spMkLst>
            <pc:docMk/>
            <pc:sldMk cId="1419410753" sldId="359"/>
            <ac:spMk id="10" creationId="{F3060C83-F051-4F0E-ABAD-AA0DFC48B218}"/>
          </ac:spMkLst>
        </pc:spChg>
        <pc:spChg chg="add del">
          <ac:chgData name="Muskan Garg" userId="449d3d4b-03bd-4e71-b9f3-b0279fe87c0a" providerId="ADAL" clId="{500BAF02-3817-4247-950F-E964E7191C15}" dt="2023-01-25T09:33:40.485" v="983"/>
          <ac:spMkLst>
            <pc:docMk/>
            <pc:sldMk cId="1419410753" sldId="359"/>
            <ac:spMk id="12" creationId="{83C98ABE-055B-441F-B07E-44F97F083C39}"/>
          </ac:spMkLst>
        </pc:spChg>
        <pc:spChg chg="add del">
          <ac:chgData name="Muskan Garg" userId="449d3d4b-03bd-4e71-b9f3-b0279fe87c0a" providerId="ADAL" clId="{500BAF02-3817-4247-950F-E964E7191C15}" dt="2023-01-25T09:33:40.485" v="983"/>
          <ac:spMkLst>
            <pc:docMk/>
            <pc:sldMk cId="1419410753" sldId="359"/>
            <ac:spMk id="14" creationId="{29FDB030-9B49-4CED-8CCD-4D99382388AC}"/>
          </ac:spMkLst>
        </pc:spChg>
        <pc:spChg chg="add del">
          <ac:chgData name="Muskan Garg" userId="449d3d4b-03bd-4e71-b9f3-b0279fe87c0a" providerId="ADAL" clId="{500BAF02-3817-4247-950F-E964E7191C15}" dt="2023-01-25T09:33:40.485" v="983"/>
          <ac:spMkLst>
            <pc:docMk/>
            <pc:sldMk cId="1419410753" sldId="359"/>
            <ac:spMk id="16" creationId="{3783CA14-24A1-485C-8B30-D6A5D87987AD}"/>
          </ac:spMkLst>
        </pc:spChg>
        <pc:spChg chg="add del">
          <ac:chgData name="Muskan Garg" userId="449d3d4b-03bd-4e71-b9f3-b0279fe87c0a" providerId="ADAL" clId="{500BAF02-3817-4247-950F-E964E7191C15}" dt="2023-01-25T09:33:40.485" v="983"/>
          <ac:spMkLst>
            <pc:docMk/>
            <pc:sldMk cId="1419410753" sldId="359"/>
            <ac:spMk id="18" creationId="{9A97C86A-04D6-40F7-AE84-31AB43E6A846}"/>
          </ac:spMkLst>
        </pc:spChg>
        <pc:spChg chg="add del">
          <ac:chgData name="Muskan Garg" userId="449d3d4b-03bd-4e71-b9f3-b0279fe87c0a" providerId="ADAL" clId="{500BAF02-3817-4247-950F-E964E7191C15}" dt="2023-01-25T09:33:40.485" v="983"/>
          <ac:spMkLst>
            <pc:docMk/>
            <pc:sldMk cId="1419410753" sldId="359"/>
            <ac:spMk id="20" creationId="{FF9F2414-84E8-453E-B1F3-389FDE8192D9}"/>
          </ac:spMkLst>
        </pc:spChg>
        <pc:spChg chg="add del">
          <ac:chgData name="Muskan Garg" userId="449d3d4b-03bd-4e71-b9f3-b0279fe87c0a" providerId="ADAL" clId="{500BAF02-3817-4247-950F-E964E7191C15}" dt="2023-01-25T09:33:40.485" v="983"/>
          <ac:spMkLst>
            <pc:docMk/>
            <pc:sldMk cId="1419410753" sldId="359"/>
            <ac:spMk id="22" creationId="{3ECA69A1-7536-43AC-85EF-C7106179F5ED}"/>
          </ac:spMkLst>
        </pc:spChg>
      </pc:sldChg>
      <pc:sldChg chg="addSp delSp delDesignElem">
        <pc:chgData name="Muskan Garg" userId="449d3d4b-03bd-4e71-b9f3-b0279fe87c0a" providerId="ADAL" clId="{500BAF02-3817-4247-950F-E964E7191C15}" dt="2023-01-25T09:33:40.485" v="983"/>
        <pc:sldMkLst>
          <pc:docMk/>
          <pc:sldMk cId="1803553837" sldId="360"/>
        </pc:sldMkLst>
        <pc:spChg chg="add del">
          <ac:chgData name="Muskan Garg" userId="449d3d4b-03bd-4e71-b9f3-b0279fe87c0a" providerId="ADAL" clId="{500BAF02-3817-4247-950F-E964E7191C15}" dt="2023-01-25T09:33:40.485" v="983"/>
          <ac:spMkLst>
            <pc:docMk/>
            <pc:sldMk cId="1803553837" sldId="360"/>
            <ac:spMk id="10" creationId="{F3060C83-F051-4F0E-ABAD-AA0DFC48B218}"/>
          </ac:spMkLst>
        </pc:spChg>
        <pc:spChg chg="add del">
          <ac:chgData name="Muskan Garg" userId="449d3d4b-03bd-4e71-b9f3-b0279fe87c0a" providerId="ADAL" clId="{500BAF02-3817-4247-950F-E964E7191C15}" dt="2023-01-25T09:33:40.485" v="983"/>
          <ac:spMkLst>
            <pc:docMk/>
            <pc:sldMk cId="1803553837" sldId="360"/>
            <ac:spMk id="12" creationId="{83C98ABE-055B-441F-B07E-44F97F083C39}"/>
          </ac:spMkLst>
        </pc:spChg>
        <pc:spChg chg="add del">
          <ac:chgData name="Muskan Garg" userId="449d3d4b-03bd-4e71-b9f3-b0279fe87c0a" providerId="ADAL" clId="{500BAF02-3817-4247-950F-E964E7191C15}" dt="2023-01-25T09:33:40.485" v="983"/>
          <ac:spMkLst>
            <pc:docMk/>
            <pc:sldMk cId="1803553837" sldId="360"/>
            <ac:spMk id="14" creationId="{29FDB030-9B49-4CED-8CCD-4D99382388AC}"/>
          </ac:spMkLst>
        </pc:spChg>
        <pc:spChg chg="add del">
          <ac:chgData name="Muskan Garg" userId="449d3d4b-03bd-4e71-b9f3-b0279fe87c0a" providerId="ADAL" clId="{500BAF02-3817-4247-950F-E964E7191C15}" dt="2023-01-25T09:33:40.485" v="983"/>
          <ac:spMkLst>
            <pc:docMk/>
            <pc:sldMk cId="1803553837" sldId="360"/>
            <ac:spMk id="16" creationId="{3783CA14-24A1-485C-8B30-D6A5D87987AD}"/>
          </ac:spMkLst>
        </pc:spChg>
        <pc:spChg chg="add del">
          <ac:chgData name="Muskan Garg" userId="449d3d4b-03bd-4e71-b9f3-b0279fe87c0a" providerId="ADAL" clId="{500BAF02-3817-4247-950F-E964E7191C15}" dt="2023-01-25T09:33:40.485" v="983"/>
          <ac:spMkLst>
            <pc:docMk/>
            <pc:sldMk cId="1803553837" sldId="360"/>
            <ac:spMk id="18" creationId="{9A97C86A-04D6-40F7-AE84-31AB43E6A846}"/>
          </ac:spMkLst>
        </pc:spChg>
        <pc:spChg chg="add del">
          <ac:chgData name="Muskan Garg" userId="449d3d4b-03bd-4e71-b9f3-b0279fe87c0a" providerId="ADAL" clId="{500BAF02-3817-4247-950F-E964E7191C15}" dt="2023-01-25T09:33:40.485" v="983"/>
          <ac:spMkLst>
            <pc:docMk/>
            <pc:sldMk cId="1803553837" sldId="360"/>
            <ac:spMk id="20" creationId="{FF9F2414-84E8-453E-B1F3-389FDE8192D9}"/>
          </ac:spMkLst>
        </pc:spChg>
        <pc:spChg chg="add del">
          <ac:chgData name="Muskan Garg" userId="449d3d4b-03bd-4e71-b9f3-b0279fe87c0a" providerId="ADAL" clId="{500BAF02-3817-4247-950F-E964E7191C15}" dt="2023-01-25T09:33:40.485" v="983"/>
          <ac:spMkLst>
            <pc:docMk/>
            <pc:sldMk cId="1803553837" sldId="360"/>
            <ac:spMk id="22" creationId="{3ECA69A1-7536-43AC-85EF-C7106179F5ED}"/>
          </ac:spMkLst>
        </pc:spChg>
      </pc:sldChg>
      <pc:sldChg chg="addSp delSp modSp mod delDesignElem">
        <pc:chgData name="Muskan Garg" userId="449d3d4b-03bd-4e71-b9f3-b0279fe87c0a" providerId="ADAL" clId="{500BAF02-3817-4247-950F-E964E7191C15}" dt="2023-01-31T07:39:28.373" v="1028" actId="20577"/>
        <pc:sldMkLst>
          <pc:docMk/>
          <pc:sldMk cId="2612957089" sldId="361"/>
        </pc:sldMkLst>
        <pc:spChg chg="mod">
          <ac:chgData name="Muskan Garg" userId="449d3d4b-03bd-4e71-b9f3-b0279fe87c0a" providerId="ADAL" clId="{500BAF02-3817-4247-950F-E964E7191C15}" dt="2023-01-25T06:35:57.767" v="260" actId="1076"/>
          <ac:spMkLst>
            <pc:docMk/>
            <pc:sldMk cId="2612957089" sldId="361"/>
            <ac:spMk id="2" creationId="{9D74A403-CF54-C4FB-CD8E-46F35FF2167F}"/>
          </ac:spMkLst>
        </pc:spChg>
        <pc:spChg chg="mod">
          <ac:chgData name="Muskan Garg" userId="449d3d4b-03bd-4e71-b9f3-b0279fe87c0a" providerId="ADAL" clId="{500BAF02-3817-4247-950F-E964E7191C15}" dt="2023-01-25T06:38:44.408" v="267" actId="14100"/>
          <ac:spMkLst>
            <pc:docMk/>
            <pc:sldMk cId="2612957089" sldId="361"/>
            <ac:spMk id="3" creationId="{393BBB84-7BF4-34B6-8269-262F48684D4F}"/>
          </ac:spMkLst>
        </pc:spChg>
        <pc:spChg chg="add del">
          <ac:chgData name="Muskan Garg" userId="449d3d4b-03bd-4e71-b9f3-b0279fe87c0a" providerId="ADAL" clId="{500BAF02-3817-4247-950F-E964E7191C15}" dt="2023-01-25T09:33:40.485" v="983"/>
          <ac:spMkLst>
            <pc:docMk/>
            <pc:sldMk cId="2612957089" sldId="361"/>
            <ac:spMk id="16" creationId="{1E547BA6-BAE0-43BB-A7CA-60F69CE252F0}"/>
          </ac:spMkLst>
        </pc:spChg>
        <pc:spChg chg="add del">
          <ac:chgData name="Muskan Garg" userId="449d3d4b-03bd-4e71-b9f3-b0279fe87c0a" providerId="ADAL" clId="{500BAF02-3817-4247-950F-E964E7191C15}" dt="2023-01-25T09:33:40.485" v="983"/>
          <ac:spMkLst>
            <pc:docMk/>
            <pc:sldMk cId="2612957089" sldId="361"/>
            <ac:spMk id="21" creationId="{2B566528-1B12-4246-9431-5C2D7D081168}"/>
          </ac:spMkLst>
        </pc:spChg>
        <pc:spChg chg="add del">
          <ac:chgData name="Muskan Garg" userId="449d3d4b-03bd-4e71-b9f3-b0279fe87c0a" providerId="ADAL" clId="{500BAF02-3817-4247-950F-E964E7191C15}" dt="2023-01-25T09:33:40.485" v="983"/>
          <ac:spMkLst>
            <pc:docMk/>
            <pc:sldMk cId="2612957089" sldId="361"/>
            <ac:spMk id="23" creationId="{2E80C965-DB6D-4F81-9E9E-B027384D0BD6}"/>
          </ac:spMkLst>
        </pc:spChg>
        <pc:spChg chg="add del">
          <ac:chgData name="Muskan Garg" userId="449d3d4b-03bd-4e71-b9f3-b0279fe87c0a" providerId="ADAL" clId="{500BAF02-3817-4247-950F-E964E7191C15}" dt="2023-01-25T09:33:40.485" v="983"/>
          <ac:spMkLst>
            <pc:docMk/>
            <pc:sldMk cId="2612957089" sldId="361"/>
            <ac:spMk id="24" creationId="{A580F890-B085-4E95-96AA-55AEBEC5CE6E}"/>
          </ac:spMkLst>
        </pc:spChg>
        <pc:spChg chg="add del">
          <ac:chgData name="Muskan Garg" userId="449d3d4b-03bd-4e71-b9f3-b0279fe87c0a" providerId="ADAL" clId="{500BAF02-3817-4247-950F-E964E7191C15}" dt="2023-01-25T09:33:40.485" v="983"/>
          <ac:spMkLst>
            <pc:docMk/>
            <pc:sldMk cId="2612957089" sldId="361"/>
            <ac:spMk id="25" creationId="{D3F51FEB-38FB-4F6C-9F7B-2F2AFAB65463}"/>
          </ac:spMkLst>
        </pc:spChg>
        <pc:graphicFrameChg chg="mod">
          <ac:chgData name="Muskan Garg" userId="449d3d4b-03bd-4e71-b9f3-b0279fe87c0a" providerId="ADAL" clId="{500BAF02-3817-4247-950F-E964E7191C15}" dt="2023-01-31T07:39:28.373" v="1028" actId="20577"/>
          <ac:graphicFrameMkLst>
            <pc:docMk/>
            <pc:sldMk cId="2612957089" sldId="361"/>
            <ac:graphicFrameMk id="29" creationId="{EB4062BB-DD63-439E-E923-3950A83588D2}"/>
          </ac:graphicFrameMkLst>
        </pc:graphicFrameChg>
      </pc:sldChg>
      <pc:sldChg chg="modSp mod">
        <pc:chgData name="Muskan Garg" userId="449d3d4b-03bd-4e71-b9f3-b0279fe87c0a" providerId="ADAL" clId="{500BAF02-3817-4247-950F-E964E7191C15}" dt="2023-01-31T10:52:35.378" v="1087" actId="14100"/>
        <pc:sldMkLst>
          <pc:docMk/>
          <pc:sldMk cId="2840136618" sldId="362"/>
        </pc:sldMkLst>
        <pc:spChg chg="mod">
          <ac:chgData name="Muskan Garg" userId="449d3d4b-03bd-4e71-b9f3-b0279fe87c0a" providerId="ADAL" clId="{500BAF02-3817-4247-950F-E964E7191C15}" dt="2023-01-31T10:52:35.378" v="1087" actId="14100"/>
          <ac:spMkLst>
            <pc:docMk/>
            <pc:sldMk cId="2840136618" sldId="362"/>
            <ac:spMk id="3" creationId="{393BBB84-7BF4-34B6-8269-262F48684D4F}"/>
          </ac:spMkLst>
        </pc:spChg>
      </pc:sldChg>
      <pc:sldChg chg="modSp mod">
        <pc:chgData name="Muskan Garg" userId="449d3d4b-03bd-4e71-b9f3-b0279fe87c0a" providerId="ADAL" clId="{500BAF02-3817-4247-950F-E964E7191C15}" dt="2023-01-31T10:57:05.591" v="1131" actId="1076"/>
        <pc:sldMkLst>
          <pc:docMk/>
          <pc:sldMk cId="3721141454" sldId="363"/>
        </pc:sldMkLst>
        <pc:spChg chg="mod">
          <ac:chgData name="Muskan Garg" userId="449d3d4b-03bd-4e71-b9f3-b0279fe87c0a" providerId="ADAL" clId="{500BAF02-3817-4247-950F-E964E7191C15}" dt="2023-01-31T10:57:05.591" v="1131" actId="1076"/>
          <ac:spMkLst>
            <pc:docMk/>
            <pc:sldMk cId="3721141454" sldId="363"/>
            <ac:spMk id="2" creationId="{9D74A403-CF54-C4FB-CD8E-46F35FF2167F}"/>
          </ac:spMkLst>
        </pc:spChg>
        <pc:spChg chg="mod">
          <ac:chgData name="Muskan Garg" userId="449d3d4b-03bd-4e71-b9f3-b0279fe87c0a" providerId="ADAL" clId="{500BAF02-3817-4247-950F-E964E7191C15}" dt="2023-01-31T10:57:04.720" v="1130" actId="1076"/>
          <ac:spMkLst>
            <pc:docMk/>
            <pc:sldMk cId="3721141454" sldId="363"/>
            <ac:spMk id="3" creationId="{393BBB84-7BF4-34B6-8269-262F48684D4F}"/>
          </ac:spMkLst>
        </pc:spChg>
      </pc:sldChg>
      <pc:sldChg chg="addSp delSp modSp mod delDesignElem">
        <pc:chgData name="Muskan Garg" userId="449d3d4b-03bd-4e71-b9f3-b0279fe87c0a" providerId="ADAL" clId="{500BAF02-3817-4247-950F-E964E7191C15}" dt="2023-01-31T10:58:09.455" v="1143" actId="1076"/>
        <pc:sldMkLst>
          <pc:docMk/>
          <pc:sldMk cId="1138027027" sldId="364"/>
        </pc:sldMkLst>
        <pc:spChg chg="mod">
          <ac:chgData name="Muskan Garg" userId="449d3d4b-03bd-4e71-b9f3-b0279fe87c0a" providerId="ADAL" clId="{500BAF02-3817-4247-950F-E964E7191C15}" dt="2023-01-31T10:58:07.828" v="1142" actId="1076"/>
          <ac:spMkLst>
            <pc:docMk/>
            <pc:sldMk cId="1138027027" sldId="364"/>
            <ac:spMk id="2" creationId="{9D74A403-CF54-C4FB-CD8E-46F35FF2167F}"/>
          </ac:spMkLst>
        </pc:spChg>
        <pc:spChg chg="mod">
          <ac:chgData name="Muskan Garg" userId="449d3d4b-03bd-4e71-b9f3-b0279fe87c0a" providerId="ADAL" clId="{500BAF02-3817-4247-950F-E964E7191C15}" dt="2023-01-31T10:58:09.455" v="1143" actId="1076"/>
          <ac:spMkLst>
            <pc:docMk/>
            <pc:sldMk cId="1138027027" sldId="364"/>
            <ac:spMk id="3" creationId="{393BBB84-7BF4-34B6-8269-262F48684D4F}"/>
          </ac:spMkLst>
        </pc:spChg>
        <pc:spChg chg="add del">
          <ac:chgData name="Muskan Garg" userId="449d3d4b-03bd-4e71-b9f3-b0279fe87c0a" providerId="ADAL" clId="{500BAF02-3817-4247-950F-E964E7191C15}" dt="2023-01-25T09:33:40.485" v="983"/>
          <ac:spMkLst>
            <pc:docMk/>
            <pc:sldMk cId="1138027027" sldId="364"/>
            <ac:spMk id="8" creationId="{2B566528-1B12-4246-9431-5C2D7D081168}"/>
          </ac:spMkLst>
        </pc:spChg>
        <pc:spChg chg="add del">
          <ac:chgData name="Muskan Garg" userId="449d3d4b-03bd-4e71-b9f3-b0279fe87c0a" providerId="ADAL" clId="{500BAF02-3817-4247-950F-E964E7191C15}" dt="2023-01-25T09:33:40.485" v="983"/>
          <ac:spMkLst>
            <pc:docMk/>
            <pc:sldMk cId="1138027027" sldId="364"/>
            <ac:spMk id="10" creationId="{2E80C965-DB6D-4F81-9E9E-B027384D0BD6}"/>
          </ac:spMkLst>
        </pc:spChg>
        <pc:spChg chg="add del">
          <ac:chgData name="Muskan Garg" userId="449d3d4b-03bd-4e71-b9f3-b0279fe87c0a" providerId="ADAL" clId="{500BAF02-3817-4247-950F-E964E7191C15}" dt="2023-01-25T09:33:40.485" v="983"/>
          <ac:spMkLst>
            <pc:docMk/>
            <pc:sldMk cId="1138027027" sldId="364"/>
            <ac:spMk id="12" creationId="{A580F890-B085-4E95-96AA-55AEBEC5CE6E}"/>
          </ac:spMkLst>
        </pc:spChg>
        <pc:spChg chg="add del">
          <ac:chgData name="Muskan Garg" userId="449d3d4b-03bd-4e71-b9f3-b0279fe87c0a" providerId="ADAL" clId="{500BAF02-3817-4247-950F-E964E7191C15}" dt="2023-01-25T09:33:40.485" v="983"/>
          <ac:spMkLst>
            <pc:docMk/>
            <pc:sldMk cId="1138027027" sldId="364"/>
            <ac:spMk id="14" creationId="{D3F51FEB-38FB-4F6C-9F7B-2F2AFAB65463}"/>
          </ac:spMkLst>
        </pc:spChg>
        <pc:spChg chg="add del">
          <ac:chgData name="Muskan Garg" userId="449d3d4b-03bd-4e71-b9f3-b0279fe87c0a" providerId="ADAL" clId="{500BAF02-3817-4247-950F-E964E7191C15}" dt="2023-01-25T09:33:40.485" v="983"/>
          <ac:spMkLst>
            <pc:docMk/>
            <pc:sldMk cId="1138027027" sldId="364"/>
            <ac:spMk id="16" creationId="{1E547BA6-BAE0-43BB-A7CA-60F69CE252F0}"/>
          </ac:spMkLst>
        </pc:spChg>
      </pc:sldChg>
      <pc:sldChg chg="modSp new mod ord setBg">
        <pc:chgData name="Muskan Garg" userId="449d3d4b-03bd-4e71-b9f3-b0279fe87c0a" providerId="ADAL" clId="{500BAF02-3817-4247-950F-E964E7191C15}" dt="2023-01-31T10:46:39.270" v="1042" actId="20577"/>
        <pc:sldMkLst>
          <pc:docMk/>
          <pc:sldMk cId="2479959225" sldId="365"/>
        </pc:sldMkLst>
        <pc:spChg chg="mod">
          <ac:chgData name="Muskan Garg" userId="449d3d4b-03bd-4e71-b9f3-b0279fe87c0a" providerId="ADAL" clId="{500BAF02-3817-4247-950F-E964E7191C15}" dt="2023-01-27T05:48:45.193" v="994" actId="1076"/>
          <ac:spMkLst>
            <pc:docMk/>
            <pc:sldMk cId="2479959225" sldId="365"/>
            <ac:spMk id="2" creationId="{97D6A831-571A-027C-AB6E-BA99C65010A8}"/>
          </ac:spMkLst>
        </pc:spChg>
        <pc:spChg chg="mod">
          <ac:chgData name="Muskan Garg" userId="449d3d4b-03bd-4e71-b9f3-b0279fe87c0a" providerId="ADAL" clId="{500BAF02-3817-4247-950F-E964E7191C15}" dt="2023-01-31T10:46:39.270" v="1042" actId="20577"/>
          <ac:spMkLst>
            <pc:docMk/>
            <pc:sldMk cId="2479959225" sldId="365"/>
            <ac:spMk id="3" creationId="{99627481-0130-6462-C1F3-2B3A379E550B}"/>
          </ac:spMkLst>
        </pc:spChg>
      </pc:sldChg>
      <pc:sldChg chg="modSp new mod">
        <pc:chgData name="Muskan Garg" userId="449d3d4b-03bd-4e71-b9f3-b0279fe87c0a" providerId="ADAL" clId="{500BAF02-3817-4247-950F-E964E7191C15}" dt="2023-01-31T10:48:03.901" v="1045" actId="12"/>
        <pc:sldMkLst>
          <pc:docMk/>
          <pc:sldMk cId="2500838084" sldId="366"/>
        </pc:sldMkLst>
        <pc:spChg chg="mod">
          <ac:chgData name="Muskan Garg" userId="449d3d4b-03bd-4e71-b9f3-b0279fe87c0a" providerId="ADAL" clId="{500BAF02-3817-4247-950F-E964E7191C15}" dt="2023-01-25T07:48:36.612" v="647" actId="1076"/>
          <ac:spMkLst>
            <pc:docMk/>
            <pc:sldMk cId="2500838084" sldId="366"/>
            <ac:spMk id="2" creationId="{5BADB895-877F-594D-D824-852307F241CD}"/>
          </ac:spMkLst>
        </pc:spChg>
        <pc:spChg chg="mod">
          <ac:chgData name="Muskan Garg" userId="449d3d4b-03bd-4e71-b9f3-b0279fe87c0a" providerId="ADAL" clId="{500BAF02-3817-4247-950F-E964E7191C15}" dt="2023-01-31T10:48:03.901" v="1045" actId="12"/>
          <ac:spMkLst>
            <pc:docMk/>
            <pc:sldMk cId="2500838084" sldId="366"/>
            <ac:spMk id="3" creationId="{217F2DE1-0CA8-C23C-835B-0B69012733ED}"/>
          </ac:spMkLst>
        </pc:spChg>
      </pc:sldChg>
      <pc:sldChg chg="modSp new mod ord">
        <pc:chgData name="Muskan Garg" userId="449d3d4b-03bd-4e71-b9f3-b0279fe87c0a" providerId="ADAL" clId="{500BAF02-3817-4247-950F-E964E7191C15}" dt="2023-01-31T10:51:25.313" v="1083" actId="12"/>
        <pc:sldMkLst>
          <pc:docMk/>
          <pc:sldMk cId="4197701203" sldId="367"/>
        </pc:sldMkLst>
        <pc:spChg chg="mod">
          <ac:chgData name="Muskan Garg" userId="449d3d4b-03bd-4e71-b9f3-b0279fe87c0a" providerId="ADAL" clId="{500BAF02-3817-4247-950F-E964E7191C15}" dt="2023-01-25T08:08:32.706" v="956" actId="20577"/>
          <ac:spMkLst>
            <pc:docMk/>
            <pc:sldMk cId="4197701203" sldId="367"/>
            <ac:spMk id="2" creationId="{0129D488-F472-1241-D363-06F886ED686F}"/>
          </ac:spMkLst>
        </pc:spChg>
        <pc:spChg chg="mod">
          <ac:chgData name="Muskan Garg" userId="449d3d4b-03bd-4e71-b9f3-b0279fe87c0a" providerId="ADAL" clId="{500BAF02-3817-4247-950F-E964E7191C15}" dt="2023-01-31T10:51:25.313" v="1083" actId="12"/>
          <ac:spMkLst>
            <pc:docMk/>
            <pc:sldMk cId="4197701203" sldId="367"/>
            <ac:spMk id="3" creationId="{428C64D1-8515-8B2C-0A24-68C71DA98140}"/>
          </ac:spMkLst>
        </pc:spChg>
      </pc:sldChg>
      <pc:sldChg chg="modSp mod">
        <pc:chgData name="Muskan Garg" userId="449d3d4b-03bd-4e71-b9f3-b0279fe87c0a" providerId="ADAL" clId="{500BAF02-3817-4247-950F-E964E7191C15}" dt="2023-02-01T10:04:04.132" v="1144" actId="1076"/>
        <pc:sldMkLst>
          <pc:docMk/>
          <pc:sldMk cId="1068371393" sldId="368"/>
        </pc:sldMkLst>
        <pc:spChg chg="mod">
          <ac:chgData name="Muskan Garg" userId="449d3d4b-03bd-4e71-b9f3-b0279fe87c0a" providerId="ADAL" clId="{500BAF02-3817-4247-950F-E964E7191C15}" dt="2023-02-01T10:04:04.132" v="1144" actId="1076"/>
          <ac:spMkLst>
            <pc:docMk/>
            <pc:sldMk cId="1068371393" sldId="368"/>
            <ac:spMk id="3" creationId="{393BBB84-7BF4-34B6-8269-262F48684D4F}"/>
          </ac:spMkLst>
        </pc:spChg>
      </pc:sldChg>
      <pc:sldChg chg="modSp mod">
        <pc:chgData name="Muskan Garg" userId="449d3d4b-03bd-4e71-b9f3-b0279fe87c0a" providerId="ADAL" clId="{500BAF02-3817-4247-950F-E964E7191C15}" dt="2023-01-25T16:31:48.799" v="990" actId="404"/>
        <pc:sldMkLst>
          <pc:docMk/>
          <pc:sldMk cId="2042704607" sldId="369"/>
        </pc:sldMkLst>
        <pc:spChg chg="mod">
          <ac:chgData name="Muskan Garg" userId="449d3d4b-03bd-4e71-b9f3-b0279fe87c0a" providerId="ADAL" clId="{500BAF02-3817-4247-950F-E964E7191C15}" dt="2023-01-25T16:31:48.799" v="990" actId="404"/>
          <ac:spMkLst>
            <pc:docMk/>
            <pc:sldMk cId="2042704607" sldId="369"/>
            <ac:spMk id="3" creationId="{393BBB84-7BF4-34B6-8269-262F48684D4F}"/>
          </ac:spMkLst>
        </pc:spChg>
      </pc:sldChg>
      <pc:sldChg chg="addSp delSp modSp mod delDesignElem">
        <pc:chgData name="Muskan Garg" userId="449d3d4b-03bd-4e71-b9f3-b0279fe87c0a" providerId="ADAL" clId="{500BAF02-3817-4247-950F-E964E7191C15}" dt="2023-01-25T09:33:40.485" v="983"/>
        <pc:sldMkLst>
          <pc:docMk/>
          <pc:sldMk cId="1986214340" sldId="370"/>
        </pc:sldMkLst>
        <pc:spChg chg="mod">
          <ac:chgData name="Muskan Garg" userId="449d3d4b-03bd-4e71-b9f3-b0279fe87c0a" providerId="ADAL" clId="{500BAF02-3817-4247-950F-E964E7191C15}" dt="2023-01-25T09:33:40.485" v="983"/>
          <ac:spMkLst>
            <pc:docMk/>
            <pc:sldMk cId="1986214340" sldId="370"/>
            <ac:spMk id="3" creationId="{393BBB84-7BF4-34B6-8269-262F48684D4F}"/>
          </ac:spMkLst>
        </pc:spChg>
        <pc:spChg chg="add del">
          <ac:chgData name="Muskan Garg" userId="449d3d4b-03bd-4e71-b9f3-b0279fe87c0a" providerId="ADAL" clId="{500BAF02-3817-4247-950F-E964E7191C15}" dt="2023-01-25T09:33:40.485" v="983"/>
          <ac:spMkLst>
            <pc:docMk/>
            <pc:sldMk cId="1986214340" sldId="370"/>
            <ac:spMk id="10" creationId="{2B566528-1B12-4246-9431-5C2D7D081168}"/>
          </ac:spMkLst>
        </pc:spChg>
        <pc:grpChg chg="add del">
          <ac:chgData name="Muskan Garg" userId="449d3d4b-03bd-4e71-b9f3-b0279fe87c0a" providerId="ADAL" clId="{500BAF02-3817-4247-950F-E964E7191C15}" dt="2023-01-25T09:33:40.485" v="983"/>
          <ac:grpSpMkLst>
            <pc:docMk/>
            <pc:sldMk cId="1986214340" sldId="370"/>
            <ac:grpSpMk id="12" creationId="{828A5161-06F1-46CF-8AD7-844680A59E13}"/>
          </ac:grpSpMkLst>
        </pc:grpChg>
        <pc:grpChg chg="add del">
          <ac:chgData name="Muskan Garg" userId="449d3d4b-03bd-4e71-b9f3-b0279fe87c0a" providerId="ADAL" clId="{500BAF02-3817-4247-950F-E964E7191C15}" dt="2023-01-25T09:33:40.485" v="983"/>
          <ac:grpSpMkLst>
            <pc:docMk/>
            <pc:sldMk cId="1986214340" sldId="370"/>
            <ac:grpSpMk id="16" creationId="{5995D10D-E9C9-47DB-AE7E-801FEF38F5C9}"/>
          </ac:grpSpMkLst>
        </pc:grpChg>
      </pc:sldChg>
      <pc:sldChg chg="modSp new del mod">
        <pc:chgData name="Muskan Garg" userId="449d3d4b-03bd-4e71-b9f3-b0279fe87c0a" providerId="ADAL" clId="{500BAF02-3817-4247-950F-E964E7191C15}" dt="2023-01-25T07:44:58.534" v="598" actId="47"/>
        <pc:sldMkLst>
          <pc:docMk/>
          <pc:sldMk cId="2333844163" sldId="371"/>
        </pc:sldMkLst>
        <pc:spChg chg="mod">
          <ac:chgData name="Muskan Garg" userId="449d3d4b-03bd-4e71-b9f3-b0279fe87c0a" providerId="ADAL" clId="{500BAF02-3817-4247-950F-E964E7191C15}" dt="2023-01-25T07:37:23.159" v="516" actId="5793"/>
          <ac:spMkLst>
            <pc:docMk/>
            <pc:sldMk cId="2333844163" sldId="371"/>
            <ac:spMk id="3" creationId="{A0541718-CBAA-2457-76C6-240FF6FF499C}"/>
          </ac:spMkLst>
        </pc:spChg>
      </pc:sldChg>
      <pc:sldChg chg="delSp modSp new mod">
        <pc:chgData name="Muskan Garg" userId="449d3d4b-03bd-4e71-b9f3-b0279fe87c0a" providerId="ADAL" clId="{500BAF02-3817-4247-950F-E964E7191C15}" dt="2023-01-25T07:50:42.939" v="674" actId="15"/>
        <pc:sldMkLst>
          <pc:docMk/>
          <pc:sldMk cId="4129290389" sldId="372"/>
        </pc:sldMkLst>
        <pc:spChg chg="del">
          <ac:chgData name="Muskan Garg" userId="449d3d4b-03bd-4e71-b9f3-b0279fe87c0a" providerId="ADAL" clId="{500BAF02-3817-4247-950F-E964E7191C15}" dt="2023-01-25T07:48:55.480" v="649" actId="478"/>
          <ac:spMkLst>
            <pc:docMk/>
            <pc:sldMk cId="4129290389" sldId="372"/>
            <ac:spMk id="2" creationId="{DEAB9D28-A113-CB41-76EE-6DE91F025945}"/>
          </ac:spMkLst>
        </pc:spChg>
        <pc:spChg chg="mod">
          <ac:chgData name="Muskan Garg" userId="449d3d4b-03bd-4e71-b9f3-b0279fe87c0a" providerId="ADAL" clId="{500BAF02-3817-4247-950F-E964E7191C15}" dt="2023-01-25T07:50:42.939" v="674" actId="15"/>
          <ac:spMkLst>
            <pc:docMk/>
            <pc:sldMk cId="4129290389" sldId="372"/>
            <ac:spMk id="3" creationId="{F2444F59-EEB9-F1BB-70D0-53CBC898AF82}"/>
          </ac:spMkLst>
        </pc:spChg>
      </pc:sldChg>
      <pc:sldChg chg="delSp modSp new mod">
        <pc:chgData name="Muskan Garg" userId="449d3d4b-03bd-4e71-b9f3-b0279fe87c0a" providerId="ADAL" clId="{500BAF02-3817-4247-950F-E964E7191C15}" dt="2023-01-25T07:49:08.955" v="652" actId="1076"/>
        <pc:sldMkLst>
          <pc:docMk/>
          <pc:sldMk cId="4169891102" sldId="373"/>
        </pc:sldMkLst>
        <pc:spChg chg="del">
          <ac:chgData name="Muskan Garg" userId="449d3d4b-03bd-4e71-b9f3-b0279fe87c0a" providerId="ADAL" clId="{500BAF02-3817-4247-950F-E964E7191C15}" dt="2023-01-25T07:49:05.338" v="651" actId="478"/>
          <ac:spMkLst>
            <pc:docMk/>
            <pc:sldMk cId="4169891102" sldId="373"/>
            <ac:spMk id="2" creationId="{D13C61FE-CF4E-628F-0B21-7DD9EF15E311}"/>
          </ac:spMkLst>
        </pc:spChg>
        <pc:spChg chg="mod">
          <ac:chgData name="Muskan Garg" userId="449d3d4b-03bd-4e71-b9f3-b0279fe87c0a" providerId="ADAL" clId="{500BAF02-3817-4247-950F-E964E7191C15}" dt="2023-01-25T07:49:08.955" v="652" actId="1076"/>
          <ac:spMkLst>
            <pc:docMk/>
            <pc:sldMk cId="4169891102" sldId="373"/>
            <ac:spMk id="3" creationId="{66648C3F-B009-4F45-8A0E-8F9F05A9E1AD}"/>
          </ac:spMkLst>
        </pc:spChg>
      </pc:sldChg>
      <pc:sldChg chg="delSp modSp new mod">
        <pc:chgData name="Muskan Garg" userId="449d3d4b-03bd-4e71-b9f3-b0279fe87c0a" providerId="ADAL" clId="{500BAF02-3817-4247-950F-E964E7191C15}" dt="2023-01-31T10:48:34.391" v="1058" actId="20577"/>
        <pc:sldMkLst>
          <pc:docMk/>
          <pc:sldMk cId="1782418083" sldId="374"/>
        </pc:sldMkLst>
        <pc:spChg chg="del">
          <ac:chgData name="Muskan Garg" userId="449d3d4b-03bd-4e71-b9f3-b0279fe87c0a" providerId="ADAL" clId="{500BAF02-3817-4247-950F-E964E7191C15}" dt="2023-01-25T07:58:38.440" v="703" actId="478"/>
          <ac:spMkLst>
            <pc:docMk/>
            <pc:sldMk cId="1782418083" sldId="374"/>
            <ac:spMk id="2" creationId="{E076DB74-85B5-111D-AEB1-1FAFD5725E25}"/>
          </ac:spMkLst>
        </pc:spChg>
        <pc:spChg chg="mod">
          <ac:chgData name="Muskan Garg" userId="449d3d4b-03bd-4e71-b9f3-b0279fe87c0a" providerId="ADAL" clId="{500BAF02-3817-4247-950F-E964E7191C15}" dt="2023-01-31T10:48:34.391" v="1058" actId="20577"/>
          <ac:spMkLst>
            <pc:docMk/>
            <pc:sldMk cId="1782418083" sldId="374"/>
            <ac:spMk id="3" creationId="{2950AE5E-E510-AD68-5AC3-BD954F16DBB1}"/>
          </ac:spMkLst>
        </pc:spChg>
      </pc:sldChg>
      <pc:sldChg chg="addSp delSp modSp new mod ord">
        <pc:chgData name="Muskan Garg" userId="449d3d4b-03bd-4e71-b9f3-b0279fe87c0a" providerId="ADAL" clId="{500BAF02-3817-4247-950F-E964E7191C15}" dt="2023-01-31T10:49:44.528" v="1067" actId="20577"/>
        <pc:sldMkLst>
          <pc:docMk/>
          <pc:sldMk cId="1544868331" sldId="375"/>
        </pc:sldMkLst>
        <pc:spChg chg="del">
          <ac:chgData name="Muskan Garg" userId="449d3d4b-03bd-4e71-b9f3-b0279fe87c0a" providerId="ADAL" clId="{500BAF02-3817-4247-950F-E964E7191C15}" dt="2023-01-25T08:02:38.591" v="756" actId="478"/>
          <ac:spMkLst>
            <pc:docMk/>
            <pc:sldMk cId="1544868331" sldId="375"/>
            <ac:spMk id="2" creationId="{CDD59663-9199-3046-D8D4-C565CE47FB22}"/>
          </ac:spMkLst>
        </pc:spChg>
        <pc:spChg chg="mod">
          <ac:chgData name="Muskan Garg" userId="449d3d4b-03bd-4e71-b9f3-b0279fe87c0a" providerId="ADAL" clId="{500BAF02-3817-4247-950F-E964E7191C15}" dt="2023-01-31T10:49:44.528" v="1067" actId="20577"/>
          <ac:spMkLst>
            <pc:docMk/>
            <pc:sldMk cId="1544868331" sldId="375"/>
            <ac:spMk id="3" creationId="{80B57202-B9FF-67D4-C160-1DCE81AB02B7}"/>
          </ac:spMkLst>
        </pc:spChg>
        <pc:picChg chg="add mod">
          <ac:chgData name="Muskan Garg" userId="449d3d4b-03bd-4e71-b9f3-b0279fe87c0a" providerId="ADAL" clId="{500BAF02-3817-4247-950F-E964E7191C15}" dt="2023-01-25T08:04:38.905" v="865" actId="14100"/>
          <ac:picMkLst>
            <pc:docMk/>
            <pc:sldMk cId="1544868331" sldId="375"/>
            <ac:picMk id="5" creationId="{E1D1B68A-9486-D554-C9D0-883D4E892207}"/>
          </ac:picMkLst>
        </pc:picChg>
      </pc:sldChg>
      <pc:sldChg chg="modSp new mod ord">
        <pc:chgData name="Muskan Garg" userId="449d3d4b-03bd-4e71-b9f3-b0279fe87c0a" providerId="ADAL" clId="{500BAF02-3817-4247-950F-E964E7191C15}" dt="2023-01-31T10:49:05.612" v="1061" actId="12"/>
        <pc:sldMkLst>
          <pc:docMk/>
          <pc:sldMk cId="3030575244" sldId="376"/>
        </pc:sldMkLst>
        <pc:spChg chg="mod">
          <ac:chgData name="Muskan Garg" userId="449d3d4b-03bd-4e71-b9f3-b0279fe87c0a" providerId="ADAL" clId="{500BAF02-3817-4247-950F-E964E7191C15}" dt="2023-01-25T09:33:40.485" v="983"/>
          <ac:spMkLst>
            <pc:docMk/>
            <pc:sldMk cId="3030575244" sldId="376"/>
            <ac:spMk id="2" creationId="{5587E089-50DA-DD0B-2FFC-C2D12CF5F77E}"/>
          </ac:spMkLst>
        </pc:spChg>
        <pc:spChg chg="mod">
          <ac:chgData name="Muskan Garg" userId="449d3d4b-03bd-4e71-b9f3-b0279fe87c0a" providerId="ADAL" clId="{500BAF02-3817-4247-950F-E964E7191C15}" dt="2023-01-31T10:49:05.612" v="1061" actId="12"/>
          <ac:spMkLst>
            <pc:docMk/>
            <pc:sldMk cId="3030575244" sldId="376"/>
            <ac:spMk id="3" creationId="{A8DE359C-0B4A-939B-B696-F9D881663F5C}"/>
          </ac:spMkLst>
        </pc:spChg>
      </pc:sldChg>
      <pc:sldMasterChg chg="modSldLayout">
        <pc:chgData name="Muskan Garg" userId="449d3d4b-03bd-4e71-b9f3-b0279fe87c0a" providerId="ADAL" clId="{500BAF02-3817-4247-950F-E964E7191C15}" dt="2023-01-25T09:33:37.604" v="976"/>
        <pc:sldMasterMkLst>
          <pc:docMk/>
          <pc:sldMasterMk cId="2165537513" sldId="2147483742"/>
        </pc:sldMasterMkLst>
        <pc:sldLayoutChg chg="addSp">
          <pc:chgData name="Muskan Garg" userId="449d3d4b-03bd-4e71-b9f3-b0279fe87c0a" providerId="ADAL" clId="{500BAF02-3817-4247-950F-E964E7191C15}" dt="2023-01-25T09:33:37.604" v="976"/>
          <pc:sldLayoutMkLst>
            <pc:docMk/>
            <pc:sldMasterMk cId="2165537513" sldId="2147483742"/>
            <pc:sldLayoutMk cId="342659618" sldId="2147483748"/>
          </pc:sldLayoutMkLst>
          <pc:spChg chg="add">
            <ac:chgData name="Muskan Garg" userId="449d3d4b-03bd-4e71-b9f3-b0279fe87c0a" providerId="ADAL" clId="{500BAF02-3817-4247-950F-E964E7191C15}" dt="2023-01-25T09:33:37.604" v="976"/>
            <ac:spMkLst>
              <pc:docMk/>
              <pc:sldMasterMk cId="2165537513" sldId="2147483742"/>
              <pc:sldLayoutMk cId="342659618" sldId="2147483748"/>
              <ac:spMk id="6" creationId="{9BFAB1D2-BB68-38E1-1527-02CDBD24C338}"/>
            </ac:spMkLst>
          </pc:spChg>
        </pc:sldLayoutChg>
        <pc:sldLayoutChg chg="addSp">
          <pc:chgData name="Muskan Garg" userId="449d3d4b-03bd-4e71-b9f3-b0279fe87c0a" providerId="ADAL" clId="{500BAF02-3817-4247-950F-E964E7191C15}" dt="2023-01-25T09:33:37.604" v="976"/>
          <pc:sldLayoutMkLst>
            <pc:docMk/>
            <pc:sldMasterMk cId="2165537513" sldId="2147483742"/>
            <pc:sldLayoutMk cId="1430942242" sldId="2147483749"/>
          </pc:sldLayoutMkLst>
          <pc:spChg chg="add">
            <ac:chgData name="Muskan Garg" userId="449d3d4b-03bd-4e71-b9f3-b0279fe87c0a" providerId="ADAL" clId="{500BAF02-3817-4247-950F-E964E7191C15}" dt="2023-01-25T09:33:37.604" v="976"/>
            <ac:spMkLst>
              <pc:docMk/>
              <pc:sldMasterMk cId="2165537513" sldId="2147483742"/>
              <pc:sldLayoutMk cId="1430942242" sldId="2147483749"/>
              <ac:spMk id="5" creationId="{757166FB-D2A0-7639-3B7E-046D63827283}"/>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B6523B-E5C5-4D01-AD38-020C7619F8D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983F1F4-D3EF-4408-83D7-3183CFE9BADC}">
      <dgm:prSet/>
      <dgm:spPr/>
      <dgm:t>
        <a:bodyPr/>
        <a:lstStyle/>
        <a:p>
          <a:pPr>
            <a:lnSpc>
              <a:spcPct val="100000"/>
            </a:lnSpc>
          </a:pPr>
          <a:r>
            <a:rPr lang="en-US" i="0"/>
            <a:t>Using Automatic collection </a:t>
          </a:r>
          <a:endParaRPr lang="en-US"/>
        </a:p>
      </dgm:t>
    </dgm:pt>
    <dgm:pt modelId="{B2735326-59EE-473D-B99D-2FC826612D4C}" type="parTrans" cxnId="{FE9332FF-A469-46FA-A099-C88639AA5684}">
      <dgm:prSet/>
      <dgm:spPr/>
      <dgm:t>
        <a:bodyPr/>
        <a:lstStyle/>
        <a:p>
          <a:endParaRPr lang="en-US"/>
        </a:p>
      </dgm:t>
    </dgm:pt>
    <dgm:pt modelId="{3DA1BDC1-80FA-41E1-932B-C7A96FBA18D6}" type="sibTrans" cxnId="{FE9332FF-A469-46FA-A099-C88639AA5684}">
      <dgm:prSet/>
      <dgm:spPr/>
      <dgm:t>
        <a:bodyPr/>
        <a:lstStyle/>
        <a:p>
          <a:endParaRPr lang="en-US"/>
        </a:p>
      </dgm:t>
    </dgm:pt>
    <dgm:pt modelId="{4A944419-56F5-4814-9F3F-4800F5376B22}">
      <dgm:prSet/>
      <dgm:spPr/>
      <dgm:t>
        <a:bodyPr/>
        <a:lstStyle/>
        <a:p>
          <a:pPr>
            <a:lnSpc>
              <a:spcPct val="100000"/>
            </a:lnSpc>
          </a:pPr>
          <a:r>
            <a:rPr lang="en-US" i="0"/>
            <a:t>Using 'Manual Configuration' with CSS Selectors or existing data layer variables – no code changes required on your page</a:t>
          </a:r>
          <a:endParaRPr lang="en-US"/>
        </a:p>
      </dgm:t>
    </dgm:pt>
    <dgm:pt modelId="{74E104AE-3BBB-4101-B00A-5E96507521B5}" type="parTrans" cxnId="{B99A9BC0-6882-4F60-99FF-84AEFF697E23}">
      <dgm:prSet/>
      <dgm:spPr/>
      <dgm:t>
        <a:bodyPr/>
        <a:lstStyle/>
        <a:p>
          <a:endParaRPr lang="en-US"/>
        </a:p>
      </dgm:t>
    </dgm:pt>
    <dgm:pt modelId="{07523137-6B3F-459B-905F-4EE7A61165A4}" type="sibTrans" cxnId="{B99A9BC0-6882-4F60-99FF-84AEFF697E23}">
      <dgm:prSet/>
      <dgm:spPr/>
      <dgm:t>
        <a:bodyPr/>
        <a:lstStyle/>
        <a:p>
          <a:endParaRPr lang="en-US"/>
        </a:p>
      </dgm:t>
    </dgm:pt>
    <dgm:pt modelId="{553DB07D-11CA-436C-A154-350C4AB4C64C}">
      <dgm:prSet/>
      <dgm:spPr/>
      <dgm:t>
        <a:bodyPr/>
        <a:lstStyle/>
        <a:p>
          <a:pPr>
            <a:lnSpc>
              <a:spcPct val="100000"/>
            </a:lnSpc>
          </a:pPr>
          <a:r>
            <a:rPr lang="en-US" i="0"/>
            <a:t>Using the 'Code' method to send all data in a single data object – code changes may be required on your page</a:t>
          </a:r>
          <a:endParaRPr lang="en-US"/>
        </a:p>
      </dgm:t>
    </dgm:pt>
    <dgm:pt modelId="{E5CEE42F-A12F-4F43-A3B8-71C862C963C1}" type="parTrans" cxnId="{7A9D14E0-7E12-4380-83A0-E88867732875}">
      <dgm:prSet/>
      <dgm:spPr/>
      <dgm:t>
        <a:bodyPr/>
        <a:lstStyle/>
        <a:p>
          <a:endParaRPr lang="en-US"/>
        </a:p>
      </dgm:t>
    </dgm:pt>
    <dgm:pt modelId="{C4AB1127-52E6-475C-B125-AE30EF50D833}" type="sibTrans" cxnId="{7A9D14E0-7E12-4380-83A0-E88867732875}">
      <dgm:prSet/>
      <dgm:spPr/>
      <dgm:t>
        <a:bodyPr/>
        <a:lstStyle/>
        <a:p>
          <a:endParaRPr lang="en-US"/>
        </a:p>
      </dgm:t>
    </dgm:pt>
    <dgm:pt modelId="{9F1DAC21-E5C0-44FF-9002-CBD9435EF0EB}" type="pres">
      <dgm:prSet presAssocID="{4EB6523B-E5C5-4D01-AD38-020C7619F8D7}" presName="root" presStyleCnt="0">
        <dgm:presLayoutVars>
          <dgm:dir/>
          <dgm:resizeHandles val="exact"/>
        </dgm:presLayoutVars>
      </dgm:prSet>
      <dgm:spPr/>
    </dgm:pt>
    <dgm:pt modelId="{84015E41-0490-4950-A4C0-17DDE2C8F220}" type="pres">
      <dgm:prSet presAssocID="{B983F1F4-D3EF-4408-83D7-3183CFE9BADC}" presName="compNode" presStyleCnt="0"/>
      <dgm:spPr/>
    </dgm:pt>
    <dgm:pt modelId="{42189B63-4652-4D29-BD76-5E398F24CB07}" type="pres">
      <dgm:prSet presAssocID="{B983F1F4-D3EF-4408-83D7-3183CFE9BADC}" presName="bgRect" presStyleLbl="bgShp" presStyleIdx="0" presStyleCnt="3"/>
      <dgm:spPr/>
    </dgm:pt>
    <dgm:pt modelId="{EE4966E8-9C15-4719-A115-3C4AADAEDC7C}" type="pres">
      <dgm:prSet presAssocID="{B983F1F4-D3EF-4408-83D7-3183CFE9BA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B948CE8E-BBA3-4CAC-A744-E7BCFAFA0601}" type="pres">
      <dgm:prSet presAssocID="{B983F1F4-D3EF-4408-83D7-3183CFE9BADC}" presName="spaceRect" presStyleCnt="0"/>
      <dgm:spPr/>
    </dgm:pt>
    <dgm:pt modelId="{3B5E5F5A-8028-4464-8610-55FD5E46C444}" type="pres">
      <dgm:prSet presAssocID="{B983F1F4-D3EF-4408-83D7-3183CFE9BADC}" presName="parTx" presStyleLbl="revTx" presStyleIdx="0" presStyleCnt="3">
        <dgm:presLayoutVars>
          <dgm:chMax val="0"/>
          <dgm:chPref val="0"/>
        </dgm:presLayoutVars>
      </dgm:prSet>
      <dgm:spPr/>
    </dgm:pt>
    <dgm:pt modelId="{C4AE2534-BD15-4F4B-BCDC-149537AABE93}" type="pres">
      <dgm:prSet presAssocID="{3DA1BDC1-80FA-41E1-932B-C7A96FBA18D6}" presName="sibTrans" presStyleCnt="0"/>
      <dgm:spPr/>
    </dgm:pt>
    <dgm:pt modelId="{FD11BA97-8C66-404D-A810-5B4A58AD4AF9}" type="pres">
      <dgm:prSet presAssocID="{4A944419-56F5-4814-9F3F-4800F5376B22}" presName="compNode" presStyleCnt="0"/>
      <dgm:spPr/>
    </dgm:pt>
    <dgm:pt modelId="{6C57A6C8-AA5C-4A51-BD95-4613914BACEE}" type="pres">
      <dgm:prSet presAssocID="{4A944419-56F5-4814-9F3F-4800F5376B22}" presName="bgRect" presStyleLbl="bgShp" presStyleIdx="1" presStyleCnt="3"/>
      <dgm:spPr/>
    </dgm:pt>
    <dgm:pt modelId="{B9B4CB62-8A46-420C-9370-C15788F88951}" type="pres">
      <dgm:prSet presAssocID="{4A944419-56F5-4814-9F3F-4800F5376B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AF416C55-41FA-40DE-8E40-AC5907E4A177}" type="pres">
      <dgm:prSet presAssocID="{4A944419-56F5-4814-9F3F-4800F5376B22}" presName="spaceRect" presStyleCnt="0"/>
      <dgm:spPr/>
    </dgm:pt>
    <dgm:pt modelId="{0AE1922E-28C0-46CB-86C1-C2F16E74B275}" type="pres">
      <dgm:prSet presAssocID="{4A944419-56F5-4814-9F3F-4800F5376B22}" presName="parTx" presStyleLbl="revTx" presStyleIdx="1" presStyleCnt="3">
        <dgm:presLayoutVars>
          <dgm:chMax val="0"/>
          <dgm:chPref val="0"/>
        </dgm:presLayoutVars>
      </dgm:prSet>
      <dgm:spPr/>
    </dgm:pt>
    <dgm:pt modelId="{188DCE6E-43C0-46D6-A83E-635BC7E78903}" type="pres">
      <dgm:prSet presAssocID="{07523137-6B3F-459B-905F-4EE7A61165A4}" presName="sibTrans" presStyleCnt="0"/>
      <dgm:spPr/>
    </dgm:pt>
    <dgm:pt modelId="{20505B3F-2D79-4929-A468-ED8E0B56CD25}" type="pres">
      <dgm:prSet presAssocID="{553DB07D-11CA-436C-A154-350C4AB4C64C}" presName="compNode" presStyleCnt="0"/>
      <dgm:spPr/>
    </dgm:pt>
    <dgm:pt modelId="{58269A32-DA74-467F-93B4-02969659FA22}" type="pres">
      <dgm:prSet presAssocID="{553DB07D-11CA-436C-A154-350C4AB4C64C}" presName="bgRect" presStyleLbl="bgShp" presStyleIdx="2" presStyleCnt="3"/>
      <dgm:spPr/>
    </dgm:pt>
    <dgm:pt modelId="{195AC435-FCD1-40DC-ACAE-B6FFEDAEBA96}" type="pres">
      <dgm:prSet presAssocID="{553DB07D-11CA-436C-A154-350C4AB4C6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79CA492A-B00D-4A01-82CD-4F193FB825D4}" type="pres">
      <dgm:prSet presAssocID="{553DB07D-11CA-436C-A154-350C4AB4C64C}" presName="spaceRect" presStyleCnt="0"/>
      <dgm:spPr/>
    </dgm:pt>
    <dgm:pt modelId="{36B600C1-6CF8-42FC-BC03-A03869882E7A}" type="pres">
      <dgm:prSet presAssocID="{553DB07D-11CA-436C-A154-350C4AB4C64C}" presName="parTx" presStyleLbl="revTx" presStyleIdx="2" presStyleCnt="3">
        <dgm:presLayoutVars>
          <dgm:chMax val="0"/>
          <dgm:chPref val="0"/>
        </dgm:presLayoutVars>
      </dgm:prSet>
      <dgm:spPr/>
    </dgm:pt>
  </dgm:ptLst>
  <dgm:cxnLst>
    <dgm:cxn modelId="{DEAE9572-E4B4-4CF2-A263-884254609AC4}" type="presOf" srcId="{4A944419-56F5-4814-9F3F-4800F5376B22}" destId="{0AE1922E-28C0-46CB-86C1-C2F16E74B275}" srcOrd="0" destOrd="0" presId="urn:microsoft.com/office/officeart/2018/2/layout/IconVerticalSolidList"/>
    <dgm:cxn modelId="{F58E15AC-A76A-41CB-A155-516D09EAFB86}" type="presOf" srcId="{553DB07D-11CA-436C-A154-350C4AB4C64C}" destId="{36B600C1-6CF8-42FC-BC03-A03869882E7A}" srcOrd="0" destOrd="0" presId="urn:microsoft.com/office/officeart/2018/2/layout/IconVerticalSolidList"/>
    <dgm:cxn modelId="{B99A9BC0-6882-4F60-99FF-84AEFF697E23}" srcId="{4EB6523B-E5C5-4D01-AD38-020C7619F8D7}" destId="{4A944419-56F5-4814-9F3F-4800F5376B22}" srcOrd="1" destOrd="0" parTransId="{74E104AE-3BBB-4101-B00A-5E96507521B5}" sibTransId="{07523137-6B3F-459B-905F-4EE7A61165A4}"/>
    <dgm:cxn modelId="{6ECAE3D3-DFEA-491B-AE06-62AB2CCEECAE}" type="presOf" srcId="{4EB6523B-E5C5-4D01-AD38-020C7619F8D7}" destId="{9F1DAC21-E5C0-44FF-9002-CBD9435EF0EB}" srcOrd="0" destOrd="0" presId="urn:microsoft.com/office/officeart/2018/2/layout/IconVerticalSolidList"/>
    <dgm:cxn modelId="{7A9D14E0-7E12-4380-83A0-E88867732875}" srcId="{4EB6523B-E5C5-4D01-AD38-020C7619F8D7}" destId="{553DB07D-11CA-436C-A154-350C4AB4C64C}" srcOrd="2" destOrd="0" parTransId="{E5CEE42F-A12F-4F43-A3B8-71C862C963C1}" sibTransId="{C4AB1127-52E6-475C-B125-AE30EF50D833}"/>
    <dgm:cxn modelId="{FDAE0FFF-9BA5-4C63-922E-7CE4C95A82AB}" type="presOf" srcId="{B983F1F4-D3EF-4408-83D7-3183CFE9BADC}" destId="{3B5E5F5A-8028-4464-8610-55FD5E46C444}" srcOrd="0" destOrd="0" presId="urn:microsoft.com/office/officeart/2018/2/layout/IconVerticalSolidList"/>
    <dgm:cxn modelId="{FE9332FF-A469-46FA-A099-C88639AA5684}" srcId="{4EB6523B-E5C5-4D01-AD38-020C7619F8D7}" destId="{B983F1F4-D3EF-4408-83D7-3183CFE9BADC}" srcOrd="0" destOrd="0" parTransId="{B2735326-59EE-473D-B99D-2FC826612D4C}" sibTransId="{3DA1BDC1-80FA-41E1-932B-C7A96FBA18D6}"/>
    <dgm:cxn modelId="{0E0D2E1F-D089-4422-B23B-61D87A4A22AA}" type="presParOf" srcId="{9F1DAC21-E5C0-44FF-9002-CBD9435EF0EB}" destId="{84015E41-0490-4950-A4C0-17DDE2C8F220}" srcOrd="0" destOrd="0" presId="urn:microsoft.com/office/officeart/2018/2/layout/IconVerticalSolidList"/>
    <dgm:cxn modelId="{0AD518A1-5FAF-4BCD-93C9-0E821F787959}" type="presParOf" srcId="{84015E41-0490-4950-A4C0-17DDE2C8F220}" destId="{42189B63-4652-4D29-BD76-5E398F24CB07}" srcOrd="0" destOrd="0" presId="urn:microsoft.com/office/officeart/2018/2/layout/IconVerticalSolidList"/>
    <dgm:cxn modelId="{FFE637E2-2A6B-4E46-B7FA-DE8F0E60426A}" type="presParOf" srcId="{84015E41-0490-4950-A4C0-17DDE2C8F220}" destId="{EE4966E8-9C15-4719-A115-3C4AADAEDC7C}" srcOrd="1" destOrd="0" presId="urn:microsoft.com/office/officeart/2018/2/layout/IconVerticalSolidList"/>
    <dgm:cxn modelId="{05BBE787-94C7-4169-8A8C-7D3FBCAB9E78}" type="presParOf" srcId="{84015E41-0490-4950-A4C0-17DDE2C8F220}" destId="{B948CE8E-BBA3-4CAC-A744-E7BCFAFA0601}" srcOrd="2" destOrd="0" presId="urn:microsoft.com/office/officeart/2018/2/layout/IconVerticalSolidList"/>
    <dgm:cxn modelId="{6F9CF97A-BF79-490F-AA5E-F14A55E320D0}" type="presParOf" srcId="{84015E41-0490-4950-A4C0-17DDE2C8F220}" destId="{3B5E5F5A-8028-4464-8610-55FD5E46C444}" srcOrd="3" destOrd="0" presId="urn:microsoft.com/office/officeart/2018/2/layout/IconVerticalSolidList"/>
    <dgm:cxn modelId="{9ADA4414-E280-441A-AA46-6C1C06AAF85B}" type="presParOf" srcId="{9F1DAC21-E5C0-44FF-9002-CBD9435EF0EB}" destId="{C4AE2534-BD15-4F4B-BCDC-149537AABE93}" srcOrd="1" destOrd="0" presId="urn:microsoft.com/office/officeart/2018/2/layout/IconVerticalSolidList"/>
    <dgm:cxn modelId="{BA7A9655-E9A9-4279-8EFC-F9F168B34BAE}" type="presParOf" srcId="{9F1DAC21-E5C0-44FF-9002-CBD9435EF0EB}" destId="{FD11BA97-8C66-404D-A810-5B4A58AD4AF9}" srcOrd="2" destOrd="0" presId="urn:microsoft.com/office/officeart/2018/2/layout/IconVerticalSolidList"/>
    <dgm:cxn modelId="{39064D73-FEC7-4398-96D2-020F8F6DA233}" type="presParOf" srcId="{FD11BA97-8C66-404D-A810-5B4A58AD4AF9}" destId="{6C57A6C8-AA5C-4A51-BD95-4613914BACEE}" srcOrd="0" destOrd="0" presId="urn:microsoft.com/office/officeart/2018/2/layout/IconVerticalSolidList"/>
    <dgm:cxn modelId="{89BB5B5D-EA33-42B8-81A5-C4FDA7772D19}" type="presParOf" srcId="{FD11BA97-8C66-404D-A810-5B4A58AD4AF9}" destId="{B9B4CB62-8A46-420C-9370-C15788F88951}" srcOrd="1" destOrd="0" presId="urn:microsoft.com/office/officeart/2018/2/layout/IconVerticalSolidList"/>
    <dgm:cxn modelId="{703CD9FE-B90C-492A-A3AB-C832B720D67D}" type="presParOf" srcId="{FD11BA97-8C66-404D-A810-5B4A58AD4AF9}" destId="{AF416C55-41FA-40DE-8E40-AC5907E4A177}" srcOrd="2" destOrd="0" presId="urn:microsoft.com/office/officeart/2018/2/layout/IconVerticalSolidList"/>
    <dgm:cxn modelId="{CA9A501E-8E3B-4AFF-831C-CF496AF98854}" type="presParOf" srcId="{FD11BA97-8C66-404D-A810-5B4A58AD4AF9}" destId="{0AE1922E-28C0-46CB-86C1-C2F16E74B275}" srcOrd="3" destOrd="0" presId="urn:microsoft.com/office/officeart/2018/2/layout/IconVerticalSolidList"/>
    <dgm:cxn modelId="{429991B6-3762-4F50-ABD1-0E62A929FCDB}" type="presParOf" srcId="{9F1DAC21-E5C0-44FF-9002-CBD9435EF0EB}" destId="{188DCE6E-43C0-46D6-A83E-635BC7E78903}" srcOrd="3" destOrd="0" presId="urn:microsoft.com/office/officeart/2018/2/layout/IconVerticalSolidList"/>
    <dgm:cxn modelId="{54D61DFA-F34A-43A5-987F-8A97A17F6491}" type="presParOf" srcId="{9F1DAC21-E5C0-44FF-9002-CBD9435EF0EB}" destId="{20505B3F-2D79-4929-A468-ED8E0B56CD25}" srcOrd="4" destOrd="0" presId="urn:microsoft.com/office/officeart/2018/2/layout/IconVerticalSolidList"/>
    <dgm:cxn modelId="{65B99BAE-F36B-45D9-9A39-3CB5CD5FB8AB}" type="presParOf" srcId="{20505B3F-2D79-4929-A468-ED8E0B56CD25}" destId="{58269A32-DA74-467F-93B4-02969659FA22}" srcOrd="0" destOrd="0" presId="urn:microsoft.com/office/officeart/2018/2/layout/IconVerticalSolidList"/>
    <dgm:cxn modelId="{74E58EE4-E132-4384-A0F4-9786EDDF5F17}" type="presParOf" srcId="{20505B3F-2D79-4929-A468-ED8E0B56CD25}" destId="{195AC435-FCD1-40DC-ACAE-B6FFEDAEBA96}" srcOrd="1" destOrd="0" presId="urn:microsoft.com/office/officeart/2018/2/layout/IconVerticalSolidList"/>
    <dgm:cxn modelId="{74AD4706-F3DF-438C-974A-7398EEE16CB1}" type="presParOf" srcId="{20505B3F-2D79-4929-A468-ED8E0B56CD25}" destId="{79CA492A-B00D-4A01-82CD-4F193FB825D4}" srcOrd="2" destOrd="0" presId="urn:microsoft.com/office/officeart/2018/2/layout/IconVerticalSolidList"/>
    <dgm:cxn modelId="{38F41BC4-DB5A-4FE7-AADA-CF5C8030908F}" type="presParOf" srcId="{20505B3F-2D79-4929-A468-ED8E0B56CD25}" destId="{36B600C1-6CF8-42FC-BC03-A03869882E7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89B63-4652-4D29-BD76-5E398F24CB07}">
      <dsp:nvSpPr>
        <dsp:cNvPr id="0" name=""/>
        <dsp:cNvSpPr/>
      </dsp:nvSpPr>
      <dsp:spPr>
        <a:xfrm>
          <a:off x="0" y="536"/>
          <a:ext cx="10905066" cy="12551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4966E8-9C15-4719-A115-3C4AADAEDC7C}">
      <dsp:nvSpPr>
        <dsp:cNvPr id="0" name=""/>
        <dsp:cNvSpPr/>
      </dsp:nvSpPr>
      <dsp:spPr>
        <a:xfrm>
          <a:off x="379672" y="282937"/>
          <a:ext cx="690314" cy="690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5E5F5A-8028-4464-8610-55FD5E46C444}">
      <dsp:nvSpPr>
        <dsp:cNvPr id="0" name=""/>
        <dsp:cNvSpPr/>
      </dsp:nvSpPr>
      <dsp:spPr>
        <a:xfrm>
          <a:off x="1449660" y="536"/>
          <a:ext cx="9455405" cy="1255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33" tIns="132833" rIns="132833" bIns="132833" numCol="1" spcCol="1270" anchor="ctr" anchorCtr="0">
          <a:noAutofit/>
        </a:bodyPr>
        <a:lstStyle/>
        <a:p>
          <a:pPr marL="0" lvl="0" indent="0" algn="l" defTabSz="1022350">
            <a:lnSpc>
              <a:spcPct val="100000"/>
            </a:lnSpc>
            <a:spcBef>
              <a:spcPct val="0"/>
            </a:spcBef>
            <a:spcAft>
              <a:spcPct val="35000"/>
            </a:spcAft>
            <a:buNone/>
          </a:pPr>
          <a:r>
            <a:rPr lang="en-US" sz="2300" i="0" kern="1200"/>
            <a:t>Using Automatic collection </a:t>
          </a:r>
          <a:endParaRPr lang="en-US" sz="2300" kern="1200"/>
        </a:p>
      </dsp:txBody>
      <dsp:txXfrm>
        <a:off x="1449660" y="536"/>
        <a:ext cx="9455405" cy="1255116"/>
      </dsp:txXfrm>
    </dsp:sp>
    <dsp:sp modelId="{6C57A6C8-AA5C-4A51-BD95-4613914BACEE}">
      <dsp:nvSpPr>
        <dsp:cNvPr id="0" name=""/>
        <dsp:cNvSpPr/>
      </dsp:nvSpPr>
      <dsp:spPr>
        <a:xfrm>
          <a:off x="0" y="1569432"/>
          <a:ext cx="10905066" cy="12551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4CB62-8A46-420C-9370-C15788F88951}">
      <dsp:nvSpPr>
        <dsp:cNvPr id="0" name=""/>
        <dsp:cNvSpPr/>
      </dsp:nvSpPr>
      <dsp:spPr>
        <a:xfrm>
          <a:off x="379672" y="1851833"/>
          <a:ext cx="690314" cy="690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1922E-28C0-46CB-86C1-C2F16E74B275}">
      <dsp:nvSpPr>
        <dsp:cNvPr id="0" name=""/>
        <dsp:cNvSpPr/>
      </dsp:nvSpPr>
      <dsp:spPr>
        <a:xfrm>
          <a:off x="1449660" y="1569432"/>
          <a:ext cx="9455405" cy="1255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33" tIns="132833" rIns="132833" bIns="132833" numCol="1" spcCol="1270" anchor="ctr" anchorCtr="0">
          <a:noAutofit/>
        </a:bodyPr>
        <a:lstStyle/>
        <a:p>
          <a:pPr marL="0" lvl="0" indent="0" algn="l" defTabSz="1022350">
            <a:lnSpc>
              <a:spcPct val="100000"/>
            </a:lnSpc>
            <a:spcBef>
              <a:spcPct val="0"/>
            </a:spcBef>
            <a:spcAft>
              <a:spcPct val="35000"/>
            </a:spcAft>
            <a:buNone/>
          </a:pPr>
          <a:r>
            <a:rPr lang="en-US" sz="2300" i="0" kern="1200"/>
            <a:t>Using 'Manual Configuration' with CSS Selectors or existing data layer variables – no code changes required on your page</a:t>
          </a:r>
          <a:endParaRPr lang="en-US" sz="2300" kern="1200"/>
        </a:p>
      </dsp:txBody>
      <dsp:txXfrm>
        <a:off x="1449660" y="1569432"/>
        <a:ext cx="9455405" cy="1255116"/>
      </dsp:txXfrm>
    </dsp:sp>
    <dsp:sp modelId="{58269A32-DA74-467F-93B4-02969659FA22}">
      <dsp:nvSpPr>
        <dsp:cNvPr id="0" name=""/>
        <dsp:cNvSpPr/>
      </dsp:nvSpPr>
      <dsp:spPr>
        <a:xfrm>
          <a:off x="0" y="3138328"/>
          <a:ext cx="10905066" cy="12551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AC435-FCD1-40DC-ACAE-B6FFEDAEBA96}">
      <dsp:nvSpPr>
        <dsp:cNvPr id="0" name=""/>
        <dsp:cNvSpPr/>
      </dsp:nvSpPr>
      <dsp:spPr>
        <a:xfrm>
          <a:off x="379672" y="3420730"/>
          <a:ext cx="690314" cy="690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B600C1-6CF8-42FC-BC03-A03869882E7A}">
      <dsp:nvSpPr>
        <dsp:cNvPr id="0" name=""/>
        <dsp:cNvSpPr/>
      </dsp:nvSpPr>
      <dsp:spPr>
        <a:xfrm>
          <a:off x="1449660" y="3138328"/>
          <a:ext cx="9455405" cy="1255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33" tIns="132833" rIns="132833" bIns="132833" numCol="1" spcCol="1270" anchor="ctr" anchorCtr="0">
          <a:noAutofit/>
        </a:bodyPr>
        <a:lstStyle/>
        <a:p>
          <a:pPr marL="0" lvl="0" indent="0" algn="l" defTabSz="1022350">
            <a:lnSpc>
              <a:spcPct val="100000"/>
            </a:lnSpc>
            <a:spcBef>
              <a:spcPct val="0"/>
            </a:spcBef>
            <a:spcAft>
              <a:spcPct val="35000"/>
            </a:spcAft>
            <a:buNone/>
          </a:pPr>
          <a:r>
            <a:rPr lang="en-US" sz="2300" i="0" kern="1200"/>
            <a:t>Using the 'Code' method to send all data in a single data object – code changes may be required on your page</a:t>
          </a:r>
          <a:endParaRPr lang="en-US" sz="2300" kern="1200"/>
        </a:p>
      </dsp:txBody>
      <dsp:txXfrm>
        <a:off x="1449660" y="3138328"/>
        <a:ext cx="9455405" cy="12551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E9B7B2-1E5B-D44E-A4E7-94FCE0FD14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8590D7-1D29-0F4C-91B5-6F6CF9D0C8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9BE92-AB5D-2343-888C-D2141CE1E34D}" type="datetimeFigureOut">
              <a:rPr lang="en-US" smtClean="0"/>
              <a:t>2/1/2023</a:t>
            </a:fld>
            <a:endParaRPr lang="en-US"/>
          </a:p>
        </p:txBody>
      </p:sp>
      <p:sp>
        <p:nvSpPr>
          <p:cNvPr id="4" name="Footer Placeholder 3">
            <a:extLst>
              <a:ext uri="{FF2B5EF4-FFF2-40B4-BE49-F238E27FC236}">
                <a16:creationId xmlns:a16="http://schemas.microsoft.com/office/drawing/2014/main" id="{F8432484-18A5-A440-82EF-3DABA728E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A6D9E6-4D98-A84C-A625-D3C8E2CDC6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D8A4A-8872-0249-AFF6-45E22A03CD08}" type="slidenum">
              <a:rPr lang="en-US" smtClean="0"/>
              <a:t>‹#›</a:t>
            </a:fld>
            <a:endParaRPr lang="en-US"/>
          </a:p>
        </p:txBody>
      </p:sp>
    </p:spTree>
    <p:extLst>
      <p:ext uri="{BB962C8B-B14F-4D97-AF65-F5344CB8AC3E}">
        <p14:creationId xmlns:p14="http://schemas.microsoft.com/office/powerpoint/2010/main" val="2771492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upport.google.com/google-ads/answer/9888656?hl=en-GB"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upport.google.com/google-ads/answer/9888656?hl=en-GB"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a:t>
            </a:fld>
            <a:endParaRPr lang="en-US"/>
          </a:p>
        </p:txBody>
      </p:sp>
    </p:spTree>
    <p:extLst>
      <p:ext uri="{BB962C8B-B14F-4D97-AF65-F5344CB8AC3E}">
        <p14:creationId xmlns:p14="http://schemas.microsoft.com/office/powerpoint/2010/main" val="3425035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18</a:t>
            </a:fld>
            <a:endParaRPr lang="en-US"/>
          </a:p>
        </p:txBody>
      </p:sp>
    </p:spTree>
    <p:extLst>
      <p:ext uri="{BB962C8B-B14F-4D97-AF65-F5344CB8AC3E}">
        <p14:creationId xmlns:p14="http://schemas.microsoft.com/office/powerpoint/2010/main" val="2083027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https://support.google.com/google-ads/answer/10172785</a:t>
            </a:r>
          </a:p>
        </p:txBody>
      </p:sp>
      <p:sp>
        <p:nvSpPr>
          <p:cNvPr id="4" name="Slide Number Placeholder 3"/>
          <p:cNvSpPr>
            <a:spLocks noGrp="1"/>
          </p:cNvSpPr>
          <p:nvPr>
            <p:ph type="sldNum" sz="quarter" idx="5"/>
          </p:nvPr>
        </p:nvSpPr>
        <p:spPr/>
        <p:txBody>
          <a:bodyPr/>
          <a:lstStyle/>
          <a:p>
            <a:fld id="{7A98D17C-A7EE-D345-89E6-D3D1C299CC23}" type="slidenum">
              <a:rPr lang="en-US" smtClean="0"/>
              <a:pPr/>
              <a:t>19</a:t>
            </a:fld>
            <a:endParaRPr lang="en-US"/>
          </a:p>
        </p:txBody>
      </p:sp>
    </p:spTree>
    <p:extLst>
      <p:ext uri="{BB962C8B-B14F-4D97-AF65-F5344CB8AC3E}">
        <p14:creationId xmlns:p14="http://schemas.microsoft.com/office/powerpoint/2010/main" val="2417126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21</a:t>
            </a:fld>
            <a:endParaRPr lang="en-US"/>
          </a:p>
        </p:txBody>
      </p:sp>
    </p:spTree>
    <p:extLst>
      <p:ext uri="{BB962C8B-B14F-4D97-AF65-F5344CB8AC3E}">
        <p14:creationId xmlns:p14="http://schemas.microsoft.com/office/powerpoint/2010/main" val="3040517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https://support.google.com/google-ads/answer/9888145</a:t>
            </a:r>
          </a:p>
        </p:txBody>
      </p:sp>
      <p:sp>
        <p:nvSpPr>
          <p:cNvPr id="4" name="Slide Number Placeholder 3"/>
          <p:cNvSpPr>
            <a:spLocks noGrp="1"/>
          </p:cNvSpPr>
          <p:nvPr>
            <p:ph type="sldNum" sz="quarter" idx="5"/>
          </p:nvPr>
        </p:nvSpPr>
        <p:spPr/>
        <p:txBody>
          <a:bodyPr/>
          <a:lstStyle/>
          <a:p>
            <a:fld id="{7A98D17C-A7EE-D345-89E6-D3D1C299CC23}" type="slidenum">
              <a:rPr lang="en-US" smtClean="0"/>
              <a:pPr/>
              <a:t>28</a:t>
            </a:fld>
            <a:endParaRPr lang="en-US"/>
          </a:p>
        </p:txBody>
      </p:sp>
    </p:spTree>
    <p:extLst>
      <p:ext uri="{BB962C8B-B14F-4D97-AF65-F5344CB8AC3E}">
        <p14:creationId xmlns:p14="http://schemas.microsoft.com/office/powerpoint/2010/main" val="2044523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https://support.google.com/google-ads/answer/9888145</a:t>
            </a:r>
          </a:p>
        </p:txBody>
      </p:sp>
      <p:sp>
        <p:nvSpPr>
          <p:cNvPr id="4" name="Slide Number Placeholder 3"/>
          <p:cNvSpPr>
            <a:spLocks noGrp="1"/>
          </p:cNvSpPr>
          <p:nvPr>
            <p:ph type="sldNum" sz="quarter" idx="5"/>
          </p:nvPr>
        </p:nvSpPr>
        <p:spPr/>
        <p:txBody>
          <a:bodyPr/>
          <a:lstStyle/>
          <a:p>
            <a:fld id="{7A98D17C-A7EE-D345-89E6-D3D1C299CC23}" type="slidenum">
              <a:rPr lang="en-US" smtClean="0"/>
              <a:pPr/>
              <a:t>29</a:t>
            </a:fld>
            <a:endParaRPr lang="en-US"/>
          </a:p>
        </p:txBody>
      </p:sp>
    </p:spTree>
    <p:extLst>
      <p:ext uri="{BB962C8B-B14F-4D97-AF65-F5344CB8AC3E}">
        <p14:creationId xmlns:p14="http://schemas.microsoft.com/office/powerpoint/2010/main" val="306181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https://support.google.com/google-ads/answer/9888145</a:t>
            </a:r>
          </a:p>
        </p:txBody>
      </p:sp>
      <p:sp>
        <p:nvSpPr>
          <p:cNvPr id="4" name="Slide Number Placeholder 3"/>
          <p:cNvSpPr>
            <a:spLocks noGrp="1"/>
          </p:cNvSpPr>
          <p:nvPr>
            <p:ph type="sldNum" sz="quarter" idx="5"/>
          </p:nvPr>
        </p:nvSpPr>
        <p:spPr/>
        <p:txBody>
          <a:bodyPr/>
          <a:lstStyle/>
          <a:p>
            <a:fld id="{7A98D17C-A7EE-D345-89E6-D3D1C299CC23}" type="slidenum">
              <a:rPr lang="en-US" smtClean="0"/>
              <a:pPr/>
              <a:t>30</a:t>
            </a:fld>
            <a:endParaRPr lang="en-US"/>
          </a:p>
        </p:txBody>
      </p:sp>
    </p:spTree>
    <p:extLst>
      <p:ext uri="{BB962C8B-B14F-4D97-AF65-F5344CB8AC3E}">
        <p14:creationId xmlns:p14="http://schemas.microsoft.com/office/powerpoint/2010/main" val="2268203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https://support.google.com/google-ads/answer/11062876</a:t>
            </a:r>
          </a:p>
        </p:txBody>
      </p:sp>
      <p:sp>
        <p:nvSpPr>
          <p:cNvPr id="4" name="Slide Number Placeholder 3"/>
          <p:cNvSpPr>
            <a:spLocks noGrp="1"/>
          </p:cNvSpPr>
          <p:nvPr>
            <p:ph type="sldNum" sz="quarter" idx="5"/>
          </p:nvPr>
        </p:nvSpPr>
        <p:spPr/>
        <p:txBody>
          <a:bodyPr/>
          <a:lstStyle/>
          <a:p>
            <a:fld id="{7A98D17C-A7EE-D345-89E6-D3D1C299CC23}" type="slidenum">
              <a:rPr lang="en-US" smtClean="0"/>
              <a:pPr/>
              <a:t>31</a:t>
            </a:fld>
            <a:endParaRPr lang="en-US"/>
          </a:p>
        </p:txBody>
      </p:sp>
    </p:spTree>
    <p:extLst>
      <p:ext uri="{BB962C8B-B14F-4D97-AF65-F5344CB8AC3E}">
        <p14:creationId xmlns:p14="http://schemas.microsoft.com/office/powerpoint/2010/main" val="1149023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https://support.google.com/google-ads/answer/11062876</a:t>
            </a:r>
          </a:p>
        </p:txBody>
      </p:sp>
      <p:sp>
        <p:nvSpPr>
          <p:cNvPr id="4" name="Slide Number Placeholder 3"/>
          <p:cNvSpPr>
            <a:spLocks noGrp="1"/>
          </p:cNvSpPr>
          <p:nvPr>
            <p:ph type="sldNum" sz="quarter" idx="5"/>
          </p:nvPr>
        </p:nvSpPr>
        <p:spPr/>
        <p:txBody>
          <a:bodyPr/>
          <a:lstStyle/>
          <a:p>
            <a:fld id="{7A98D17C-A7EE-D345-89E6-D3D1C299CC23}" type="slidenum">
              <a:rPr lang="en-US" smtClean="0"/>
              <a:pPr/>
              <a:t>32</a:t>
            </a:fld>
            <a:endParaRPr lang="en-US"/>
          </a:p>
        </p:txBody>
      </p:sp>
    </p:spTree>
    <p:extLst>
      <p:ext uri="{BB962C8B-B14F-4D97-AF65-F5344CB8AC3E}">
        <p14:creationId xmlns:p14="http://schemas.microsoft.com/office/powerpoint/2010/main" val="3473537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34</a:t>
            </a:fld>
            <a:endParaRPr lang="en-US"/>
          </a:p>
        </p:txBody>
      </p:sp>
    </p:spTree>
    <p:extLst>
      <p:ext uri="{BB962C8B-B14F-4D97-AF65-F5344CB8AC3E}">
        <p14:creationId xmlns:p14="http://schemas.microsoft.com/office/powerpoint/2010/main" val="200110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4</a:t>
            </a:fld>
            <a:endParaRPr lang="en-US"/>
          </a:p>
        </p:txBody>
      </p:sp>
    </p:spTree>
    <p:extLst>
      <p:ext uri="{BB962C8B-B14F-4D97-AF65-F5344CB8AC3E}">
        <p14:creationId xmlns:p14="http://schemas.microsoft.com/office/powerpoint/2010/main" val="298993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https://support.google.com/google-ads/answer/9888656?hl=en-GB</a:t>
            </a:r>
          </a:p>
        </p:txBody>
      </p:sp>
      <p:sp>
        <p:nvSpPr>
          <p:cNvPr id="4" name="Slide Number Placeholder 3"/>
          <p:cNvSpPr>
            <a:spLocks noGrp="1"/>
          </p:cNvSpPr>
          <p:nvPr>
            <p:ph type="sldNum" sz="quarter" idx="5"/>
          </p:nvPr>
        </p:nvSpPr>
        <p:spPr/>
        <p:txBody>
          <a:bodyPr/>
          <a:lstStyle/>
          <a:p>
            <a:fld id="{7A98D17C-A7EE-D345-89E6-D3D1C299CC23}" type="slidenum">
              <a:rPr lang="en-US" smtClean="0"/>
              <a:pPr/>
              <a:t>9</a:t>
            </a:fld>
            <a:endParaRPr lang="en-US"/>
          </a:p>
        </p:txBody>
      </p:sp>
    </p:spTree>
    <p:extLst>
      <p:ext uri="{BB962C8B-B14F-4D97-AF65-F5344CB8AC3E}">
        <p14:creationId xmlns:p14="http://schemas.microsoft.com/office/powerpoint/2010/main" val="727923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10</a:t>
            </a:fld>
            <a:endParaRPr lang="en-US"/>
          </a:p>
        </p:txBody>
      </p:sp>
    </p:spTree>
    <p:extLst>
      <p:ext uri="{BB962C8B-B14F-4D97-AF65-F5344CB8AC3E}">
        <p14:creationId xmlns:p14="http://schemas.microsoft.com/office/powerpoint/2010/main" val="319933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About enhanced conversions - Google Ads Help</a:t>
            </a:r>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11</a:t>
            </a:fld>
            <a:endParaRPr lang="en-US"/>
          </a:p>
        </p:txBody>
      </p:sp>
    </p:spTree>
    <p:extLst>
      <p:ext uri="{BB962C8B-B14F-4D97-AF65-F5344CB8AC3E}">
        <p14:creationId xmlns:p14="http://schemas.microsoft.com/office/powerpoint/2010/main" val="3508256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About enhanced conversions - Google Ads Help</a:t>
            </a:r>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12</a:t>
            </a:fld>
            <a:endParaRPr lang="en-US"/>
          </a:p>
        </p:txBody>
      </p:sp>
    </p:spTree>
    <p:extLst>
      <p:ext uri="{BB962C8B-B14F-4D97-AF65-F5344CB8AC3E}">
        <p14:creationId xmlns:p14="http://schemas.microsoft.com/office/powerpoint/2010/main" val="4246905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13</a:t>
            </a:fld>
            <a:endParaRPr lang="en-US"/>
          </a:p>
        </p:txBody>
      </p:sp>
    </p:spTree>
    <p:extLst>
      <p:ext uri="{BB962C8B-B14F-4D97-AF65-F5344CB8AC3E}">
        <p14:creationId xmlns:p14="http://schemas.microsoft.com/office/powerpoint/2010/main" val="305140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14</a:t>
            </a:fld>
            <a:endParaRPr lang="en-US"/>
          </a:p>
        </p:txBody>
      </p:sp>
    </p:spTree>
    <p:extLst>
      <p:ext uri="{BB962C8B-B14F-4D97-AF65-F5344CB8AC3E}">
        <p14:creationId xmlns:p14="http://schemas.microsoft.com/office/powerpoint/2010/main" val="2088913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15</a:t>
            </a:fld>
            <a:endParaRPr lang="en-US"/>
          </a:p>
        </p:txBody>
      </p:sp>
    </p:spTree>
    <p:extLst>
      <p:ext uri="{BB962C8B-B14F-4D97-AF65-F5344CB8AC3E}">
        <p14:creationId xmlns:p14="http://schemas.microsoft.com/office/powerpoint/2010/main" val="2648904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and Mark — Posi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25D3-4CCF-7E47-A81F-EBBBE0870F73}"/>
              </a:ext>
            </a:extLst>
          </p:cNvPr>
          <p:cNvSpPr>
            <a:spLocks noGrp="1"/>
          </p:cNvSpPr>
          <p:nvPr>
            <p:ph type="title" hasCustomPrompt="1"/>
          </p:nvPr>
        </p:nvSpPr>
        <p:spPr>
          <a:xfrm>
            <a:off x="687324" y="-457200"/>
            <a:ext cx="10817352" cy="365760"/>
          </a:xfrm>
        </p:spPr>
        <p:txBody>
          <a:bodyPr/>
          <a:lstStyle>
            <a:lvl1pPr>
              <a:defRPr sz="1800" b="0" i="0">
                <a:latin typeface="Futura Next Book" panose="020B0502020204020303" pitchFamily="34" charset="77"/>
              </a:defRPr>
            </a:lvl1pPr>
          </a:lstStyle>
          <a:p>
            <a:r>
              <a:rPr lang="en-US"/>
              <a:t>Publicis Sapient Logo</a:t>
            </a:r>
          </a:p>
        </p:txBody>
      </p:sp>
      <p:pic>
        <p:nvPicPr>
          <p:cNvPr id="11" name="Picture 2" descr="Publicis Sapient Logo">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Tree>
    <p:extLst>
      <p:ext uri="{BB962C8B-B14F-4D97-AF65-F5344CB8AC3E}">
        <p14:creationId xmlns:p14="http://schemas.microsoft.com/office/powerpoint/2010/main" val="204819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F16679-2D55-A14F-99C0-EBB659D68E0E}"/>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a:t>Agenda item title with red background</a:t>
            </a:r>
          </a:p>
        </p:txBody>
      </p:sp>
      <p:sp>
        <p:nvSpPr>
          <p:cNvPr id="6" name="Slide Number">
            <a:extLst>
              <a:ext uri="{FF2B5EF4-FFF2-40B4-BE49-F238E27FC236}">
                <a16:creationId xmlns:a16="http://schemas.microsoft.com/office/drawing/2014/main" id="{5D3EF9C3-2C3B-0348-A339-6CF7935B67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3540"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Tree>
    <p:extLst>
      <p:ext uri="{BB962C8B-B14F-4D97-AF65-F5344CB8AC3E}">
        <p14:creationId xmlns:p14="http://schemas.microsoft.com/office/powerpoint/2010/main" val="399681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4" name="Title 1">
            <a:extLst>
              <a:ext uri="{FF2B5EF4-FFF2-40B4-BE49-F238E27FC236}">
                <a16:creationId xmlns:a16="http://schemas.microsoft.com/office/drawing/2014/main" id="{90BB9485-3297-6F4E-BC11-84010E09D2C4}"/>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a:t>Agenda item title with image background</a:t>
            </a:r>
          </a:p>
        </p:txBody>
      </p:sp>
      <p:sp>
        <p:nvSpPr>
          <p:cNvPr id="7" name="Slide Number">
            <a:extLst>
              <a:ext uri="{FF2B5EF4-FFF2-40B4-BE49-F238E27FC236}">
                <a16:creationId xmlns:a16="http://schemas.microsoft.com/office/drawing/2014/main" id="{A88C0622-23CA-794A-A3E2-25EC0CC2B30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Tree>
    <p:extLst>
      <p:ext uri="{BB962C8B-B14F-4D97-AF65-F5344CB8AC3E}">
        <p14:creationId xmlns:p14="http://schemas.microsoft.com/office/powerpoint/2010/main" val="236616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 Black Background">
    <p:bg>
      <p:bgPr>
        <a:solidFill>
          <a:schemeClr val="tx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C8F39F2-2FB5-9C45-BFB6-08D4F68BBB1E}"/>
              </a:ext>
            </a:extLst>
          </p:cNvPr>
          <p:cNvSpPr>
            <a:spLocks noGrp="1"/>
          </p:cNvSpPr>
          <p:nvPr>
            <p:ph type="title" hasCustomPrompt="1"/>
          </p:nvPr>
        </p:nvSpPr>
        <p:spPr>
          <a:xfrm>
            <a:off x="1620012" y="0"/>
            <a:ext cx="8951976" cy="283029"/>
          </a:xfrm>
        </p:spPr>
        <p:txBody>
          <a:bodyPr/>
          <a:lstStyle>
            <a:lvl1pPr algn="ctr">
              <a:defRPr sz="1800" b="0" i="0">
                <a:solidFill>
                  <a:schemeClr val="bg1"/>
                </a:solidFill>
                <a:latin typeface="Futura Next Book" panose="020B0502020204020303" pitchFamily="34" charset="77"/>
              </a:defRPr>
            </a:lvl1pPr>
          </a:lstStyle>
          <a:p>
            <a:r>
              <a:rPr lang="en-US"/>
              <a:t>Quote</a:t>
            </a:r>
          </a:p>
        </p:txBody>
      </p:sp>
      <p:sp>
        <p:nvSpPr>
          <p:cNvPr id="5" name="Text Placeholder 2">
            <a:extLst>
              <a:ext uri="{FF2B5EF4-FFF2-40B4-BE49-F238E27FC236}">
                <a16:creationId xmlns:a16="http://schemas.microsoft.com/office/drawing/2014/main" id="{0CFF8416-666E-4E44-8EF6-3AF6F2328951}"/>
              </a:ext>
            </a:extLst>
          </p:cNvPr>
          <p:cNvSpPr>
            <a:spLocks noGrp="1"/>
          </p:cNvSpPr>
          <p:nvPr>
            <p:ph type="body" sz="quarter" idx="11" hasCustomPrompt="1"/>
          </p:nvPr>
        </p:nvSpPr>
        <p:spPr>
          <a:xfrm>
            <a:off x="1620012" y="1878872"/>
            <a:ext cx="8951976" cy="2295144"/>
          </a:xfrm>
        </p:spPr>
        <p:txBody>
          <a:bodyPr/>
          <a:lstStyle>
            <a:lvl1pPr algn="ctr">
              <a:defRPr sz="2400">
                <a:solidFill>
                  <a:schemeClr val="bg1"/>
                </a:solidFill>
                <a:latin typeface="Minion Pro" panose="02040503050306020203" pitchFamily="18" charset="0"/>
              </a:defRPr>
            </a:lvl1pPr>
          </a:lstStyle>
          <a:p>
            <a:pPr lvl="0"/>
            <a:r>
              <a:rPr lang="en-US"/>
              <a:t>“The purpose of lorem ipsum is to create a natural looking block of text that doesn’t distract from the layout. A practice not without controversy, laying out pages with meaningless filler text can be very useful when the focus is meant to be on design, not content.”</a:t>
            </a:r>
          </a:p>
        </p:txBody>
      </p:sp>
      <p:sp>
        <p:nvSpPr>
          <p:cNvPr id="8" name="Aperture">
            <a:extLst>
              <a:ext uri="{FF2B5EF4-FFF2-40B4-BE49-F238E27FC236}">
                <a16:creationId xmlns:a16="http://schemas.microsoft.com/office/drawing/2014/main" id="{2C05748A-601C-7347-A1B1-A89626A38AAF}"/>
              </a:ext>
              <a:ext uri="{C183D7F6-B498-43B3-948B-1728B52AA6E4}">
                <adec:decorative xmlns:adec="http://schemas.microsoft.com/office/drawing/2017/decorative" val="1"/>
              </a:ext>
            </a:extLst>
          </p:cNvPr>
          <p:cNvSpPr/>
          <p:nvPr userDrawn="1"/>
        </p:nvSpPr>
        <p:spPr>
          <a:xfrm>
            <a:off x="5977128" y="4265456"/>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7" name="Text Placeholder 3">
            <a:extLst>
              <a:ext uri="{FF2B5EF4-FFF2-40B4-BE49-F238E27FC236}">
                <a16:creationId xmlns:a16="http://schemas.microsoft.com/office/drawing/2014/main" id="{E3CD6467-7659-514B-A22E-7C9E31BBDF01}"/>
              </a:ext>
            </a:extLst>
          </p:cNvPr>
          <p:cNvSpPr>
            <a:spLocks noGrp="1"/>
          </p:cNvSpPr>
          <p:nvPr>
            <p:ph type="body" sz="quarter" idx="12" hasCustomPrompt="1"/>
          </p:nvPr>
        </p:nvSpPr>
        <p:spPr>
          <a:xfrm>
            <a:off x="1620012" y="4658648"/>
            <a:ext cx="8951976" cy="276999"/>
          </a:xfrm>
        </p:spPr>
        <p:txBody>
          <a:bodyPr>
            <a:spAutoFit/>
          </a:bodyPr>
          <a:lstStyle>
            <a:lvl1pPr algn="ctr">
              <a:lnSpc>
                <a:spcPct val="100000"/>
              </a:lnSpc>
              <a:defRPr sz="1800">
                <a:solidFill>
                  <a:schemeClr val="bg1"/>
                </a:solidFill>
                <a:latin typeface="+mj-lt"/>
              </a:defRPr>
            </a:lvl1pPr>
          </a:lstStyle>
          <a:p>
            <a:pPr lvl="0"/>
            <a:r>
              <a:rPr lang="en-US"/>
              <a:t>By Name Name</a:t>
            </a:r>
          </a:p>
        </p:txBody>
      </p:sp>
      <p:sp>
        <p:nvSpPr>
          <p:cNvPr id="9" name="Slide Number">
            <a:extLst>
              <a:ext uri="{FF2B5EF4-FFF2-40B4-BE49-F238E27FC236}">
                <a16:creationId xmlns:a16="http://schemas.microsoft.com/office/drawing/2014/main" id="{F898F7EE-843E-8544-B17D-87B9FB999C1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37511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ice — Black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a:t>Uncertainty = Possibilities</a:t>
            </a:r>
          </a:p>
        </p:txBody>
      </p:sp>
      <p:sp>
        <p:nvSpPr>
          <p:cNvPr id="4" name="Slide Number">
            <a:extLst>
              <a:ext uri="{FF2B5EF4-FFF2-40B4-BE49-F238E27FC236}">
                <a16:creationId xmlns:a16="http://schemas.microsoft.com/office/drawing/2014/main" id="{C30ECEA7-9AEE-1249-BFEC-C82E03B24E81}"/>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3898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oice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a:t>Uncertainty = Possibilities</a:t>
            </a:r>
          </a:p>
        </p:txBody>
      </p:sp>
      <p:sp>
        <p:nvSpPr>
          <p:cNvPr id="5" name="Slide Number">
            <a:extLst>
              <a:ext uri="{FF2B5EF4-FFF2-40B4-BE49-F238E27FC236}">
                <a16:creationId xmlns:a16="http://schemas.microsoft.com/office/drawing/2014/main" id="{075167F8-014A-A84B-8293-69C85176837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93302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ice 2 — Black Background w/ Large Aperture">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a:extLst>
              <a:ext uri="{FF2B5EF4-FFF2-40B4-BE49-F238E27FC236}">
                <a16:creationId xmlns:a16="http://schemas.microsoft.com/office/drawing/2014/main" id="{4BE0BF0A-EF69-CD42-8FE5-E3974C4CF0D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68829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ice 2 — Red Background w/ Large Aperture">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6" name="Slide Number">
            <a:extLst>
              <a:ext uri="{FF2B5EF4-FFF2-40B4-BE49-F238E27FC236}">
                <a16:creationId xmlns:a16="http://schemas.microsoft.com/office/drawing/2014/main" id="{7BFE3660-47AF-0941-8C40-F3C239F582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688182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mpaign — Black Background">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1" name="Aperture">
            <a:extLst>
              <a:ext uri="{FF2B5EF4-FFF2-40B4-BE49-F238E27FC236}">
                <a16:creationId xmlns:a16="http://schemas.microsoft.com/office/drawing/2014/main" id="{01C5D045-5EF6-8349-B228-AA77CD9B7646}"/>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a:extLst>
              <a:ext uri="{FF2B5EF4-FFF2-40B4-BE49-F238E27FC236}">
                <a16:creationId xmlns:a16="http://schemas.microsoft.com/office/drawing/2014/main" id="{D63B93E3-93D3-444E-83D2-391A12731E5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03067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mpaign — Red Background">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6" name="Aperture">
            <a:extLst>
              <a:ext uri="{FF2B5EF4-FFF2-40B4-BE49-F238E27FC236}">
                <a16:creationId xmlns:a16="http://schemas.microsoft.com/office/drawing/2014/main" id="{C08372F1-3F3B-D74B-896F-E43107495A05}"/>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a:extLst>
              <a:ext uri="{FF2B5EF4-FFF2-40B4-BE49-F238E27FC236}">
                <a16:creationId xmlns:a16="http://schemas.microsoft.com/office/drawing/2014/main" id="{375F6556-6E7A-A940-93D3-61771E411FB7}"/>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5272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rand Mark — Negativ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1947-36E6-8A42-812E-36CD1080890C}"/>
              </a:ext>
            </a:extLst>
          </p:cNvPr>
          <p:cNvSpPr>
            <a:spLocks noGrp="1"/>
          </p:cNvSpPr>
          <p:nvPr>
            <p:ph type="title" hasCustomPrompt="1"/>
          </p:nvPr>
        </p:nvSpPr>
        <p:spPr>
          <a:xfrm>
            <a:off x="685800" y="-457200"/>
            <a:ext cx="10817352" cy="365760"/>
          </a:xfrm>
        </p:spPr>
        <p:txBody>
          <a:bodyPr/>
          <a:lstStyle>
            <a:lvl1pPr>
              <a:defRPr sz="1800">
                <a:latin typeface="+mn-lt"/>
              </a:defRPr>
            </a:lvl1pPr>
          </a:lstStyle>
          <a:p>
            <a:r>
              <a:rPr lang="en-US"/>
              <a:t>Publicis Sapient Logo</a:t>
            </a:r>
          </a:p>
        </p:txBody>
      </p:sp>
      <p:pic>
        <p:nvPicPr>
          <p:cNvPr id="7" name="Picture 2" descr="Publicis Sapient Logo">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ize the Space — Black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11" name="Aperture">
            <a:extLst>
              <a:ext uri="{FF2B5EF4-FFF2-40B4-BE49-F238E27FC236}">
                <a16:creationId xmlns:a16="http://schemas.microsoft.com/office/drawing/2014/main" id="{C6389E81-2C51-C14F-8B21-C5B308E14B55}"/>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895EAD9A-EF64-5443-BB5F-644606C00F2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55606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ize the Space — Red Backgroun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Aperture">
            <a:extLst>
              <a:ext uri="{FF2B5EF4-FFF2-40B4-BE49-F238E27FC236}">
                <a16:creationId xmlns:a16="http://schemas.microsoft.com/office/drawing/2014/main" id="{71B4AFE0-C008-4B4C-8903-D42B405C01B7}"/>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a:extLst>
              <a:ext uri="{FF2B5EF4-FFF2-40B4-BE49-F238E27FC236}">
                <a16:creationId xmlns:a16="http://schemas.microsoft.com/office/drawing/2014/main" id="{91895B2E-2FE1-E541-AF39-D805AFDB54A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2707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a:latin typeface="FuturaNext-Medium" panose="020B0602020204020303" pitchFamily="34" charset="77"/>
            </a:endParaRPr>
          </a:p>
        </p:txBody>
      </p:sp>
    </p:spTree>
    <p:extLst>
      <p:ext uri="{BB962C8B-B14F-4D97-AF65-F5344CB8AC3E}">
        <p14:creationId xmlns:p14="http://schemas.microsoft.com/office/powerpoint/2010/main" val="1897684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65620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14154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64080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1080846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9206727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70283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53000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060947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547996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a:t>First level</a:t>
            </a:r>
          </a:p>
          <a:p>
            <a:pPr lvl="2"/>
            <a:r>
              <a:rPr lang="en-US"/>
              <a:t>Second level</a:t>
            </a:r>
          </a:p>
          <a:p>
            <a:pPr lvl="3"/>
            <a:r>
              <a:rPr lang="en-US"/>
              <a:t>Third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8384164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a:t>First level</a:t>
            </a:r>
          </a:p>
          <a:p>
            <a:pPr lvl="2"/>
            <a:r>
              <a:rPr lang="en-US"/>
              <a:t>Second level</a:t>
            </a:r>
          </a:p>
          <a:p>
            <a:pPr lvl="3"/>
            <a:r>
              <a:rPr lang="en-US"/>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0761185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0132034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a:t>First level</a:t>
            </a:r>
          </a:p>
          <a:p>
            <a:pPr lvl="2"/>
            <a:r>
              <a:rPr lang="en-US"/>
              <a:t>Second level</a:t>
            </a:r>
          </a:p>
          <a:p>
            <a:pPr lvl="3"/>
            <a:r>
              <a:rPr lang="en-US"/>
              <a:t>Third level</a:t>
            </a:r>
          </a:p>
          <a:p>
            <a:pPr lvl="0"/>
            <a:endParaRPr lang="en-US"/>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a:t>Select icon to add a table, chart, SmartArt, picture, media, or online image</a:t>
            </a:r>
          </a:p>
        </p:txBody>
      </p:sp>
    </p:spTree>
    <p:extLst>
      <p:ext uri="{BB962C8B-B14F-4D97-AF65-F5344CB8AC3E}">
        <p14:creationId xmlns:p14="http://schemas.microsoft.com/office/powerpoint/2010/main" val="37219365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a:t>Select icon to add a table, chart, SmartArt, picture, media, or online image</a:t>
            </a:r>
          </a:p>
        </p:txBody>
      </p:sp>
    </p:spTree>
    <p:extLst>
      <p:ext uri="{BB962C8B-B14F-4D97-AF65-F5344CB8AC3E}">
        <p14:creationId xmlns:p14="http://schemas.microsoft.com/office/powerpoint/2010/main" val="34553329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a:t>Select icon to add a table, chart, SmartArt, picture, media, or online image</a:t>
            </a:r>
          </a:p>
        </p:txBody>
      </p:sp>
    </p:spTree>
    <p:extLst>
      <p:ext uri="{BB962C8B-B14F-4D97-AF65-F5344CB8AC3E}">
        <p14:creationId xmlns:p14="http://schemas.microsoft.com/office/powerpoint/2010/main" val="42307797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a:t>Lorem Ipsum is simply dummy text of the printing</a:t>
            </a:r>
          </a:p>
        </p:txBody>
      </p:sp>
    </p:spTree>
    <p:extLst>
      <p:ext uri="{BB962C8B-B14F-4D97-AF65-F5344CB8AC3E}">
        <p14:creationId xmlns:p14="http://schemas.microsoft.com/office/powerpoint/2010/main" val="37210619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92765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a:latin typeface="FuturaNext-Medium" panose="020B0602020204020303" pitchFamily="34" charset="77"/>
            </a:endParaRPr>
          </a:p>
        </p:txBody>
      </p:sp>
    </p:spTree>
    <p:extLst>
      <p:ext uri="{BB962C8B-B14F-4D97-AF65-F5344CB8AC3E}">
        <p14:creationId xmlns:p14="http://schemas.microsoft.com/office/powerpoint/2010/main" val="28056227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a:t>copyright </a:t>
            </a:r>
            <a:r>
              <a:rPr lang="en-US" err="1"/>
              <a:t>publicis</a:t>
            </a:r>
            <a:r>
              <a:rPr lang="en-US"/>
              <a:t> sapient | confidential</a:t>
            </a:r>
          </a:p>
        </p:txBody>
      </p:sp>
    </p:spTree>
    <p:extLst>
      <p:ext uri="{BB962C8B-B14F-4D97-AF65-F5344CB8AC3E}">
        <p14:creationId xmlns:p14="http://schemas.microsoft.com/office/powerpoint/2010/main" val="18717703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ack Cover — Red Backgrou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a:t>copyright </a:t>
            </a:r>
            <a:r>
              <a:rPr lang="en-US" err="1"/>
              <a:t>publicis</a:t>
            </a:r>
            <a:r>
              <a:rPr lang="en-US"/>
              <a:t> sapient | confidential</a:t>
            </a:r>
          </a:p>
        </p:txBody>
      </p:sp>
    </p:spTree>
    <p:extLst>
      <p:ext uri="{BB962C8B-B14F-4D97-AF65-F5344CB8AC3E}">
        <p14:creationId xmlns:p14="http://schemas.microsoft.com/office/powerpoint/2010/main" val="22887631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ck 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a:t>copyright </a:t>
            </a:r>
            <a:r>
              <a:rPr lang="en-US" err="1"/>
              <a:t>publicis</a:t>
            </a:r>
            <a:r>
              <a:rPr lang="en-US"/>
              <a:t> sapient | confidential</a:t>
            </a:r>
          </a:p>
        </p:txBody>
      </p:sp>
    </p:spTree>
    <p:extLst>
      <p:ext uri="{BB962C8B-B14F-4D97-AF65-F5344CB8AC3E}">
        <p14:creationId xmlns:p14="http://schemas.microsoft.com/office/powerpoint/2010/main" val="355691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w/ aperture">
    <p:bg>
      <p:bgPr>
        <a:solidFill>
          <a:schemeClr val="bg1"/>
        </a:solidFill>
        <a:effectLst/>
      </p:bgPr>
    </p:bg>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a:latin typeface="FuturaNext-Medium" panose="020B0602020204020303" pitchFamily="34" charset="77"/>
            </a:endParaRPr>
          </a:p>
        </p:txBody>
      </p:sp>
    </p:spTree>
    <p:extLst>
      <p:ext uri="{BB962C8B-B14F-4D97-AF65-F5344CB8AC3E}">
        <p14:creationId xmlns:p14="http://schemas.microsoft.com/office/powerpoint/2010/main" val="780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1E3F254D-1233-9C4B-A978-627C34A8FDF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20960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4690872" cy="4352544"/>
          </a:xfrm>
        </p:spPr>
        <p:txBody>
          <a:bodyPr anchor="ctr" anchorCtr="0"/>
          <a:lstStyle>
            <a:lvl1pPr>
              <a:buAutoNum type="arabicPeriod"/>
              <a:defRPr/>
            </a:lvl1pPr>
            <a:lvl3pPr>
              <a:buAutoNum type="arabicPeriod"/>
              <a:defRPr/>
            </a:lvl3pPr>
            <a:lvl4pPr>
              <a:buAutoNum type="arabicPeriod"/>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7400"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select icon to add</a:t>
            </a:r>
          </a:p>
        </p:txBody>
      </p:sp>
      <p:sp>
        <p:nvSpPr>
          <p:cNvPr id="7" name="Slide Number">
            <a:extLst>
              <a:ext uri="{FF2B5EF4-FFF2-40B4-BE49-F238E27FC236}">
                <a16:creationId xmlns:a16="http://schemas.microsoft.com/office/drawing/2014/main" id="{EE0DB684-19BD-C745-BF21-9EA3998D095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84381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6.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7.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8"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6"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First level</a:t>
            </a:r>
          </a:p>
          <a:p>
            <a:pPr lvl="2"/>
            <a:r>
              <a:rPr lang="en-US"/>
              <a:t>Second level</a:t>
            </a:r>
          </a:p>
          <a:p>
            <a:pPr lvl="3"/>
            <a:r>
              <a:rPr lang="en-US"/>
              <a:t>Third level</a:t>
            </a:r>
          </a:p>
          <a:p>
            <a:pPr lvl="4"/>
            <a:r>
              <a:rPr lang="en-US"/>
              <a:t>Fourth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25" r:id="rId3"/>
    <p:sldLayoutId id="2147483726" r:id="rId4"/>
    <p:sldLayoutId id="2147483722" r:id="rId5"/>
    <p:sldLayoutId id="2147483723" r:id="rId6"/>
    <p:sldLayoutId id="2147483719" r:id="rId7"/>
    <p:sldLayoutId id="2147483720" r:id="rId8"/>
    <p:sldLayoutId id="2147483740" r:id="rId9"/>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17" r:id="rId3"/>
    <p:sldLayoutId id="2147483733" r:id="rId4"/>
    <p:sldLayoutId id="2147483702" r:id="rId5"/>
    <p:sldLayoutId id="2147483718" r:id="rId6"/>
    <p:sldLayoutId id="2147483701" r:id="rId7"/>
    <p:sldLayoutId id="2147483708" r:id="rId8"/>
    <p:sldLayoutId id="2147483706" r:id="rId9"/>
    <p:sldLayoutId id="2147483703" r:id="rId10"/>
    <p:sldLayoutId id="2147483728" r:id="rId11"/>
    <p:sldLayoutId id="2147483704" r:id="rId12"/>
    <p:sldLayoutId id="2147483738" r:id="rId13"/>
    <p:sldLayoutId id="2147483739" r:id="rId14"/>
    <p:sldLayoutId id="2147483736" r:id="rId15"/>
    <p:sldLayoutId id="2147483734" r:id="rId16"/>
    <p:sldLayoutId id="2147483709" r:id="rId17"/>
    <p:sldLayoutId id="2147483741" r:id="rId18"/>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userDrawn="1">
          <p15:clr>
            <a:srgbClr val="F26B43"/>
          </p15:clr>
        </p15:guide>
        <p15:guide id="28" orient="horz" pos="2160" userDrawn="1">
          <p15:clr>
            <a:srgbClr val="F26B43"/>
          </p15:clr>
        </p15:guide>
        <p15:guide id="29"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35"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4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support.google.com/google-ads/answer/10763826#Complete_GTM" TargetMode="Externa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s.google.com/web/tools/chrome-devtools" TargetMode="External"/><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hyperlink" Target="https://support.google.com/tagmanager/answer/3281060" TargetMode="External"/><Relationship Id="rId2" Type="http://schemas.openxmlformats.org/officeDocument/2006/relationships/hyperlink" Target="https://tagmanager.google.com/#/home" TargetMode="Externa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hyperlink" Target="https://support.google.com/google-ads/answer/9888656?hl=en-GB" TargetMode="Externa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support.google.com/google-ads/answer/9004451" TargetMode="External"/><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hyperlink" Target="https://support.google.com/google-ads/answer/900465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33E6-9DD8-B32F-331E-862AAF349569}"/>
              </a:ext>
            </a:extLst>
          </p:cNvPr>
          <p:cNvSpPr>
            <a:spLocks noGrp="1"/>
          </p:cNvSpPr>
          <p:nvPr>
            <p:ph type="title"/>
          </p:nvPr>
        </p:nvSpPr>
        <p:spPr/>
        <p:txBody>
          <a:bodyPr/>
          <a:lstStyle/>
          <a:p>
            <a:r>
              <a:rPr lang="en-US"/>
              <a:t>Conversion API</a:t>
            </a:r>
          </a:p>
        </p:txBody>
      </p:sp>
      <p:sp>
        <p:nvSpPr>
          <p:cNvPr id="3" name="TextBox 2">
            <a:extLst>
              <a:ext uri="{FF2B5EF4-FFF2-40B4-BE49-F238E27FC236}">
                <a16:creationId xmlns:a16="http://schemas.microsoft.com/office/drawing/2014/main" id="{7F1BB3EE-AC22-C106-DE4A-8D62E36102DA}"/>
              </a:ext>
            </a:extLst>
          </p:cNvPr>
          <p:cNvSpPr txBox="1"/>
          <p:nvPr/>
        </p:nvSpPr>
        <p:spPr>
          <a:xfrm>
            <a:off x="685800" y="4161034"/>
            <a:ext cx="5130229" cy="646331"/>
          </a:xfrm>
          <a:prstGeom prst="rect">
            <a:avLst/>
          </a:prstGeom>
          <a:noFill/>
        </p:spPr>
        <p:txBody>
          <a:bodyPr wrap="square" rtlCol="0">
            <a:spAutoFit/>
          </a:bodyPr>
          <a:lstStyle/>
          <a:p>
            <a:r>
              <a:rPr lang="en-US"/>
              <a:t>Shalinee Dutta</a:t>
            </a:r>
          </a:p>
          <a:p>
            <a:r>
              <a:rPr lang="en-US"/>
              <a:t>Muskan Garg &amp; Tarun Sareen</a:t>
            </a:r>
          </a:p>
        </p:txBody>
      </p:sp>
    </p:spTree>
    <p:extLst>
      <p:ext uri="{BB962C8B-B14F-4D97-AF65-F5344CB8AC3E}">
        <p14:creationId xmlns:p14="http://schemas.microsoft.com/office/powerpoint/2010/main" val="668947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4A403-CF54-C4FB-CD8E-46F35FF2167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kern="1200">
                <a:latin typeface="Futura Next DemiBold" panose="020B0602020204020303"/>
              </a:rPr>
              <a:t>How It Works?</a:t>
            </a:r>
          </a:p>
        </p:txBody>
      </p:sp>
      <p:sp>
        <p:nvSpPr>
          <p:cNvPr id="3" name="Text Placeholder 2">
            <a:extLst>
              <a:ext uri="{FF2B5EF4-FFF2-40B4-BE49-F238E27FC236}">
                <a16:creationId xmlns:a16="http://schemas.microsoft.com/office/drawing/2014/main" id="{393BBB84-7BF4-34B6-8269-262F48684D4F}"/>
              </a:ext>
            </a:extLst>
          </p:cNvPr>
          <p:cNvSpPr>
            <a:spLocks noGrp="1"/>
          </p:cNvSpPr>
          <p:nvPr>
            <p:ph type="body" sz="quarter" idx="13"/>
          </p:nvPr>
        </p:nvSpPr>
        <p:spPr>
          <a:xfrm>
            <a:off x="643469" y="1782981"/>
            <a:ext cx="4008384" cy="4393982"/>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0" i="0">
                <a:effectLst/>
              </a:rPr>
              <a:t>When a customer completes a conversion on your website, you may receive first-party customer data such as an email address, name, home address and/or phone number. This data can be captured in your conversion tracking tags, hashed, sent to Google in its hashed form and then used to enhance your conversion measurement.</a:t>
            </a:r>
          </a:p>
          <a:p>
            <a:pPr indent="-228600">
              <a:lnSpc>
                <a:spcPct val="90000"/>
              </a:lnSpc>
              <a:spcAft>
                <a:spcPts val="600"/>
              </a:spcAft>
              <a:buFont typeface="Arial" panose="020B0604020202020204" pitchFamily="34" charset="0"/>
              <a:buChar char="•"/>
            </a:pPr>
            <a:r>
              <a:rPr lang="en-US" sz="1700" b="0" i="0">
                <a:effectLst/>
              </a:rPr>
              <a:t>Depending on which type of enhanced conversions you use, the hashed data will be used in different ways to improve your measurement:</a:t>
            </a:r>
          </a:p>
          <a:p>
            <a:pPr indent="-228600">
              <a:lnSpc>
                <a:spcPct val="90000"/>
              </a:lnSpc>
              <a:spcAft>
                <a:spcPts val="600"/>
              </a:spcAft>
              <a:buFont typeface="Arial" panose="020B0604020202020204" pitchFamily="34" charset="0"/>
              <a:buChar char="•"/>
            </a:pPr>
            <a:endParaRPr lang="en-US" sz="1700" b="0" i="0">
              <a:effectLst/>
            </a:endParaRPr>
          </a:p>
          <a:p>
            <a:pPr indent="-228600">
              <a:lnSpc>
                <a:spcPct val="90000"/>
              </a:lnSpc>
              <a:spcAft>
                <a:spcPts val="600"/>
              </a:spcAft>
              <a:buFont typeface="Arial" panose="020B0604020202020204" pitchFamily="34" charset="0"/>
              <a:buChar char="•"/>
            </a:pPr>
            <a:endParaRPr lang="en-US" sz="1700"/>
          </a:p>
        </p:txBody>
      </p:sp>
      <p:grpSp>
        <p:nvGrpSpPr>
          <p:cNvPr id="104"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8" name="Table 7">
            <a:extLst>
              <a:ext uri="{FF2B5EF4-FFF2-40B4-BE49-F238E27FC236}">
                <a16:creationId xmlns:a16="http://schemas.microsoft.com/office/drawing/2014/main" id="{7AFF6FF9-72D4-182C-A624-3F189F369E7B}"/>
              </a:ext>
            </a:extLst>
          </p:cNvPr>
          <p:cNvGraphicFramePr>
            <a:graphicFrameLocks noGrp="1"/>
          </p:cNvGraphicFramePr>
          <p:nvPr>
            <p:extLst>
              <p:ext uri="{D42A27DB-BD31-4B8C-83A1-F6EECF244321}">
                <p14:modId xmlns:p14="http://schemas.microsoft.com/office/powerpoint/2010/main" val="1033205673"/>
              </p:ext>
            </p:extLst>
          </p:nvPr>
        </p:nvGraphicFramePr>
        <p:xfrm>
          <a:off x="5295320" y="1917421"/>
          <a:ext cx="6253213" cy="4712858"/>
        </p:xfrm>
        <a:graphic>
          <a:graphicData uri="http://schemas.openxmlformats.org/drawingml/2006/table">
            <a:tbl>
              <a:tblPr firstRow="1" bandRow="1">
                <a:tableStyleId>{9D7B26C5-4107-4FEC-AEDC-1716B250A1EF}</a:tableStyleId>
              </a:tblPr>
              <a:tblGrid>
                <a:gridCol w="3137212">
                  <a:extLst>
                    <a:ext uri="{9D8B030D-6E8A-4147-A177-3AD203B41FA5}">
                      <a16:colId xmlns:a16="http://schemas.microsoft.com/office/drawing/2014/main" val="2809174724"/>
                    </a:ext>
                  </a:extLst>
                </a:gridCol>
                <a:gridCol w="3116001">
                  <a:extLst>
                    <a:ext uri="{9D8B030D-6E8A-4147-A177-3AD203B41FA5}">
                      <a16:colId xmlns:a16="http://schemas.microsoft.com/office/drawing/2014/main" val="997841157"/>
                    </a:ext>
                  </a:extLst>
                </a:gridCol>
              </a:tblGrid>
              <a:tr h="335994">
                <a:tc>
                  <a:txBody>
                    <a:bodyPr/>
                    <a:lstStyle/>
                    <a:p>
                      <a:pPr algn="ctr" fontAlgn="base"/>
                      <a:r>
                        <a:rPr lang="en-US" sz="1500" b="1">
                          <a:solidFill>
                            <a:srgbClr val="1F1F1F"/>
                          </a:solidFill>
                          <a:effectLst/>
                        </a:rPr>
                        <a:t>Enhanced conversions for web</a:t>
                      </a:r>
                    </a:p>
                  </a:txBody>
                  <a:tcPr marL="76362" marR="76362" marT="38181" marB="38181" anchor="ctr"/>
                </a:tc>
                <a:tc>
                  <a:txBody>
                    <a:bodyPr/>
                    <a:lstStyle/>
                    <a:p>
                      <a:pPr algn="ctr" fontAlgn="base"/>
                      <a:r>
                        <a:rPr lang="en-US" sz="1500" b="1">
                          <a:solidFill>
                            <a:srgbClr val="1F1F1F"/>
                          </a:solidFill>
                          <a:effectLst/>
                        </a:rPr>
                        <a:t>Enhanced conversions for leads</a:t>
                      </a:r>
                    </a:p>
                  </a:txBody>
                  <a:tcPr marL="76362" marR="76362" marT="38181" marB="38181" anchor="ctr"/>
                </a:tc>
                <a:extLst>
                  <a:ext uri="{0D108BD9-81ED-4DB2-BD59-A6C34878D82A}">
                    <a16:rowId xmlns:a16="http://schemas.microsoft.com/office/drawing/2014/main" val="3787242010"/>
                  </a:ext>
                </a:extLst>
              </a:tr>
              <a:tr h="1252340">
                <a:tc>
                  <a:txBody>
                    <a:bodyPr/>
                    <a:lstStyle/>
                    <a:p>
                      <a:pPr fontAlgn="t"/>
                      <a:r>
                        <a:rPr lang="en-US" sz="1500">
                          <a:effectLst/>
                        </a:rPr>
                        <a:t>Relevant for </a:t>
                      </a:r>
                      <a:r>
                        <a:rPr lang="en-US" sz="1500" b="1">
                          <a:effectLst/>
                        </a:rPr>
                        <a:t>advertisers who want to track sales and events that happen on a website.</a:t>
                      </a:r>
                      <a:endParaRPr lang="en-US" sz="1500">
                        <a:effectLst/>
                      </a:endParaRPr>
                    </a:p>
                  </a:txBody>
                  <a:tcPr marL="76362" marR="76362" marT="38181" marB="38181"/>
                </a:tc>
                <a:tc>
                  <a:txBody>
                    <a:bodyPr/>
                    <a:lstStyle/>
                    <a:p>
                      <a:pPr fontAlgn="t"/>
                      <a:r>
                        <a:rPr lang="en-US" sz="1500">
                          <a:effectLst/>
                        </a:rPr>
                        <a:t>Relevant for </a:t>
                      </a:r>
                      <a:r>
                        <a:rPr lang="en-US" sz="1500" b="1">
                          <a:effectLst/>
                        </a:rPr>
                        <a:t>advertisers who want to track sales that happen off a website (for example, phone or email) from website leads</a:t>
                      </a:r>
                      <a:r>
                        <a:rPr lang="en-US" sz="1500">
                          <a:effectLst/>
                        </a:rPr>
                        <a:t>.</a:t>
                      </a:r>
                    </a:p>
                  </a:txBody>
                  <a:tcPr marL="76362" marR="76362" marT="38181" marB="38181"/>
                </a:tc>
                <a:extLst>
                  <a:ext uri="{0D108BD9-81ED-4DB2-BD59-A6C34878D82A}">
                    <a16:rowId xmlns:a16="http://schemas.microsoft.com/office/drawing/2014/main" val="675471500"/>
                  </a:ext>
                </a:extLst>
              </a:tr>
              <a:tr h="794167">
                <a:tc>
                  <a:txBody>
                    <a:bodyPr/>
                    <a:lstStyle/>
                    <a:p>
                      <a:pPr fontAlgn="t"/>
                      <a:r>
                        <a:rPr lang="en-US" sz="1500">
                          <a:effectLst/>
                        </a:rPr>
                        <a:t>Improves measurement of </a:t>
                      </a:r>
                      <a:r>
                        <a:rPr lang="en-US" sz="1500" b="1">
                          <a:effectLst/>
                        </a:rPr>
                        <a:t>online conversions.</a:t>
                      </a:r>
                      <a:endParaRPr lang="en-US" sz="1500">
                        <a:effectLst/>
                      </a:endParaRPr>
                    </a:p>
                  </a:txBody>
                  <a:tcPr marL="76362" marR="76362" marT="38181" marB="38181"/>
                </a:tc>
                <a:tc>
                  <a:txBody>
                    <a:bodyPr/>
                    <a:lstStyle/>
                    <a:p>
                      <a:pPr fontAlgn="t"/>
                      <a:r>
                        <a:rPr lang="en-US" sz="1500">
                          <a:effectLst/>
                        </a:rPr>
                        <a:t>Improves measurement of </a:t>
                      </a:r>
                      <a:r>
                        <a:rPr lang="en-US" sz="1500" b="1">
                          <a:effectLst/>
                        </a:rPr>
                        <a:t>offline transactions that came from a website lead or visitor.</a:t>
                      </a:r>
                      <a:endParaRPr lang="en-US" sz="1500">
                        <a:effectLst/>
                      </a:endParaRPr>
                    </a:p>
                  </a:txBody>
                  <a:tcPr marL="76362" marR="76362" marT="38181" marB="38181"/>
                </a:tc>
                <a:extLst>
                  <a:ext uri="{0D108BD9-81ED-4DB2-BD59-A6C34878D82A}">
                    <a16:rowId xmlns:a16="http://schemas.microsoft.com/office/drawing/2014/main" val="3102446256"/>
                  </a:ext>
                </a:extLst>
              </a:tr>
              <a:tr h="1710513">
                <a:tc>
                  <a:txBody>
                    <a:bodyPr/>
                    <a:lstStyle/>
                    <a:p>
                      <a:pPr fontAlgn="t"/>
                      <a:r>
                        <a:rPr lang="en-US" sz="1500">
                          <a:effectLst/>
                        </a:rPr>
                        <a:t>Allows you to send hashed first-party, user-provided data from your website when a user converts. The data is then used to match your customers to Google accounts, which were signed-in to when they engaged with one of your ads.</a:t>
                      </a:r>
                    </a:p>
                  </a:txBody>
                  <a:tcPr marL="76362" marR="76362" marT="38181" marB="38181"/>
                </a:tc>
                <a:tc>
                  <a:txBody>
                    <a:bodyPr/>
                    <a:lstStyle/>
                    <a:p>
                      <a:pPr fontAlgn="t"/>
                      <a:r>
                        <a:rPr lang="en-US" sz="1500">
                          <a:effectLst/>
                        </a:rPr>
                        <a:t>Allows you to use hashed, first-party user-provided data from your website lead forms for offline lead measurement. When you upload your leads, the provided hashed information is used to attribute back to the Google Ad campaign.</a:t>
                      </a:r>
                    </a:p>
                  </a:txBody>
                  <a:tcPr marL="76362" marR="76362" marT="38181" marB="38181"/>
                </a:tc>
                <a:extLst>
                  <a:ext uri="{0D108BD9-81ED-4DB2-BD59-A6C34878D82A}">
                    <a16:rowId xmlns:a16="http://schemas.microsoft.com/office/drawing/2014/main" val="2369421292"/>
                  </a:ext>
                </a:extLst>
              </a:tr>
            </a:tbl>
          </a:graphicData>
        </a:graphic>
      </p:graphicFrame>
    </p:spTree>
    <p:extLst>
      <p:ext uri="{BB962C8B-B14F-4D97-AF65-F5344CB8AC3E}">
        <p14:creationId xmlns:p14="http://schemas.microsoft.com/office/powerpoint/2010/main" val="293329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4A403-CF54-C4FB-CD8E-46F35FF2167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a:t>Enhanced Conversion For Web</a:t>
            </a:r>
            <a:endParaRPr lang="en-US" sz="20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393BBB84-7BF4-34B6-8269-262F48684D4F}"/>
              </a:ext>
            </a:extLst>
          </p:cNvPr>
          <p:cNvSpPr>
            <a:spLocks noGrp="1"/>
          </p:cNvSpPr>
          <p:nvPr>
            <p:ph type="body" sz="quarter" idx="13"/>
          </p:nvPr>
        </p:nvSpPr>
        <p:spPr>
          <a:xfrm>
            <a:off x="643468" y="1782981"/>
            <a:ext cx="4483335" cy="4393982"/>
          </a:xfrm>
        </p:spPr>
        <p:txBody>
          <a:bodyPr vert="horz" lIns="91440" tIns="45720" rIns="91440" bIns="45720" rtlCol="0">
            <a:noAutofit/>
          </a:bodyPr>
          <a:lstStyle/>
          <a:p>
            <a:pPr marL="400050" indent="-285750">
              <a:lnSpc>
                <a:spcPct val="90000"/>
              </a:lnSpc>
              <a:spcAft>
                <a:spcPts val="600"/>
              </a:spcAft>
              <a:buFont typeface="Arial" panose="020B0604020202020204" pitchFamily="34" charset="0"/>
              <a:buChar char="•"/>
            </a:pPr>
            <a:r>
              <a:rPr lang="en-US" b="0" i="0">
                <a:effectLst/>
              </a:rPr>
              <a:t>With enhanced conversions for web, first-party customer data such as an email address, name, home address or phone number is captured in your conversion tracking tags, hashed, sent to Google in its hashed form and then used to match your customers to Google accounts, which were signed-in to when they engaged with one of your ads.</a:t>
            </a:r>
          </a:p>
          <a:p>
            <a:pPr marL="114300" indent="0">
              <a:lnSpc>
                <a:spcPct val="90000"/>
              </a:lnSpc>
              <a:spcAft>
                <a:spcPts val="600"/>
              </a:spcAft>
              <a:buNone/>
            </a:pPr>
            <a:endParaRPr lang="en-US" sz="1600" b="0" i="0">
              <a:effectLst/>
            </a:endParaRPr>
          </a:p>
          <a:p>
            <a:pPr indent="-228600">
              <a:lnSpc>
                <a:spcPct val="90000"/>
              </a:lnSpc>
              <a:spcAft>
                <a:spcPts val="600"/>
              </a:spcAft>
              <a:buFont typeface="Arial" panose="020B0604020202020204" pitchFamily="34" charset="0"/>
              <a:buChar char="•"/>
            </a:pPr>
            <a:endParaRPr lang="en-US" sz="1600" b="0" i="0">
              <a:effectLst/>
            </a:endParaRPr>
          </a:p>
          <a:p>
            <a:pPr indent="-228600">
              <a:lnSpc>
                <a:spcPct val="90000"/>
              </a:lnSpc>
              <a:spcAft>
                <a:spcPts val="600"/>
              </a:spcAft>
              <a:buFont typeface="Arial" panose="020B0604020202020204" pitchFamily="34" charset="0"/>
              <a:buChar char="•"/>
            </a:pPr>
            <a:endParaRPr lang="en-US" sz="1600"/>
          </a:p>
        </p:txBody>
      </p:sp>
      <p:grpSp>
        <p:nvGrpSpPr>
          <p:cNvPr id="110" name="Group 1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15" name="Isosceles Triangle 1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F87068D3-A500-AF63-26B2-C7B77E1497FD}"/>
              </a:ext>
            </a:extLst>
          </p:cNvPr>
          <p:cNvPicPr>
            <a:picLocks noChangeAspect="1"/>
          </p:cNvPicPr>
          <p:nvPr/>
        </p:nvPicPr>
        <p:blipFill>
          <a:blip r:embed="rId3"/>
          <a:stretch>
            <a:fillRect/>
          </a:stretch>
        </p:blipFill>
        <p:spPr>
          <a:xfrm>
            <a:off x="4886775" y="1935308"/>
            <a:ext cx="7305224" cy="3141246"/>
          </a:xfrm>
          <a:prstGeom prst="rect">
            <a:avLst/>
          </a:prstGeom>
        </p:spPr>
      </p:pic>
      <p:grpSp>
        <p:nvGrpSpPr>
          <p:cNvPr id="118" name="Group 1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19" name="Rectangle 1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8196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4A403-CF54-C4FB-CD8E-46F35FF2167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a:t>Enhanced Conversion For Lead</a:t>
            </a:r>
            <a:endParaRPr lang="en-US" sz="20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393BBB84-7BF4-34B6-8269-262F48684D4F}"/>
              </a:ext>
            </a:extLst>
          </p:cNvPr>
          <p:cNvSpPr>
            <a:spLocks noGrp="1"/>
          </p:cNvSpPr>
          <p:nvPr>
            <p:ph type="body" sz="quarter" idx="13"/>
          </p:nvPr>
        </p:nvSpPr>
        <p:spPr>
          <a:xfrm>
            <a:off x="643469" y="1782981"/>
            <a:ext cx="4925124" cy="4393982"/>
          </a:xfrm>
        </p:spPr>
        <p:txBody>
          <a:bodyPr vert="horz" lIns="91440" tIns="45720" rIns="91440" bIns="45720" rtlCol="0">
            <a:normAutofit/>
          </a:bodyPr>
          <a:lstStyle/>
          <a:p>
            <a:pPr marL="285750" indent="-285750">
              <a:lnSpc>
                <a:spcPct val="90000"/>
              </a:lnSpc>
              <a:spcAft>
                <a:spcPts val="600"/>
              </a:spcAft>
              <a:buFont typeface="Arial" panose="020B0604020202020204" pitchFamily="34" charset="0"/>
              <a:buChar char="•"/>
            </a:pPr>
            <a:r>
              <a:rPr lang="en-US" b="0" i="0">
                <a:effectLst/>
              </a:rPr>
              <a:t>You can upload or import conversion data into Google Ads using first-party customer data from your website lead forms. Unlike the standard version of offline conversion imports, enhanced conversions for leads doesn’t require you to modify your lead forms or customer relations management (CRM) systems to receive a Google Click ID (GCLID). Instead, it uses information that was already captured about your leads, like email addresses, to measure conversions.</a:t>
            </a:r>
            <a:endParaRPr lang="en-US"/>
          </a:p>
        </p:txBody>
      </p:sp>
      <p:grpSp>
        <p:nvGrpSpPr>
          <p:cNvPr id="127" name="Group 12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8" name="Isosceles Triangle 1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Diagram&#10;&#10;Description automatically generated">
            <a:extLst>
              <a:ext uri="{FF2B5EF4-FFF2-40B4-BE49-F238E27FC236}">
                <a16:creationId xmlns:a16="http://schemas.microsoft.com/office/drawing/2014/main" id="{F69DEE14-3152-0C9B-517B-079C42F4CF42}"/>
              </a:ext>
            </a:extLst>
          </p:cNvPr>
          <p:cNvPicPr>
            <a:picLocks noChangeAspect="1"/>
          </p:cNvPicPr>
          <p:nvPr/>
        </p:nvPicPr>
        <p:blipFill>
          <a:blip r:embed="rId3"/>
          <a:stretch>
            <a:fillRect/>
          </a:stretch>
        </p:blipFill>
        <p:spPr>
          <a:xfrm>
            <a:off x="5693194" y="2213759"/>
            <a:ext cx="6253212" cy="3454899"/>
          </a:xfrm>
          <a:prstGeom prst="rect">
            <a:avLst/>
          </a:prstGeom>
        </p:spPr>
      </p:pic>
      <p:grpSp>
        <p:nvGrpSpPr>
          <p:cNvPr id="131" name="Group 13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2" name="Rectangle 13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3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8083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4A403-CF54-C4FB-CD8E-46F35FF2167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kern="1200">
                <a:latin typeface="Futura Next DemiBold"/>
              </a:rPr>
              <a:t>Understand with an example</a:t>
            </a:r>
          </a:p>
        </p:txBody>
      </p:sp>
      <p:sp>
        <p:nvSpPr>
          <p:cNvPr id="3" name="Text Placeholder 2">
            <a:extLst>
              <a:ext uri="{FF2B5EF4-FFF2-40B4-BE49-F238E27FC236}">
                <a16:creationId xmlns:a16="http://schemas.microsoft.com/office/drawing/2014/main" id="{393BBB84-7BF4-34B6-8269-262F48684D4F}"/>
              </a:ext>
            </a:extLst>
          </p:cNvPr>
          <p:cNvSpPr>
            <a:spLocks noGrp="1"/>
          </p:cNvSpPr>
          <p:nvPr>
            <p:ph type="body" sz="quarter" idx="13"/>
          </p:nvPr>
        </p:nvSpPr>
        <p:spPr>
          <a:xfrm>
            <a:off x="643467" y="1782981"/>
            <a:ext cx="10905066" cy="4393982"/>
          </a:xfrm>
        </p:spPr>
        <p:txBody>
          <a:bodyPr vert="horz" lIns="91440" tIns="45720" rIns="91440" bIns="45720" rtlCol="0">
            <a:normAutofit lnSpcReduction="10000"/>
          </a:bodyPr>
          <a:lstStyle/>
          <a:p>
            <a:pPr marL="0" indent="-228600">
              <a:lnSpc>
                <a:spcPct val="90000"/>
              </a:lnSpc>
              <a:spcAft>
                <a:spcPts val="600"/>
              </a:spcAft>
              <a:buFont typeface="Arial" panose="020B0604020202020204" pitchFamily="34" charset="0"/>
              <a:buChar char="•"/>
            </a:pPr>
            <a:r>
              <a:rPr lang="en-US">
                <a:latin typeface="+mj-lt"/>
              </a:rPr>
              <a:t>To help demonstrate the process of enhanced conversions, let’s use an example:</a:t>
            </a:r>
          </a:p>
          <a:p>
            <a:pPr marL="0" indent="-228600">
              <a:lnSpc>
                <a:spcPct val="90000"/>
              </a:lnSpc>
              <a:spcAft>
                <a:spcPts val="600"/>
              </a:spcAft>
              <a:buFont typeface="Arial" panose="020B0604020202020204" pitchFamily="34" charset="0"/>
              <a:buChar char="•"/>
            </a:pPr>
            <a:endParaRPr lang="en-US">
              <a:latin typeface="+mj-lt"/>
            </a:endParaRPr>
          </a:p>
          <a:p>
            <a:pPr indent="-228600">
              <a:lnSpc>
                <a:spcPct val="90000"/>
              </a:lnSpc>
              <a:spcAft>
                <a:spcPts val="600"/>
              </a:spcAft>
              <a:buFont typeface="Arial" panose="020B0604020202020204" pitchFamily="34" charset="0"/>
              <a:buChar char="•"/>
            </a:pPr>
            <a:r>
              <a:rPr lang="en-US">
                <a:latin typeface="+mj-lt"/>
              </a:rPr>
              <a:t>A visitor is researching air conditioners using their work laptop and clicks on an ad but doesn’t purchase.</a:t>
            </a:r>
          </a:p>
          <a:p>
            <a:pPr indent="-228600">
              <a:lnSpc>
                <a:spcPct val="90000"/>
              </a:lnSpc>
              <a:spcAft>
                <a:spcPts val="600"/>
              </a:spcAft>
              <a:buFont typeface="Arial" panose="020B0604020202020204" pitchFamily="34" charset="0"/>
              <a:buChar char="•"/>
            </a:pPr>
            <a:r>
              <a:rPr lang="en-US">
                <a:latin typeface="+mj-lt"/>
              </a:rPr>
              <a:t>The visitor then leaves work and uses their phone, which is connected to a personal email address; they then revisit the website and purchase an air conditioning unit. The visitor puts information such as their name, address, and phone number into the checkout. The personal data collected is first-party data and what is shared with Google.</a:t>
            </a:r>
          </a:p>
          <a:p>
            <a:pPr indent="-228600">
              <a:lnSpc>
                <a:spcPct val="90000"/>
              </a:lnSpc>
              <a:spcAft>
                <a:spcPts val="600"/>
              </a:spcAft>
              <a:buFont typeface="Arial" panose="020B0604020202020204" pitchFamily="34" charset="0"/>
              <a:buChar char="•"/>
            </a:pPr>
            <a:r>
              <a:rPr lang="en-US">
                <a:latin typeface="+mj-lt"/>
              </a:rPr>
              <a:t>The visitor was on their business email while researching air conditioners However, they also use their cell phone to authenticate their email. The authenticator on their phone helps Google match the phone number associated with the purchase with the email they use at work!</a:t>
            </a:r>
          </a:p>
          <a:p>
            <a:pPr indent="-228600">
              <a:lnSpc>
                <a:spcPct val="90000"/>
              </a:lnSpc>
              <a:spcAft>
                <a:spcPts val="600"/>
              </a:spcAft>
              <a:buFont typeface="Arial" panose="020B0604020202020204" pitchFamily="34" charset="0"/>
              <a:buChar char="•"/>
            </a:pPr>
            <a:r>
              <a:rPr lang="en-US">
                <a:latin typeface="+mj-lt"/>
              </a:rPr>
              <a:t>Enhanced Conversions then files a single user for this visitor using this first-party data!</a:t>
            </a:r>
          </a:p>
          <a:p>
            <a:pPr marL="0" indent="-228600">
              <a:lnSpc>
                <a:spcPct val="90000"/>
              </a:lnSpc>
              <a:spcAft>
                <a:spcPts val="600"/>
              </a:spcAft>
              <a:buFont typeface="Arial" panose="020B0604020202020204" pitchFamily="34" charset="0"/>
              <a:buChar char="•"/>
            </a:pPr>
            <a:r>
              <a:rPr lang="en-US">
                <a:latin typeface="+mj-lt"/>
              </a:rPr>
              <a:t>If it wasn’t for enhanced conversions, that initial ad that the visitor clicked on might not have gotten any credit for this sale, and Google would have believed there were two users for this single visitor.</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30811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4A403-CF54-C4FB-CD8E-46F35FF2167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kern="1200">
                <a:latin typeface="Futura Next DemiBold"/>
              </a:rPr>
              <a:t>How to Setup Enhanced Conversion API?</a:t>
            </a:r>
          </a:p>
        </p:txBody>
      </p:sp>
      <p:sp>
        <p:nvSpPr>
          <p:cNvPr id="3" name="Text Placeholder 2">
            <a:extLst>
              <a:ext uri="{FF2B5EF4-FFF2-40B4-BE49-F238E27FC236}">
                <a16:creationId xmlns:a16="http://schemas.microsoft.com/office/drawing/2014/main" id="{393BBB84-7BF4-34B6-8269-262F48684D4F}"/>
              </a:ext>
            </a:extLst>
          </p:cNvPr>
          <p:cNvSpPr>
            <a:spLocks noGrp="1"/>
          </p:cNvSpPr>
          <p:nvPr>
            <p:ph type="body" sz="quarter" idx="13"/>
          </p:nvPr>
        </p:nvSpPr>
        <p:spPr>
          <a:xfrm>
            <a:off x="643467" y="1782981"/>
            <a:ext cx="10905066" cy="4393982"/>
          </a:xfrm>
        </p:spPr>
        <p:txBody>
          <a:bodyPr vert="horz" lIns="91440" tIns="45720" rIns="91440" bIns="45720" rtlCol="0">
            <a:normAutofit fontScale="92500" lnSpcReduction="10000"/>
          </a:bodyPr>
          <a:lstStyle/>
          <a:p>
            <a:pPr marL="0" indent="0">
              <a:lnSpc>
                <a:spcPct val="90000"/>
              </a:lnSpc>
              <a:spcAft>
                <a:spcPts val="600"/>
              </a:spcAft>
              <a:buNone/>
            </a:pPr>
            <a:r>
              <a:rPr lang="en-US" sz="1600"/>
              <a:t>1. Google suggests 3 ways to set up enhanced conversions for web utilizing their own tools. However, to setup enhanced conversion for leads only initial 2 methods will apply:</a:t>
            </a:r>
          </a:p>
          <a:p>
            <a:pPr indent="-285750">
              <a:lnSpc>
                <a:spcPct val="90000"/>
              </a:lnSpc>
              <a:spcAft>
                <a:spcPts val="600"/>
              </a:spcAft>
              <a:buFont typeface="Wingdings" panose="05000000000000000000" pitchFamily="2" charset="2"/>
              <a:buChar char="v"/>
            </a:pPr>
            <a:r>
              <a:rPr lang="en-US" sz="1600"/>
              <a:t>Using Google Tag Manager</a:t>
            </a:r>
          </a:p>
          <a:p>
            <a:pPr indent="-285750">
              <a:lnSpc>
                <a:spcPct val="90000"/>
              </a:lnSpc>
              <a:spcAft>
                <a:spcPts val="600"/>
              </a:spcAft>
              <a:buFont typeface="Wingdings" panose="05000000000000000000" pitchFamily="2" charset="2"/>
              <a:buChar char="v"/>
            </a:pPr>
            <a:r>
              <a:rPr lang="en-US" sz="1600"/>
              <a:t>Using Google Tags</a:t>
            </a:r>
          </a:p>
          <a:p>
            <a:pPr indent="-285750">
              <a:lnSpc>
                <a:spcPct val="90000"/>
              </a:lnSpc>
              <a:spcAft>
                <a:spcPts val="600"/>
              </a:spcAft>
              <a:buFont typeface="Wingdings" panose="05000000000000000000" pitchFamily="2" charset="2"/>
              <a:buChar char="v"/>
            </a:pPr>
            <a:r>
              <a:rPr lang="en-US" sz="1600"/>
              <a:t>Using Google Ads API</a:t>
            </a:r>
          </a:p>
          <a:p>
            <a:pPr marL="285750" indent="-228600">
              <a:lnSpc>
                <a:spcPct val="90000"/>
              </a:lnSpc>
              <a:spcAft>
                <a:spcPts val="600"/>
              </a:spcAft>
              <a:buFont typeface="Arial" panose="020B0604020202020204" pitchFamily="34" charset="0"/>
              <a:buChar char="•"/>
            </a:pPr>
            <a:endParaRPr lang="en-US" sz="1600"/>
          </a:p>
          <a:p>
            <a:pPr marL="0" indent="0">
              <a:lnSpc>
                <a:spcPct val="90000"/>
              </a:lnSpc>
              <a:spcAft>
                <a:spcPts val="600"/>
              </a:spcAft>
              <a:buNone/>
            </a:pPr>
            <a:r>
              <a:rPr lang="en-US" sz="1600"/>
              <a:t>2. On the other hand, big giants like Adobe, Tealium and some other companies are also providing solution to integrate Google Enhanced CAPI on there existing TMS platform with some additional configurations along with costing. The available solutions are:</a:t>
            </a:r>
          </a:p>
          <a:p>
            <a:pPr indent="-285750">
              <a:lnSpc>
                <a:spcPct val="90000"/>
              </a:lnSpc>
              <a:spcAft>
                <a:spcPts val="600"/>
              </a:spcAft>
              <a:buFont typeface="Wingdings" panose="05000000000000000000" pitchFamily="2" charset="2"/>
              <a:buChar char="v"/>
            </a:pPr>
            <a:r>
              <a:rPr lang="en-US" sz="1600"/>
              <a:t>Adobe Experience Platform Event Forwarding</a:t>
            </a:r>
          </a:p>
          <a:p>
            <a:pPr indent="-285750">
              <a:lnSpc>
                <a:spcPct val="90000"/>
              </a:lnSpc>
              <a:spcAft>
                <a:spcPts val="600"/>
              </a:spcAft>
              <a:buFont typeface="Wingdings" panose="05000000000000000000" pitchFamily="2" charset="2"/>
              <a:buChar char="v"/>
            </a:pPr>
            <a:r>
              <a:rPr lang="en-US" sz="1600"/>
              <a:t>Tealium Event Stream</a:t>
            </a:r>
          </a:p>
          <a:p>
            <a:pPr indent="-285750">
              <a:lnSpc>
                <a:spcPct val="90000"/>
              </a:lnSpc>
              <a:spcAft>
                <a:spcPts val="600"/>
              </a:spcAft>
              <a:buFont typeface="Wingdings" panose="05000000000000000000" pitchFamily="2" charset="2"/>
              <a:buChar char="v"/>
            </a:pPr>
            <a:r>
              <a:rPr lang="en-US" sz="1600" err="1"/>
              <a:t>Datahash</a:t>
            </a:r>
            <a:r>
              <a:rPr lang="en-US" sz="1600"/>
              <a:t> </a:t>
            </a:r>
            <a:r>
              <a:rPr lang="en-US" sz="1600" err="1"/>
              <a:t>Taghash</a:t>
            </a:r>
            <a:endParaRPr lang="en-US" sz="1600"/>
          </a:p>
          <a:p>
            <a:pPr marL="0" indent="-228600">
              <a:lnSpc>
                <a:spcPct val="90000"/>
              </a:lnSpc>
              <a:spcAft>
                <a:spcPts val="600"/>
              </a:spcAft>
              <a:buFont typeface="Arial" panose="020B0604020202020204" pitchFamily="34" charset="0"/>
              <a:buChar char="•"/>
            </a:pPr>
            <a:endParaRPr lang="en-US" sz="1600"/>
          </a:p>
          <a:p>
            <a:pPr marL="0" indent="0">
              <a:lnSpc>
                <a:spcPct val="90000"/>
              </a:lnSpc>
              <a:spcAft>
                <a:spcPts val="600"/>
              </a:spcAft>
              <a:buNone/>
            </a:pPr>
            <a:r>
              <a:rPr lang="en-US" sz="1600"/>
              <a:t>3. Also, On can integrated the CAPI directly with there Datawarehouse using Reverse ETL, few companies providing solution and making this integration easy.</a:t>
            </a:r>
          </a:p>
          <a:p>
            <a:pPr marL="57150" indent="-285750">
              <a:lnSpc>
                <a:spcPct val="90000"/>
              </a:lnSpc>
              <a:spcAft>
                <a:spcPts val="600"/>
              </a:spcAft>
              <a:buFont typeface="Wingdings" panose="05000000000000000000" pitchFamily="2" charset="2"/>
              <a:buChar char="v"/>
            </a:pPr>
            <a:r>
              <a:rPr lang="en-US" sz="1600" err="1"/>
              <a:t>Hightouch</a:t>
            </a:r>
            <a:endParaRPr lang="en-US" sz="1600"/>
          </a:p>
          <a:p>
            <a:pPr marL="57150" indent="-285750">
              <a:lnSpc>
                <a:spcPct val="90000"/>
              </a:lnSpc>
              <a:spcAft>
                <a:spcPts val="600"/>
              </a:spcAft>
              <a:buFont typeface="Wingdings" panose="05000000000000000000" pitchFamily="2" charset="2"/>
              <a:buChar char="v"/>
            </a:pPr>
            <a:r>
              <a:rPr lang="en-US" sz="1600" err="1"/>
              <a:t>RudderStack's</a:t>
            </a:r>
            <a:r>
              <a:rPr lang="en-US" sz="1600"/>
              <a:t> Reverse ETL</a:t>
            </a:r>
          </a:p>
          <a:p>
            <a:pPr marL="0" indent="-228600">
              <a:lnSpc>
                <a:spcPct val="90000"/>
              </a:lnSpc>
              <a:spcAft>
                <a:spcPts val="600"/>
              </a:spcAft>
              <a:buFont typeface="Arial" panose="020B0604020202020204" pitchFamily="34" charset="0"/>
              <a:buChar char="•"/>
            </a:pPr>
            <a:endParaRPr lang="en-US" sz="16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15821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4A403-CF54-C4FB-CD8E-46F35FF2167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kern="1200">
                <a:latin typeface="Futura Next DemiBold"/>
              </a:rPr>
              <a:t>Prerequisite:</a:t>
            </a:r>
          </a:p>
        </p:txBody>
      </p:sp>
      <p:sp>
        <p:nvSpPr>
          <p:cNvPr id="3" name="Text Placeholder 2">
            <a:extLst>
              <a:ext uri="{FF2B5EF4-FFF2-40B4-BE49-F238E27FC236}">
                <a16:creationId xmlns:a16="http://schemas.microsoft.com/office/drawing/2014/main" id="{393BBB84-7BF4-34B6-8269-262F48684D4F}"/>
              </a:ext>
            </a:extLst>
          </p:cNvPr>
          <p:cNvSpPr>
            <a:spLocks noGrp="1"/>
          </p:cNvSpPr>
          <p:nvPr>
            <p:ph type="body" sz="quarter" idx="13"/>
          </p:nvPr>
        </p:nvSpPr>
        <p:spPr>
          <a:xfrm>
            <a:off x="643467" y="1782981"/>
            <a:ext cx="10905066" cy="4393982"/>
          </a:xfrm>
        </p:spPr>
        <p:txBody>
          <a:bodyPr vert="horz" lIns="91440" tIns="45720" rIns="91440" bIns="45720" rtlCol="0">
            <a:normAutofit/>
          </a:bodyPr>
          <a:lstStyle/>
          <a:p>
            <a:pPr marL="0" indent="0">
              <a:lnSpc>
                <a:spcPct val="90000"/>
              </a:lnSpc>
              <a:spcAft>
                <a:spcPts val="600"/>
              </a:spcAft>
              <a:buNone/>
            </a:pPr>
            <a:r>
              <a:rPr lang="en-US" sz="1700"/>
              <a:t>Review and sign the Terms of Service (</a:t>
            </a:r>
            <a:r>
              <a:rPr lang="en-US" sz="1700" err="1"/>
              <a:t>ToS</a:t>
            </a:r>
            <a:r>
              <a:rPr lang="en-US" sz="1700"/>
              <a:t>) before you send enhanced conversions data:</a:t>
            </a:r>
          </a:p>
          <a:p>
            <a:pPr marL="0" indent="-228600">
              <a:lnSpc>
                <a:spcPct val="90000"/>
              </a:lnSpc>
              <a:spcAft>
                <a:spcPts val="600"/>
              </a:spcAft>
              <a:buFont typeface="Arial" panose="020B0604020202020204" pitchFamily="34" charset="0"/>
              <a:buChar char="•"/>
            </a:pPr>
            <a:endParaRPr lang="en-US" sz="1700"/>
          </a:p>
          <a:p>
            <a:pPr marL="457200">
              <a:lnSpc>
                <a:spcPct val="90000"/>
              </a:lnSpc>
              <a:spcAft>
                <a:spcPts val="600"/>
              </a:spcAft>
            </a:pPr>
            <a:r>
              <a:rPr lang="en-US" sz="1700"/>
              <a:t>Sign in to your Google Ads account.</a:t>
            </a:r>
          </a:p>
          <a:p>
            <a:pPr marL="457200">
              <a:lnSpc>
                <a:spcPct val="90000"/>
              </a:lnSpc>
              <a:spcAft>
                <a:spcPts val="600"/>
              </a:spcAft>
            </a:pPr>
            <a:r>
              <a:rPr lang="en-US" sz="1700"/>
              <a:t>In the upper right corner of your account, click the tools icon, and under "Measurement", click Conversions.</a:t>
            </a:r>
          </a:p>
          <a:p>
            <a:pPr marL="457200">
              <a:lnSpc>
                <a:spcPct val="90000"/>
              </a:lnSpc>
              <a:spcAft>
                <a:spcPts val="600"/>
              </a:spcAft>
            </a:pPr>
            <a:r>
              <a:rPr lang="en-US" sz="1700"/>
              <a:t>Open the conversion action you want to use for setting up enhanced conversions. If you don’t have an existing conversion action in your Google account, create at least one new conversion action. </a:t>
            </a:r>
          </a:p>
          <a:p>
            <a:pPr marL="457200">
              <a:lnSpc>
                <a:spcPct val="90000"/>
              </a:lnSpc>
              <a:spcAft>
                <a:spcPts val="600"/>
              </a:spcAft>
            </a:pPr>
            <a:r>
              <a:rPr lang="en-US" sz="1700"/>
              <a:t>In the “Enhanced conversions” section at the bottom, click Turn on enhanced conversions.</a:t>
            </a:r>
          </a:p>
          <a:p>
            <a:pPr marL="457200">
              <a:lnSpc>
                <a:spcPct val="90000"/>
              </a:lnSpc>
              <a:spcAft>
                <a:spcPts val="600"/>
              </a:spcAft>
            </a:pPr>
            <a:r>
              <a:rPr lang="en-US" sz="1700"/>
              <a:t>Click Agree to the compliance statement if this is your first time setting up enhanced conversions. By turning on enhanced conversions you confirm that you comply with our policies. The Google Ads Data Processing Terms apply to your use of enhanced conversions.</a:t>
            </a:r>
          </a:p>
          <a:p>
            <a:pPr marL="457200">
              <a:lnSpc>
                <a:spcPct val="90000"/>
              </a:lnSpc>
              <a:spcAft>
                <a:spcPts val="600"/>
              </a:spcAft>
            </a:pPr>
            <a:r>
              <a:rPr lang="en-US" sz="1700"/>
              <a:t>Select the required option and click Next. If you click Save and don’t take any further steps within Google Ads, we’ll process the data you send us via API as long as you’ve accepted the Terms of Services.</a:t>
            </a: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02230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73F26F6-8472-ABAB-5173-FC585CC04B89}"/>
              </a:ext>
            </a:extLst>
          </p:cNvPr>
          <p:cNvPicPr>
            <a:picLocks noGrp="1" noChangeAspect="1"/>
          </p:cNvPicPr>
          <p:nvPr>
            <p:ph sz="half" idx="1"/>
          </p:nvPr>
        </p:nvPicPr>
        <p:blipFill>
          <a:blip r:embed="rId2"/>
          <a:stretch>
            <a:fillRect/>
          </a:stretch>
        </p:blipFill>
        <p:spPr>
          <a:xfrm>
            <a:off x="643467" y="743627"/>
            <a:ext cx="10905066" cy="5370744"/>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410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227B1081-DF22-938E-2BBE-74291905BF87}"/>
              </a:ext>
            </a:extLst>
          </p:cNvPr>
          <p:cNvPicPr>
            <a:picLocks noGrp="1" noChangeAspect="1"/>
          </p:cNvPicPr>
          <p:nvPr>
            <p:ph sz="half" idx="1"/>
          </p:nvPr>
        </p:nvPicPr>
        <p:blipFill>
          <a:blip r:embed="rId2"/>
          <a:stretch>
            <a:fillRect/>
          </a:stretch>
        </p:blipFill>
        <p:spPr>
          <a:xfrm>
            <a:off x="664806" y="1201175"/>
            <a:ext cx="6981825" cy="3476625"/>
          </a:xfrm>
        </p:spPr>
      </p:pic>
      <p:pic>
        <p:nvPicPr>
          <p:cNvPr id="11" name="Picture 10">
            <a:extLst>
              <a:ext uri="{FF2B5EF4-FFF2-40B4-BE49-F238E27FC236}">
                <a16:creationId xmlns:a16="http://schemas.microsoft.com/office/drawing/2014/main" id="{0C18B267-7ED5-FFED-A2DA-A7415AD3F050}"/>
              </a:ext>
            </a:extLst>
          </p:cNvPr>
          <p:cNvPicPr>
            <a:picLocks noChangeAspect="1"/>
          </p:cNvPicPr>
          <p:nvPr/>
        </p:nvPicPr>
        <p:blipFill>
          <a:blip r:embed="rId3"/>
          <a:stretch>
            <a:fillRect/>
          </a:stretch>
        </p:blipFill>
        <p:spPr>
          <a:xfrm>
            <a:off x="4458706" y="2731271"/>
            <a:ext cx="7105650" cy="3924300"/>
          </a:xfrm>
          <a:prstGeom prst="rect">
            <a:avLst/>
          </a:prstGeom>
        </p:spPr>
      </p:pic>
      <p:sp>
        <p:nvSpPr>
          <p:cNvPr id="13" name="Rectangle 12">
            <a:extLst>
              <a:ext uri="{FF2B5EF4-FFF2-40B4-BE49-F238E27FC236}">
                <a16:creationId xmlns:a16="http://schemas.microsoft.com/office/drawing/2014/main" id="{9AA70577-F013-7259-8FBB-E90B2D6C4B59}"/>
              </a:ext>
            </a:extLst>
          </p:cNvPr>
          <p:cNvSpPr/>
          <p:nvPr/>
        </p:nvSpPr>
        <p:spPr>
          <a:xfrm>
            <a:off x="6096001" y="3427404"/>
            <a:ext cx="2020584" cy="4048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85614F-9EE9-EC7B-4B51-5E950BB2691D}"/>
              </a:ext>
            </a:extLst>
          </p:cNvPr>
          <p:cNvSpPr/>
          <p:nvPr/>
        </p:nvSpPr>
        <p:spPr>
          <a:xfrm>
            <a:off x="6096000" y="4387065"/>
            <a:ext cx="3374857" cy="12034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3553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4A403-CF54-C4FB-CD8E-46F35FF2167F}"/>
              </a:ext>
            </a:extLst>
          </p:cNvPr>
          <p:cNvSpPr>
            <a:spLocks noGrp="1"/>
          </p:cNvSpPr>
          <p:nvPr>
            <p:ph type="ctrTitle"/>
          </p:nvPr>
        </p:nvSpPr>
        <p:spPr>
          <a:xfrm>
            <a:off x="643467" y="220441"/>
            <a:ext cx="10905066" cy="1135737"/>
          </a:xfrm>
        </p:spPr>
        <p:txBody>
          <a:bodyPr vert="horz" lIns="91440" tIns="45720" rIns="91440" bIns="45720" rtlCol="0" anchor="ctr">
            <a:normAutofit/>
          </a:bodyPr>
          <a:lstStyle/>
          <a:p>
            <a:pPr>
              <a:lnSpc>
                <a:spcPct val="90000"/>
              </a:lnSpc>
            </a:pPr>
            <a:r>
              <a:rPr lang="en-US" sz="2000" kern="1200">
                <a:latin typeface="Futura Next DemiBold"/>
              </a:rPr>
              <a:t>Before We Begin</a:t>
            </a:r>
          </a:p>
        </p:txBody>
      </p:sp>
      <p:sp>
        <p:nvSpPr>
          <p:cNvPr id="3" name="Text Placeholder 2">
            <a:extLst>
              <a:ext uri="{FF2B5EF4-FFF2-40B4-BE49-F238E27FC236}">
                <a16:creationId xmlns:a16="http://schemas.microsoft.com/office/drawing/2014/main" id="{393BBB84-7BF4-34B6-8269-262F48684D4F}"/>
              </a:ext>
            </a:extLst>
          </p:cNvPr>
          <p:cNvSpPr>
            <a:spLocks noGrp="1"/>
          </p:cNvSpPr>
          <p:nvPr>
            <p:ph type="body" sz="quarter" idx="13"/>
          </p:nvPr>
        </p:nvSpPr>
        <p:spPr>
          <a:xfrm>
            <a:off x="643467" y="1874170"/>
            <a:ext cx="11027976" cy="4393982"/>
          </a:xfr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a:t>Make sure that you've Set up conversion tracking for your website either using Google Tag manager or Google tag</a:t>
            </a:r>
          </a:p>
          <a:p>
            <a:pPr marL="285750" indent="-228600">
              <a:lnSpc>
                <a:spcPct val="90000"/>
              </a:lnSpc>
              <a:spcAft>
                <a:spcPts val="600"/>
              </a:spcAft>
              <a:buFont typeface="Arial" panose="020B0604020202020204" pitchFamily="34" charset="0"/>
              <a:buChar char="•"/>
            </a:pPr>
            <a:r>
              <a:rPr lang="en-US"/>
              <a:t>Know the conversion page URL where the conversion tag fires (e.g. the confirmation page URL) and the conversion event trigger (for example, a button click or a page view).</a:t>
            </a:r>
          </a:p>
          <a:p>
            <a:pPr marL="285750" indent="-228600">
              <a:lnSpc>
                <a:spcPct val="90000"/>
              </a:lnSpc>
              <a:spcAft>
                <a:spcPts val="600"/>
              </a:spcAft>
              <a:buFont typeface="Arial" panose="020B0604020202020204" pitchFamily="34" charset="0"/>
              <a:buChar char="•"/>
            </a:pPr>
            <a:r>
              <a:rPr lang="en-US"/>
              <a:t>Make sure that there is first party customer data available (email, full name and home address and/or phone number) on the page where your conversion tracking tag fires or website lead form.</a:t>
            </a:r>
          </a:p>
          <a:p>
            <a:pPr marL="285750" indent="-228600">
              <a:lnSpc>
                <a:spcPct val="90000"/>
              </a:lnSpc>
              <a:spcAft>
                <a:spcPts val="600"/>
              </a:spcAft>
              <a:buFont typeface="Arial" panose="020B0604020202020204" pitchFamily="34" charset="0"/>
              <a:buChar char="•"/>
            </a:pPr>
            <a:r>
              <a:rPr lang="en-US"/>
              <a:t>This implementation requires knowledge of how conversion tracking is set up on your website and some code changes, so make sure that you can speak with your development team as needed.</a:t>
            </a:r>
          </a:p>
          <a:p>
            <a:pPr marL="285750" indent="-228600">
              <a:lnSpc>
                <a:spcPct val="90000"/>
              </a:lnSpc>
              <a:spcAft>
                <a:spcPts val="600"/>
              </a:spcAft>
              <a:buFont typeface="Arial" panose="020B0604020202020204" pitchFamily="34" charset="0"/>
              <a:buChar char="•"/>
            </a:pPr>
            <a:r>
              <a:rPr lang="en-US"/>
              <a:t>Ensure that you’ve reviewed the customer data policies and agree to the enhanced conversion terms of service and policies in Google Ads (view steps on this below, under Instructions)</a:t>
            </a:r>
          </a:p>
          <a:p>
            <a:pPr indent="-228600">
              <a:lnSpc>
                <a:spcPct val="90000"/>
              </a:lnSpc>
              <a:spcAft>
                <a:spcPts val="600"/>
              </a:spcAft>
              <a:buFont typeface="Arial" panose="020B0604020202020204" pitchFamily="34" charset="0"/>
              <a:buChar char="•"/>
            </a:pPr>
            <a:r>
              <a:rPr lang="en-US"/>
              <a:t>You'll also need to remember for Leads:</a:t>
            </a:r>
          </a:p>
          <a:p>
            <a:pPr marL="285750" indent="-228600">
              <a:lnSpc>
                <a:spcPct val="90000"/>
              </a:lnSpc>
              <a:spcAft>
                <a:spcPts val="600"/>
              </a:spcAft>
              <a:buFont typeface="Arial" panose="020B0604020202020204" pitchFamily="34" charset="0"/>
              <a:buChar char="•"/>
            </a:pPr>
            <a:r>
              <a:rPr lang="en-US"/>
              <a:t>Note the URL where the lead form on your website is located. You may need this information during setup.</a:t>
            </a:r>
          </a:p>
          <a:p>
            <a:pPr marL="285750" indent="-228600">
              <a:lnSpc>
                <a:spcPct val="90000"/>
              </a:lnSpc>
              <a:spcAft>
                <a:spcPts val="600"/>
              </a:spcAft>
              <a:buFont typeface="Arial" panose="020B0604020202020204" pitchFamily="34" charset="0"/>
              <a:buChar char="•"/>
            </a:pPr>
            <a:r>
              <a:rPr lang="en-US"/>
              <a:t>Make sure that auto-tagging is enabled. Auto-tagging is necessary to import offline conversions.</a:t>
            </a:r>
          </a:p>
          <a:p>
            <a:pPr marL="285750" indent="-228600">
              <a:lnSpc>
                <a:spcPct val="90000"/>
              </a:lnSpc>
              <a:spcAft>
                <a:spcPts val="600"/>
              </a:spcAft>
              <a:buFont typeface="Arial" panose="020B0604020202020204" pitchFamily="34" charset="0"/>
              <a:buChar char="•"/>
            </a:pPr>
            <a:endParaRPr lang="en-US"/>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02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4A403-CF54-C4FB-CD8E-46F35FF2167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kern="1200">
                <a:latin typeface="Futura Next DemiBold"/>
              </a:rPr>
              <a:t>Setup with Google Tag manager</a:t>
            </a:r>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9" name="Text Placeholder 2">
            <a:extLst>
              <a:ext uri="{FF2B5EF4-FFF2-40B4-BE49-F238E27FC236}">
                <a16:creationId xmlns:a16="http://schemas.microsoft.com/office/drawing/2014/main" id="{EB4062BB-DD63-439E-E923-3950A83588D2}"/>
              </a:ext>
            </a:extLst>
          </p:cNvPr>
          <p:cNvGraphicFramePr/>
          <p:nvPr>
            <p:extLst>
              <p:ext uri="{D42A27DB-BD31-4B8C-83A1-F6EECF244321}">
                <p14:modId xmlns:p14="http://schemas.microsoft.com/office/powerpoint/2010/main" val="3167219372"/>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95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79DFE54-4928-4749-BC17-17042B53BFC7}"/>
              </a:ext>
            </a:extLst>
          </p:cNvPr>
          <p:cNvSpPr>
            <a:spLocks noGrp="1"/>
          </p:cNvSpPr>
          <p:nvPr>
            <p:ph type="ctrTitle"/>
          </p:nvPr>
        </p:nvSpPr>
        <p:spPr>
          <a:xfrm>
            <a:off x="643467" y="270363"/>
            <a:ext cx="10905066" cy="1135737"/>
          </a:xfrm>
        </p:spPr>
        <p:txBody>
          <a:bodyPr vert="horz" lIns="91440" tIns="45720" rIns="91440" bIns="45720" rtlCol="0" anchor="ctr">
            <a:normAutofit/>
          </a:bodyPr>
          <a:lstStyle/>
          <a:p>
            <a:pPr>
              <a:lnSpc>
                <a:spcPct val="90000"/>
              </a:lnSpc>
            </a:pPr>
            <a:r>
              <a:rPr lang="en-US" sz="3600" kern="1200">
                <a:latin typeface="Futura Next DemiBold" panose="020B0602020204020303"/>
              </a:rPr>
              <a:t>Agenda</a:t>
            </a:r>
          </a:p>
        </p:txBody>
      </p:sp>
      <p:sp>
        <p:nvSpPr>
          <p:cNvPr id="5" name="Text Placeholder 2">
            <a:extLst>
              <a:ext uri="{FF2B5EF4-FFF2-40B4-BE49-F238E27FC236}">
                <a16:creationId xmlns:a16="http://schemas.microsoft.com/office/drawing/2014/main" id="{0B9F33E7-5433-A34C-9035-F870937397F3}"/>
              </a:ext>
            </a:extLst>
          </p:cNvPr>
          <p:cNvSpPr>
            <a:spLocks noGrp="1"/>
          </p:cNvSpPr>
          <p:nvPr>
            <p:ph type="body" sz="quarter" idx="13"/>
          </p:nvPr>
        </p:nvSpPr>
        <p:spPr>
          <a:xfrm>
            <a:off x="643467" y="1782981"/>
            <a:ext cx="10905066" cy="4393982"/>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latin typeface="+mn-lt"/>
              </a:rPr>
              <a:t>What is Conversion API?</a:t>
            </a:r>
          </a:p>
          <a:p>
            <a:pPr indent="-228600">
              <a:lnSpc>
                <a:spcPct val="90000"/>
              </a:lnSpc>
              <a:spcAft>
                <a:spcPts val="600"/>
              </a:spcAft>
              <a:buFont typeface="Arial" panose="020B0604020202020204" pitchFamily="34" charset="0"/>
              <a:buChar char="•"/>
            </a:pPr>
            <a:r>
              <a:rPr lang="en-US" sz="2000">
                <a:latin typeface="+mn-lt"/>
              </a:rPr>
              <a:t>How does CAPI (Meta) work? </a:t>
            </a:r>
          </a:p>
          <a:p>
            <a:pPr indent="-228600">
              <a:lnSpc>
                <a:spcPct val="90000"/>
              </a:lnSpc>
              <a:spcAft>
                <a:spcPts val="600"/>
              </a:spcAft>
              <a:buFont typeface="Arial" panose="020B0604020202020204" pitchFamily="34" charset="0"/>
              <a:buChar char="•"/>
            </a:pPr>
            <a:r>
              <a:rPr lang="en-US" sz="2000">
                <a:latin typeface="+mn-lt"/>
              </a:rPr>
              <a:t>Google Enhanced CAPI</a:t>
            </a:r>
          </a:p>
          <a:p>
            <a:pPr indent="-228600">
              <a:lnSpc>
                <a:spcPct val="90000"/>
              </a:lnSpc>
              <a:spcAft>
                <a:spcPts val="600"/>
              </a:spcAft>
              <a:buFont typeface="Arial" panose="020B0604020202020204" pitchFamily="34" charset="0"/>
              <a:buChar char="•"/>
            </a:pPr>
            <a:r>
              <a:rPr lang="en-US" sz="2000">
                <a:latin typeface="+mn-lt"/>
              </a:rPr>
              <a:t>Setting up Conversion API Integration</a:t>
            </a:r>
          </a:p>
          <a:p>
            <a:pPr indent="-228600">
              <a:lnSpc>
                <a:spcPct val="90000"/>
              </a:lnSpc>
              <a:spcAft>
                <a:spcPts val="600"/>
              </a:spcAft>
              <a:buFont typeface="Arial" panose="020B0604020202020204" pitchFamily="34" charset="0"/>
              <a:buChar char="•"/>
            </a:pPr>
            <a:r>
              <a:rPr lang="en-US" sz="2000">
                <a:latin typeface="+mn-lt"/>
              </a:rPr>
              <a:t>Takeaways</a:t>
            </a:r>
          </a:p>
          <a:p>
            <a:pPr indent="-228600">
              <a:lnSpc>
                <a:spcPct val="90000"/>
              </a:lnSpc>
              <a:spcAft>
                <a:spcPts val="600"/>
              </a:spcAft>
              <a:buFont typeface="Arial" panose="020B0604020202020204" pitchFamily="34" charset="0"/>
              <a:buChar char="•"/>
            </a:pPr>
            <a:endParaRPr lang="en-US" sz="2000">
              <a:latin typeface="+mn-lt"/>
            </a:endParaRPr>
          </a:p>
          <a:p>
            <a:pPr indent="-228600">
              <a:lnSpc>
                <a:spcPct val="90000"/>
              </a:lnSpc>
              <a:spcAft>
                <a:spcPts val="600"/>
              </a:spcAft>
              <a:buFont typeface="Arial" panose="020B0604020202020204" pitchFamily="34" charset="0"/>
              <a:buChar char="•"/>
            </a:pPr>
            <a:endParaRPr lang="en-US" sz="2000">
              <a:latin typeface="+mn-lt"/>
            </a:endParaRPr>
          </a:p>
          <a:p>
            <a:pPr indent="-228600">
              <a:lnSpc>
                <a:spcPct val="90000"/>
              </a:lnSpc>
              <a:spcAft>
                <a:spcPts val="600"/>
              </a:spcAft>
              <a:buFont typeface="Arial" panose="020B0604020202020204" pitchFamily="34" charset="0"/>
              <a:buChar char="•"/>
            </a:pPr>
            <a:endParaRPr lang="en-US" sz="2000">
              <a:latin typeface="+mn-lt"/>
            </a:endParaRPr>
          </a:p>
          <a:p>
            <a:pPr indent="-228600">
              <a:lnSpc>
                <a:spcPct val="90000"/>
              </a:lnSpc>
              <a:spcAft>
                <a:spcPts val="600"/>
              </a:spcAft>
              <a:buFont typeface="Arial" panose="020B0604020202020204" pitchFamily="34" charset="0"/>
              <a:buChar char="•"/>
            </a:pPr>
            <a:endParaRPr lang="en-US" sz="2000">
              <a:latin typeface="+mn-lt"/>
            </a:endParaRPr>
          </a:p>
          <a:p>
            <a:pPr indent="-228600">
              <a:lnSpc>
                <a:spcPct val="90000"/>
              </a:lnSpc>
              <a:spcAft>
                <a:spcPts val="600"/>
              </a:spcAft>
              <a:buFont typeface="Arial" panose="020B0604020202020204" pitchFamily="34" charset="0"/>
              <a:buChar char="•"/>
            </a:pPr>
            <a:endParaRPr lang="en-US" sz="2000">
              <a:latin typeface="+mn-lt"/>
            </a:endParaRPr>
          </a:p>
          <a:p>
            <a:pPr indent="-228600">
              <a:lnSpc>
                <a:spcPct val="90000"/>
              </a:lnSpc>
              <a:spcAft>
                <a:spcPts val="600"/>
              </a:spcAft>
              <a:buFont typeface="Arial" panose="020B0604020202020204" pitchFamily="34" charset="0"/>
              <a:buChar char="•"/>
            </a:pPr>
            <a:endParaRPr lang="en-US" sz="2000">
              <a:latin typeface="+mn-lt"/>
            </a:endParaRP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8075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6A831-571A-027C-AB6E-BA99C65010A8}"/>
              </a:ext>
            </a:extLst>
          </p:cNvPr>
          <p:cNvSpPr>
            <a:spLocks noGrp="1"/>
          </p:cNvSpPr>
          <p:nvPr>
            <p:ph type="ctrTitle"/>
          </p:nvPr>
        </p:nvSpPr>
        <p:spPr>
          <a:xfrm>
            <a:off x="643467" y="218993"/>
            <a:ext cx="10905066" cy="1135737"/>
          </a:xfrm>
        </p:spPr>
        <p:txBody>
          <a:bodyPr vert="horz" lIns="91440" tIns="45720" rIns="91440" bIns="45720" rtlCol="0" anchor="ctr">
            <a:normAutofit/>
          </a:bodyPr>
          <a:lstStyle/>
          <a:p>
            <a:pPr>
              <a:lnSpc>
                <a:spcPct val="90000"/>
              </a:lnSpc>
            </a:pPr>
            <a:r>
              <a:rPr lang="en-US" sz="2000" kern="1200">
                <a:latin typeface="Futura Next DemiBold"/>
              </a:rPr>
              <a:t>Setup with Google Tag manager – Using Automatic Collection</a:t>
            </a:r>
          </a:p>
        </p:txBody>
      </p:sp>
      <p:sp>
        <p:nvSpPr>
          <p:cNvPr id="3" name="Text Placeholder 2">
            <a:extLst>
              <a:ext uri="{FF2B5EF4-FFF2-40B4-BE49-F238E27FC236}">
                <a16:creationId xmlns:a16="http://schemas.microsoft.com/office/drawing/2014/main" id="{99627481-0130-6462-C1F3-2B3A379E550B}"/>
              </a:ext>
            </a:extLst>
          </p:cNvPr>
          <p:cNvSpPr>
            <a:spLocks noGrp="1"/>
          </p:cNvSpPr>
          <p:nvPr>
            <p:ph type="body" sz="quarter" idx="13"/>
          </p:nvPr>
        </p:nvSpPr>
        <p:spPr>
          <a:xfrm>
            <a:off x="926592" y="1761957"/>
            <a:ext cx="10905066" cy="4393982"/>
          </a:xfrm>
        </p:spPr>
        <p:txBody>
          <a:bodyPr vert="horz" lIns="91440" tIns="45720" rIns="91440" bIns="45720" rtlCol="0">
            <a:normAutofit/>
          </a:bodyPr>
          <a:lstStyle/>
          <a:p>
            <a:pPr>
              <a:lnSpc>
                <a:spcPct val="90000"/>
              </a:lnSpc>
              <a:spcAft>
                <a:spcPts val="600"/>
              </a:spcAft>
              <a:buNone/>
            </a:pPr>
            <a:r>
              <a:rPr lang="en-US" sz="1600" i="0">
                <a:effectLst/>
              </a:rPr>
              <a:t>Steps are as follows:-</a:t>
            </a:r>
          </a:p>
          <a:p>
            <a:pPr marL="342900" indent="-228600">
              <a:lnSpc>
                <a:spcPct val="90000"/>
              </a:lnSpc>
              <a:spcAft>
                <a:spcPts val="600"/>
              </a:spcAft>
              <a:buFont typeface="Arial" panose="020B0604020202020204" pitchFamily="34" charset="0"/>
              <a:buChar char="•"/>
            </a:pPr>
            <a:r>
              <a:rPr lang="en-US" sz="1600"/>
              <a:t>Follow the instructions mentioned in slide 14.</a:t>
            </a:r>
          </a:p>
          <a:p>
            <a:pPr marL="342900" indent="-228600">
              <a:lnSpc>
                <a:spcPct val="90000"/>
              </a:lnSpc>
              <a:spcAft>
                <a:spcPts val="600"/>
              </a:spcAft>
              <a:buFont typeface="Arial" panose="020B0604020202020204" pitchFamily="34" charset="0"/>
              <a:buChar char="•"/>
            </a:pPr>
            <a:r>
              <a:rPr lang="en-US" sz="1600" i="0">
                <a:effectLst/>
              </a:rPr>
              <a:t>Check your website for the Google tag by entering your landing page URL and clicking Check URL.</a:t>
            </a:r>
          </a:p>
          <a:p>
            <a:pPr marL="342900" indent="-228600">
              <a:lnSpc>
                <a:spcPct val="90000"/>
              </a:lnSpc>
              <a:spcAft>
                <a:spcPts val="600"/>
              </a:spcAft>
              <a:buFont typeface="Arial" panose="020B0604020202020204" pitchFamily="34" charset="0"/>
              <a:buChar char="•"/>
            </a:pPr>
            <a:r>
              <a:rPr lang="en-US" sz="1600" i="0">
                <a:effectLst/>
              </a:rPr>
              <a:t>In 'Tag type' you should be defaulted to either Google Tag Manager or your Google tag</a:t>
            </a:r>
            <a:r>
              <a:rPr lang="en-US" sz="1600"/>
              <a:t> </a:t>
            </a:r>
            <a:r>
              <a:rPr lang="en-US" sz="1600" i="0">
                <a:effectLst/>
              </a:rPr>
              <a:t>to set up website tags that will also be used to set up enhanced conversions.</a:t>
            </a:r>
          </a:p>
          <a:p>
            <a:pPr marL="342900" indent="-228600">
              <a:lnSpc>
                <a:spcPct val="90000"/>
              </a:lnSpc>
              <a:spcAft>
                <a:spcPts val="600"/>
              </a:spcAft>
              <a:buFont typeface="Arial" panose="020B0604020202020204" pitchFamily="34" charset="0"/>
              <a:buChar char="•"/>
            </a:pPr>
            <a:r>
              <a:rPr lang="en-US" sz="1600" i="0">
                <a:effectLst/>
              </a:rPr>
              <a:t>If you're using the Google tag, you will be defaulted into using the 'Automatic Setup' if available and can complete your setup from this screen. If you're using Google Tag Manager, you can click Save, and open your Google Tag Manager account</a:t>
            </a:r>
            <a:r>
              <a:rPr lang="en-US" sz="1600" i="0" strike="noStrike">
                <a:effectLst/>
                <a:hlinkClick r:id="rId2">
                  <a:extLst>
                    <a:ext uri="{A12FA001-AC4F-418D-AE19-62706E023703}">
                      <ahyp:hlinkClr xmlns:ahyp="http://schemas.microsoft.com/office/drawing/2018/hyperlinkcolor" val="tx"/>
                    </a:ext>
                  </a:extLst>
                </a:hlinkClick>
              </a:rPr>
              <a:t> where you can complete the rest of the set up</a:t>
            </a:r>
            <a:r>
              <a:rPr lang="en-US" sz="1600" i="0">
                <a:effectLst/>
              </a:rPr>
              <a:t>.</a:t>
            </a:r>
          </a:p>
          <a:p>
            <a:pPr marL="342900" indent="-228600">
              <a:lnSpc>
                <a:spcPct val="90000"/>
              </a:lnSpc>
              <a:spcAft>
                <a:spcPts val="600"/>
              </a:spcAft>
              <a:buFont typeface="Arial" panose="020B0604020202020204" pitchFamily="34" charset="0"/>
              <a:buChar char="•"/>
            </a:pPr>
            <a:r>
              <a:rPr lang="en-US" sz="1600" i="0">
                <a:effectLst/>
              </a:rPr>
              <a:t>Next, you'll select which pieces of customer information you would like to use for enhanced conversions. At this time, only Email is available, but in the future other options like Address and Phone Number might be available.</a:t>
            </a:r>
          </a:p>
          <a:p>
            <a:pPr marL="342900" indent="-228600">
              <a:lnSpc>
                <a:spcPct val="90000"/>
              </a:lnSpc>
              <a:spcAft>
                <a:spcPts val="600"/>
              </a:spcAft>
              <a:buFont typeface="Arial" panose="020B0604020202020204" pitchFamily="34" charset="0"/>
              <a:buChar char="•"/>
            </a:pPr>
            <a:r>
              <a:rPr lang="en-US" sz="1600" i="0">
                <a:effectLst/>
              </a:rPr>
              <a:t>Click Save. You will see a notification that Google needs some time to evaluate if your conversion will work properly with the 'Automatic Setup'. You can check back in about 1 week to review the status of your conversion action and see if any action needs to be taken.</a:t>
            </a:r>
          </a:p>
          <a:p>
            <a:pPr marL="342900" indent="-228600">
              <a:lnSpc>
                <a:spcPct val="90000"/>
              </a:lnSpc>
              <a:spcAft>
                <a:spcPts val="600"/>
              </a:spcAft>
              <a:buFont typeface="Arial" panose="020B0604020202020204" pitchFamily="34" charset="0"/>
              <a:buChar char="•"/>
            </a:pPr>
            <a:r>
              <a:rPr lang="en-US" sz="1600" i="0">
                <a:effectLst/>
              </a:rPr>
              <a:t>This successfully implements enhanced conversions for this conversion action. Repeat these steps for each conversion action where you’d like to implement enhanced conversions.</a:t>
            </a:r>
            <a:endParaRPr lang="en-US" sz="1600"/>
          </a:p>
          <a:p>
            <a:pPr marL="342900" indent="-228600">
              <a:lnSpc>
                <a:spcPct val="90000"/>
              </a:lnSpc>
              <a:spcAft>
                <a:spcPts val="600"/>
              </a:spcAft>
              <a:buFont typeface="Arial" panose="020B0604020202020204" pitchFamily="34" charset="0"/>
              <a:buChar char="•"/>
            </a:pPr>
            <a:endParaRPr lang="en-US" sz="16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7995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DB895-877F-594D-D824-852307F241CD}"/>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kern="1200">
                <a:latin typeface="Futura Next DemiBold"/>
              </a:rPr>
              <a:t>Setup with Google Tag manager – Using Manual Configuration(CSS Selector)</a:t>
            </a:r>
          </a:p>
        </p:txBody>
      </p:sp>
      <p:sp>
        <p:nvSpPr>
          <p:cNvPr id="3" name="Text Placeholder 2">
            <a:extLst>
              <a:ext uri="{FF2B5EF4-FFF2-40B4-BE49-F238E27FC236}">
                <a16:creationId xmlns:a16="http://schemas.microsoft.com/office/drawing/2014/main" id="{217F2DE1-0CA8-C23C-835B-0B69012733ED}"/>
              </a:ext>
            </a:extLst>
          </p:cNvPr>
          <p:cNvSpPr>
            <a:spLocks noGrp="1"/>
          </p:cNvSpPr>
          <p:nvPr>
            <p:ph type="body" sz="quarter" idx="13"/>
          </p:nvPr>
        </p:nvSpPr>
        <p:spPr>
          <a:xfrm>
            <a:off x="643467" y="1782981"/>
            <a:ext cx="10905066" cy="4393982"/>
          </a:xfrm>
        </p:spPr>
        <p:txBody>
          <a:bodyPr vert="horz" lIns="91440" tIns="45720" rIns="91440" bIns="45720" rtlCol="0">
            <a:normAutofit/>
          </a:bodyPr>
          <a:lstStyle/>
          <a:p>
            <a:pPr fontAlgn="base">
              <a:lnSpc>
                <a:spcPct val="90000"/>
              </a:lnSpc>
              <a:spcAft>
                <a:spcPts val="600"/>
              </a:spcAft>
              <a:buNone/>
            </a:pPr>
            <a:r>
              <a:rPr lang="en-US" sz="1700" b="1" i="0">
                <a:effectLst/>
              </a:rPr>
              <a:t>Using 'Manual Configuration' with CSS Selectors or existing data layer variables – no code changes required on your page (recommended if Automatic isn't available)</a:t>
            </a:r>
            <a:endParaRPr lang="en-US" sz="1700" b="0" i="0">
              <a:effectLst/>
            </a:endParaRPr>
          </a:p>
          <a:p>
            <a:pPr marL="114300" indent="-342900">
              <a:lnSpc>
                <a:spcPct val="90000"/>
              </a:lnSpc>
              <a:spcAft>
                <a:spcPts val="600"/>
              </a:spcAft>
            </a:pPr>
            <a:r>
              <a:rPr lang="en-US" sz="1700" b="0" i="0">
                <a:effectLst/>
              </a:rPr>
              <a:t>To identify the CSS Selectors to input into the enhanced conversion tag fields (for example, email, phone, etc.), please follow these steps. If you already have </a:t>
            </a:r>
            <a:r>
              <a:rPr lang="en-US" sz="1700" b="0" i="0" err="1">
                <a:effectLst/>
              </a:rPr>
              <a:t>unhashed</a:t>
            </a:r>
            <a:r>
              <a:rPr lang="en-US" sz="1700" b="0" i="0">
                <a:effectLst/>
              </a:rPr>
              <a:t> variables in your data layer, you can select those instead of creating new CSS variables. If you're not sure, continue through the instructions:</a:t>
            </a:r>
          </a:p>
          <a:p>
            <a:pPr marL="114300" indent="-342900" fontAlgn="base">
              <a:lnSpc>
                <a:spcPct val="90000"/>
              </a:lnSpc>
              <a:spcAft>
                <a:spcPts val="600"/>
              </a:spcAft>
            </a:pPr>
            <a:r>
              <a:rPr lang="en-US" sz="1700" b="0" i="0">
                <a:effectLst/>
              </a:rPr>
              <a:t>Navigate back to your conversion page tab (don’t close your Google Tag Manager page).</a:t>
            </a:r>
          </a:p>
          <a:p>
            <a:pPr marL="114300" indent="-342900" fontAlgn="base">
              <a:lnSpc>
                <a:spcPct val="90000"/>
              </a:lnSpc>
              <a:spcAft>
                <a:spcPts val="600"/>
              </a:spcAft>
            </a:pPr>
            <a:r>
              <a:rPr lang="en-US" sz="1700" b="0" i="0">
                <a:effectLst/>
              </a:rPr>
              <a:t>On your conversion page, when you have found the corresponding customer data that you want to send with enhanced conversions, use your mouse to right-click on top of it and select </a:t>
            </a:r>
            <a:r>
              <a:rPr lang="en-US" sz="1700" b="1" i="0">
                <a:effectLst/>
              </a:rPr>
              <a:t>Inspect.</a:t>
            </a:r>
            <a:endParaRPr lang="en-US" sz="1700" b="0" i="0">
              <a:effectLst/>
            </a:endParaRPr>
          </a:p>
          <a:p>
            <a:pPr marL="800100" lvl="1" indent="-285750" fontAlgn="base">
              <a:lnSpc>
                <a:spcPct val="90000"/>
              </a:lnSpc>
              <a:spcAft>
                <a:spcPts val="600"/>
              </a:spcAft>
            </a:pPr>
            <a:r>
              <a:rPr lang="en-US" sz="1700" b="0" i="0">
                <a:effectLst/>
              </a:rPr>
              <a:t>For example, if you are trying to capture an email address, make sure that you are right clicking the email address (e.g. example@email.com) displayed on your conversion page.</a:t>
            </a:r>
          </a:p>
          <a:p>
            <a:pPr marL="114300" indent="-342900" fontAlgn="base">
              <a:lnSpc>
                <a:spcPct val="90000"/>
              </a:lnSpc>
              <a:spcAft>
                <a:spcPts val="600"/>
              </a:spcAft>
            </a:pPr>
            <a:r>
              <a:rPr lang="en-US" sz="1700" b="0" i="0">
                <a:effectLst/>
              </a:rPr>
              <a:t>You will see the </a:t>
            </a:r>
            <a:r>
              <a:rPr lang="en-US" sz="1700" b="0" i="0" u="none" strike="noStrike">
                <a:effectLst/>
                <a:hlinkClick r:id="rId3"/>
              </a:rPr>
              <a:t>Chrome Developer Tools</a:t>
            </a:r>
            <a:r>
              <a:rPr lang="en-US" sz="1700" b="0" i="0">
                <a:effectLst/>
              </a:rPr>
              <a:t> launch within your Chrome browser.</a:t>
            </a:r>
          </a:p>
          <a:p>
            <a:pPr marL="114300" indent="-342900" fontAlgn="base">
              <a:lnSpc>
                <a:spcPct val="90000"/>
              </a:lnSpc>
              <a:spcAft>
                <a:spcPts val="600"/>
              </a:spcAft>
            </a:pPr>
            <a:r>
              <a:rPr lang="en-US" sz="1700" b="0" i="0">
                <a:effectLst/>
              </a:rPr>
              <a:t>Within the source code presented in the Chrome Developer Tools page, you will see a portion of the code highlighted. This highlighted code is the page element where you need to extract CSS Selectors for the customer data that you right-clicked in Step 2 of this section.</a:t>
            </a:r>
          </a:p>
          <a:p>
            <a:pPr indent="-228600">
              <a:lnSpc>
                <a:spcPct val="90000"/>
              </a:lnSpc>
              <a:spcAft>
                <a:spcPts val="600"/>
              </a:spcAft>
              <a:buFont typeface="Arial" panose="020B0604020202020204" pitchFamily="34" charset="0"/>
              <a:buChar char="•"/>
            </a:pPr>
            <a:endParaRPr lang="en-US" sz="17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00838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50AE5E-E510-AD68-5AC3-BD954F16DBB1}"/>
              </a:ext>
            </a:extLst>
          </p:cNvPr>
          <p:cNvSpPr>
            <a:spLocks noGrp="1"/>
          </p:cNvSpPr>
          <p:nvPr>
            <p:ph type="body" sz="quarter" idx="13"/>
          </p:nvPr>
        </p:nvSpPr>
        <p:spPr>
          <a:xfrm>
            <a:off x="613880" y="177434"/>
            <a:ext cx="10817352" cy="4352544"/>
          </a:xfrm>
        </p:spPr>
        <p:txBody>
          <a:bodyPr/>
          <a:lstStyle/>
          <a:p>
            <a:pPr algn="l" fontAlgn="base">
              <a:buNone/>
            </a:pPr>
            <a:r>
              <a:rPr lang="en-US">
                <a:solidFill>
                  <a:srgbClr val="1F1F1F"/>
                </a:solidFill>
                <a:latin typeface="+mj-lt"/>
              </a:rPr>
              <a:t>6</a:t>
            </a:r>
            <a:r>
              <a:rPr lang="en-US" b="0" i="0">
                <a:solidFill>
                  <a:srgbClr val="1F1F1F"/>
                </a:solidFill>
                <a:effectLst/>
                <a:latin typeface="+mj-lt"/>
              </a:rPr>
              <a:t>.Hover your mouse over the highlighted code and right-click it.</a:t>
            </a:r>
          </a:p>
          <a:p>
            <a:pPr algn="l" fontAlgn="base">
              <a:buNone/>
            </a:pPr>
            <a:r>
              <a:rPr lang="en-US">
                <a:solidFill>
                  <a:srgbClr val="1F1F1F"/>
                </a:solidFill>
                <a:latin typeface="+mj-lt"/>
              </a:rPr>
              <a:t>7</a:t>
            </a:r>
            <a:r>
              <a:rPr lang="en-US" b="0" i="0">
                <a:solidFill>
                  <a:srgbClr val="1F1F1F"/>
                </a:solidFill>
                <a:effectLst/>
                <a:latin typeface="+mj-lt"/>
              </a:rPr>
              <a:t>.Scroll down to </a:t>
            </a:r>
            <a:r>
              <a:rPr lang="en-US" b="1" i="0">
                <a:solidFill>
                  <a:srgbClr val="1F1F1F"/>
                </a:solidFill>
                <a:effectLst/>
                <a:latin typeface="+mj-lt"/>
              </a:rPr>
              <a:t>Copy, </a:t>
            </a:r>
            <a:r>
              <a:rPr lang="en-US" b="0" i="0">
                <a:solidFill>
                  <a:srgbClr val="1F1F1F"/>
                </a:solidFill>
                <a:effectLst/>
                <a:latin typeface="+mj-lt"/>
              </a:rPr>
              <a:t>then choose </a:t>
            </a:r>
            <a:r>
              <a:rPr lang="en-US" b="1" i="0">
                <a:solidFill>
                  <a:srgbClr val="1F1F1F"/>
                </a:solidFill>
                <a:effectLst/>
                <a:latin typeface="+mj-lt"/>
              </a:rPr>
              <a:t>Copy selector.</a:t>
            </a:r>
            <a:endParaRPr lang="en-US" b="0" i="0">
              <a:solidFill>
                <a:srgbClr val="1F1F1F"/>
              </a:solidFill>
              <a:effectLst/>
              <a:latin typeface="+mj-lt"/>
            </a:endParaRPr>
          </a:p>
          <a:p>
            <a:pPr algn="l" fontAlgn="base">
              <a:buNone/>
            </a:pPr>
            <a:r>
              <a:rPr lang="en-US">
                <a:solidFill>
                  <a:srgbClr val="1F1F1F"/>
                </a:solidFill>
                <a:latin typeface="+mj-lt"/>
              </a:rPr>
              <a:t>8</a:t>
            </a:r>
            <a:r>
              <a:rPr lang="en-US" b="0" i="0">
                <a:solidFill>
                  <a:srgbClr val="1F1F1F"/>
                </a:solidFill>
                <a:effectLst/>
                <a:latin typeface="+mj-lt"/>
              </a:rPr>
              <a:t>.In your other tab, with Google Tag Manager open, paste that text in the 'Element selector' field.</a:t>
            </a:r>
          </a:p>
          <a:p>
            <a:pPr marL="742950" lvl="1" indent="-285750" fontAlgn="base"/>
            <a:r>
              <a:rPr lang="en-US" b="0" i="0">
                <a:solidFill>
                  <a:srgbClr val="1F1F1F"/>
                </a:solidFill>
                <a:effectLst/>
                <a:latin typeface="+mj-lt"/>
              </a:rPr>
              <a:t>For reference, it should look something similar to but not exactly like </a:t>
            </a:r>
            <a:r>
              <a:rPr lang="en-US" b="0" i="0" err="1">
                <a:solidFill>
                  <a:srgbClr val="1F1F1F"/>
                </a:solidFill>
                <a:effectLst/>
                <a:latin typeface="+mj-lt"/>
              </a:rPr>
              <a:t>this:</a:t>
            </a:r>
            <a:r>
              <a:rPr lang="en-US" b="0" i="0" err="1">
                <a:solidFill>
                  <a:srgbClr val="198639"/>
                </a:solidFill>
                <a:effectLst/>
                <a:latin typeface="+mj-lt"/>
              </a:rPr>
              <a:t>tsf</a:t>
            </a:r>
            <a:r>
              <a:rPr lang="en-US" b="0" i="0">
                <a:solidFill>
                  <a:srgbClr val="198639"/>
                </a:solidFill>
                <a:effectLst/>
                <a:latin typeface="+mj-lt"/>
              </a:rPr>
              <a:t> &gt; </a:t>
            </a:r>
            <a:r>
              <a:rPr lang="en-US" b="0" i="0" err="1">
                <a:solidFill>
                  <a:srgbClr val="198639"/>
                </a:solidFill>
                <a:effectLst/>
                <a:latin typeface="+mj-lt"/>
              </a:rPr>
              <a:t>div:nth-child</a:t>
            </a:r>
            <a:r>
              <a:rPr lang="en-US" b="0" i="0">
                <a:solidFill>
                  <a:srgbClr val="198639"/>
                </a:solidFill>
                <a:effectLst/>
                <a:latin typeface="+mj-lt"/>
              </a:rPr>
              <a:t>(2) &gt; div.A8SBwf &gt; </a:t>
            </a:r>
            <a:r>
              <a:rPr lang="en-US" b="0" i="0" err="1">
                <a:solidFill>
                  <a:srgbClr val="198639"/>
                </a:solidFill>
                <a:effectLst/>
                <a:latin typeface="+mj-lt"/>
              </a:rPr>
              <a:t>div.RNNXgb</a:t>
            </a:r>
            <a:r>
              <a:rPr lang="en-US" b="0" i="0">
                <a:solidFill>
                  <a:srgbClr val="198639"/>
                </a:solidFill>
                <a:effectLst/>
                <a:latin typeface="+mj-lt"/>
              </a:rPr>
              <a:t> &gt; div &gt; div.a4bIc &gt; </a:t>
            </a:r>
            <a:r>
              <a:rPr lang="en-US" b="0" i="0" err="1">
                <a:solidFill>
                  <a:srgbClr val="198639"/>
                </a:solidFill>
                <a:effectLst/>
                <a:latin typeface="+mj-lt"/>
              </a:rPr>
              <a:t>custEmail</a:t>
            </a:r>
            <a:endParaRPr lang="en-US" b="0" i="0">
              <a:solidFill>
                <a:srgbClr val="1F1F1F"/>
              </a:solidFill>
              <a:effectLst/>
              <a:latin typeface="+mj-lt"/>
            </a:endParaRPr>
          </a:p>
          <a:p>
            <a:pPr algn="l" fontAlgn="base">
              <a:buNone/>
            </a:pPr>
            <a:r>
              <a:rPr lang="en-US">
                <a:solidFill>
                  <a:srgbClr val="1F1F1F"/>
                </a:solidFill>
                <a:latin typeface="+mj-lt"/>
              </a:rPr>
              <a:t>9</a:t>
            </a:r>
            <a:r>
              <a:rPr lang="en-US" b="0" i="0">
                <a:solidFill>
                  <a:srgbClr val="1F1F1F"/>
                </a:solidFill>
                <a:effectLst/>
                <a:latin typeface="+mj-lt"/>
              </a:rPr>
              <a:t>. Click </a:t>
            </a:r>
            <a:r>
              <a:rPr lang="en-US" b="1" i="0">
                <a:solidFill>
                  <a:srgbClr val="1F1F1F"/>
                </a:solidFill>
                <a:effectLst/>
                <a:latin typeface="+mj-lt"/>
              </a:rPr>
              <a:t>Save </a:t>
            </a:r>
            <a:r>
              <a:rPr lang="en-US" i="0">
                <a:solidFill>
                  <a:srgbClr val="1F1F1F"/>
                </a:solidFill>
                <a:effectLst/>
                <a:latin typeface="+mj-lt"/>
              </a:rPr>
              <a:t>and</a:t>
            </a:r>
            <a:r>
              <a:rPr lang="en-US" b="1" i="0">
                <a:solidFill>
                  <a:srgbClr val="1F1F1F"/>
                </a:solidFill>
                <a:effectLst/>
                <a:latin typeface="+mj-lt"/>
              </a:rPr>
              <a:t> </a:t>
            </a:r>
            <a:r>
              <a:rPr lang="en-US" b="0" i="0">
                <a:solidFill>
                  <a:srgbClr val="1F1F1F"/>
                </a:solidFill>
                <a:effectLst/>
                <a:latin typeface="+mj-lt"/>
              </a:rPr>
              <a:t>Repeat steps 2-8 of this section for each different piece of customer data (for example, email, name and address, etc.), by copying the CSS Selector into a new variable for each customer data variable in Google Tag Manager.</a:t>
            </a:r>
          </a:p>
          <a:p>
            <a:pPr algn="l" fontAlgn="base">
              <a:buNone/>
            </a:pPr>
            <a:r>
              <a:rPr lang="en-US">
                <a:solidFill>
                  <a:srgbClr val="1F1F1F"/>
                </a:solidFill>
                <a:latin typeface="+mj-lt"/>
              </a:rPr>
              <a:t>10</a:t>
            </a:r>
            <a:r>
              <a:rPr lang="en-US" b="0" i="0">
                <a:solidFill>
                  <a:srgbClr val="1F1F1F"/>
                </a:solidFill>
                <a:effectLst/>
                <a:latin typeface="+mj-lt"/>
              </a:rPr>
              <a:t>.In Google Tag Manager, click </a:t>
            </a:r>
            <a:r>
              <a:rPr lang="en-US" b="1" i="0">
                <a:solidFill>
                  <a:srgbClr val="1F1F1F"/>
                </a:solidFill>
                <a:effectLst/>
                <a:latin typeface="+mj-lt"/>
              </a:rPr>
              <a:t>Save.</a:t>
            </a:r>
            <a:endParaRPr lang="en-US" b="0" i="0">
              <a:solidFill>
                <a:srgbClr val="1F1F1F"/>
              </a:solidFill>
              <a:effectLst/>
              <a:latin typeface="+mj-lt"/>
            </a:endParaRPr>
          </a:p>
          <a:p>
            <a:endParaRPr lang="en-US" sz="2400"/>
          </a:p>
        </p:txBody>
      </p:sp>
    </p:spTree>
    <p:extLst>
      <p:ext uri="{BB962C8B-B14F-4D97-AF65-F5344CB8AC3E}">
        <p14:creationId xmlns:p14="http://schemas.microsoft.com/office/powerpoint/2010/main" val="1782418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7E089-50DA-DD0B-2FFC-C2D12CF5F77E}"/>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kern="1200">
                <a:latin typeface="Futura Next DemiBold" panose="020B0602020204020303"/>
              </a:rPr>
              <a:t>Setup with Google Tag manager – Using ‘Code’ Method (Identify and define your enhanced conversion variables)</a:t>
            </a:r>
          </a:p>
        </p:txBody>
      </p:sp>
      <p:sp>
        <p:nvSpPr>
          <p:cNvPr id="3" name="Text Placeholder 2">
            <a:extLst>
              <a:ext uri="{FF2B5EF4-FFF2-40B4-BE49-F238E27FC236}">
                <a16:creationId xmlns:a16="http://schemas.microsoft.com/office/drawing/2014/main" id="{A8DE359C-0B4A-939B-B696-F9D881663F5C}"/>
              </a:ext>
            </a:extLst>
          </p:cNvPr>
          <p:cNvSpPr>
            <a:spLocks noGrp="1"/>
          </p:cNvSpPr>
          <p:nvPr>
            <p:ph type="body" sz="quarter" idx="13"/>
          </p:nvPr>
        </p:nvSpPr>
        <p:spPr>
          <a:xfrm>
            <a:off x="643467" y="1782981"/>
            <a:ext cx="10905066" cy="4393982"/>
          </a:xfrm>
        </p:spPr>
        <p:txBody>
          <a:bodyPr vert="horz" lIns="91440" tIns="45720" rIns="91440" bIns="45720" rtlCol="0">
            <a:normAutofit/>
          </a:bodyPr>
          <a:lstStyle/>
          <a:p>
            <a:pPr marL="114300" indent="-342900">
              <a:lnSpc>
                <a:spcPct val="90000"/>
              </a:lnSpc>
              <a:spcAft>
                <a:spcPts val="600"/>
              </a:spcAft>
            </a:pPr>
            <a:r>
              <a:rPr lang="en-US" b="0" i="0">
                <a:effectLst/>
                <a:latin typeface="+mj-lt"/>
              </a:rPr>
              <a:t>First, you’ll need to make sure that the variables that you need, like email, address and phone number, are available on the conversion page where the Google Ads conversion tag fires. This will likely be the case on conversion pages for purchases, sign-ups and other similar conversion types, which often require customer data. If you are unsure which page this is, you should contact your developer.</a:t>
            </a:r>
          </a:p>
          <a:p>
            <a:pPr marL="114300" indent="-342900">
              <a:lnSpc>
                <a:spcPct val="90000"/>
              </a:lnSpc>
              <a:spcAft>
                <a:spcPts val="600"/>
              </a:spcAft>
            </a:pPr>
            <a:r>
              <a:rPr lang="en-US" b="0" i="0">
                <a:effectLst/>
                <a:latin typeface="+mj-lt"/>
              </a:rPr>
              <a:t>Once you’ve confirmed that the information is available, you’ll need to store that customer data on your page as global JavaScript variables, so that they can be used by the enhanced conversions tag.</a:t>
            </a:r>
          </a:p>
          <a:p>
            <a:pPr marL="114300" indent="-342900">
              <a:lnSpc>
                <a:spcPct val="90000"/>
              </a:lnSpc>
              <a:spcAft>
                <a:spcPts val="600"/>
              </a:spcAft>
            </a:pPr>
            <a:endParaRPr lang="en-US">
              <a:latin typeface="+mj-lt"/>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30575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B57202-B9FF-67D4-C160-1DCE81AB02B7}"/>
              </a:ext>
            </a:extLst>
          </p:cNvPr>
          <p:cNvSpPr>
            <a:spLocks noGrp="1"/>
          </p:cNvSpPr>
          <p:nvPr>
            <p:ph type="body" sz="quarter" idx="13"/>
          </p:nvPr>
        </p:nvSpPr>
        <p:spPr>
          <a:xfrm>
            <a:off x="139765" y="928167"/>
            <a:ext cx="5054885" cy="4975980"/>
          </a:xfrm>
        </p:spPr>
        <p:txBody>
          <a:bodyPr/>
          <a:lstStyle/>
          <a:p>
            <a:pPr>
              <a:buNone/>
            </a:pPr>
            <a:r>
              <a:rPr lang="en-US" b="0" i="0">
                <a:solidFill>
                  <a:srgbClr val="1F1F1F"/>
                </a:solidFill>
                <a:effectLst/>
                <a:latin typeface="+mj-lt"/>
              </a:rPr>
              <a:t>3. This table lists more information about the customer data variables that you can define. You can name the variables however you’d like, and the 'Key Name' column indicates how they will be referenced in the enhanced conversions . Note, all data should be passed as String type variables. Also, when defining name and address, make sure to define each component as an individual variable (for example, first name, last name).</a:t>
            </a:r>
          </a:p>
          <a:p>
            <a:pPr>
              <a:buNone/>
            </a:pPr>
            <a:endParaRPr lang="en-US" b="0" i="0">
              <a:solidFill>
                <a:srgbClr val="1F1F1F"/>
              </a:solidFill>
              <a:effectLst/>
              <a:latin typeface="+mj-lt"/>
            </a:endParaRPr>
          </a:p>
          <a:p>
            <a:pPr>
              <a:buNone/>
            </a:pPr>
            <a:r>
              <a:rPr lang="en-US">
                <a:solidFill>
                  <a:srgbClr val="1F1F1F"/>
                </a:solidFill>
                <a:latin typeface="+mj-lt"/>
              </a:rPr>
              <a:t>4. </a:t>
            </a:r>
            <a:r>
              <a:rPr lang="en-US" b="0" i="0">
                <a:solidFill>
                  <a:srgbClr val="1F1F1F"/>
                </a:solidFill>
                <a:effectLst/>
                <a:latin typeface="+mj-lt"/>
              </a:rPr>
              <a:t>The next steps will be to enable enhanced conversions in Google Tag Manager and reference the customer data variables that you just created. It may be helpful to keep the names of your customer data variables handy, as you’ll need them in future steps.</a:t>
            </a:r>
            <a:endParaRPr lang="en-US">
              <a:latin typeface="+mj-lt"/>
            </a:endParaRPr>
          </a:p>
        </p:txBody>
      </p:sp>
      <p:pic>
        <p:nvPicPr>
          <p:cNvPr id="5" name="Picture 4">
            <a:extLst>
              <a:ext uri="{FF2B5EF4-FFF2-40B4-BE49-F238E27FC236}">
                <a16:creationId xmlns:a16="http://schemas.microsoft.com/office/drawing/2014/main" id="{E1D1B68A-9486-D554-C9D0-883D4E892207}"/>
              </a:ext>
            </a:extLst>
          </p:cNvPr>
          <p:cNvPicPr>
            <a:picLocks noChangeAspect="1"/>
          </p:cNvPicPr>
          <p:nvPr/>
        </p:nvPicPr>
        <p:blipFill>
          <a:blip r:embed="rId2"/>
          <a:stretch>
            <a:fillRect/>
          </a:stretch>
        </p:blipFill>
        <p:spPr>
          <a:xfrm>
            <a:off x="5455578" y="143838"/>
            <a:ext cx="6596657" cy="6544638"/>
          </a:xfrm>
          <a:prstGeom prst="rect">
            <a:avLst/>
          </a:prstGeom>
          <a:ln w="19050">
            <a:solidFill>
              <a:schemeClr val="tx1"/>
            </a:solidFill>
          </a:ln>
        </p:spPr>
      </p:pic>
    </p:spTree>
    <p:extLst>
      <p:ext uri="{BB962C8B-B14F-4D97-AF65-F5344CB8AC3E}">
        <p14:creationId xmlns:p14="http://schemas.microsoft.com/office/powerpoint/2010/main" val="1544868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9D488-F472-1241-D363-06F886ED686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kern="1200">
                <a:latin typeface="Futura Next DemiBold" panose="020B0602020204020303"/>
              </a:rPr>
              <a:t>Setup with Google Tag manager – Using ‘Code’ Method(Enable Enhanced Conversion in GTM and create custom JavaScript Variable </a:t>
            </a:r>
          </a:p>
        </p:txBody>
      </p:sp>
      <p:sp>
        <p:nvSpPr>
          <p:cNvPr id="3" name="Text Placeholder 2">
            <a:extLst>
              <a:ext uri="{FF2B5EF4-FFF2-40B4-BE49-F238E27FC236}">
                <a16:creationId xmlns:a16="http://schemas.microsoft.com/office/drawing/2014/main" id="{428C64D1-8515-8B2C-0A24-68C71DA98140}"/>
              </a:ext>
            </a:extLst>
          </p:cNvPr>
          <p:cNvSpPr>
            <a:spLocks noGrp="1"/>
          </p:cNvSpPr>
          <p:nvPr>
            <p:ph type="body" sz="quarter" idx="13"/>
          </p:nvPr>
        </p:nvSpPr>
        <p:spPr>
          <a:xfrm>
            <a:off x="756482" y="2142284"/>
            <a:ext cx="11435518" cy="4393982"/>
          </a:xfrm>
        </p:spPr>
        <p:txBody>
          <a:bodyPr vert="horz" lIns="91440" tIns="45720" rIns="91440" bIns="45720" rtlCol="0">
            <a:noAutofit/>
          </a:bodyPr>
          <a:lstStyle/>
          <a:p>
            <a:pPr fontAlgn="base">
              <a:lnSpc>
                <a:spcPct val="90000"/>
              </a:lnSpc>
              <a:spcAft>
                <a:spcPts val="600"/>
              </a:spcAft>
              <a:buNone/>
            </a:pPr>
            <a:r>
              <a:rPr lang="en-US" b="1" i="0">
                <a:effectLst/>
                <a:latin typeface="+mj-lt"/>
              </a:rPr>
              <a:t>Using the 'Code' method to send all data in a single data object – code changes may be required on your page</a:t>
            </a:r>
            <a:endParaRPr lang="en-US" b="0" i="0">
              <a:effectLst/>
              <a:latin typeface="+mj-lt"/>
            </a:endParaRPr>
          </a:p>
          <a:p>
            <a:pPr marL="857250" lvl="1" indent="-342900" fontAlgn="base">
              <a:lnSpc>
                <a:spcPct val="90000"/>
              </a:lnSpc>
              <a:spcAft>
                <a:spcPts val="600"/>
              </a:spcAft>
            </a:pPr>
            <a:r>
              <a:rPr lang="en-US" b="0" i="0">
                <a:effectLst/>
                <a:latin typeface="+mj-lt"/>
              </a:rPr>
              <a:t>You can implement enhanced conversions as a single data object using JavaScript variables on your conversion page as long as the customer data that you would like to pass in the enhanced conversions tag (for example, email, phone numbers, etc.) is defined in global JavaScript variables on your conversion page.</a:t>
            </a:r>
          </a:p>
          <a:p>
            <a:pPr marL="857250" lvl="1" indent="-342900" fontAlgn="base">
              <a:lnSpc>
                <a:spcPct val="90000"/>
              </a:lnSpc>
              <a:spcAft>
                <a:spcPts val="600"/>
              </a:spcAft>
            </a:pPr>
            <a:r>
              <a:rPr lang="en-US" b="0" i="0">
                <a:effectLst/>
                <a:latin typeface="+mj-lt"/>
              </a:rPr>
              <a:t>This method is useful if you prefer to pass the information using JavaScript variables or if the customer data isn't available on the conversion page (for example, it is available on previous pages and needs to be passed to the conversions page). It is also preferable if you frequently change the formatting on your website, as it’s more resilient to code changes.</a:t>
            </a:r>
          </a:p>
          <a:p>
            <a:pPr marL="114300" indent="-342900" fontAlgn="base">
              <a:lnSpc>
                <a:spcPct val="90000"/>
              </a:lnSpc>
              <a:spcAft>
                <a:spcPts val="600"/>
              </a:spcAft>
            </a:pPr>
            <a:r>
              <a:rPr lang="en-US" b="0" i="0">
                <a:effectLst/>
                <a:latin typeface="+mj-lt"/>
              </a:rPr>
              <a:t>Sign in to your </a:t>
            </a:r>
            <a:r>
              <a:rPr lang="en-US" b="0" i="0" u="none" strike="noStrike">
                <a:effectLst/>
                <a:latin typeface="+mj-lt"/>
                <a:hlinkClick r:id="rId2"/>
              </a:rPr>
              <a:t>Google Tag Manager account</a:t>
            </a:r>
            <a:r>
              <a:rPr lang="en-US" u="none" strike="noStrike">
                <a:latin typeface="+mj-lt"/>
              </a:rPr>
              <a:t> and </a:t>
            </a:r>
            <a:r>
              <a:rPr lang="en-US" b="0" i="0">
                <a:effectLst/>
                <a:latin typeface="+mj-lt"/>
              </a:rPr>
              <a:t>Click </a:t>
            </a:r>
            <a:r>
              <a:rPr lang="en-US" b="1" i="0">
                <a:effectLst/>
                <a:latin typeface="+mj-lt"/>
              </a:rPr>
              <a:t>Workspace</a:t>
            </a:r>
            <a:r>
              <a:rPr lang="en-US" b="0" i="0">
                <a:effectLst/>
                <a:latin typeface="+mj-lt"/>
              </a:rPr>
              <a:t>, then click </a:t>
            </a:r>
            <a:r>
              <a:rPr lang="en-US" b="1" i="0" u="none" strike="noStrike">
                <a:effectLst/>
                <a:latin typeface="+mj-lt"/>
                <a:hlinkClick r:id="rId3"/>
              </a:rPr>
              <a:t>Tags</a:t>
            </a:r>
            <a:r>
              <a:rPr lang="en-US" b="0" i="0">
                <a:effectLst/>
                <a:latin typeface="+mj-lt"/>
              </a:rPr>
              <a:t> from the navigation menu.</a:t>
            </a:r>
          </a:p>
          <a:p>
            <a:pPr marL="114300" indent="-342900" fontAlgn="base">
              <a:lnSpc>
                <a:spcPct val="90000"/>
              </a:lnSpc>
              <a:spcAft>
                <a:spcPts val="600"/>
              </a:spcAft>
            </a:pPr>
            <a:r>
              <a:rPr lang="en-US" b="0" i="0">
                <a:effectLst/>
                <a:latin typeface="+mj-lt"/>
              </a:rPr>
              <a:t>Select the Google Ads conversion tracking tag that you’d like to implement enhanced conversions with and edit that tag</a:t>
            </a:r>
          </a:p>
          <a:p>
            <a:pPr marL="857250" lvl="1" indent="-342900" fontAlgn="base">
              <a:lnSpc>
                <a:spcPct val="90000"/>
              </a:lnSpc>
              <a:spcAft>
                <a:spcPts val="600"/>
              </a:spcAft>
            </a:pPr>
            <a:r>
              <a:rPr lang="en-US">
                <a:latin typeface="+mj-lt"/>
              </a:rPr>
              <a:t>First</a:t>
            </a:r>
            <a:r>
              <a:rPr lang="en-US" b="0" i="0">
                <a:effectLst/>
                <a:latin typeface="+mj-lt"/>
              </a:rPr>
              <a:t> set up your Google Ads conversion tracking tag in your  Google Tag Manager and Make sure that this conversion action has the same conversion tracking ID and label as the conversion action that you enabled enhanced conversions for in your Google Ads account.</a:t>
            </a:r>
          </a:p>
          <a:p>
            <a:pPr marL="114300" indent="-342900" fontAlgn="base">
              <a:lnSpc>
                <a:spcPct val="90000"/>
              </a:lnSpc>
              <a:spcAft>
                <a:spcPts val="600"/>
              </a:spcAft>
            </a:pPr>
            <a:r>
              <a:rPr lang="en-US" b="0" i="0">
                <a:effectLst/>
                <a:latin typeface="+mj-lt"/>
              </a:rPr>
              <a:t>Click </a:t>
            </a:r>
            <a:r>
              <a:rPr lang="en-US" b="1" i="0">
                <a:effectLst/>
                <a:latin typeface="+mj-lt"/>
              </a:rPr>
              <a:t>Include user-provided data from your website</a:t>
            </a:r>
            <a:r>
              <a:rPr lang="en-US" b="0" i="0">
                <a:effectLst/>
                <a:latin typeface="+mj-lt"/>
              </a:rPr>
              <a:t>.</a:t>
            </a:r>
          </a:p>
          <a:p>
            <a:pPr indent="-228600">
              <a:lnSpc>
                <a:spcPct val="90000"/>
              </a:lnSpc>
              <a:spcAft>
                <a:spcPts val="600"/>
              </a:spcAft>
              <a:buFont typeface="Arial" panose="020B0604020202020204" pitchFamily="34" charset="0"/>
              <a:buChar char="•"/>
            </a:pPr>
            <a:endParaRPr lang="en-US">
              <a:latin typeface="+mj-lt"/>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97701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444F59-EEB9-F1BB-70D0-53CBC898AF82}"/>
              </a:ext>
            </a:extLst>
          </p:cNvPr>
          <p:cNvSpPr>
            <a:spLocks noGrp="1"/>
          </p:cNvSpPr>
          <p:nvPr>
            <p:ph type="body" sz="quarter" idx="13"/>
          </p:nvPr>
        </p:nvSpPr>
        <p:spPr>
          <a:xfrm>
            <a:off x="605130" y="133564"/>
            <a:ext cx="11586870" cy="6955604"/>
          </a:xfrm>
        </p:spPr>
        <p:txBody>
          <a:bodyPr/>
          <a:lstStyle/>
          <a:p>
            <a:pPr algn="l" fontAlgn="base">
              <a:buNone/>
            </a:pPr>
            <a:r>
              <a:rPr lang="en-US" sz="1800" b="0" i="0">
                <a:solidFill>
                  <a:srgbClr val="1F1F1F"/>
                </a:solidFill>
                <a:effectLst/>
                <a:latin typeface="+mj-lt"/>
              </a:rPr>
              <a:t>4. Click </a:t>
            </a:r>
            <a:r>
              <a:rPr lang="en-US" sz="1800" b="1" i="0">
                <a:solidFill>
                  <a:srgbClr val="1F1F1F"/>
                </a:solidFill>
                <a:effectLst/>
                <a:latin typeface="+mj-lt"/>
              </a:rPr>
              <a:t>Select user-provided data variable</a:t>
            </a:r>
            <a:r>
              <a:rPr lang="en-US" sz="1800" b="0" i="0">
                <a:solidFill>
                  <a:srgbClr val="1F1F1F"/>
                </a:solidFill>
                <a:effectLst/>
                <a:latin typeface="+mj-lt"/>
              </a:rPr>
              <a:t>, then select </a:t>
            </a:r>
            <a:r>
              <a:rPr lang="en-US" sz="1800" b="1" i="0">
                <a:solidFill>
                  <a:srgbClr val="1F1F1F"/>
                </a:solidFill>
                <a:effectLst/>
                <a:latin typeface="+mj-lt"/>
              </a:rPr>
              <a:t>New Variable</a:t>
            </a:r>
            <a:r>
              <a:rPr lang="en-US" sz="1800" b="0" i="0">
                <a:solidFill>
                  <a:srgbClr val="1F1F1F"/>
                </a:solidFill>
                <a:effectLst/>
                <a:latin typeface="+mj-lt"/>
              </a:rPr>
              <a:t>.</a:t>
            </a:r>
          </a:p>
          <a:p>
            <a:pPr algn="l" fontAlgn="base">
              <a:buNone/>
            </a:pPr>
            <a:r>
              <a:rPr lang="en-US" sz="1800" b="0" i="0">
                <a:solidFill>
                  <a:srgbClr val="1F1F1F"/>
                </a:solidFill>
                <a:effectLst/>
                <a:latin typeface="+mj-lt"/>
              </a:rPr>
              <a:t>5. In the new 'User-provided data variable', select </a:t>
            </a:r>
            <a:r>
              <a:rPr lang="en-US" sz="1800" b="1" i="0">
                <a:solidFill>
                  <a:srgbClr val="1F1F1F"/>
                </a:solidFill>
                <a:effectLst/>
                <a:latin typeface="+mj-lt"/>
              </a:rPr>
              <a:t>Code</a:t>
            </a:r>
            <a:r>
              <a:rPr lang="en-US" sz="1800" b="0" i="0">
                <a:solidFill>
                  <a:srgbClr val="1F1F1F"/>
                </a:solidFill>
                <a:effectLst/>
                <a:latin typeface="+mj-lt"/>
              </a:rPr>
              <a:t> at the bottom and select </a:t>
            </a:r>
            <a:r>
              <a:rPr lang="en-US" sz="1800" b="1" i="0">
                <a:solidFill>
                  <a:srgbClr val="1F1F1F"/>
                </a:solidFill>
                <a:effectLst/>
                <a:latin typeface="+mj-lt"/>
              </a:rPr>
              <a:t>Custom JavaScript </a:t>
            </a:r>
            <a:r>
              <a:rPr lang="en-US" sz="1800">
                <a:solidFill>
                  <a:srgbClr val="1F1F1F"/>
                </a:solidFill>
                <a:latin typeface="+mj-lt"/>
              </a:rPr>
              <a:t>u</a:t>
            </a:r>
            <a:r>
              <a:rPr lang="en-US" sz="1800" b="0" i="0">
                <a:solidFill>
                  <a:srgbClr val="1F1F1F"/>
                </a:solidFill>
                <a:effectLst/>
                <a:latin typeface="+mj-lt"/>
              </a:rPr>
              <a:t>nder 'Choose variable type'</a:t>
            </a:r>
            <a:endParaRPr lang="en-US" b="0" i="0">
              <a:solidFill>
                <a:srgbClr val="1F1F1F"/>
              </a:solidFill>
              <a:effectLst/>
              <a:latin typeface="+mj-lt"/>
            </a:endParaRPr>
          </a:p>
          <a:p>
            <a:pPr algn="l" fontAlgn="base">
              <a:buNone/>
            </a:pPr>
            <a:r>
              <a:rPr lang="en-US" b="0" i="0">
                <a:solidFill>
                  <a:srgbClr val="1F1F1F"/>
                </a:solidFill>
                <a:effectLst/>
                <a:latin typeface="+mj-lt"/>
              </a:rPr>
              <a:t>6. Copy the following code into the custom JavaScript variable:</a:t>
            </a:r>
          </a:p>
          <a:p>
            <a:pPr lvl="4" fontAlgn="base">
              <a:buNone/>
            </a:pPr>
            <a:r>
              <a:rPr lang="en-US" b="0" i="0">
                <a:solidFill>
                  <a:srgbClr val="B3261E"/>
                </a:solidFill>
                <a:effectLst/>
                <a:latin typeface="+mj-lt"/>
              </a:rPr>
              <a:t>function</a:t>
            </a:r>
            <a:r>
              <a:rPr lang="en-US" b="0" i="0">
                <a:solidFill>
                  <a:srgbClr val="1F1F1F"/>
                </a:solidFill>
                <a:effectLst/>
                <a:latin typeface="+mj-lt"/>
              </a:rPr>
              <a:t> </a:t>
            </a:r>
            <a:r>
              <a:rPr lang="en-US" b="0" i="0">
                <a:solidFill>
                  <a:srgbClr val="0842A0"/>
                </a:solidFill>
                <a:effectLst/>
                <a:latin typeface="+mj-lt"/>
              </a:rPr>
              <a:t>() </a:t>
            </a:r>
            <a:r>
              <a:rPr lang="en-US" b="0" i="0">
                <a:solidFill>
                  <a:srgbClr val="1F1F1F"/>
                </a:solidFill>
                <a:effectLst/>
                <a:latin typeface="+mj-lt"/>
              </a:rPr>
              <a:t>{</a:t>
            </a:r>
          </a:p>
          <a:p>
            <a:pPr lvl="4" fontAlgn="base">
              <a:buNone/>
            </a:pPr>
            <a:r>
              <a:rPr lang="en-US" b="0" i="0">
                <a:solidFill>
                  <a:srgbClr val="B3261E"/>
                </a:solidFill>
                <a:effectLst/>
                <a:latin typeface="+mj-lt"/>
              </a:rPr>
              <a:t>return </a:t>
            </a:r>
            <a:r>
              <a:rPr lang="en-US" b="0" i="0">
                <a:solidFill>
                  <a:srgbClr val="1F1F1F"/>
                </a:solidFill>
                <a:effectLst/>
                <a:latin typeface="+mj-lt"/>
              </a:rPr>
              <a:t>{</a:t>
            </a:r>
          </a:p>
          <a:p>
            <a:pPr lvl="4" fontAlgn="base">
              <a:buNone/>
            </a:pPr>
            <a:r>
              <a:rPr lang="en-US" b="0" i="0">
                <a:solidFill>
                  <a:srgbClr val="198639"/>
                </a:solidFill>
                <a:effectLst/>
                <a:latin typeface="+mj-lt"/>
              </a:rPr>
              <a:t>"email": </a:t>
            </a:r>
            <a:r>
              <a:rPr lang="en-US" b="0" i="0" err="1">
                <a:solidFill>
                  <a:srgbClr val="0842A0"/>
                </a:solidFill>
                <a:effectLst/>
                <a:latin typeface="+mj-lt"/>
              </a:rPr>
              <a:t>yourEmailVariable</a:t>
            </a:r>
            <a:r>
              <a:rPr lang="en-US" b="0" i="0">
                <a:solidFill>
                  <a:srgbClr val="1F1F1F"/>
                </a:solidFill>
                <a:effectLst/>
                <a:latin typeface="+mj-lt"/>
              </a:rPr>
              <a:t> </a:t>
            </a:r>
            <a:r>
              <a:rPr lang="en-US" b="0" i="0">
                <a:solidFill>
                  <a:srgbClr val="198639"/>
                </a:solidFill>
                <a:effectLst/>
                <a:latin typeface="+mj-lt"/>
              </a:rPr>
              <a:t>, // replace </a:t>
            </a:r>
            <a:r>
              <a:rPr lang="en-US" b="0" i="0" err="1">
                <a:solidFill>
                  <a:srgbClr val="198639"/>
                </a:solidFill>
                <a:effectLst/>
                <a:latin typeface="+mj-lt"/>
              </a:rPr>
              <a:t>yourEmailVariable</a:t>
            </a:r>
            <a:r>
              <a:rPr lang="en-US" b="0" i="0">
                <a:solidFill>
                  <a:srgbClr val="198639"/>
                </a:solidFill>
                <a:effectLst/>
                <a:latin typeface="+mj-lt"/>
              </a:rPr>
              <a:t> with variable name that captures your user’s email</a:t>
            </a:r>
            <a:endParaRPr lang="en-US" b="0" i="0">
              <a:solidFill>
                <a:srgbClr val="1F1F1F"/>
              </a:solidFill>
              <a:effectLst/>
              <a:latin typeface="+mj-lt"/>
            </a:endParaRPr>
          </a:p>
          <a:p>
            <a:pPr lvl="4" fontAlgn="base">
              <a:buNone/>
            </a:pPr>
            <a:r>
              <a:rPr lang="en-US" b="0" i="0">
                <a:solidFill>
                  <a:srgbClr val="198639"/>
                </a:solidFill>
                <a:effectLst/>
                <a:latin typeface="+mj-lt"/>
              </a:rPr>
              <a:t>"</a:t>
            </a:r>
            <a:r>
              <a:rPr lang="en-US" b="0" i="0" err="1">
                <a:solidFill>
                  <a:srgbClr val="198639"/>
                </a:solidFill>
                <a:effectLst/>
                <a:latin typeface="+mj-lt"/>
              </a:rPr>
              <a:t>phone_number</a:t>
            </a:r>
            <a:r>
              <a:rPr lang="en-US" b="0" i="0">
                <a:solidFill>
                  <a:srgbClr val="198639"/>
                </a:solidFill>
                <a:effectLst/>
                <a:latin typeface="+mj-lt"/>
              </a:rPr>
              <a:t>":</a:t>
            </a:r>
            <a:r>
              <a:rPr lang="en-US" b="0" i="0">
                <a:solidFill>
                  <a:srgbClr val="1F1F1F"/>
                </a:solidFill>
                <a:effectLst/>
                <a:latin typeface="+mj-lt"/>
              </a:rPr>
              <a:t> </a:t>
            </a:r>
            <a:r>
              <a:rPr lang="en-US" b="0" i="0" err="1">
                <a:solidFill>
                  <a:srgbClr val="0842A0"/>
                </a:solidFill>
                <a:effectLst/>
                <a:latin typeface="+mj-lt"/>
              </a:rPr>
              <a:t>yourPhoneVariable</a:t>
            </a:r>
            <a:r>
              <a:rPr lang="en-US" b="0" i="0">
                <a:solidFill>
                  <a:srgbClr val="1F1F1F"/>
                </a:solidFill>
                <a:effectLst/>
                <a:latin typeface="+mj-lt"/>
              </a:rPr>
              <a:t> , // repeat for </a:t>
            </a:r>
            <a:r>
              <a:rPr lang="en-US" b="0" i="0" err="1">
                <a:solidFill>
                  <a:srgbClr val="1F1F1F"/>
                </a:solidFill>
                <a:effectLst/>
                <a:latin typeface="+mj-lt"/>
              </a:rPr>
              <a:t>yourPhoneVariable</a:t>
            </a:r>
            <a:r>
              <a:rPr lang="en-US" b="0" i="0">
                <a:solidFill>
                  <a:srgbClr val="1F1F1F"/>
                </a:solidFill>
                <a:effectLst/>
                <a:latin typeface="+mj-lt"/>
              </a:rPr>
              <a:t> and following variable names below</a:t>
            </a:r>
          </a:p>
          <a:p>
            <a:pPr lvl="4" fontAlgn="base">
              <a:buNone/>
            </a:pPr>
            <a:r>
              <a:rPr lang="en-US" b="0" i="0">
                <a:solidFill>
                  <a:srgbClr val="198639"/>
                </a:solidFill>
                <a:effectLst/>
                <a:latin typeface="+mj-lt"/>
              </a:rPr>
              <a:t>"address"</a:t>
            </a:r>
            <a:r>
              <a:rPr lang="en-US" b="0" i="0">
                <a:solidFill>
                  <a:srgbClr val="1F1F1F"/>
                </a:solidFill>
                <a:effectLst/>
                <a:latin typeface="+mj-lt"/>
              </a:rPr>
              <a:t>: {</a:t>
            </a:r>
          </a:p>
          <a:p>
            <a:pPr lvl="4" fontAlgn="base">
              <a:buNone/>
            </a:pPr>
            <a:r>
              <a:rPr lang="en-US" b="0" i="0">
                <a:solidFill>
                  <a:srgbClr val="198639"/>
                </a:solidFill>
                <a:effectLst/>
                <a:latin typeface="+mj-lt"/>
              </a:rPr>
              <a:t>"</a:t>
            </a:r>
            <a:r>
              <a:rPr lang="en-US" b="0" i="0" err="1">
                <a:solidFill>
                  <a:srgbClr val="198639"/>
                </a:solidFill>
                <a:effectLst/>
                <a:latin typeface="+mj-lt"/>
              </a:rPr>
              <a:t>first_name</a:t>
            </a:r>
            <a:r>
              <a:rPr lang="en-US" b="0" i="0">
                <a:solidFill>
                  <a:srgbClr val="198639"/>
                </a:solidFill>
                <a:effectLst/>
                <a:latin typeface="+mj-lt"/>
              </a:rPr>
              <a:t>"</a:t>
            </a:r>
            <a:r>
              <a:rPr lang="en-US" b="0" i="0">
                <a:solidFill>
                  <a:srgbClr val="1F1F1F"/>
                </a:solidFill>
                <a:effectLst/>
                <a:latin typeface="+mj-lt"/>
              </a:rPr>
              <a:t>: </a:t>
            </a:r>
            <a:r>
              <a:rPr lang="en-US" b="0" i="0" err="1">
                <a:solidFill>
                  <a:srgbClr val="0842A0"/>
                </a:solidFill>
                <a:effectLst/>
                <a:latin typeface="+mj-lt"/>
              </a:rPr>
              <a:t>yourFirstNameVariable</a:t>
            </a:r>
            <a:endParaRPr lang="en-US" b="0" i="0">
              <a:solidFill>
                <a:srgbClr val="1F1F1F"/>
              </a:solidFill>
              <a:effectLst/>
              <a:latin typeface="+mj-lt"/>
            </a:endParaRPr>
          </a:p>
          <a:p>
            <a:pPr lvl="4" fontAlgn="base">
              <a:buNone/>
            </a:pPr>
            <a:r>
              <a:rPr lang="en-US" b="0" i="0">
                <a:solidFill>
                  <a:srgbClr val="198639"/>
                </a:solidFill>
                <a:effectLst/>
                <a:latin typeface="+mj-lt"/>
              </a:rPr>
              <a:t>"</a:t>
            </a:r>
            <a:r>
              <a:rPr lang="en-US" b="0" i="0" err="1">
                <a:solidFill>
                  <a:srgbClr val="198639"/>
                </a:solidFill>
                <a:effectLst/>
                <a:latin typeface="+mj-lt"/>
              </a:rPr>
              <a:t>last_name</a:t>
            </a:r>
            <a:r>
              <a:rPr lang="en-US" b="0" i="0">
                <a:solidFill>
                  <a:srgbClr val="198639"/>
                </a:solidFill>
                <a:effectLst/>
                <a:latin typeface="+mj-lt"/>
              </a:rPr>
              <a:t>"</a:t>
            </a:r>
            <a:r>
              <a:rPr lang="en-US" b="0" i="0">
                <a:solidFill>
                  <a:srgbClr val="1F1F1F"/>
                </a:solidFill>
                <a:effectLst/>
                <a:latin typeface="+mj-lt"/>
              </a:rPr>
              <a:t>: </a:t>
            </a:r>
            <a:r>
              <a:rPr lang="en-US" b="0" i="0" err="1">
                <a:solidFill>
                  <a:srgbClr val="0842A0"/>
                </a:solidFill>
                <a:effectLst/>
                <a:latin typeface="+mj-lt"/>
              </a:rPr>
              <a:t>yourLastNameVariable</a:t>
            </a:r>
            <a:r>
              <a:rPr lang="en-US" b="0" i="0">
                <a:solidFill>
                  <a:srgbClr val="0842A0"/>
                </a:solidFill>
                <a:effectLst/>
                <a:latin typeface="+mj-lt"/>
              </a:rPr>
              <a:t> </a:t>
            </a:r>
            <a:r>
              <a:rPr lang="en-US" b="0" i="0">
                <a:solidFill>
                  <a:srgbClr val="1F1F1F"/>
                </a:solidFill>
                <a:effectLst/>
                <a:latin typeface="+mj-lt"/>
              </a:rPr>
              <a:t>,</a:t>
            </a:r>
          </a:p>
          <a:p>
            <a:pPr lvl="4" fontAlgn="base">
              <a:buNone/>
            </a:pPr>
            <a:r>
              <a:rPr lang="en-US" b="0" i="0">
                <a:solidFill>
                  <a:srgbClr val="198639"/>
                </a:solidFill>
                <a:effectLst/>
                <a:latin typeface="+mj-lt"/>
              </a:rPr>
              <a:t>"street"</a:t>
            </a:r>
            <a:r>
              <a:rPr lang="en-US" b="0" i="0">
                <a:solidFill>
                  <a:srgbClr val="1F1F1F"/>
                </a:solidFill>
                <a:effectLst/>
                <a:latin typeface="+mj-lt"/>
              </a:rPr>
              <a:t>: </a:t>
            </a:r>
            <a:r>
              <a:rPr lang="en-US" b="0" i="0" err="1">
                <a:solidFill>
                  <a:srgbClr val="0842A0"/>
                </a:solidFill>
                <a:effectLst/>
                <a:latin typeface="+mj-lt"/>
              </a:rPr>
              <a:t>yourStreetAddressVariable</a:t>
            </a:r>
            <a:r>
              <a:rPr lang="en-US" b="0" i="0">
                <a:solidFill>
                  <a:srgbClr val="1F1F1F"/>
                </a:solidFill>
                <a:effectLst/>
                <a:latin typeface="+mj-lt"/>
              </a:rPr>
              <a:t> ,</a:t>
            </a:r>
          </a:p>
          <a:p>
            <a:pPr lvl="4" fontAlgn="base">
              <a:buNone/>
            </a:pPr>
            <a:r>
              <a:rPr lang="en-US" b="0" i="0">
                <a:solidFill>
                  <a:srgbClr val="198639"/>
                </a:solidFill>
                <a:effectLst/>
                <a:latin typeface="+mj-lt"/>
              </a:rPr>
              <a:t>"city"</a:t>
            </a:r>
            <a:r>
              <a:rPr lang="en-US" b="0" i="0">
                <a:solidFill>
                  <a:srgbClr val="1F1F1F"/>
                </a:solidFill>
                <a:effectLst/>
                <a:latin typeface="+mj-lt"/>
              </a:rPr>
              <a:t>: </a:t>
            </a:r>
            <a:r>
              <a:rPr lang="en-US" b="0" i="0" err="1">
                <a:solidFill>
                  <a:srgbClr val="0842A0"/>
                </a:solidFill>
                <a:effectLst/>
                <a:latin typeface="+mj-lt"/>
              </a:rPr>
              <a:t>yourCityVariable</a:t>
            </a:r>
            <a:r>
              <a:rPr lang="en-US" b="0" i="0">
                <a:solidFill>
                  <a:srgbClr val="1F1F1F"/>
                </a:solidFill>
                <a:effectLst/>
                <a:latin typeface="+mj-lt"/>
              </a:rPr>
              <a:t> ,</a:t>
            </a:r>
          </a:p>
          <a:p>
            <a:pPr lvl="4" fontAlgn="base">
              <a:buNone/>
            </a:pPr>
            <a:r>
              <a:rPr lang="en-US" b="0" i="0">
                <a:solidFill>
                  <a:srgbClr val="198639"/>
                </a:solidFill>
                <a:effectLst/>
                <a:latin typeface="+mj-lt"/>
              </a:rPr>
              <a:t>"region"</a:t>
            </a:r>
            <a:r>
              <a:rPr lang="en-US" b="0" i="0">
                <a:solidFill>
                  <a:srgbClr val="1F1F1F"/>
                </a:solidFill>
                <a:effectLst/>
                <a:latin typeface="+mj-lt"/>
              </a:rPr>
              <a:t>: </a:t>
            </a:r>
            <a:r>
              <a:rPr lang="en-US" b="0" i="0" err="1">
                <a:solidFill>
                  <a:srgbClr val="0842A0"/>
                </a:solidFill>
                <a:effectLst/>
                <a:latin typeface="+mj-lt"/>
              </a:rPr>
              <a:t>yourRegionVariable</a:t>
            </a:r>
            <a:r>
              <a:rPr lang="en-US" b="0" i="0">
                <a:solidFill>
                  <a:srgbClr val="1F1F1F"/>
                </a:solidFill>
                <a:effectLst/>
                <a:latin typeface="+mj-lt"/>
              </a:rPr>
              <a:t> ,</a:t>
            </a:r>
          </a:p>
          <a:p>
            <a:pPr lvl="4" fontAlgn="base">
              <a:buNone/>
            </a:pPr>
            <a:r>
              <a:rPr lang="en-US" b="0" i="0">
                <a:solidFill>
                  <a:srgbClr val="198639"/>
                </a:solidFill>
                <a:effectLst/>
                <a:latin typeface="+mj-lt"/>
              </a:rPr>
              <a:t>"</a:t>
            </a:r>
            <a:r>
              <a:rPr lang="en-US" b="0" i="0" err="1">
                <a:solidFill>
                  <a:srgbClr val="198639"/>
                </a:solidFill>
                <a:effectLst/>
                <a:latin typeface="+mj-lt"/>
              </a:rPr>
              <a:t>postal_code</a:t>
            </a:r>
            <a:r>
              <a:rPr lang="en-US" b="0" i="0">
                <a:solidFill>
                  <a:srgbClr val="198639"/>
                </a:solidFill>
                <a:effectLst/>
                <a:latin typeface="+mj-lt"/>
              </a:rPr>
              <a:t>"</a:t>
            </a:r>
            <a:r>
              <a:rPr lang="en-US" b="0" i="0">
                <a:solidFill>
                  <a:srgbClr val="1F1F1F"/>
                </a:solidFill>
                <a:effectLst/>
                <a:latin typeface="+mj-lt"/>
              </a:rPr>
              <a:t>: </a:t>
            </a:r>
            <a:r>
              <a:rPr lang="en-US" b="0" i="0" err="1">
                <a:solidFill>
                  <a:srgbClr val="0842A0"/>
                </a:solidFill>
                <a:effectLst/>
                <a:latin typeface="+mj-lt"/>
              </a:rPr>
              <a:t>yourPostalCodeVariable</a:t>
            </a:r>
            <a:r>
              <a:rPr lang="en-US" b="0" i="0">
                <a:solidFill>
                  <a:srgbClr val="1F1F1F"/>
                </a:solidFill>
                <a:effectLst/>
                <a:latin typeface="+mj-lt"/>
              </a:rPr>
              <a:t> ,</a:t>
            </a:r>
          </a:p>
          <a:p>
            <a:pPr lvl="4" fontAlgn="base">
              <a:buNone/>
            </a:pPr>
            <a:r>
              <a:rPr lang="en-US" b="0" i="0">
                <a:solidFill>
                  <a:srgbClr val="198639"/>
                </a:solidFill>
                <a:effectLst/>
                <a:latin typeface="+mj-lt"/>
              </a:rPr>
              <a:t>"country"</a:t>
            </a:r>
            <a:r>
              <a:rPr lang="en-US" b="0" i="0">
                <a:solidFill>
                  <a:srgbClr val="1F1F1F"/>
                </a:solidFill>
                <a:effectLst/>
                <a:latin typeface="+mj-lt"/>
              </a:rPr>
              <a:t>: </a:t>
            </a:r>
            <a:r>
              <a:rPr lang="en-US" b="0" i="0" err="1">
                <a:solidFill>
                  <a:srgbClr val="0842A0"/>
                </a:solidFill>
                <a:effectLst/>
                <a:latin typeface="+mj-lt"/>
              </a:rPr>
              <a:t>yourCountryVariable</a:t>
            </a:r>
            <a:endParaRPr lang="en-US" b="0" i="0">
              <a:solidFill>
                <a:srgbClr val="1F1F1F"/>
              </a:solidFill>
              <a:effectLst/>
              <a:latin typeface="+mj-lt"/>
            </a:endParaRPr>
          </a:p>
          <a:p>
            <a:pPr lvl="4" fontAlgn="base">
              <a:buNone/>
            </a:pPr>
            <a:r>
              <a:rPr lang="en-US" b="0" i="0">
                <a:solidFill>
                  <a:srgbClr val="1F1F1F"/>
                </a:solidFill>
                <a:effectLst/>
                <a:latin typeface="+mj-lt"/>
              </a:rPr>
              <a:t>}}}</a:t>
            </a:r>
          </a:p>
          <a:p>
            <a:endParaRPr lang="en-US">
              <a:latin typeface="+mj-lt"/>
            </a:endParaRPr>
          </a:p>
        </p:txBody>
      </p:sp>
    </p:spTree>
    <p:extLst>
      <p:ext uri="{BB962C8B-B14F-4D97-AF65-F5344CB8AC3E}">
        <p14:creationId xmlns:p14="http://schemas.microsoft.com/office/powerpoint/2010/main" val="4129290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648C3F-B009-4F45-8A0E-8F9F05A9E1AD}"/>
              </a:ext>
            </a:extLst>
          </p:cNvPr>
          <p:cNvSpPr>
            <a:spLocks noGrp="1"/>
          </p:cNvSpPr>
          <p:nvPr>
            <p:ph type="body" sz="quarter" idx="13"/>
          </p:nvPr>
        </p:nvSpPr>
        <p:spPr>
          <a:xfrm>
            <a:off x="615405" y="1099744"/>
            <a:ext cx="11504676" cy="5041837"/>
          </a:xfrm>
        </p:spPr>
        <p:txBody>
          <a:bodyPr/>
          <a:lstStyle/>
          <a:p>
            <a:pPr algn="l" fontAlgn="base">
              <a:buNone/>
            </a:pPr>
            <a:r>
              <a:rPr lang="en-US" sz="1600" b="0" i="0">
                <a:solidFill>
                  <a:srgbClr val="1F1F1F"/>
                </a:solidFill>
                <a:effectLst/>
                <a:latin typeface="+mj-lt"/>
              </a:rPr>
              <a:t>7. For each type of customer data in the code above, replace the placeholder variables (for example, </a:t>
            </a:r>
            <a:r>
              <a:rPr lang="en-US" sz="1600" b="0" i="0" err="1">
                <a:solidFill>
                  <a:srgbClr val="1F1F1F"/>
                </a:solidFill>
                <a:effectLst/>
                <a:latin typeface="+mj-lt"/>
              </a:rPr>
              <a:t>yourEmailVariable</a:t>
            </a:r>
            <a:r>
              <a:rPr lang="en-US" sz="1600" b="0" i="0">
                <a:solidFill>
                  <a:srgbClr val="1F1F1F"/>
                </a:solidFill>
                <a:effectLst/>
                <a:latin typeface="+mj-lt"/>
              </a:rPr>
              <a:t>) with the name of the global </a:t>
            </a:r>
            <a:r>
              <a:rPr lang="en-US" sz="1600" b="0" i="0" err="1">
                <a:solidFill>
                  <a:srgbClr val="1F1F1F"/>
                </a:solidFill>
                <a:effectLst/>
                <a:latin typeface="+mj-lt"/>
              </a:rPr>
              <a:t>javascript</a:t>
            </a:r>
            <a:r>
              <a:rPr lang="en-US" sz="1600" b="0" i="0">
                <a:solidFill>
                  <a:srgbClr val="1F1F1F"/>
                </a:solidFill>
                <a:effectLst/>
                <a:latin typeface="+mj-lt"/>
              </a:rPr>
              <a:t> variable containing that piece of customer data on your conversion page.</a:t>
            </a:r>
          </a:p>
          <a:p>
            <a:pPr marL="742950" lvl="1" indent="-285750" fontAlgn="base"/>
            <a:r>
              <a:rPr lang="en-US" sz="1600" b="0" i="0">
                <a:solidFill>
                  <a:srgbClr val="1F1F1F"/>
                </a:solidFill>
                <a:effectLst/>
                <a:latin typeface="+mj-lt"/>
              </a:rPr>
              <a:t>As a reminder, at least one of the following fields must be provided:</a:t>
            </a:r>
          </a:p>
          <a:p>
            <a:pPr marL="1200150" lvl="2" indent="-285750" algn="l" fontAlgn="base">
              <a:buFont typeface="Wingdings" panose="05000000000000000000" pitchFamily="2" charset="2"/>
              <a:buChar char="v"/>
            </a:pPr>
            <a:r>
              <a:rPr lang="en-US" sz="1600" b="0" i="0">
                <a:solidFill>
                  <a:srgbClr val="1F1F1F"/>
                </a:solidFill>
                <a:effectLst/>
                <a:latin typeface="+mj-lt"/>
              </a:rPr>
              <a:t>Email (preferred)</a:t>
            </a:r>
          </a:p>
          <a:p>
            <a:pPr marL="1200150" lvl="2" indent="-285750" algn="l" fontAlgn="base">
              <a:buFont typeface="Wingdings" panose="05000000000000000000" pitchFamily="2" charset="2"/>
              <a:buChar char="v"/>
            </a:pPr>
            <a:r>
              <a:rPr lang="en-US" sz="1600" b="0" i="0">
                <a:solidFill>
                  <a:srgbClr val="1F1F1F"/>
                </a:solidFill>
                <a:effectLst/>
                <a:latin typeface="+mj-lt"/>
              </a:rPr>
              <a:t>Address (first name, last name, postcode, country are required)</a:t>
            </a:r>
          </a:p>
          <a:p>
            <a:pPr marL="1200150" lvl="2" indent="-285750" algn="l" fontAlgn="base">
              <a:buFont typeface="Wingdings" panose="05000000000000000000" pitchFamily="2" charset="2"/>
              <a:buChar char="v"/>
            </a:pPr>
            <a:r>
              <a:rPr lang="en-US" sz="1600" b="0" i="0">
                <a:solidFill>
                  <a:srgbClr val="1F1F1F"/>
                </a:solidFill>
                <a:effectLst/>
                <a:latin typeface="+mj-lt"/>
              </a:rPr>
              <a:t>Phone number (must be provided in addition to one of the other two pieces of information above)</a:t>
            </a:r>
          </a:p>
          <a:p>
            <a:pPr marL="742950" lvl="1" indent="-285750" fontAlgn="base"/>
            <a:r>
              <a:rPr lang="en-US" sz="1600" b="0" i="0">
                <a:solidFill>
                  <a:srgbClr val="1F1F1F"/>
                </a:solidFill>
                <a:effectLst/>
                <a:latin typeface="+mj-lt"/>
              </a:rPr>
              <a:t>Note that if your site doesn't collect one of those fields, remove the field entirely rather than leaving it blank. For example, a website that only collects emails and phone numbers would create a custom JavaScript variable that looks like </a:t>
            </a:r>
          </a:p>
          <a:p>
            <a:pPr marL="457200" lvl="1" indent="0" algn="l" fontAlgn="base">
              <a:buNone/>
            </a:pPr>
            <a:r>
              <a:rPr lang="en-US" sz="1600" b="0" i="0" err="1">
                <a:solidFill>
                  <a:srgbClr val="1F1F1F"/>
                </a:solidFill>
                <a:effectLst/>
                <a:latin typeface="+mj-lt"/>
              </a:rPr>
              <a:t>this:</a:t>
            </a:r>
            <a:r>
              <a:rPr lang="en-US" sz="1600" b="0" i="0" err="1">
                <a:solidFill>
                  <a:srgbClr val="B3261E"/>
                </a:solidFill>
                <a:effectLst/>
                <a:latin typeface="+mj-lt"/>
              </a:rPr>
              <a:t>function</a:t>
            </a:r>
            <a:r>
              <a:rPr lang="en-US" sz="1600" b="0" i="0">
                <a:solidFill>
                  <a:srgbClr val="1F1F1F"/>
                </a:solidFill>
                <a:effectLst/>
                <a:latin typeface="+mj-lt"/>
              </a:rPr>
              <a:t> </a:t>
            </a:r>
            <a:r>
              <a:rPr lang="en-US" sz="1600" b="0" i="0">
                <a:solidFill>
                  <a:srgbClr val="0842A0"/>
                </a:solidFill>
                <a:effectLst/>
                <a:latin typeface="+mj-lt"/>
              </a:rPr>
              <a:t>()</a:t>
            </a:r>
            <a:r>
              <a:rPr lang="en-US" sz="1600" b="0" i="0">
                <a:solidFill>
                  <a:srgbClr val="1F1F1F"/>
                </a:solidFill>
                <a:effectLst/>
                <a:latin typeface="+mj-lt"/>
              </a:rPr>
              <a:t> {</a:t>
            </a:r>
          </a:p>
          <a:p>
            <a:pPr marL="457200" lvl="1" indent="0" algn="l" fontAlgn="base">
              <a:buNone/>
            </a:pPr>
            <a:r>
              <a:rPr lang="en-US" sz="1600" b="0" i="0">
                <a:solidFill>
                  <a:srgbClr val="B3261E"/>
                </a:solidFill>
                <a:effectLst/>
                <a:latin typeface="+mj-lt"/>
              </a:rPr>
              <a:t>return</a:t>
            </a:r>
            <a:r>
              <a:rPr lang="en-US" sz="1600" b="0" i="0">
                <a:solidFill>
                  <a:srgbClr val="1F1F1F"/>
                </a:solidFill>
                <a:effectLst/>
                <a:latin typeface="+mj-lt"/>
              </a:rPr>
              <a:t> {</a:t>
            </a:r>
          </a:p>
          <a:p>
            <a:pPr marL="457200" lvl="1" indent="0" algn="l" fontAlgn="base">
              <a:buNone/>
            </a:pPr>
            <a:r>
              <a:rPr lang="en-US" sz="1600" b="0" i="0">
                <a:solidFill>
                  <a:srgbClr val="198639"/>
                </a:solidFill>
                <a:effectLst/>
                <a:latin typeface="+mj-lt"/>
              </a:rPr>
              <a:t>"email": </a:t>
            </a:r>
            <a:r>
              <a:rPr lang="en-US" sz="1600" b="0" i="0" err="1">
                <a:solidFill>
                  <a:srgbClr val="0842A0"/>
                </a:solidFill>
                <a:effectLst/>
                <a:latin typeface="+mj-lt"/>
              </a:rPr>
              <a:t>yourEmailVariable</a:t>
            </a:r>
            <a:r>
              <a:rPr lang="en-US" sz="1600" b="0" i="0">
                <a:solidFill>
                  <a:srgbClr val="1F1F1F"/>
                </a:solidFill>
                <a:effectLst/>
                <a:latin typeface="+mj-lt"/>
              </a:rPr>
              <a:t> ,</a:t>
            </a:r>
          </a:p>
          <a:p>
            <a:pPr marL="457200" lvl="1" indent="0" algn="l" fontAlgn="base">
              <a:buNone/>
            </a:pPr>
            <a:r>
              <a:rPr lang="en-US" sz="1600" b="0" i="0">
                <a:solidFill>
                  <a:srgbClr val="198639"/>
                </a:solidFill>
                <a:effectLst/>
                <a:latin typeface="+mj-lt"/>
              </a:rPr>
              <a:t>"</a:t>
            </a:r>
            <a:r>
              <a:rPr lang="en-US" sz="1600" b="0" i="0" err="1">
                <a:solidFill>
                  <a:srgbClr val="198639"/>
                </a:solidFill>
                <a:effectLst/>
                <a:latin typeface="+mj-lt"/>
              </a:rPr>
              <a:t>phone_number</a:t>
            </a:r>
            <a:r>
              <a:rPr lang="en-US" sz="1600" b="0" i="0">
                <a:solidFill>
                  <a:srgbClr val="198639"/>
                </a:solidFill>
                <a:effectLst/>
                <a:latin typeface="+mj-lt"/>
              </a:rPr>
              <a:t>": </a:t>
            </a:r>
            <a:r>
              <a:rPr lang="en-US" sz="1600" b="0" i="0" err="1">
                <a:solidFill>
                  <a:srgbClr val="0842A0"/>
                </a:solidFill>
                <a:effectLst/>
                <a:latin typeface="+mj-lt"/>
              </a:rPr>
              <a:t>yourPhoneVariable</a:t>
            </a:r>
            <a:endParaRPr lang="en-US" sz="1600" b="0" i="0">
              <a:solidFill>
                <a:srgbClr val="1F1F1F"/>
              </a:solidFill>
              <a:effectLst/>
              <a:latin typeface="+mj-lt"/>
            </a:endParaRPr>
          </a:p>
          <a:p>
            <a:pPr marL="457200" lvl="1" indent="0" algn="l" fontAlgn="base">
              <a:buNone/>
            </a:pPr>
            <a:r>
              <a:rPr lang="en-US" sz="1600" b="0" i="0">
                <a:solidFill>
                  <a:srgbClr val="1F1F1F"/>
                </a:solidFill>
                <a:effectLst/>
                <a:latin typeface="+mj-lt"/>
              </a:rPr>
              <a:t>}</a:t>
            </a:r>
          </a:p>
          <a:p>
            <a:pPr algn="l" fontAlgn="base">
              <a:buNone/>
            </a:pPr>
            <a:r>
              <a:rPr lang="en-US" sz="1600" b="0" i="0">
                <a:solidFill>
                  <a:srgbClr val="1F1F1F"/>
                </a:solidFill>
                <a:effectLst/>
                <a:latin typeface="+mj-lt"/>
              </a:rPr>
              <a:t>8. Click </a:t>
            </a:r>
            <a:r>
              <a:rPr lang="en-US" sz="1600" b="1" i="0">
                <a:solidFill>
                  <a:srgbClr val="1F1F1F"/>
                </a:solidFill>
                <a:effectLst/>
                <a:latin typeface="+mj-lt"/>
              </a:rPr>
              <a:t>Save</a:t>
            </a:r>
            <a:r>
              <a:rPr lang="en-US" sz="1600">
                <a:solidFill>
                  <a:srgbClr val="1F1F1F"/>
                </a:solidFill>
                <a:latin typeface="+mj-lt"/>
              </a:rPr>
              <a:t> and </a:t>
            </a:r>
            <a:r>
              <a:rPr lang="en-US" sz="1600" b="0" i="0">
                <a:solidFill>
                  <a:srgbClr val="1F1F1F"/>
                </a:solidFill>
                <a:effectLst/>
                <a:latin typeface="+mj-lt"/>
              </a:rPr>
              <a:t>You have now set up enhanced conversions for that conversion action. The next step is to validate that it’s working properly. </a:t>
            </a:r>
          </a:p>
          <a:p>
            <a:endParaRPr lang="en-US" sz="1600">
              <a:latin typeface="+mj-lt"/>
            </a:endParaRPr>
          </a:p>
        </p:txBody>
      </p:sp>
    </p:spTree>
    <p:extLst>
      <p:ext uri="{BB962C8B-B14F-4D97-AF65-F5344CB8AC3E}">
        <p14:creationId xmlns:p14="http://schemas.microsoft.com/office/powerpoint/2010/main" val="4169891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4A403-CF54-C4FB-CD8E-46F35FF2167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kern="1200">
                <a:latin typeface="Futura Next DemiBold" panose="020B0602020204020303"/>
              </a:rPr>
              <a:t>Setup with Google Tag - Instructions</a:t>
            </a:r>
          </a:p>
        </p:txBody>
      </p:sp>
      <p:sp>
        <p:nvSpPr>
          <p:cNvPr id="3" name="Text Placeholder 2">
            <a:extLst>
              <a:ext uri="{FF2B5EF4-FFF2-40B4-BE49-F238E27FC236}">
                <a16:creationId xmlns:a16="http://schemas.microsoft.com/office/drawing/2014/main" id="{393BBB84-7BF4-34B6-8269-262F48684D4F}"/>
              </a:ext>
            </a:extLst>
          </p:cNvPr>
          <p:cNvSpPr>
            <a:spLocks noGrp="1"/>
          </p:cNvSpPr>
          <p:nvPr>
            <p:ph type="body" sz="quarter" idx="13"/>
          </p:nvPr>
        </p:nvSpPr>
        <p:spPr>
          <a:xfrm>
            <a:off x="643467" y="1782981"/>
            <a:ext cx="11027976" cy="4393982"/>
          </a:xfr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a:latin typeface="+mj-lt"/>
              </a:rPr>
              <a:t>Sign in to your Google Ads account.</a:t>
            </a:r>
          </a:p>
          <a:p>
            <a:pPr marL="171450" indent="-228600">
              <a:lnSpc>
                <a:spcPct val="90000"/>
              </a:lnSpc>
              <a:spcAft>
                <a:spcPts val="600"/>
              </a:spcAft>
              <a:buFont typeface="Arial" panose="020B0604020202020204" pitchFamily="34" charset="0"/>
              <a:buChar char="•"/>
            </a:pPr>
            <a:endParaRPr lang="en-US">
              <a:latin typeface="+mj-lt"/>
            </a:endParaRPr>
          </a:p>
          <a:p>
            <a:pPr marL="285750" indent="-228600">
              <a:lnSpc>
                <a:spcPct val="90000"/>
              </a:lnSpc>
              <a:spcAft>
                <a:spcPts val="600"/>
              </a:spcAft>
              <a:buFont typeface="Arial" panose="020B0604020202020204" pitchFamily="34" charset="0"/>
              <a:buChar char="•"/>
            </a:pPr>
            <a:r>
              <a:rPr lang="en-US">
                <a:latin typeface="+mj-lt"/>
              </a:rPr>
              <a:t>In the upper right corner of your account, click the tools icon Google Ads | tools [Icon], and under "Measurement", click Conversions.</a:t>
            </a:r>
          </a:p>
          <a:p>
            <a:pPr marL="171450" indent="-228600">
              <a:lnSpc>
                <a:spcPct val="90000"/>
              </a:lnSpc>
              <a:spcAft>
                <a:spcPts val="600"/>
              </a:spcAft>
              <a:buFont typeface="Arial" panose="020B0604020202020204" pitchFamily="34" charset="0"/>
              <a:buChar char="•"/>
            </a:pPr>
            <a:endParaRPr lang="en-US">
              <a:latin typeface="+mj-lt"/>
            </a:endParaRPr>
          </a:p>
          <a:p>
            <a:pPr marL="285750" indent="-228600">
              <a:lnSpc>
                <a:spcPct val="90000"/>
              </a:lnSpc>
              <a:spcAft>
                <a:spcPts val="600"/>
              </a:spcAft>
              <a:buFont typeface="Arial" panose="020B0604020202020204" pitchFamily="34" charset="0"/>
              <a:buChar char="•"/>
            </a:pPr>
            <a:r>
              <a:rPr lang="en-US">
                <a:latin typeface="+mj-lt"/>
              </a:rPr>
              <a:t>In the “Enhanced conversions” section at the bottom, click Turn on enhanced conversions.</a:t>
            </a:r>
          </a:p>
          <a:p>
            <a:pPr marL="171450" indent="-228600">
              <a:lnSpc>
                <a:spcPct val="90000"/>
              </a:lnSpc>
              <a:spcAft>
                <a:spcPts val="600"/>
              </a:spcAft>
              <a:buFont typeface="Arial" panose="020B0604020202020204" pitchFamily="34" charset="0"/>
              <a:buChar char="•"/>
            </a:pPr>
            <a:endParaRPr lang="en-US">
              <a:latin typeface="+mj-lt"/>
            </a:endParaRPr>
          </a:p>
          <a:p>
            <a:pPr marL="285750" indent="-228600">
              <a:lnSpc>
                <a:spcPct val="90000"/>
              </a:lnSpc>
              <a:spcAft>
                <a:spcPts val="600"/>
              </a:spcAft>
              <a:buFont typeface="Arial" panose="020B0604020202020204" pitchFamily="34" charset="0"/>
              <a:buChar char="•"/>
            </a:pPr>
            <a:r>
              <a:rPr lang="en-US">
                <a:latin typeface="+mj-lt"/>
              </a:rPr>
              <a:t>Review compliance statement. To enable enhanced conversions you must confirm that you'll comply with our policies and that the Google Ads Data Processing Terms apply to your use of enhanced conversions. Click Agree to acknowledge your acceptance of these terms.</a:t>
            </a:r>
          </a:p>
          <a:p>
            <a:pPr marL="171450" indent="-228600">
              <a:lnSpc>
                <a:spcPct val="90000"/>
              </a:lnSpc>
              <a:spcAft>
                <a:spcPts val="600"/>
              </a:spcAft>
              <a:buFont typeface="Arial" panose="020B0604020202020204" pitchFamily="34" charset="0"/>
              <a:buChar char="•"/>
            </a:pPr>
            <a:endParaRPr lang="en-US">
              <a:latin typeface="+mj-lt"/>
            </a:endParaRPr>
          </a:p>
          <a:p>
            <a:pPr marL="285750" indent="-228600">
              <a:lnSpc>
                <a:spcPct val="90000"/>
              </a:lnSpc>
              <a:spcAft>
                <a:spcPts val="600"/>
              </a:spcAft>
              <a:buFont typeface="Arial" panose="020B0604020202020204" pitchFamily="34" charset="0"/>
              <a:buChar char="•"/>
            </a:pPr>
            <a:r>
              <a:rPr lang="en-US">
                <a:latin typeface="+mj-lt"/>
              </a:rPr>
              <a:t>Click Check URL to check your website for the Google tag.</a:t>
            </a:r>
          </a:p>
          <a:p>
            <a:pPr marL="171450" indent="-228600">
              <a:lnSpc>
                <a:spcPct val="90000"/>
              </a:lnSpc>
              <a:spcAft>
                <a:spcPts val="600"/>
              </a:spcAft>
              <a:buFont typeface="Arial" panose="020B0604020202020204" pitchFamily="34" charset="0"/>
              <a:buChar char="•"/>
            </a:pPr>
            <a:endParaRPr lang="en-US">
              <a:latin typeface="+mj-lt"/>
            </a:endParaRPr>
          </a:p>
          <a:p>
            <a:pPr marL="285750" indent="-228600">
              <a:lnSpc>
                <a:spcPct val="90000"/>
              </a:lnSpc>
              <a:spcAft>
                <a:spcPts val="600"/>
              </a:spcAft>
              <a:buFont typeface="Arial" panose="020B0604020202020204" pitchFamily="34" charset="0"/>
              <a:buChar char="•"/>
            </a:pPr>
            <a:r>
              <a:rPr lang="en-US">
                <a:latin typeface="+mj-lt"/>
              </a:rPr>
              <a:t>In “Tag type” you should be defaulted to Use Google tag if that's how you track conversions for this conversion action. Because you used your Google tag to set up website tags, you need to use it to set up enhanced conversions.</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AutoShape 2" descr="Google Ads | tools [Icon]">
            <a:extLst>
              <a:ext uri="{FF2B5EF4-FFF2-40B4-BE49-F238E27FC236}">
                <a16:creationId xmlns:a16="http://schemas.microsoft.com/office/drawing/2014/main" id="{6886177E-7BC6-43D8-9851-C65537369248}"/>
              </a:ext>
            </a:extLst>
          </p:cNvPr>
          <p:cNvSpPr>
            <a:spLocks noChangeAspect="1" noChangeArrowheads="1"/>
          </p:cNvSpPr>
          <p:nvPr/>
        </p:nvSpPr>
        <p:spPr bwMode="auto">
          <a:xfrm>
            <a:off x="3975100" y="-388938"/>
            <a:ext cx="2381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40136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4A403-CF54-C4FB-CD8E-46F35FF2167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kern="1200">
                <a:latin typeface="Futura Next DemiBold" panose="020B0602020204020303"/>
              </a:rPr>
              <a:t>Setup with Google Tag - Set up enhanced conversions for web using </a:t>
            </a:r>
            <a:r>
              <a:rPr lang="en-US" sz="2000" kern="1200" err="1">
                <a:latin typeface="Futura Next DemiBold" panose="020B0602020204020303"/>
              </a:rPr>
              <a:t>Javascript</a:t>
            </a:r>
            <a:r>
              <a:rPr lang="en-US" sz="2000" kern="1200">
                <a:latin typeface="Futura Next DemiBold" panose="020B0602020204020303"/>
              </a:rPr>
              <a:t> or CSS selectors</a:t>
            </a:r>
          </a:p>
        </p:txBody>
      </p:sp>
      <p:sp>
        <p:nvSpPr>
          <p:cNvPr id="3" name="Text Placeholder 2">
            <a:extLst>
              <a:ext uri="{FF2B5EF4-FFF2-40B4-BE49-F238E27FC236}">
                <a16:creationId xmlns:a16="http://schemas.microsoft.com/office/drawing/2014/main" id="{393BBB84-7BF4-34B6-8269-262F48684D4F}"/>
              </a:ext>
            </a:extLst>
          </p:cNvPr>
          <p:cNvSpPr>
            <a:spLocks noGrp="1"/>
          </p:cNvSpPr>
          <p:nvPr>
            <p:ph type="body" sz="quarter" idx="13"/>
          </p:nvPr>
        </p:nvSpPr>
        <p:spPr>
          <a:xfrm>
            <a:off x="643467" y="1902550"/>
            <a:ext cx="11548533" cy="4393982"/>
          </a:xfrm>
        </p:spPr>
        <p:txBody>
          <a:bodyPr vert="horz" lIns="91440" tIns="45720" rIns="91440" bIns="45720" rtlCol="0">
            <a:noAutofit/>
          </a:bodyPr>
          <a:lstStyle/>
          <a:p>
            <a:pPr>
              <a:lnSpc>
                <a:spcPct val="90000"/>
              </a:lnSpc>
              <a:spcAft>
                <a:spcPts val="600"/>
              </a:spcAft>
              <a:buNone/>
            </a:pPr>
            <a:r>
              <a:rPr lang="en-US">
                <a:latin typeface="+mj-lt"/>
              </a:rPr>
              <a:t>To identify the CSS Selectors to input into those fields, follow these steps:</a:t>
            </a:r>
          </a:p>
          <a:p>
            <a:pPr marL="285750" indent="-228600">
              <a:lnSpc>
                <a:spcPct val="90000"/>
              </a:lnSpc>
              <a:spcAft>
                <a:spcPts val="600"/>
              </a:spcAft>
              <a:buFont typeface="Arial" panose="020B0604020202020204" pitchFamily="34" charset="0"/>
              <a:buChar char="•"/>
            </a:pPr>
            <a:r>
              <a:rPr lang="en-US">
                <a:latin typeface="+mj-lt"/>
              </a:rPr>
              <a:t>On your conversion page, when you've found the corresponding customer data you want to send with automatic enhanced conversions, use your mouse to right-click on top of it and select Inspect.</a:t>
            </a:r>
          </a:p>
          <a:p>
            <a:pPr marL="285750" indent="-228600">
              <a:lnSpc>
                <a:spcPct val="90000"/>
              </a:lnSpc>
              <a:spcAft>
                <a:spcPts val="600"/>
              </a:spcAft>
              <a:buFont typeface="Arial" panose="020B0604020202020204" pitchFamily="34" charset="0"/>
              <a:buChar char="•"/>
            </a:pPr>
            <a:r>
              <a:rPr lang="en-US">
                <a:latin typeface="+mj-lt"/>
              </a:rPr>
              <a:t>If you're inputting the CSS selector for email in Google Ads, make sure you right click the email address displayed on your conversion page.</a:t>
            </a:r>
          </a:p>
          <a:p>
            <a:pPr marL="285750" indent="-228600">
              <a:lnSpc>
                <a:spcPct val="90000"/>
              </a:lnSpc>
              <a:spcAft>
                <a:spcPts val="600"/>
              </a:spcAft>
              <a:buFont typeface="Arial" panose="020B0604020202020204" pitchFamily="34" charset="0"/>
              <a:buChar char="•"/>
            </a:pPr>
            <a:r>
              <a:rPr lang="en-US">
                <a:latin typeface="+mj-lt"/>
              </a:rPr>
              <a:t>You'll see the Chrome Developer Tools launch within your Chrome browser.</a:t>
            </a:r>
          </a:p>
          <a:p>
            <a:pPr marL="285750" indent="-228600">
              <a:lnSpc>
                <a:spcPct val="90000"/>
              </a:lnSpc>
              <a:spcAft>
                <a:spcPts val="600"/>
              </a:spcAft>
              <a:buFont typeface="Arial" panose="020B0604020202020204" pitchFamily="34" charset="0"/>
              <a:buChar char="•"/>
            </a:pPr>
            <a:r>
              <a:rPr lang="en-US">
                <a:latin typeface="+mj-lt"/>
              </a:rPr>
              <a:t>Within the source code presented in the Chrome Developer Tools page, a portion of the code will be highlighted. This highlighted code is the portion which includes the CSS Selectors for the customer data you right-clicked in Step 2 of this section.</a:t>
            </a:r>
          </a:p>
          <a:p>
            <a:pPr marL="285750" indent="-228600">
              <a:lnSpc>
                <a:spcPct val="90000"/>
              </a:lnSpc>
              <a:spcAft>
                <a:spcPts val="600"/>
              </a:spcAft>
              <a:buFont typeface="Arial" panose="020B0604020202020204" pitchFamily="34" charset="0"/>
              <a:buChar char="•"/>
            </a:pPr>
            <a:r>
              <a:rPr lang="en-US">
                <a:latin typeface="+mj-lt"/>
              </a:rPr>
              <a:t>Hover your mouse over the highlighted code and right-click it and </a:t>
            </a:r>
            <a:r>
              <a:rPr lang="en-US" err="1">
                <a:latin typeface="+mj-lt"/>
              </a:rPr>
              <a:t>croll</a:t>
            </a:r>
            <a:r>
              <a:rPr lang="en-US">
                <a:latin typeface="+mj-lt"/>
              </a:rPr>
              <a:t> down to Copy and then choose Selector.</a:t>
            </a:r>
          </a:p>
          <a:p>
            <a:pPr marL="285750" indent="-228600">
              <a:lnSpc>
                <a:spcPct val="90000"/>
              </a:lnSpc>
              <a:spcAft>
                <a:spcPts val="600"/>
              </a:spcAft>
              <a:buFont typeface="Arial" panose="020B0604020202020204" pitchFamily="34" charset="0"/>
              <a:buChar char="•"/>
            </a:pPr>
            <a:r>
              <a:rPr lang="en-US">
                <a:latin typeface="+mj-lt"/>
              </a:rPr>
              <a:t>Paste that text in the Google Ads automatic enhanced conversions section (on your other tab) in the corresponding field.</a:t>
            </a:r>
          </a:p>
          <a:p>
            <a:pPr marL="285750" indent="-228600">
              <a:lnSpc>
                <a:spcPct val="90000"/>
              </a:lnSpc>
              <a:spcAft>
                <a:spcPts val="600"/>
              </a:spcAft>
              <a:buFont typeface="Arial" panose="020B0604020202020204" pitchFamily="34" charset="0"/>
              <a:buChar char="•"/>
            </a:pPr>
            <a:r>
              <a:rPr lang="en-US">
                <a:latin typeface="+mj-lt"/>
              </a:rPr>
              <a:t>For reference, it should look something similar to but not exactly like this: </a:t>
            </a:r>
            <a:r>
              <a:rPr lang="en-US" err="1">
                <a:latin typeface="+mj-lt"/>
              </a:rPr>
              <a:t>tsf</a:t>
            </a:r>
            <a:r>
              <a:rPr lang="en-US">
                <a:latin typeface="+mj-lt"/>
              </a:rPr>
              <a:t> &gt; </a:t>
            </a:r>
            <a:r>
              <a:rPr lang="en-US" err="1">
                <a:latin typeface="+mj-lt"/>
              </a:rPr>
              <a:t>div:nth-child</a:t>
            </a:r>
            <a:r>
              <a:rPr lang="en-US">
                <a:latin typeface="+mj-lt"/>
              </a:rPr>
              <a:t>(2) &gt; div.A8SBwf &gt; </a:t>
            </a:r>
            <a:r>
              <a:rPr lang="en-US" err="1">
                <a:latin typeface="+mj-lt"/>
              </a:rPr>
              <a:t>div.RNNXgb</a:t>
            </a:r>
            <a:r>
              <a:rPr lang="en-US">
                <a:latin typeface="+mj-lt"/>
              </a:rPr>
              <a:t> &gt; div &gt; div.a4bIc &gt; </a:t>
            </a:r>
            <a:r>
              <a:rPr lang="en-US" err="1">
                <a:latin typeface="+mj-lt"/>
              </a:rPr>
              <a:t>custEmail</a:t>
            </a:r>
            <a:endParaRPr lang="en-US">
              <a:latin typeface="+mj-lt"/>
            </a:endParaRPr>
          </a:p>
          <a:p>
            <a:pPr marL="285750" indent="-228600">
              <a:lnSpc>
                <a:spcPct val="90000"/>
              </a:lnSpc>
              <a:spcAft>
                <a:spcPts val="600"/>
              </a:spcAft>
              <a:buFont typeface="Arial" panose="020B0604020202020204" pitchFamily="34" charset="0"/>
              <a:buChar char="•"/>
            </a:pPr>
            <a:r>
              <a:rPr lang="en-US">
                <a:latin typeface="+mj-lt"/>
              </a:rPr>
              <a:t>Complete steps 2-6 of this section for each different customer data type (email, name and address, and so on).</a:t>
            </a:r>
          </a:p>
          <a:p>
            <a:pPr marL="285750" indent="-228600">
              <a:lnSpc>
                <a:spcPct val="90000"/>
              </a:lnSpc>
              <a:spcAft>
                <a:spcPts val="600"/>
              </a:spcAft>
              <a:buFont typeface="Arial" panose="020B0604020202020204" pitchFamily="34" charset="0"/>
              <a:buChar char="•"/>
            </a:pPr>
            <a:r>
              <a:rPr lang="en-US">
                <a:latin typeface="+mj-lt"/>
              </a:rPr>
              <a:t>In Google Ads, click Save and Enhanced conversions is now set up. </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AutoShape 2" descr="Google Ads | tools [Icon]">
            <a:extLst>
              <a:ext uri="{FF2B5EF4-FFF2-40B4-BE49-F238E27FC236}">
                <a16:creationId xmlns:a16="http://schemas.microsoft.com/office/drawing/2014/main" id="{6886177E-7BC6-43D8-9851-C65537369248}"/>
              </a:ext>
            </a:extLst>
          </p:cNvPr>
          <p:cNvSpPr>
            <a:spLocks noChangeAspect="1" noChangeArrowheads="1"/>
          </p:cNvSpPr>
          <p:nvPr/>
        </p:nvSpPr>
        <p:spPr bwMode="auto">
          <a:xfrm>
            <a:off x="3975100" y="-388938"/>
            <a:ext cx="2381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06837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C045-B57C-4F50-A4EC-56C3F98E0C72}"/>
              </a:ext>
            </a:extLst>
          </p:cNvPr>
          <p:cNvSpPr>
            <a:spLocks noGrp="1"/>
          </p:cNvSpPr>
          <p:nvPr>
            <p:ph type="ctrTitle"/>
          </p:nvPr>
        </p:nvSpPr>
        <p:spPr/>
        <p:txBody>
          <a:bodyPr/>
          <a:lstStyle/>
          <a:p>
            <a:r>
              <a:rPr lang="en-US"/>
              <a:t>What IS CONVERSION API?</a:t>
            </a:r>
          </a:p>
        </p:txBody>
      </p:sp>
    </p:spTree>
    <p:extLst>
      <p:ext uri="{BB962C8B-B14F-4D97-AF65-F5344CB8AC3E}">
        <p14:creationId xmlns:p14="http://schemas.microsoft.com/office/powerpoint/2010/main" val="2174331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4A403-CF54-C4FB-CD8E-46F35FF2167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kern="1200">
                <a:latin typeface="Futura Next DemiBold" panose="020B0602020204020303"/>
              </a:rPr>
              <a:t>Setup with Google Tag - Set up enhanced conversions for web by editing your website code</a:t>
            </a:r>
            <a:br>
              <a:rPr lang="en-US" sz="2500" kern="1200">
                <a:solidFill>
                  <a:schemeClr val="tx1"/>
                </a:solidFill>
                <a:latin typeface="+mj-lt"/>
                <a:ea typeface="+mj-ea"/>
                <a:cs typeface="+mj-cs"/>
              </a:rPr>
            </a:br>
            <a:endParaRPr lang="en-US" sz="25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393BBB84-7BF4-34B6-8269-262F48684D4F}"/>
              </a:ext>
            </a:extLst>
          </p:cNvPr>
          <p:cNvSpPr>
            <a:spLocks noGrp="1"/>
          </p:cNvSpPr>
          <p:nvPr>
            <p:ph type="body" sz="quarter" idx="13"/>
          </p:nvPr>
        </p:nvSpPr>
        <p:spPr>
          <a:xfrm>
            <a:off x="643467" y="1782981"/>
            <a:ext cx="10905066" cy="4393982"/>
          </a:xfr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a:t>If you currently have conversion tracking implemented using the Google tag directly on your page (not within a third-party tool or </a:t>
            </a:r>
            <a:r>
              <a:rPr lang="en-US" err="1"/>
              <a:t>iFrame</a:t>
            </a:r>
            <a:r>
              <a:rPr lang="en-US"/>
              <a:t>), you can implement enhanced conversions by making slight changes to your Google tag.</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Before implementing, make sure that your Tag Type is noted as Google tag, the implementation method is “Edit Code”, and you've chosen the “use event snippet” button when setting up enhanced conversions for this conversion action.</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Ensure the fields you need like email, address, and phone number are available on the conversion page where the Google Ads event snippet fires. This will likely be the case on conversion pages for purchases, sign-ups, and other similar conversion types, which often require customer data. If you're unsure which page this is, you should contact your developer.</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AutoShape 2" descr="Google Ads | tools [Icon]">
            <a:extLst>
              <a:ext uri="{FF2B5EF4-FFF2-40B4-BE49-F238E27FC236}">
                <a16:creationId xmlns:a16="http://schemas.microsoft.com/office/drawing/2014/main" id="{6886177E-7BC6-43D8-9851-C65537369248}"/>
              </a:ext>
            </a:extLst>
          </p:cNvPr>
          <p:cNvSpPr>
            <a:spLocks noChangeAspect="1" noChangeArrowheads="1"/>
          </p:cNvSpPr>
          <p:nvPr/>
        </p:nvSpPr>
        <p:spPr bwMode="auto">
          <a:xfrm>
            <a:off x="3975100" y="-388938"/>
            <a:ext cx="2381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042704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4A403-CF54-C4FB-CD8E-46F35FF2167F}"/>
              </a:ext>
            </a:extLst>
          </p:cNvPr>
          <p:cNvSpPr>
            <a:spLocks noGrp="1"/>
          </p:cNvSpPr>
          <p:nvPr>
            <p:ph type="ctrTitle"/>
          </p:nvPr>
        </p:nvSpPr>
        <p:spPr>
          <a:xfrm>
            <a:off x="643467" y="273364"/>
            <a:ext cx="10905066" cy="1135737"/>
          </a:xfrm>
        </p:spPr>
        <p:txBody>
          <a:bodyPr vert="horz" lIns="91440" tIns="45720" rIns="91440" bIns="45720" rtlCol="0" anchor="ctr">
            <a:normAutofit/>
          </a:bodyPr>
          <a:lstStyle/>
          <a:p>
            <a:pPr>
              <a:lnSpc>
                <a:spcPct val="90000"/>
              </a:lnSpc>
            </a:pPr>
            <a:r>
              <a:rPr lang="en-US" sz="2000" kern="1200">
                <a:latin typeface="Futura Next DemiBold"/>
              </a:rPr>
              <a:t>Setup with Google Ads API</a:t>
            </a:r>
          </a:p>
        </p:txBody>
      </p:sp>
      <p:sp>
        <p:nvSpPr>
          <p:cNvPr id="3" name="Text Placeholder 2">
            <a:extLst>
              <a:ext uri="{FF2B5EF4-FFF2-40B4-BE49-F238E27FC236}">
                <a16:creationId xmlns:a16="http://schemas.microsoft.com/office/drawing/2014/main" id="{393BBB84-7BF4-34B6-8269-262F48684D4F}"/>
              </a:ext>
            </a:extLst>
          </p:cNvPr>
          <p:cNvSpPr>
            <a:spLocks noGrp="1"/>
          </p:cNvSpPr>
          <p:nvPr>
            <p:ph type="body" sz="quarter" idx="13"/>
          </p:nvPr>
        </p:nvSpPr>
        <p:spPr>
          <a:xfrm>
            <a:off x="670705" y="1664986"/>
            <a:ext cx="10905066" cy="4393982"/>
          </a:xfrm>
        </p:spPr>
        <p:txBody>
          <a:bodyPr vert="horz" lIns="91440" tIns="45720" rIns="91440" bIns="45720" rtlCol="0">
            <a:noAutofit/>
          </a:bodyPr>
          <a:lstStyle/>
          <a:p>
            <a:pPr>
              <a:lnSpc>
                <a:spcPct val="90000"/>
              </a:lnSpc>
              <a:spcAft>
                <a:spcPts val="600"/>
              </a:spcAft>
              <a:buNone/>
            </a:pPr>
            <a:r>
              <a:rPr lang="en-US">
                <a:latin typeface="+mj-lt"/>
              </a:rPr>
              <a:t>There are some additional benefits with this approach:</a:t>
            </a:r>
          </a:p>
          <a:p>
            <a:pPr marL="285750" indent="-228600">
              <a:lnSpc>
                <a:spcPct val="90000"/>
              </a:lnSpc>
              <a:spcAft>
                <a:spcPts val="600"/>
              </a:spcAft>
              <a:buFont typeface="Arial" panose="020B0604020202020204" pitchFamily="34" charset="0"/>
              <a:buChar char="•"/>
            </a:pPr>
            <a:r>
              <a:rPr lang="en-US">
                <a:latin typeface="+mj-lt"/>
              </a:rPr>
              <a:t>you can use the API to send hashed first-party data up to 24 hours after the conversion event.</a:t>
            </a:r>
          </a:p>
          <a:p>
            <a:pPr marL="285750" indent="-228600">
              <a:lnSpc>
                <a:spcPct val="90000"/>
              </a:lnSpc>
              <a:spcAft>
                <a:spcPts val="600"/>
              </a:spcAft>
              <a:buFont typeface="Arial" panose="020B0604020202020204" pitchFamily="34" charset="0"/>
              <a:buChar char="•"/>
            </a:pPr>
            <a:r>
              <a:rPr lang="en-US">
                <a:latin typeface="+mj-lt"/>
              </a:rPr>
              <a:t>This also enables you to locate first-party data from variety of sources, such as a customer database or CRM system.</a:t>
            </a:r>
          </a:p>
          <a:p>
            <a:pPr marL="285750" indent="-228600">
              <a:lnSpc>
                <a:spcPct val="90000"/>
              </a:lnSpc>
              <a:spcAft>
                <a:spcPts val="600"/>
              </a:spcAft>
              <a:buFont typeface="Arial" panose="020B0604020202020204" pitchFamily="34" charset="0"/>
              <a:buChar char="•"/>
            </a:pPr>
            <a:endParaRPr lang="en-US">
              <a:latin typeface="+mj-lt"/>
            </a:endParaRPr>
          </a:p>
          <a:p>
            <a:pPr>
              <a:lnSpc>
                <a:spcPct val="90000"/>
              </a:lnSpc>
              <a:spcAft>
                <a:spcPts val="600"/>
              </a:spcAft>
              <a:buNone/>
            </a:pPr>
            <a:r>
              <a:rPr lang="en-US">
                <a:latin typeface="+mj-lt"/>
              </a:rPr>
              <a:t>Below are the high level steps required to setup API:</a:t>
            </a:r>
          </a:p>
          <a:p>
            <a:pPr marL="285750" indent="-228600">
              <a:lnSpc>
                <a:spcPct val="90000"/>
              </a:lnSpc>
              <a:spcAft>
                <a:spcPts val="600"/>
              </a:spcAft>
              <a:buFont typeface="Arial" panose="020B0604020202020204" pitchFamily="34" charset="0"/>
              <a:buChar char="•"/>
            </a:pPr>
            <a:r>
              <a:rPr lang="en-US">
                <a:latin typeface="+mj-lt"/>
              </a:rPr>
              <a:t>set up a conversion tracking tag on your website and that you're Using the transaction ID function tag to avoid duplication</a:t>
            </a:r>
          </a:p>
          <a:p>
            <a:pPr marL="285750" indent="-228600">
              <a:lnSpc>
                <a:spcPct val="90000"/>
              </a:lnSpc>
              <a:spcAft>
                <a:spcPts val="600"/>
              </a:spcAft>
              <a:buFont typeface="Arial" panose="020B0604020202020204" pitchFamily="34" charset="0"/>
              <a:buChar char="•"/>
            </a:pPr>
            <a:r>
              <a:rPr lang="en-US">
                <a:latin typeface="+mj-lt"/>
              </a:rPr>
              <a:t>Set up a server in your internal system that's capable of sending the data (first-party customer data, conversion data and click identifier data) using an HTTPS connection, the industry standard for secure data transmission.</a:t>
            </a:r>
          </a:p>
          <a:p>
            <a:pPr marL="285750" indent="-228600">
              <a:lnSpc>
                <a:spcPct val="90000"/>
              </a:lnSpc>
              <a:spcAft>
                <a:spcPts val="600"/>
              </a:spcAft>
              <a:buFont typeface="Arial" panose="020B0604020202020204" pitchFamily="34" charset="0"/>
              <a:buChar char="•"/>
            </a:pPr>
            <a:r>
              <a:rPr lang="en-US">
                <a:latin typeface="+mj-lt"/>
              </a:rPr>
              <a:t>format the data into a standard format and then hash it using SHA-256 before sending it to Google</a:t>
            </a:r>
          </a:p>
          <a:p>
            <a:pPr marL="285750" indent="-228600">
              <a:lnSpc>
                <a:spcPct val="90000"/>
              </a:lnSpc>
              <a:spcAft>
                <a:spcPts val="600"/>
              </a:spcAft>
              <a:buFont typeface="Arial" panose="020B0604020202020204" pitchFamily="34" charset="0"/>
              <a:buChar char="•"/>
            </a:pPr>
            <a:r>
              <a:rPr lang="en-US">
                <a:latin typeface="+mj-lt"/>
              </a:rPr>
              <a:t>Use the Google Ads API to send conversion data to Google.</a:t>
            </a:r>
          </a:p>
          <a:p>
            <a:pPr marL="285750" indent="-228600">
              <a:lnSpc>
                <a:spcPct val="90000"/>
              </a:lnSpc>
              <a:spcAft>
                <a:spcPts val="600"/>
              </a:spcAft>
              <a:buFont typeface="Arial" panose="020B0604020202020204" pitchFamily="34" charset="0"/>
              <a:buChar char="•"/>
            </a:pPr>
            <a:endParaRPr lang="en-US">
              <a:latin typeface="+mj-lt"/>
            </a:endParaRPr>
          </a:p>
          <a:p>
            <a:pPr marL="285750" indent="-228600">
              <a:lnSpc>
                <a:spcPct val="90000"/>
              </a:lnSpc>
              <a:spcAft>
                <a:spcPts val="600"/>
              </a:spcAft>
              <a:buFont typeface="Arial" panose="020B0604020202020204" pitchFamily="34" charset="0"/>
              <a:buChar char="•"/>
            </a:pPr>
            <a:endParaRPr lang="en-US">
              <a:latin typeface="+mj-lt"/>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21141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4A403-CF54-C4FB-CD8E-46F35FF2167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kern="1200">
                <a:latin typeface="Futura Next DemiBold"/>
              </a:rPr>
              <a:t>Verify Enhanced Conversion is Running</a:t>
            </a:r>
          </a:p>
        </p:txBody>
      </p:sp>
      <p:sp>
        <p:nvSpPr>
          <p:cNvPr id="3" name="Text Placeholder 2">
            <a:extLst>
              <a:ext uri="{FF2B5EF4-FFF2-40B4-BE49-F238E27FC236}">
                <a16:creationId xmlns:a16="http://schemas.microsoft.com/office/drawing/2014/main" id="{393BBB84-7BF4-34B6-8269-262F48684D4F}"/>
              </a:ext>
            </a:extLst>
          </p:cNvPr>
          <p:cNvSpPr>
            <a:spLocks noGrp="1"/>
          </p:cNvSpPr>
          <p:nvPr>
            <p:ph type="body" sz="quarter" idx="13"/>
          </p:nvPr>
        </p:nvSpPr>
        <p:spPr>
          <a:xfrm>
            <a:off x="643469" y="1782981"/>
            <a:ext cx="4008384" cy="4393982"/>
          </a:xfrm>
        </p:spPr>
        <p:txBody>
          <a:bodyPr vert="horz" lIns="91440" tIns="45720" rIns="91440" bIns="45720" rtlCol="0">
            <a:normAutofit/>
          </a:bodyPr>
          <a:lstStyle/>
          <a:p>
            <a:pPr marL="285750" indent="-285750">
              <a:lnSpc>
                <a:spcPct val="90000"/>
              </a:lnSpc>
              <a:spcAft>
                <a:spcPts val="600"/>
              </a:spcAft>
              <a:buFont typeface="Arial" panose="020B0604020202020204" pitchFamily="34" charset="0"/>
              <a:buChar char="•"/>
            </a:pPr>
            <a:r>
              <a:rPr lang="en-US"/>
              <a:t>Once enhanced conversions have been set up, there will be a new status in the ‘</a:t>
            </a:r>
            <a:r>
              <a:rPr lang="en-US" b="1" i="1"/>
              <a:t>Status’</a:t>
            </a:r>
            <a:r>
              <a:rPr lang="en-US"/>
              <a:t> column in Google Ads within your conversions.</a:t>
            </a:r>
          </a:p>
          <a:p>
            <a:pPr marL="285750" indent="-285750">
              <a:lnSpc>
                <a:spcPct val="90000"/>
              </a:lnSpc>
              <a:spcAft>
                <a:spcPts val="600"/>
              </a:spcAft>
              <a:buFont typeface="Arial" panose="020B0604020202020204" pitchFamily="34" charset="0"/>
              <a:buChar char="•"/>
            </a:pPr>
            <a:r>
              <a:rPr lang="en-US"/>
              <a:t> It takes a few days for enhanced conversions to be effectively recording conversions. Once that happens, you’ll see ‘Recording (processing enhanced conversions)’ in the status column. You can also see this under your conversion action and Diagnostics tab within Google Ads.</a:t>
            </a:r>
          </a:p>
          <a:p>
            <a:pPr marL="0" indent="-228600">
              <a:lnSpc>
                <a:spcPct val="90000"/>
              </a:lnSpc>
              <a:spcAft>
                <a:spcPts val="600"/>
              </a:spcAft>
              <a:buFont typeface="Arial" panose="020B0604020202020204" pitchFamily="34" charset="0"/>
              <a:buChar char="•"/>
            </a:pPr>
            <a:endParaRPr lang="en-US" sz="20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75586242-1AF4-E076-2E7F-D21439C58DA7}"/>
              </a:ext>
            </a:extLst>
          </p:cNvPr>
          <p:cNvPicPr>
            <a:picLocks noChangeAspect="1"/>
          </p:cNvPicPr>
          <p:nvPr/>
        </p:nvPicPr>
        <p:blipFill>
          <a:blip r:embed="rId3"/>
          <a:stretch>
            <a:fillRect/>
          </a:stretch>
        </p:blipFill>
        <p:spPr>
          <a:xfrm>
            <a:off x="4544836" y="1584060"/>
            <a:ext cx="7327281" cy="212491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6214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98B7-583D-CCD2-D304-8C0983C37739}"/>
              </a:ext>
            </a:extLst>
          </p:cNvPr>
          <p:cNvSpPr>
            <a:spLocks noGrp="1"/>
          </p:cNvSpPr>
          <p:nvPr>
            <p:ph type="ctrTitle"/>
          </p:nvPr>
        </p:nvSpPr>
        <p:spPr/>
        <p:txBody>
          <a:bodyPr/>
          <a:lstStyle/>
          <a:p>
            <a:r>
              <a:rPr lang="en-US"/>
              <a:t>References:</a:t>
            </a:r>
          </a:p>
        </p:txBody>
      </p:sp>
      <p:sp>
        <p:nvSpPr>
          <p:cNvPr id="3" name="Text Placeholder 2">
            <a:extLst>
              <a:ext uri="{FF2B5EF4-FFF2-40B4-BE49-F238E27FC236}">
                <a16:creationId xmlns:a16="http://schemas.microsoft.com/office/drawing/2014/main" id="{92A45D1F-4D27-A671-42CC-00F05A48506C}"/>
              </a:ext>
            </a:extLst>
          </p:cNvPr>
          <p:cNvSpPr>
            <a:spLocks noGrp="1"/>
          </p:cNvSpPr>
          <p:nvPr>
            <p:ph type="body" sz="quarter" idx="13"/>
          </p:nvPr>
        </p:nvSpPr>
        <p:spPr/>
        <p:txBody>
          <a:bodyPr/>
          <a:lstStyle/>
          <a:p>
            <a:r>
              <a:rPr lang="en-US">
                <a:latin typeface="+mj-lt"/>
                <a:hlinkClick r:id="rId2"/>
              </a:rPr>
              <a:t>https://support.google.com/google-ads/answer/9888656?hl=en-GB</a:t>
            </a:r>
            <a:endParaRPr lang="en-US">
              <a:latin typeface="+mj-lt"/>
            </a:endParaRPr>
          </a:p>
          <a:p>
            <a:endParaRPr lang="en-US">
              <a:latin typeface="+mj-lt"/>
            </a:endParaRPr>
          </a:p>
        </p:txBody>
      </p:sp>
    </p:spTree>
    <p:extLst>
      <p:ext uri="{BB962C8B-B14F-4D97-AF65-F5344CB8AC3E}">
        <p14:creationId xmlns:p14="http://schemas.microsoft.com/office/powerpoint/2010/main" val="2896349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3507-2C28-734B-8F2E-B579734E1665}"/>
              </a:ext>
            </a:extLst>
          </p:cNvPr>
          <p:cNvSpPr>
            <a:spLocks noGrp="1"/>
          </p:cNvSpPr>
          <p:nvPr>
            <p:ph type="title"/>
          </p:nvPr>
        </p:nvSpPr>
        <p:spPr>
          <a:xfrm>
            <a:off x="687324" y="2971800"/>
            <a:ext cx="10817352" cy="914400"/>
          </a:xfrm>
        </p:spPr>
        <p:txBody>
          <a:bodyPr/>
          <a:lstStyle/>
          <a:p>
            <a:r>
              <a:rPr lang="en-US"/>
              <a:t>thank you</a:t>
            </a:r>
          </a:p>
        </p:txBody>
      </p:sp>
      <p:sp>
        <p:nvSpPr>
          <p:cNvPr id="3" name="Text Placeholder 2">
            <a:extLst>
              <a:ext uri="{FF2B5EF4-FFF2-40B4-BE49-F238E27FC236}">
                <a16:creationId xmlns:a16="http://schemas.microsoft.com/office/drawing/2014/main" id="{91AF2809-536E-714F-831D-0DC1478E9939}"/>
              </a:ext>
            </a:extLst>
          </p:cNvPr>
          <p:cNvSpPr>
            <a:spLocks noGrp="1"/>
          </p:cNvSpPr>
          <p:nvPr>
            <p:ph type="body" sz="quarter" idx="10"/>
          </p:nvPr>
        </p:nvSpPr>
        <p:spPr>
          <a:xfrm>
            <a:off x="687324" y="6260295"/>
            <a:ext cx="10817352" cy="138499"/>
          </a:xfrm>
        </p:spPr>
        <p:txBody>
          <a:bodyPr/>
          <a:lstStyle/>
          <a:p>
            <a:r>
              <a:rPr lang="en-US"/>
              <a:t>copyright publicis sapient | confidential</a:t>
            </a:r>
          </a:p>
        </p:txBody>
      </p:sp>
    </p:spTree>
    <p:extLst>
      <p:ext uri="{BB962C8B-B14F-4D97-AF65-F5344CB8AC3E}">
        <p14:creationId xmlns:p14="http://schemas.microsoft.com/office/powerpoint/2010/main" val="38847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kern="1200">
                <a:latin typeface="Futura Next DemiBold" panose="020B0602020204020303"/>
              </a:rPr>
              <a:t>Conversion API</a:t>
            </a: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a:xfrm>
            <a:off x="643467" y="1782981"/>
            <a:ext cx="10905066" cy="4393982"/>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a:t>The Conversion API is a way to share events server side, which make Ad tech platform more powerful because the integration is extremely reliable and unencumbered by browser restrictions.</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It can receive data even from offline conversions and events, or anywhere within the customer journey.</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Nearly all major advertising platforms introducing their own conversions APIs — Facebook CAPI, Google Enhanced Conversions, </a:t>
            </a:r>
            <a:r>
              <a:rPr lang="en-US" sz="1900" err="1"/>
              <a:t>SnapChat</a:t>
            </a:r>
            <a:r>
              <a:rPr lang="en-US" sz="1900"/>
              <a:t> Conversions API and TikTok Events. Pinterest, LinkedIn, Twitter and Amazon are expected to release conversions APIs sometime soon.</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The downside to Conversion APIs (e.g. server-side APIs), is that they’re much more time-intensive to set up than simply embedding a web pixel into your website.</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b="0" i="0">
              <a:effectLst/>
            </a:endParaRPr>
          </a:p>
          <a:p>
            <a:pPr marL="0" indent="-228600">
              <a:lnSpc>
                <a:spcPct val="90000"/>
              </a:lnSpc>
              <a:spcAft>
                <a:spcPts val="600"/>
              </a:spcAft>
              <a:buFont typeface="Arial" panose="020B0604020202020204" pitchFamily="34" charset="0"/>
              <a:buChar char="•"/>
            </a:pPr>
            <a:endParaRPr lang="en-US" sz="19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9411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2EFB-04EA-75B3-A0FC-C988AB1E8F0A}"/>
              </a:ext>
            </a:extLst>
          </p:cNvPr>
          <p:cNvSpPr>
            <a:spLocks noGrp="1"/>
          </p:cNvSpPr>
          <p:nvPr>
            <p:ph type="ctrTitle"/>
          </p:nvPr>
        </p:nvSpPr>
        <p:spPr/>
        <p:txBody>
          <a:bodyPr/>
          <a:lstStyle/>
          <a:p>
            <a:r>
              <a:rPr lang="en-US"/>
              <a:t>How does CAPI work?</a:t>
            </a:r>
          </a:p>
        </p:txBody>
      </p:sp>
    </p:spTree>
    <p:extLst>
      <p:ext uri="{BB962C8B-B14F-4D97-AF65-F5344CB8AC3E}">
        <p14:creationId xmlns:p14="http://schemas.microsoft.com/office/powerpoint/2010/main" val="107376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96F21C-A45A-F8B6-7F30-5E524125F609}"/>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kern="1200">
                <a:latin typeface="Futura Next DemiBold" panose="020B0602020204020303"/>
              </a:rPr>
              <a:t>How does CAPI work?</a:t>
            </a:r>
          </a:p>
        </p:txBody>
      </p:sp>
      <p:sp>
        <p:nvSpPr>
          <p:cNvPr id="3" name="Text Placeholder 2">
            <a:extLst>
              <a:ext uri="{FF2B5EF4-FFF2-40B4-BE49-F238E27FC236}">
                <a16:creationId xmlns:a16="http://schemas.microsoft.com/office/drawing/2014/main" id="{F0FBC1C1-F1BD-869C-7C1E-CB6409B3FDCF}"/>
              </a:ext>
            </a:extLst>
          </p:cNvPr>
          <p:cNvSpPr>
            <a:spLocks noGrp="1"/>
          </p:cNvSpPr>
          <p:nvPr>
            <p:ph type="body" sz="quarter" idx="13"/>
          </p:nvPr>
        </p:nvSpPr>
        <p:spPr>
          <a:xfrm>
            <a:off x="643467" y="1782981"/>
            <a:ext cx="10905066" cy="4393982"/>
          </a:xfrm>
        </p:spPr>
        <p:txBody>
          <a:bodyPr vert="horz" lIns="91440" tIns="45720" rIns="91440" bIns="45720" rtlCol="0">
            <a:normAutofit/>
          </a:bodyPr>
          <a:lstStyle/>
          <a:p>
            <a:pPr marL="0" indent="-228600">
              <a:lnSpc>
                <a:spcPct val="90000"/>
              </a:lnSpc>
              <a:spcAft>
                <a:spcPts val="600"/>
              </a:spcAft>
              <a:buFont typeface="Arial" panose="020B0604020202020204" pitchFamily="34" charset="0"/>
              <a:buChar char="•"/>
            </a:pPr>
            <a:r>
              <a:rPr lang="en-US" sz="2000" i="1"/>
              <a:t>Taking example of Meta’s CAPI here</a:t>
            </a:r>
          </a:p>
          <a:p>
            <a:pPr marL="0" indent="-228600">
              <a:lnSpc>
                <a:spcPct val="90000"/>
              </a:lnSpc>
              <a:spcAft>
                <a:spcPts val="600"/>
              </a:spcAft>
              <a:buFont typeface="Arial" panose="020B0604020202020204" pitchFamily="34" charset="0"/>
              <a:buChar char="•"/>
            </a:pPr>
            <a:endParaRPr lang="en-US" sz="2000" b="0" i="0">
              <a:effectLst/>
            </a:endParaRPr>
          </a:p>
          <a:p>
            <a:pPr marL="0" indent="-228600">
              <a:lnSpc>
                <a:spcPct val="90000"/>
              </a:lnSpc>
              <a:spcAft>
                <a:spcPts val="600"/>
              </a:spcAft>
              <a:buFont typeface="Arial" panose="020B0604020202020204" pitchFamily="34" charset="0"/>
              <a:buChar char="•"/>
            </a:pPr>
            <a:endParaRPr lang="en-US" sz="2000" b="0" i="0">
              <a:effectLst/>
            </a:endParaRPr>
          </a:p>
          <a:p>
            <a:pPr indent="-228600">
              <a:lnSpc>
                <a:spcPct val="90000"/>
              </a:lnSpc>
              <a:spcAft>
                <a:spcPts val="600"/>
              </a:spcAft>
              <a:buFont typeface="Arial" panose="020B0604020202020204" pitchFamily="34" charset="0"/>
              <a:buChar char="•"/>
            </a:pPr>
            <a:r>
              <a:rPr lang="en-US" sz="2000" b="0" i="0">
                <a:effectLst/>
              </a:rPr>
              <a:t>When a user loads your website, the pixel fires at the browser level. With each page the user visits and action the user completes (add to cart, purchase, lead, etc.), the browser sends an update back to Meta</a:t>
            </a:r>
            <a:r>
              <a:rPr lang="en-US" sz="2000"/>
              <a:t> Server</a:t>
            </a:r>
            <a:r>
              <a:rPr lang="en-US" sz="2000" b="0" i="0">
                <a:effectLst/>
              </a:rPr>
              <a:t>. From there one can read in Ads Manager how many purchases, leads, add to carts, and so on your ad generated.</a:t>
            </a:r>
          </a:p>
          <a:p>
            <a:pPr indent="-228600">
              <a:lnSpc>
                <a:spcPct val="90000"/>
              </a:lnSpc>
              <a:spcAft>
                <a:spcPts val="600"/>
              </a:spcAft>
              <a:buFont typeface="Arial" panose="020B0604020202020204" pitchFamily="34" charset="0"/>
              <a:buChar char="•"/>
            </a:pPr>
            <a:endParaRPr lang="en-US" sz="2000" b="0" i="0">
              <a:effectLst/>
            </a:endParaRPr>
          </a:p>
          <a:p>
            <a:pPr indent="-228600">
              <a:lnSpc>
                <a:spcPct val="90000"/>
              </a:lnSpc>
              <a:spcAft>
                <a:spcPts val="600"/>
              </a:spcAft>
              <a:buFont typeface="Arial" panose="020B0604020202020204" pitchFamily="34" charset="0"/>
              <a:buChar char="•"/>
            </a:pPr>
            <a:r>
              <a:rPr lang="en-US" sz="2000" b="0" i="0">
                <a:effectLst/>
              </a:rPr>
              <a:t>With the Conversions API, when a user clicks on a Facebook ad and lands on your website, Facebook will send a unique ID for that user to the server. The server will track the user via this ID as they visit different pages on your website and note if they complete a purchase, opt for a lead magnet, add a product to their shopping cart, and other actions. The server will then send a message back to Facebook saying what action this user ID completed.</a:t>
            </a:r>
          </a:p>
          <a:p>
            <a:pPr marL="0" indent="-228600">
              <a:lnSpc>
                <a:spcPct val="90000"/>
              </a:lnSpc>
              <a:spcAft>
                <a:spcPts val="600"/>
              </a:spcAft>
              <a:buFont typeface="Arial" panose="020B0604020202020204" pitchFamily="34" charset="0"/>
              <a:buChar char="•"/>
            </a:pPr>
            <a:endParaRPr lang="en-US" sz="2000" b="0" i="0">
              <a:effectLst/>
            </a:endParaRPr>
          </a:p>
          <a:p>
            <a:pPr indent="-228600">
              <a:lnSpc>
                <a:spcPct val="90000"/>
              </a:lnSpc>
              <a:spcAft>
                <a:spcPts val="600"/>
              </a:spcAft>
              <a:buFont typeface="Arial" panose="020B0604020202020204" pitchFamily="34" charset="0"/>
              <a:buChar char="•"/>
            </a:pPr>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6940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9" name="Rectangle 104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Freeform: Shape 104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5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Rectangle 105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Freeform: Shape 105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8" name="Isosceles Triangle 105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acebook Conversion API: why and how to implement it | Articles">
            <a:extLst>
              <a:ext uri="{FF2B5EF4-FFF2-40B4-BE49-F238E27FC236}">
                <a16:creationId xmlns:a16="http://schemas.microsoft.com/office/drawing/2014/main" id="{BE2116DC-B69C-44DA-7FA8-84C8963116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5369" y="643467"/>
            <a:ext cx="1056126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60" name="Isosceles Triangle 105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809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8F0D-4105-0932-E129-281D5B6B0A07}"/>
              </a:ext>
            </a:extLst>
          </p:cNvPr>
          <p:cNvSpPr>
            <a:spLocks noGrp="1"/>
          </p:cNvSpPr>
          <p:nvPr>
            <p:ph type="ctrTitle"/>
          </p:nvPr>
        </p:nvSpPr>
        <p:spPr/>
        <p:txBody>
          <a:bodyPr/>
          <a:lstStyle/>
          <a:p>
            <a:r>
              <a:rPr lang="en-US"/>
              <a:t>GOOGLE ENHANCED CAPI</a:t>
            </a:r>
          </a:p>
        </p:txBody>
      </p:sp>
    </p:spTree>
    <p:extLst>
      <p:ext uri="{BB962C8B-B14F-4D97-AF65-F5344CB8AC3E}">
        <p14:creationId xmlns:p14="http://schemas.microsoft.com/office/powerpoint/2010/main" val="109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4A403-CF54-C4FB-CD8E-46F35FF2167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nSpc>
                <a:spcPct val="90000"/>
              </a:lnSpc>
            </a:pPr>
            <a:r>
              <a:rPr lang="en-US" sz="2000" kern="1200">
                <a:latin typeface="Futura Next DemiBold" panose="020B0602020204020303"/>
              </a:rPr>
              <a:t>Enhanced Conversions</a:t>
            </a:r>
          </a:p>
        </p:txBody>
      </p:sp>
      <p:sp>
        <p:nvSpPr>
          <p:cNvPr id="3" name="Text Placeholder 2">
            <a:extLst>
              <a:ext uri="{FF2B5EF4-FFF2-40B4-BE49-F238E27FC236}">
                <a16:creationId xmlns:a16="http://schemas.microsoft.com/office/drawing/2014/main" id="{393BBB84-7BF4-34B6-8269-262F48684D4F}"/>
              </a:ext>
            </a:extLst>
          </p:cNvPr>
          <p:cNvSpPr>
            <a:spLocks noGrp="1"/>
          </p:cNvSpPr>
          <p:nvPr>
            <p:ph type="body" sz="quarter" idx="13"/>
          </p:nvPr>
        </p:nvSpPr>
        <p:spPr>
          <a:xfrm>
            <a:off x="643467" y="1782981"/>
            <a:ext cx="10905066" cy="4393982"/>
          </a:xfrm>
        </p:spPr>
        <p:txBody>
          <a:bodyPr vert="horz" lIns="91440" tIns="45720" rIns="91440" bIns="45720" rtlCol="0">
            <a:normAutofit/>
          </a:bodyPr>
          <a:lstStyle/>
          <a:p>
            <a:pPr marL="0" indent="-228600">
              <a:lnSpc>
                <a:spcPct val="90000"/>
              </a:lnSpc>
              <a:spcAft>
                <a:spcPts val="600"/>
              </a:spcAft>
              <a:buFont typeface="Arial" panose="020B0604020202020204" pitchFamily="34" charset="0"/>
              <a:buChar char="•"/>
            </a:pPr>
            <a:r>
              <a:rPr lang="en-US" sz="2000" i="0">
                <a:effectLst/>
              </a:rPr>
              <a:t>Enhanced conversions is a feature that can improve the accuracy of your conversion measurement and unlock more powerful bidding. It supplements your existing conversion tags by sending hashed first-party conversion data from your website to Google in a privacy-safe way. The feature uses a secure one-way </a:t>
            </a:r>
            <a:r>
              <a:rPr lang="en-US" sz="2000" i="0" strike="noStrike">
                <a:effectLst/>
                <a:hlinkClick r:id="rId3">
                  <a:extLst>
                    <a:ext uri="{A12FA001-AC4F-418D-AE19-62706E023703}">
                      <ahyp:hlinkClr xmlns:ahyp="http://schemas.microsoft.com/office/drawing/2018/hyperlinkcolor" val="tx"/>
                    </a:ext>
                  </a:extLst>
                </a:hlinkClick>
              </a:rPr>
              <a:t>hashing algorithm</a:t>
            </a:r>
            <a:r>
              <a:rPr lang="en-US" sz="2000" i="0">
                <a:effectLst/>
              </a:rPr>
              <a:t> called </a:t>
            </a:r>
            <a:r>
              <a:rPr lang="en-US" sz="2000" i="0" strike="noStrike">
                <a:effectLst/>
                <a:hlinkClick r:id="rId4">
                  <a:extLst>
                    <a:ext uri="{A12FA001-AC4F-418D-AE19-62706E023703}">
                      <ahyp:hlinkClr xmlns:ahyp="http://schemas.microsoft.com/office/drawing/2018/hyperlinkcolor" val="tx"/>
                    </a:ext>
                  </a:extLst>
                </a:hlinkClick>
              </a:rPr>
              <a:t>SHA256</a:t>
            </a:r>
            <a:r>
              <a:rPr lang="en-US" sz="2000" i="0">
                <a:effectLst/>
              </a:rPr>
              <a:t> on your first-party customer data, such as email addresses, before sending to Google.</a:t>
            </a:r>
          </a:p>
          <a:p>
            <a:pPr marL="0" indent="-228600">
              <a:lnSpc>
                <a:spcPct val="90000"/>
              </a:lnSpc>
              <a:spcAft>
                <a:spcPts val="600"/>
              </a:spcAft>
              <a:buFont typeface="Arial" panose="020B0604020202020204" pitchFamily="34" charset="0"/>
              <a:buChar char="•"/>
            </a:pPr>
            <a:endParaRPr lang="en-US" sz="2000"/>
          </a:p>
          <a:p>
            <a:pPr marL="0" indent="-228600">
              <a:lnSpc>
                <a:spcPct val="90000"/>
              </a:lnSpc>
              <a:spcAft>
                <a:spcPts val="600"/>
              </a:spcAft>
              <a:buFont typeface="Arial" panose="020B0604020202020204" pitchFamily="34" charset="0"/>
              <a:buChar char="•"/>
            </a:pPr>
            <a:r>
              <a:rPr lang="en-US" sz="2000" b="0" i="0">
                <a:effectLst/>
              </a:rPr>
              <a:t>Benefits:</a:t>
            </a:r>
          </a:p>
          <a:p>
            <a:pPr marL="457200" fontAlgn="base">
              <a:lnSpc>
                <a:spcPct val="90000"/>
              </a:lnSpc>
              <a:spcAft>
                <a:spcPts val="600"/>
              </a:spcAft>
              <a:buFont typeface="Wingdings" panose="05000000000000000000" pitchFamily="2" charset="2"/>
              <a:buChar char="v"/>
            </a:pPr>
            <a:r>
              <a:rPr lang="en-US" sz="2000" b="0" i="0">
                <a:effectLst/>
              </a:rPr>
              <a:t>Give you a better understanding of your customer journeys</a:t>
            </a:r>
          </a:p>
          <a:p>
            <a:pPr marL="457200" fontAlgn="base">
              <a:lnSpc>
                <a:spcPct val="90000"/>
              </a:lnSpc>
              <a:spcAft>
                <a:spcPts val="600"/>
              </a:spcAft>
              <a:buFont typeface="Wingdings" panose="05000000000000000000" pitchFamily="2" charset="2"/>
              <a:buChar char="v"/>
            </a:pPr>
            <a:r>
              <a:rPr lang="en-US" sz="2000" b="0" i="0">
                <a:effectLst/>
              </a:rPr>
              <a:t>Make your conversion data more accurate across your individual campaigns so you know what’s really working</a:t>
            </a:r>
          </a:p>
          <a:p>
            <a:pPr marL="457200" fontAlgn="base">
              <a:lnSpc>
                <a:spcPct val="90000"/>
              </a:lnSpc>
              <a:spcAft>
                <a:spcPts val="600"/>
              </a:spcAft>
              <a:buFont typeface="Wingdings" panose="05000000000000000000" pitchFamily="2" charset="2"/>
              <a:buChar char="v"/>
            </a:pPr>
            <a:r>
              <a:rPr lang="en-US" sz="2000" b="0" i="0">
                <a:effectLst/>
              </a:rPr>
              <a:t>Give you more data that you can use for retargeting campaigns</a:t>
            </a:r>
          </a:p>
          <a:p>
            <a:pPr marL="457200" fontAlgn="base">
              <a:lnSpc>
                <a:spcPct val="90000"/>
              </a:lnSpc>
              <a:spcAft>
                <a:spcPts val="600"/>
              </a:spcAft>
              <a:buFont typeface="Wingdings" panose="05000000000000000000" pitchFamily="2" charset="2"/>
              <a:buChar char="v"/>
            </a:pPr>
            <a:r>
              <a:rPr lang="en-US" sz="2000"/>
              <a:t>First-party data can be provided after the conversion event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45199272"/>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34</Slides>
  <Notes>18</Notes>
  <HiddenSlides>0</HiddenSlides>
  <ScaleCrop>false</ScaleCrop>
  <HeadingPairs>
    <vt:vector size="4" baseType="variant">
      <vt:variant>
        <vt:lpstr>Theme</vt:lpstr>
      </vt:variant>
      <vt:variant>
        <vt:i4>8</vt:i4>
      </vt:variant>
      <vt:variant>
        <vt:lpstr>Slide Titles</vt:lpstr>
      </vt:variant>
      <vt:variant>
        <vt:i4>34</vt:i4>
      </vt:variant>
    </vt:vector>
  </HeadingPairs>
  <TitlesOfParts>
    <vt:vector size="42" baseType="lpstr">
      <vt:lpstr>Brand Mark</vt:lpstr>
      <vt:lpstr>Cover</vt:lpstr>
      <vt:lpstr>Agenda</vt:lpstr>
      <vt:lpstr>Divider</vt:lpstr>
      <vt:lpstr>Quote</vt:lpstr>
      <vt:lpstr>Voice</vt:lpstr>
      <vt:lpstr>Content</vt:lpstr>
      <vt:lpstr>Back Cover</vt:lpstr>
      <vt:lpstr>Conversion API</vt:lpstr>
      <vt:lpstr>Agenda</vt:lpstr>
      <vt:lpstr>What IS CONVERSION API?</vt:lpstr>
      <vt:lpstr>Conversion API</vt:lpstr>
      <vt:lpstr>How does CAPI work?</vt:lpstr>
      <vt:lpstr>How does CAPI work?</vt:lpstr>
      <vt:lpstr>PowerPoint Presentation</vt:lpstr>
      <vt:lpstr>GOOGLE ENHANCED CAPI</vt:lpstr>
      <vt:lpstr>Enhanced Conversions</vt:lpstr>
      <vt:lpstr>How It Works?</vt:lpstr>
      <vt:lpstr>Enhanced Conversion For Web</vt:lpstr>
      <vt:lpstr>Enhanced Conversion For Lead</vt:lpstr>
      <vt:lpstr>Understand with an example</vt:lpstr>
      <vt:lpstr>How to Setup Enhanced Conversion API?</vt:lpstr>
      <vt:lpstr>Prerequisite:</vt:lpstr>
      <vt:lpstr>PowerPoint Presentation</vt:lpstr>
      <vt:lpstr>PowerPoint Presentation</vt:lpstr>
      <vt:lpstr>Before We Begin</vt:lpstr>
      <vt:lpstr>Setup with Google Tag manager</vt:lpstr>
      <vt:lpstr>Setup with Google Tag manager – Using Automatic Collection</vt:lpstr>
      <vt:lpstr>Setup with Google Tag manager – Using Manual Configuration(CSS Selector)</vt:lpstr>
      <vt:lpstr>PowerPoint Presentation</vt:lpstr>
      <vt:lpstr>Setup with Google Tag manager – Using ‘Code’ Method (Identify and define your enhanced conversion variables)</vt:lpstr>
      <vt:lpstr>PowerPoint Presentation</vt:lpstr>
      <vt:lpstr>Setup with Google Tag manager – Using ‘Code’ Method(Enable Enhanced Conversion in GTM and create custom JavaScript Variable </vt:lpstr>
      <vt:lpstr>PowerPoint Presentation</vt:lpstr>
      <vt:lpstr>PowerPoint Presentation</vt:lpstr>
      <vt:lpstr>Setup with Google Tag - Instructions</vt:lpstr>
      <vt:lpstr>Setup with Google Tag - Set up enhanced conversions for web using Javascript or CSS selectors</vt:lpstr>
      <vt:lpstr>Setup with Google Tag - Set up enhanced conversions for web by editing your website code </vt:lpstr>
      <vt:lpstr>Setup with Google Ads API</vt:lpstr>
      <vt:lpstr>Verify Enhanced Conversion is Running</vt:lpstr>
      <vt:lpstr>References:</vt:lpstr>
      <vt:lpstr>thank you</vt:lpstr>
    </vt:vector>
  </TitlesOfParts>
  <Manager/>
  <Company>Publicis Sapient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Publicis Sapient PowerPoint Template</dc:title>
  <dc:subject/>
  <dc:creator/>
  <cp:keywords/>
  <dc:description/>
  <cp:revision>1</cp:revision>
  <dcterms:created xsi:type="dcterms:W3CDTF">2018-11-16T01:56:21Z</dcterms:created>
  <dcterms:modified xsi:type="dcterms:W3CDTF">2023-02-01T10:04:09Z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3cfbd7bb-35b6-4efa-9bdf-1e37c484d2af</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