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86410" autoAdjust="0"/>
  </p:normalViewPr>
  <p:slideViewPr>
    <p:cSldViewPr snapToGrid="0" snapToObjects="1">
      <p:cViewPr varScale="1">
        <p:scale>
          <a:sx n="63" d="100"/>
          <a:sy n="63" d="100"/>
        </p:scale>
        <p:origin x="1014"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837DBC-F4F3-4B19-9BC1-7A4473966465}" type="datetimeFigureOut">
              <a:rPr lang="en-IN" smtClean="0"/>
              <a:t>03-01-2025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80CAD-62C0-4F24-ACFE-43584DD80A1E}" type="slidenum">
              <a:rPr lang="en-IN" smtClean="0"/>
              <a:t>‹#›</a:t>
            </a:fld>
            <a:endParaRPr lang="en-IN"/>
          </a:p>
        </p:txBody>
      </p:sp>
    </p:spTree>
    <p:extLst>
      <p:ext uri="{BB962C8B-B14F-4D97-AF65-F5344CB8AC3E}">
        <p14:creationId xmlns:p14="http://schemas.microsoft.com/office/powerpoint/2010/main" val="304433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Ride Volume Over Time</a:t>
            </a:r>
            <a:endParaRPr dirty="0"/>
          </a:p>
          <a:p>
            <a:r>
              <a:rPr b="0" dirty="0"/>
              <a:t>No alt text provided</a:t>
            </a:r>
            <a:endParaRPr dirty="0"/>
          </a:p>
          <a:p>
            <a:endParaRPr dirty="0"/>
          </a:p>
          <a:p>
            <a:r>
              <a:rPr b="1" dirty="0"/>
              <a:t>Total Booking</a:t>
            </a:r>
            <a:endParaRPr dirty="0"/>
          </a:p>
          <a:p>
            <a:r>
              <a:rPr b="0" dirty="0"/>
              <a:t>No alt text provided</a:t>
            </a:r>
            <a:endParaRPr dirty="0"/>
          </a:p>
          <a:p>
            <a:endParaRPr dirty="0"/>
          </a:p>
          <a:p>
            <a:r>
              <a:rPr b="1" dirty="0"/>
              <a:t>Booking Status Breakdown</a:t>
            </a:r>
            <a:endParaRPr dirty="0"/>
          </a:p>
          <a:p>
            <a:r>
              <a:rPr b="0" dirty="0"/>
              <a:t>No alt text provided</a:t>
            </a:r>
            <a:endParaRPr dirty="0"/>
          </a:p>
          <a:p>
            <a:endParaRPr dirty="0"/>
          </a:p>
          <a:p>
            <a:r>
              <a:rPr b="1" dirty="0"/>
              <a:t>Date</a:t>
            </a:r>
            <a:endParaRPr dirty="0"/>
          </a:p>
          <a:p>
            <a:r>
              <a:rPr b="0" dirty="0"/>
              <a:t>No alt text provided</a:t>
            </a:r>
            <a:endParaRPr dirty="0"/>
          </a:p>
          <a:p>
            <a:endParaRPr dirty="0"/>
          </a:p>
          <a:p>
            <a:r>
              <a:rPr b="1" dirty="0"/>
              <a:t>Total Booking Value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Date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Revenue By Payment Method</a:t>
            </a:r>
            <a:endParaRPr dirty="0"/>
          </a:p>
          <a:p>
            <a:r>
              <a:rPr b="0" dirty="0"/>
              <a:t>No alt text provided</a:t>
            </a:r>
            <a:endParaRPr dirty="0"/>
          </a:p>
          <a:p>
            <a:endParaRPr dirty="0"/>
          </a:p>
          <a:p>
            <a:r>
              <a:rPr b="1" dirty="0"/>
              <a:t>Ride Distance Distribution Per Day</a:t>
            </a:r>
            <a:endParaRPr dirty="0"/>
          </a:p>
          <a:p>
            <a:r>
              <a:rPr b="0" dirty="0"/>
              <a:t>No alt text provided</a:t>
            </a:r>
            <a:endParaRPr dirty="0"/>
          </a:p>
          <a:p>
            <a:endParaRPr dirty="0"/>
          </a:p>
          <a:p>
            <a:r>
              <a:rPr b="1" dirty="0"/>
              <a:t>Date</a:t>
            </a:r>
            <a:endParaRPr dirty="0"/>
          </a:p>
          <a:p>
            <a:r>
              <a:rPr b="0" dirty="0"/>
              <a:t>No alt text provided</a:t>
            </a:r>
            <a:endParaRPr dirty="0"/>
          </a:p>
          <a:p>
            <a:endParaRPr dirty="0"/>
          </a:p>
          <a:p>
            <a:r>
              <a:rPr b="1" dirty="0"/>
              <a:t>Top 5 Customers</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Cancelled Rides by Customer</a:t>
            </a:r>
            <a:endParaRPr dirty="0"/>
          </a:p>
          <a:p>
            <a:r>
              <a:rPr b="0" dirty="0"/>
              <a:t>No alt text provided</a:t>
            </a:r>
            <a:endParaRPr dirty="0"/>
          </a:p>
          <a:p>
            <a:endParaRPr dirty="0"/>
          </a:p>
          <a:p>
            <a:r>
              <a:rPr b="1" dirty="0"/>
              <a:t>Cancelled Rides by Drivers</a:t>
            </a:r>
            <a:endParaRPr dirty="0"/>
          </a:p>
          <a:p>
            <a:r>
              <a:rPr b="0" dirty="0"/>
              <a:t>No alt text provided</a:t>
            </a:r>
            <a:endParaRPr dirty="0"/>
          </a:p>
          <a:p>
            <a:endParaRPr dirty="0"/>
          </a:p>
          <a:p>
            <a:r>
              <a:rPr b="1" dirty="0"/>
              <a:t>Date</a:t>
            </a:r>
            <a:endParaRPr dirty="0"/>
          </a:p>
          <a:p>
            <a:r>
              <a:rPr b="0" dirty="0"/>
              <a:t>No alt text provided</a:t>
            </a:r>
            <a:endParaRPr dirty="0"/>
          </a:p>
          <a:p>
            <a:endParaRPr dirty="0"/>
          </a:p>
          <a:p>
            <a:r>
              <a:rPr b="1" dirty="0"/>
              <a:t>Total Booking</a:t>
            </a:r>
            <a:endParaRPr dirty="0"/>
          </a:p>
          <a:p>
            <a:r>
              <a:rPr b="0" dirty="0"/>
              <a:t>No alt text provided</a:t>
            </a:r>
            <a:endParaRPr dirty="0"/>
          </a:p>
          <a:p>
            <a:endParaRPr dirty="0"/>
          </a:p>
          <a:p>
            <a:r>
              <a:rPr b="1" dirty="0"/>
              <a:t>Success Booking</a:t>
            </a:r>
            <a:endParaRPr dirty="0"/>
          </a:p>
          <a:p>
            <a:r>
              <a:rPr b="0" dirty="0"/>
              <a:t>No alt text provided</a:t>
            </a:r>
            <a:endParaRPr dirty="0"/>
          </a:p>
          <a:p>
            <a:endParaRPr dirty="0"/>
          </a:p>
          <a:p>
            <a:r>
              <a:rPr b="1" dirty="0"/>
              <a:t>Cancelled Booking</a:t>
            </a:r>
            <a:endParaRPr dirty="0"/>
          </a:p>
          <a:p>
            <a:r>
              <a:rPr b="0" dirty="0"/>
              <a:t>No alt text provided</a:t>
            </a:r>
            <a:endParaRPr dirty="0"/>
          </a:p>
          <a:p>
            <a:endParaRPr dirty="0"/>
          </a:p>
          <a:p>
            <a:r>
              <a:rPr b="1" dirty="0"/>
              <a:t>Cancellation Rate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56f46886-60cb-4061-8499-cc8441e73973?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56f46886-60cb-4061-8499-cc8441e73973/?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56f46886-60cb-4061-8499-cc8441e73973/?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56f46886-60cb-4061-8499-cc8441e73973/?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56f46886-60cb-4061-8499-cc8441e73973/?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56f46886-60cb-4061-8499-cc8441e73973/?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Ola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actionButton ,actionButton ,Ride Volume Over Time ,Total Booking ,Booking Status Breakdown ,Date ,Total Booking Valu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Overall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actionButton ,actionButton ,card ,card ,card ,card ,card ,card ,card ,card ,card ,card ,card ,card ,card ,card ,card ,card ,card ,card ,card ,card ,card ,card ,card ,card ,card ,card ,card ,card ,Dat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Vehicle Type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actionButton ,actionButton ,Revenue By Payment Method ,Ride Distance Distribution Per Day ,Date ,Top 5 Customer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Revenue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actionButton ,actionButton ,Cancelled Rides by Customer ,Cancelled Rides by Drivers ,Date ,Total Booking ,Success Booking ,Cancelled Booking ,Cancellation Rat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Cancellation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actionButton ,actionButton ,actionButton ,card ,card ,card ,card ,card ,card ,card ,card ,card ,card ,card ,card ,card ,card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Ratings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449</Words>
  <Application>Microsoft Office PowerPoint</Application>
  <PresentationFormat>Widescreen</PresentationFormat>
  <Paragraphs>248</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Segoe UI</vt:lpstr>
      <vt:lpstr>Segoe UI Light</vt:lpstr>
      <vt:lpstr>Custom Design</vt:lpstr>
      <vt:lpstr>Ola Dashboard</vt:lpstr>
      <vt:lpstr>Overall</vt:lpstr>
      <vt:lpstr>Vehicle Type</vt:lpstr>
      <vt:lpstr>Revenue</vt:lpstr>
      <vt:lpstr>Cancellation</vt:lpstr>
      <vt:lpstr>Ratings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Kunal</cp:lastModifiedBy>
  <cp:revision>5</cp:revision>
  <dcterms:created xsi:type="dcterms:W3CDTF">2016-09-04T11:54:55Z</dcterms:created>
  <dcterms:modified xsi:type="dcterms:W3CDTF">2025-01-03T05:22:41Z</dcterms:modified>
</cp:coreProperties>
</file>