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81183B-BB75-4A06-B17D-3C3C6CF0C75C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95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69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5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03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06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520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54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7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64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97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29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0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84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71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54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AB1B02-7553-4AC3-9A27-8DDC72C6FC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D95FB-C261-404D-8EC7-27DA30F2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126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24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5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37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24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7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13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Kunal</cp:lastModifiedBy>
  <cp:revision>1</cp:revision>
  <dcterms:created xsi:type="dcterms:W3CDTF">2024-12-24T13:27:00Z</dcterms:created>
  <dcterms:modified xsi:type="dcterms:W3CDTF">2024-12-24T13:30:52Z</dcterms:modified>
</cp:coreProperties>
</file>