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handoutMasterIdLst>
    <p:handoutMasterId r:id="rId20"/>
  </p:handoutMasterIdLst>
  <p:sldIdLst>
    <p:sldId id="256" r:id="rId2"/>
    <p:sldId id="257" r:id="rId3"/>
    <p:sldId id="258" r:id="rId4"/>
    <p:sldId id="268" r:id="rId5"/>
    <p:sldId id="260" r:id="rId6"/>
    <p:sldId id="261" r:id="rId7"/>
    <p:sldId id="270" r:id="rId8"/>
    <p:sldId id="269" r:id="rId9"/>
    <p:sldId id="272" r:id="rId10"/>
    <p:sldId id="262" r:id="rId11"/>
    <p:sldId id="263" r:id="rId12"/>
    <p:sldId id="273" r:id="rId13"/>
    <p:sldId id="274" r:id="rId14"/>
    <p:sldId id="271" r:id="rId15"/>
    <p:sldId id="265" r:id="rId16"/>
    <p:sldId id="264" r:id="rId17"/>
    <p:sldId id="266" r:id="rId18"/>
    <p:sldId id="267" r:id="rId19"/>
  </p:sldIdLst>
  <p:sldSz cx="12192000" cy="6858000"/>
  <p:notesSz cx="9144000" cy="6858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18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10925-DF57-4472-A2B2-9F6678F18DC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7725FD-5344-432E-AE74-7707952B71F2}">
      <dgm:prSet custT="1"/>
      <dgm:spPr/>
      <dgm:t>
        <a:bodyPr/>
        <a:lstStyle/>
        <a:p>
          <a:pPr algn="l"/>
          <a:r>
            <a:rPr lang="en-US" sz="2800" dirty="0"/>
            <a:t>Aim: To develop an end-to-end system for leaf disease identification and treatment recommendation. </a:t>
          </a:r>
        </a:p>
      </dgm:t>
    </dgm:pt>
    <dgm:pt modelId="{4AC8E5CD-C36E-4FB5-9CED-9423B0477AC1}" type="parTrans" cxnId="{78CEC889-9AFF-4A9B-8B31-75D1B0E78DA5}">
      <dgm:prSet/>
      <dgm:spPr/>
      <dgm:t>
        <a:bodyPr/>
        <a:lstStyle/>
        <a:p>
          <a:endParaRPr lang="en-US"/>
        </a:p>
      </dgm:t>
    </dgm:pt>
    <dgm:pt modelId="{65087DD4-557D-4F42-8846-D50D92B77C42}" type="sibTrans" cxnId="{78CEC889-9AFF-4A9B-8B31-75D1B0E78DA5}">
      <dgm:prSet/>
      <dgm:spPr/>
      <dgm:t>
        <a:bodyPr/>
        <a:lstStyle/>
        <a:p>
          <a:endParaRPr lang="en-US"/>
        </a:p>
      </dgm:t>
    </dgm:pt>
    <dgm:pt modelId="{9A8C5063-F4CF-4E74-BC09-C2C475E2AA12}">
      <dgm:prSet custT="1"/>
      <dgm:spPr/>
      <dgm:t>
        <a:bodyPr/>
        <a:lstStyle/>
        <a:p>
          <a:pPr algn="l"/>
          <a:r>
            <a:rPr lang="en-US" sz="2800" dirty="0"/>
            <a:t>Key objectives: User-friendly interface, accurate disease classification, treatment suggestions.</a:t>
          </a:r>
        </a:p>
      </dgm:t>
    </dgm:pt>
    <dgm:pt modelId="{878277AB-8BA3-4481-97A9-3B71753CED00}" type="parTrans" cxnId="{24FBE3A9-3E24-4636-B785-B7B7F9D25E2C}">
      <dgm:prSet/>
      <dgm:spPr/>
      <dgm:t>
        <a:bodyPr/>
        <a:lstStyle/>
        <a:p>
          <a:endParaRPr lang="en-US"/>
        </a:p>
      </dgm:t>
    </dgm:pt>
    <dgm:pt modelId="{85300F44-8C69-48E7-BCD1-C9DE609417D7}" type="sibTrans" cxnId="{24FBE3A9-3E24-4636-B785-B7B7F9D25E2C}">
      <dgm:prSet/>
      <dgm:spPr/>
      <dgm:t>
        <a:bodyPr/>
        <a:lstStyle/>
        <a:p>
          <a:endParaRPr lang="en-US"/>
        </a:p>
      </dgm:t>
    </dgm:pt>
    <dgm:pt modelId="{50C26715-ABCB-4B4E-927B-4E7C75057463}" type="pres">
      <dgm:prSet presAssocID="{57010925-DF57-4472-A2B2-9F6678F18DC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27AF208-6692-41CC-BD1E-B1ED4D2E1A55}" type="pres">
      <dgm:prSet presAssocID="{8F7725FD-5344-432E-AE74-7707952B71F2}" presName="circle1" presStyleLbl="node1" presStyleIdx="0" presStyleCnt="2"/>
      <dgm:spPr/>
    </dgm:pt>
    <dgm:pt modelId="{802E77FA-049B-45B7-A4BA-DB743009FA91}" type="pres">
      <dgm:prSet presAssocID="{8F7725FD-5344-432E-AE74-7707952B71F2}" presName="space" presStyleCnt="0"/>
      <dgm:spPr/>
    </dgm:pt>
    <dgm:pt modelId="{DD6A0301-FF45-4026-A5E3-A0FCE150A906}" type="pres">
      <dgm:prSet presAssocID="{8F7725FD-5344-432E-AE74-7707952B71F2}" presName="rect1" presStyleLbl="alignAcc1" presStyleIdx="0" presStyleCnt="2"/>
      <dgm:spPr/>
    </dgm:pt>
    <dgm:pt modelId="{689924A9-5E63-44B6-BC09-6D65262DAFAD}" type="pres">
      <dgm:prSet presAssocID="{9A8C5063-F4CF-4E74-BC09-C2C475E2AA12}" presName="vertSpace2" presStyleLbl="node1" presStyleIdx="0" presStyleCnt="2"/>
      <dgm:spPr/>
    </dgm:pt>
    <dgm:pt modelId="{7F0FD235-DD91-4424-B8E3-86C10AEBB3C9}" type="pres">
      <dgm:prSet presAssocID="{9A8C5063-F4CF-4E74-BC09-C2C475E2AA12}" presName="circle2" presStyleLbl="node1" presStyleIdx="1" presStyleCnt="2"/>
      <dgm:spPr/>
    </dgm:pt>
    <dgm:pt modelId="{6B9598F3-7294-47DE-965E-E3876B7D13A9}" type="pres">
      <dgm:prSet presAssocID="{9A8C5063-F4CF-4E74-BC09-C2C475E2AA12}" presName="rect2" presStyleLbl="alignAcc1" presStyleIdx="1" presStyleCnt="2"/>
      <dgm:spPr/>
    </dgm:pt>
    <dgm:pt modelId="{CF7054CE-0C1C-4B45-AB54-033ED99AA6EC}" type="pres">
      <dgm:prSet presAssocID="{8F7725FD-5344-432E-AE74-7707952B71F2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A9958D07-0852-4024-95FC-C0D717374EE0}" type="pres">
      <dgm:prSet presAssocID="{9A8C5063-F4CF-4E74-BC09-C2C475E2AA12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1D232843-DC0C-4FEF-9111-4DE652D7FAD6}" type="presOf" srcId="{8F7725FD-5344-432E-AE74-7707952B71F2}" destId="{DD6A0301-FF45-4026-A5E3-A0FCE150A906}" srcOrd="0" destOrd="0" presId="urn:microsoft.com/office/officeart/2005/8/layout/target3"/>
    <dgm:cxn modelId="{DC5AD26C-5CF5-4F96-BC97-B20661ED3543}" type="presOf" srcId="{9A8C5063-F4CF-4E74-BC09-C2C475E2AA12}" destId="{A9958D07-0852-4024-95FC-C0D717374EE0}" srcOrd="1" destOrd="0" presId="urn:microsoft.com/office/officeart/2005/8/layout/target3"/>
    <dgm:cxn modelId="{78CEC889-9AFF-4A9B-8B31-75D1B0E78DA5}" srcId="{57010925-DF57-4472-A2B2-9F6678F18DC3}" destId="{8F7725FD-5344-432E-AE74-7707952B71F2}" srcOrd="0" destOrd="0" parTransId="{4AC8E5CD-C36E-4FB5-9CED-9423B0477AC1}" sibTransId="{65087DD4-557D-4F42-8846-D50D92B77C42}"/>
    <dgm:cxn modelId="{078AF598-6D9B-427C-9C18-A4504F0E14EC}" type="presOf" srcId="{57010925-DF57-4472-A2B2-9F6678F18DC3}" destId="{50C26715-ABCB-4B4E-927B-4E7C75057463}" srcOrd="0" destOrd="0" presId="urn:microsoft.com/office/officeart/2005/8/layout/target3"/>
    <dgm:cxn modelId="{24FBE3A9-3E24-4636-B785-B7B7F9D25E2C}" srcId="{57010925-DF57-4472-A2B2-9F6678F18DC3}" destId="{9A8C5063-F4CF-4E74-BC09-C2C475E2AA12}" srcOrd="1" destOrd="0" parTransId="{878277AB-8BA3-4481-97A9-3B71753CED00}" sibTransId="{85300F44-8C69-48E7-BCD1-C9DE609417D7}"/>
    <dgm:cxn modelId="{582193C1-563A-4E41-9569-69DC14C09862}" type="presOf" srcId="{8F7725FD-5344-432E-AE74-7707952B71F2}" destId="{CF7054CE-0C1C-4B45-AB54-033ED99AA6EC}" srcOrd="1" destOrd="0" presId="urn:microsoft.com/office/officeart/2005/8/layout/target3"/>
    <dgm:cxn modelId="{CAADE4CD-7539-4A98-BA0A-053860BE387A}" type="presOf" srcId="{9A8C5063-F4CF-4E74-BC09-C2C475E2AA12}" destId="{6B9598F3-7294-47DE-965E-E3876B7D13A9}" srcOrd="0" destOrd="0" presId="urn:microsoft.com/office/officeart/2005/8/layout/target3"/>
    <dgm:cxn modelId="{0836F8EF-EF0F-4522-9B2A-E5C9E4973438}" type="presParOf" srcId="{50C26715-ABCB-4B4E-927B-4E7C75057463}" destId="{727AF208-6692-41CC-BD1E-B1ED4D2E1A55}" srcOrd="0" destOrd="0" presId="urn:microsoft.com/office/officeart/2005/8/layout/target3"/>
    <dgm:cxn modelId="{D319FC78-93E4-4274-B1B7-124DFA8D7F00}" type="presParOf" srcId="{50C26715-ABCB-4B4E-927B-4E7C75057463}" destId="{802E77FA-049B-45B7-A4BA-DB743009FA91}" srcOrd="1" destOrd="0" presId="urn:microsoft.com/office/officeart/2005/8/layout/target3"/>
    <dgm:cxn modelId="{8C81D585-3E31-4CFB-A094-B4ED353C9D6B}" type="presParOf" srcId="{50C26715-ABCB-4B4E-927B-4E7C75057463}" destId="{DD6A0301-FF45-4026-A5E3-A0FCE150A906}" srcOrd="2" destOrd="0" presId="urn:microsoft.com/office/officeart/2005/8/layout/target3"/>
    <dgm:cxn modelId="{4CD6E4B9-B235-4531-98DF-B51B8EECE2FC}" type="presParOf" srcId="{50C26715-ABCB-4B4E-927B-4E7C75057463}" destId="{689924A9-5E63-44B6-BC09-6D65262DAFAD}" srcOrd="3" destOrd="0" presId="urn:microsoft.com/office/officeart/2005/8/layout/target3"/>
    <dgm:cxn modelId="{A37B3309-78D4-4711-851D-73349962732A}" type="presParOf" srcId="{50C26715-ABCB-4B4E-927B-4E7C75057463}" destId="{7F0FD235-DD91-4424-B8E3-86C10AEBB3C9}" srcOrd="4" destOrd="0" presId="urn:microsoft.com/office/officeart/2005/8/layout/target3"/>
    <dgm:cxn modelId="{5BB8943A-5E2F-4742-8846-2EBE83144BA9}" type="presParOf" srcId="{50C26715-ABCB-4B4E-927B-4E7C75057463}" destId="{6B9598F3-7294-47DE-965E-E3876B7D13A9}" srcOrd="5" destOrd="0" presId="urn:microsoft.com/office/officeart/2005/8/layout/target3"/>
    <dgm:cxn modelId="{274043E8-80B1-4F5F-B5EA-9C3B6F0A059B}" type="presParOf" srcId="{50C26715-ABCB-4B4E-927B-4E7C75057463}" destId="{CF7054CE-0C1C-4B45-AB54-033ED99AA6EC}" srcOrd="6" destOrd="0" presId="urn:microsoft.com/office/officeart/2005/8/layout/target3"/>
    <dgm:cxn modelId="{78F5A712-7F3E-4229-AFC5-7C09C85ECE70}" type="presParOf" srcId="{50C26715-ABCB-4B4E-927B-4E7C75057463}" destId="{A9958D07-0852-4024-95FC-C0D717374EE0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A4A791-FBFF-429C-9081-2E3438655158}" type="doc">
      <dgm:prSet loTypeId="urn:microsoft.com/office/officeart/2005/8/layout/bProcess4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FB30F1-2F7A-47ED-9914-2FD90D2D9314}">
      <dgm:prSet/>
      <dgm:spPr/>
      <dgm:t>
        <a:bodyPr/>
        <a:lstStyle/>
        <a:p>
          <a:r>
            <a:rPr lang="en-US" b="0" i="0" dirty="0"/>
            <a:t>Data Selection</a:t>
          </a:r>
          <a:endParaRPr lang="en-US" dirty="0"/>
        </a:p>
      </dgm:t>
    </dgm:pt>
    <dgm:pt modelId="{E8270D49-5AF3-4A70-B447-E0D0D5C93E45}" type="parTrans" cxnId="{4D42CB94-0DB4-4724-8EAF-7618CC4CD704}">
      <dgm:prSet/>
      <dgm:spPr/>
      <dgm:t>
        <a:bodyPr/>
        <a:lstStyle/>
        <a:p>
          <a:endParaRPr lang="en-US"/>
        </a:p>
      </dgm:t>
    </dgm:pt>
    <dgm:pt modelId="{30575D6D-6A62-4029-940B-0CBCFF048834}" type="sibTrans" cxnId="{4D42CB94-0DB4-4724-8EAF-7618CC4CD704}">
      <dgm:prSet/>
      <dgm:spPr/>
      <dgm:t>
        <a:bodyPr/>
        <a:lstStyle/>
        <a:p>
          <a:endParaRPr lang="en-US"/>
        </a:p>
      </dgm:t>
    </dgm:pt>
    <dgm:pt modelId="{C2A1A325-6DE1-46F5-81B5-46559E6C5939}">
      <dgm:prSet/>
      <dgm:spPr/>
      <dgm:t>
        <a:bodyPr/>
        <a:lstStyle/>
        <a:p>
          <a:r>
            <a:rPr lang="en-US" b="0" i="0"/>
            <a:t>Model Deployment</a:t>
          </a:r>
          <a:endParaRPr lang="en-US"/>
        </a:p>
      </dgm:t>
    </dgm:pt>
    <dgm:pt modelId="{970D3B42-85B6-4876-816C-64558E79E711}" type="parTrans" cxnId="{7B61792B-780A-4934-A3F9-9478A592C08A}">
      <dgm:prSet/>
      <dgm:spPr/>
      <dgm:t>
        <a:bodyPr/>
        <a:lstStyle/>
        <a:p>
          <a:endParaRPr lang="en-US"/>
        </a:p>
      </dgm:t>
    </dgm:pt>
    <dgm:pt modelId="{C13F329F-776D-42FF-A147-504979B79810}" type="sibTrans" cxnId="{7B61792B-780A-4934-A3F9-9478A592C08A}">
      <dgm:prSet/>
      <dgm:spPr/>
      <dgm:t>
        <a:bodyPr/>
        <a:lstStyle/>
        <a:p>
          <a:endParaRPr lang="en-US"/>
        </a:p>
      </dgm:t>
    </dgm:pt>
    <dgm:pt modelId="{35C13F34-668C-4F31-80A6-3928617D3088}">
      <dgm:prSet/>
      <dgm:spPr/>
      <dgm:t>
        <a:bodyPr/>
        <a:lstStyle/>
        <a:p>
          <a:r>
            <a:rPr lang="en-US" b="0" i="0" dirty="0"/>
            <a:t>Data Preparation</a:t>
          </a:r>
          <a:endParaRPr lang="en-US" dirty="0"/>
        </a:p>
      </dgm:t>
    </dgm:pt>
    <dgm:pt modelId="{D32F0421-7D08-4C61-A78A-EBA086B7C4DE}" type="parTrans" cxnId="{B492CA58-5D9E-4D12-A7D2-E7832D656ED8}">
      <dgm:prSet/>
      <dgm:spPr/>
      <dgm:t>
        <a:bodyPr/>
        <a:lstStyle/>
        <a:p>
          <a:endParaRPr lang="en-US"/>
        </a:p>
      </dgm:t>
    </dgm:pt>
    <dgm:pt modelId="{C7C77532-363C-48D9-B36F-AAF061A8D864}" type="sibTrans" cxnId="{B492CA58-5D9E-4D12-A7D2-E7832D656ED8}">
      <dgm:prSet/>
      <dgm:spPr/>
      <dgm:t>
        <a:bodyPr/>
        <a:lstStyle/>
        <a:p>
          <a:endParaRPr lang="en-US"/>
        </a:p>
      </dgm:t>
    </dgm:pt>
    <dgm:pt modelId="{0EBF9AB0-F475-4F3D-8205-E5A51E11D2C0}">
      <dgm:prSet/>
      <dgm:spPr/>
      <dgm:t>
        <a:bodyPr/>
        <a:lstStyle/>
        <a:p>
          <a:r>
            <a:rPr lang="en-US" b="0" i="0" dirty="0"/>
            <a:t>Model Building</a:t>
          </a:r>
          <a:endParaRPr lang="en-US" dirty="0"/>
        </a:p>
      </dgm:t>
    </dgm:pt>
    <dgm:pt modelId="{03327D33-0302-46CA-AABB-7866201D9097}" type="parTrans" cxnId="{08C35565-19C4-45F7-B1DF-8FF54EB47012}">
      <dgm:prSet/>
      <dgm:spPr/>
      <dgm:t>
        <a:bodyPr/>
        <a:lstStyle/>
        <a:p>
          <a:endParaRPr lang="en-US"/>
        </a:p>
      </dgm:t>
    </dgm:pt>
    <dgm:pt modelId="{15075A86-0465-475A-A28B-90B1F38BB3F0}" type="sibTrans" cxnId="{08C35565-19C4-45F7-B1DF-8FF54EB47012}">
      <dgm:prSet/>
      <dgm:spPr/>
      <dgm:t>
        <a:bodyPr/>
        <a:lstStyle/>
        <a:p>
          <a:endParaRPr lang="en-US"/>
        </a:p>
      </dgm:t>
    </dgm:pt>
    <dgm:pt modelId="{AC6BADB7-0838-4597-95B2-E81B53A42F4D}">
      <dgm:prSet/>
      <dgm:spPr/>
      <dgm:t>
        <a:bodyPr/>
        <a:lstStyle/>
        <a:p>
          <a:r>
            <a:rPr lang="en-US" b="0" i="0" dirty="0"/>
            <a:t>Model Evaluation</a:t>
          </a:r>
          <a:endParaRPr lang="en-US" dirty="0"/>
        </a:p>
      </dgm:t>
    </dgm:pt>
    <dgm:pt modelId="{AD97AFC6-AB48-4AF9-A611-7A7102E03B01}" type="parTrans" cxnId="{568B2355-5B7C-4509-A611-64A20AE173E9}">
      <dgm:prSet/>
      <dgm:spPr/>
      <dgm:t>
        <a:bodyPr/>
        <a:lstStyle/>
        <a:p>
          <a:endParaRPr lang="en-US"/>
        </a:p>
      </dgm:t>
    </dgm:pt>
    <dgm:pt modelId="{0B8AC940-D706-4038-8D7A-856386C6FFD7}" type="sibTrans" cxnId="{568B2355-5B7C-4509-A611-64A20AE173E9}">
      <dgm:prSet/>
      <dgm:spPr/>
      <dgm:t>
        <a:bodyPr/>
        <a:lstStyle/>
        <a:p>
          <a:endParaRPr lang="en-US"/>
        </a:p>
      </dgm:t>
    </dgm:pt>
    <dgm:pt modelId="{892F29B8-78FA-4C28-A64A-BE994CAA304F}">
      <dgm:prSet/>
      <dgm:spPr/>
      <dgm:t>
        <a:bodyPr/>
        <a:lstStyle/>
        <a:p>
          <a:r>
            <a:rPr lang="en-US" b="0" i="0" dirty="0"/>
            <a:t>Save Best Model</a:t>
          </a:r>
          <a:endParaRPr lang="en-US" dirty="0"/>
        </a:p>
      </dgm:t>
    </dgm:pt>
    <dgm:pt modelId="{89E35A74-3477-4A53-9289-60A0DCB11ABE}" type="parTrans" cxnId="{1DEB6035-82D3-4ADE-BA93-DD67E23B34B6}">
      <dgm:prSet/>
      <dgm:spPr/>
      <dgm:t>
        <a:bodyPr/>
        <a:lstStyle/>
        <a:p>
          <a:endParaRPr lang="en-US"/>
        </a:p>
      </dgm:t>
    </dgm:pt>
    <dgm:pt modelId="{261BB54A-F308-45FA-8813-5F3F7656E440}" type="sibTrans" cxnId="{1DEB6035-82D3-4ADE-BA93-DD67E23B34B6}">
      <dgm:prSet/>
      <dgm:spPr/>
      <dgm:t>
        <a:bodyPr/>
        <a:lstStyle/>
        <a:p>
          <a:endParaRPr lang="en-US"/>
        </a:p>
      </dgm:t>
    </dgm:pt>
    <dgm:pt modelId="{3E694FDA-5246-4A9A-B9BD-2F5BC20689A7}">
      <dgm:prSet/>
      <dgm:spPr/>
      <dgm:t>
        <a:bodyPr/>
        <a:lstStyle/>
        <a:p>
          <a:r>
            <a:rPr lang="en-US" b="0" i="0" dirty="0"/>
            <a:t>Data Preprocessing</a:t>
          </a:r>
          <a:endParaRPr lang="en-US" dirty="0"/>
        </a:p>
      </dgm:t>
    </dgm:pt>
    <dgm:pt modelId="{18C3BBEB-930B-4D5A-A770-76C89DEF1F76}" type="parTrans" cxnId="{AF572A8B-0641-4286-9D06-4CBAA48B227C}">
      <dgm:prSet/>
      <dgm:spPr/>
      <dgm:t>
        <a:bodyPr/>
        <a:lstStyle/>
        <a:p>
          <a:endParaRPr lang="en-US"/>
        </a:p>
      </dgm:t>
    </dgm:pt>
    <dgm:pt modelId="{3AEF2EC0-C278-461C-A431-1A6553F096F3}" type="sibTrans" cxnId="{AF572A8B-0641-4286-9D06-4CBAA48B227C}">
      <dgm:prSet/>
      <dgm:spPr/>
      <dgm:t>
        <a:bodyPr/>
        <a:lstStyle/>
        <a:p>
          <a:endParaRPr lang="en-US"/>
        </a:p>
      </dgm:t>
    </dgm:pt>
    <dgm:pt modelId="{BBBA3627-6BFF-4931-964B-317EFA2C0FC7}" type="pres">
      <dgm:prSet presAssocID="{D2A4A791-FBFF-429C-9081-2E3438655158}" presName="Name0" presStyleCnt="0">
        <dgm:presLayoutVars>
          <dgm:dir/>
          <dgm:resizeHandles/>
        </dgm:presLayoutVars>
      </dgm:prSet>
      <dgm:spPr/>
    </dgm:pt>
    <dgm:pt modelId="{55235758-88BE-4C7F-B512-98BA5B1D0C99}" type="pres">
      <dgm:prSet presAssocID="{2CFB30F1-2F7A-47ED-9914-2FD90D2D9314}" presName="compNode" presStyleCnt="0"/>
      <dgm:spPr/>
    </dgm:pt>
    <dgm:pt modelId="{895E00FC-FF3A-4131-987C-EB5DED4A272E}" type="pres">
      <dgm:prSet presAssocID="{2CFB30F1-2F7A-47ED-9914-2FD90D2D9314}" presName="dummyConnPt" presStyleCnt="0"/>
      <dgm:spPr/>
    </dgm:pt>
    <dgm:pt modelId="{1FA1FE7F-BCF5-4879-8C3C-81BF91E0A65F}" type="pres">
      <dgm:prSet presAssocID="{2CFB30F1-2F7A-47ED-9914-2FD90D2D9314}" presName="node" presStyleLbl="node1" presStyleIdx="0" presStyleCnt="7">
        <dgm:presLayoutVars>
          <dgm:bulletEnabled val="1"/>
        </dgm:presLayoutVars>
      </dgm:prSet>
      <dgm:spPr/>
    </dgm:pt>
    <dgm:pt modelId="{540C1788-60DC-4BA3-BF0E-0951F6BAAC14}" type="pres">
      <dgm:prSet presAssocID="{30575D6D-6A62-4029-940B-0CBCFF048834}" presName="sibTrans" presStyleLbl="bgSibTrans2D1" presStyleIdx="0" presStyleCnt="6"/>
      <dgm:spPr/>
    </dgm:pt>
    <dgm:pt modelId="{5E73FA90-3F80-4EB5-9701-8C3EA3D81A8A}" type="pres">
      <dgm:prSet presAssocID="{35C13F34-668C-4F31-80A6-3928617D3088}" presName="compNode" presStyleCnt="0"/>
      <dgm:spPr/>
    </dgm:pt>
    <dgm:pt modelId="{F4163B6B-399C-4104-9200-9CCC013C2891}" type="pres">
      <dgm:prSet presAssocID="{35C13F34-668C-4F31-80A6-3928617D3088}" presName="dummyConnPt" presStyleCnt="0"/>
      <dgm:spPr/>
    </dgm:pt>
    <dgm:pt modelId="{B4F95135-7127-4535-961B-1088424AD3C7}" type="pres">
      <dgm:prSet presAssocID="{35C13F34-668C-4F31-80A6-3928617D3088}" presName="node" presStyleLbl="node1" presStyleIdx="1" presStyleCnt="7">
        <dgm:presLayoutVars>
          <dgm:bulletEnabled val="1"/>
        </dgm:presLayoutVars>
      </dgm:prSet>
      <dgm:spPr/>
    </dgm:pt>
    <dgm:pt modelId="{99853A18-F0C4-4AFD-A9F1-2F1902706A87}" type="pres">
      <dgm:prSet presAssocID="{C7C77532-363C-48D9-B36F-AAF061A8D864}" presName="sibTrans" presStyleLbl="bgSibTrans2D1" presStyleIdx="1" presStyleCnt="6"/>
      <dgm:spPr/>
    </dgm:pt>
    <dgm:pt modelId="{3D6D8434-B325-4880-84A9-B58B5D03CD04}" type="pres">
      <dgm:prSet presAssocID="{3E694FDA-5246-4A9A-B9BD-2F5BC20689A7}" presName="compNode" presStyleCnt="0"/>
      <dgm:spPr/>
    </dgm:pt>
    <dgm:pt modelId="{FF5FAD0C-7941-4AA2-A913-DEBBEACFE243}" type="pres">
      <dgm:prSet presAssocID="{3E694FDA-5246-4A9A-B9BD-2F5BC20689A7}" presName="dummyConnPt" presStyleCnt="0"/>
      <dgm:spPr/>
    </dgm:pt>
    <dgm:pt modelId="{9FF6E3CA-39DF-407D-A8F7-08A78D28FE5F}" type="pres">
      <dgm:prSet presAssocID="{3E694FDA-5246-4A9A-B9BD-2F5BC20689A7}" presName="node" presStyleLbl="node1" presStyleIdx="2" presStyleCnt="7">
        <dgm:presLayoutVars>
          <dgm:bulletEnabled val="1"/>
        </dgm:presLayoutVars>
      </dgm:prSet>
      <dgm:spPr/>
    </dgm:pt>
    <dgm:pt modelId="{23E20AF2-E013-4B86-85C5-EC1FCD9B3962}" type="pres">
      <dgm:prSet presAssocID="{3AEF2EC0-C278-461C-A431-1A6553F096F3}" presName="sibTrans" presStyleLbl="bgSibTrans2D1" presStyleIdx="2" presStyleCnt="6"/>
      <dgm:spPr/>
    </dgm:pt>
    <dgm:pt modelId="{0187771F-BA66-4224-A45A-7D2CD6B1F567}" type="pres">
      <dgm:prSet presAssocID="{0EBF9AB0-F475-4F3D-8205-E5A51E11D2C0}" presName="compNode" presStyleCnt="0"/>
      <dgm:spPr/>
    </dgm:pt>
    <dgm:pt modelId="{F4ABECAA-5A91-47E5-B13A-9B0952AE9394}" type="pres">
      <dgm:prSet presAssocID="{0EBF9AB0-F475-4F3D-8205-E5A51E11D2C0}" presName="dummyConnPt" presStyleCnt="0"/>
      <dgm:spPr/>
    </dgm:pt>
    <dgm:pt modelId="{A8A4F241-D302-40A1-9CF7-0551C059BE61}" type="pres">
      <dgm:prSet presAssocID="{0EBF9AB0-F475-4F3D-8205-E5A51E11D2C0}" presName="node" presStyleLbl="node1" presStyleIdx="3" presStyleCnt="7">
        <dgm:presLayoutVars>
          <dgm:bulletEnabled val="1"/>
        </dgm:presLayoutVars>
      </dgm:prSet>
      <dgm:spPr/>
    </dgm:pt>
    <dgm:pt modelId="{7F391DC7-9817-4FC7-BFEF-2A13347BB2AE}" type="pres">
      <dgm:prSet presAssocID="{15075A86-0465-475A-A28B-90B1F38BB3F0}" presName="sibTrans" presStyleLbl="bgSibTrans2D1" presStyleIdx="3" presStyleCnt="6"/>
      <dgm:spPr/>
    </dgm:pt>
    <dgm:pt modelId="{4E1E7DF2-F8D5-4EEE-9FE4-1FABBF70712D}" type="pres">
      <dgm:prSet presAssocID="{AC6BADB7-0838-4597-95B2-E81B53A42F4D}" presName="compNode" presStyleCnt="0"/>
      <dgm:spPr/>
    </dgm:pt>
    <dgm:pt modelId="{CE9DB586-DDE4-4DC8-B77D-E53665501452}" type="pres">
      <dgm:prSet presAssocID="{AC6BADB7-0838-4597-95B2-E81B53A42F4D}" presName="dummyConnPt" presStyleCnt="0"/>
      <dgm:spPr/>
    </dgm:pt>
    <dgm:pt modelId="{CD57566C-6635-4B2B-8C7B-F07D18AEF2CC}" type="pres">
      <dgm:prSet presAssocID="{AC6BADB7-0838-4597-95B2-E81B53A42F4D}" presName="node" presStyleLbl="node1" presStyleIdx="4" presStyleCnt="7">
        <dgm:presLayoutVars>
          <dgm:bulletEnabled val="1"/>
        </dgm:presLayoutVars>
      </dgm:prSet>
      <dgm:spPr/>
    </dgm:pt>
    <dgm:pt modelId="{0F336DF6-8543-4C36-BFD4-D75F713B1804}" type="pres">
      <dgm:prSet presAssocID="{0B8AC940-D706-4038-8D7A-856386C6FFD7}" presName="sibTrans" presStyleLbl="bgSibTrans2D1" presStyleIdx="4" presStyleCnt="6"/>
      <dgm:spPr/>
    </dgm:pt>
    <dgm:pt modelId="{BBC2179B-CDED-4776-9AF5-E9FAC7F4E6E6}" type="pres">
      <dgm:prSet presAssocID="{892F29B8-78FA-4C28-A64A-BE994CAA304F}" presName="compNode" presStyleCnt="0"/>
      <dgm:spPr/>
    </dgm:pt>
    <dgm:pt modelId="{6989E44C-9F0D-4C00-86F6-1CC518AEBEBC}" type="pres">
      <dgm:prSet presAssocID="{892F29B8-78FA-4C28-A64A-BE994CAA304F}" presName="dummyConnPt" presStyleCnt="0"/>
      <dgm:spPr/>
    </dgm:pt>
    <dgm:pt modelId="{952E516F-A628-453F-B65A-08E9A5E53893}" type="pres">
      <dgm:prSet presAssocID="{892F29B8-78FA-4C28-A64A-BE994CAA304F}" presName="node" presStyleLbl="node1" presStyleIdx="5" presStyleCnt="7">
        <dgm:presLayoutVars>
          <dgm:bulletEnabled val="1"/>
        </dgm:presLayoutVars>
      </dgm:prSet>
      <dgm:spPr/>
    </dgm:pt>
    <dgm:pt modelId="{FE4089C5-BFF6-4385-BC8C-48E1E2E083A3}" type="pres">
      <dgm:prSet presAssocID="{261BB54A-F308-45FA-8813-5F3F7656E440}" presName="sibTrans" presStyleLbl="bgSibTrans2D1" presStyleIdx="5" presStyleCnt="6"/>
      <dgm:spPr/>
    </dgm:pt>
    <dgm:pt modelId="{E61D9709-7131-49BA-9473-FD197881E4FE}" type="pres">
      <dgm:prSet presAssocID="{C2A1A325-6DE1-46F5-81B5-46559E6C5939}" presName="compNode" presStyleCnt="0"/>
      <dgm:spPr/>
    </dgm:pt>
    <dgm:pt modelId="{4BC38A64-DBF8-458B-929F-200B43E6C943}" type="pres">
      <dgm:prSet presAssocID="{C2A1A325-6DE1-46F5-81B5-46559E6C5939}" presName="dummyConnPt" presStyleCnt="0"/>
      <dgm:spPr/>
    </dgm:pt>
    <dgm:pt modelId="{80930EBE-7AC7-445D-A007-C4761DDD0B03}" type="pres">
      <dgm:prSet presAssocID="{C2A1A325-6DE1-46F5-81B5-46559E6C5939}" presName="node" presStyleLbl="node1" presStyleIdx="6" presStyleCnt="7">
        <dgm:presLayoutVars>
          <dgm:bulletEnabled val="1"/>
        </dgm:presLayoutVars>
      </dgm:prSet>
      <dgm:spPr/>
    </dgm:pt>
  </dgm:ptLst>
  <dgm:cxnLst>
    <dgm:cxn modelId="{6AF91408-29E0-46A4-9EED-2115D85023CC}" type="presOf" srcId="{D2A4A791-FBFF-429C-9081-2E3438655158}" destId="{BBBA3627-6BFF-4931-964B-317EFA2C0FC7}" srcOrd="0" destOrd="0" presId="urn:microsoft.com/office/officeart/2005/8/layout/bProcess4"/>
    <dgm:cxn modelId="{0133750C-D55A-4668-ACC6-2CE030EB19C1}" type="presOf" srcId="{15075A86-0465-475A-A28B-90B1F38BB3F0}" destId="{7F391DC7-9817-4FC7-BFEF-2A13347BB2AE}" srcOrd="0" destOrd="0" presId="urn:microsoft.com/office/officeart/2005/8/layout/bProcess4"/>
    <dgm:cxn modelId="{4E5F2F15-0DB2-4883-A4D7-BED476ED72A0}" type="presOf" srcId="{C2A1A325-6DE1-46F5-81B5-46559E6C5939}" destId="{80930EBE-7AC7-445D-A007-C4761DDD0B03}" srcOrd="0" destOrd="0" presId="urn:microsoft.com/office/officeart/2005/8/layout/bProcess4"/>
    <dgm:cxn modelId="{5287CF25-BF11-47C8-B638-CBBD357D9F0B}" type="presOf" srcId="{C7C77532-363C-48D9-B36F-AAF061A8D864}" destId="{99853A18-F0C4-4AFD-A9F1-2F1902706A87}" srcOrd="0" destOrd="0" presId="urn:microsoft.com/office/officeart/2005/8/layout/bProcess4"/>
    <dgm:cxn modelId="{7B61792B-780A-4934-A3F9-9478A592C08A}" srcId="{D2A4A791-FBFF-429C-9081-2E3438655158}" destId="{C2A1A325-6DE1-46F5-81B5-46559E6C5939}" srcOrd="6" destOrd="0" parTransId="{970D3B42-85B6-4876-816C-64558E79E711}" sibTransId="{C13F329F-776D-42FF-A147-504979B79810}"/>
    <dgm:cxn modelId="{9C19BB2E-EB9D-41F2-8396-F91B7550BA1E}" type="presOf" srcId="{3AEF2EC0-C278-461C-A431-1A6553F096F3}" destId="{23E20AF2-E013-4B86-85C5-EC1FCD9B3962}" srcOrd="0" destOrd="0" presId="urn:microsoft.com/office/officeart/2005/8/layout/bProcess4"/>
    <dgm:cxn modelId="{1DEB6035-82D3-4ADE-BA93-DD67E23B34B6}" srcId="{D2A4A791-FBFF-429C-9081-2E3438655158}" destId="{892F29B8-78FA-4C28-A64A-BE994CAA304F}" srcOrd="5" destOrd="0" parTransId="{89E35A74-3477-4A53-9289-60A0DCB11ABE}" sibTransId="{261BB54A-F308-45FA-8813-5F3F7656E440}"/>
    <dgm:cxn modelId="{33167A3F-0EF8-42AE-BBDC-B90F384D6E3B}" type="presOf" srcId="{3E694FDA-5246-4A9A-B9BD-2F5BC20689A7}" destId="{9FF6E3CA-39DF-407D-A8F7-08A78D28FE5F}" srcOrd="0" destOrd="0" presId="urn:microsoft.com/office/officeart/2005/8/layout/bProcess4"/>
    <dgm:cxn modelId="{4EC45361-155A-4AF7-9CD5-F354822020E4}" type="presOf" srcId="{AC6BADB7-0838-4597-95B2-E81B53A42F4D}" destId="{CD57566C-6635-4B2B-8C7B-F07D18AEF2CC}" srcOrd="0" destOrd="0" presId="urn:microsoft.com/office/officeart/2005/8/layout/bProcess4"/>
    <dgm:cxn modelId="{08C35565-19C4-45F7-B1DF-8FF54EB47012}" srcId="{D2A4A791-FBFF-429C-9081-2E3438655158}" destId="{0EBF9AB0-F475-4F3D-8205-E5A51E11D2C0}" srcOrd="3" destOrd="0" parTransId="{03327D33-0302-46CA-AABB-7866201D9097}" sibTransId="{15075A86-0465-475A-A28B-90B1F38BB3F0}"/>
    <dgm:cxn modelId="{1B8F8250-3303-4D0B-855E-27A7FBFB1E52}" type="presOf" srcId="{892F29B8-78FA-4C28-A64A-BE994CAA304F}" destId="{952E516F-A628-453F-B65A-08E9A5E53893}" srcOrd="0" destOrd="0" presId="urn:microsoft.com/office/officeart/2005/8/layout/bProcess4"/>
    <dgm:cxn modelId="{F6837C72-B789-4BB9-8317-A51181C6C98A}" type="presOf" srcId="{30575D6D-6A62-4029-940B-0CBCFF048834}" destId="{540C1788-60DC-4BA3-BF0E-0951F6BAAC14}" srcOrd="0" destOrd="0" presId="urn:microsoft.com/office/officeart/2005/8/layout/bProcess4"/>
    <dgm:cxn modelId="{568B2355-5B7C-4509-A611-64A20AE173E9}" srcId="{D2A4A791-FBFF-429C-9081-2E3438655158}" destId="{AC6BADB7-0838-4597-95B2-E81B53A42F4D}" srcOrd="4" destOrd="0" parTransId="{AD97AFC6-AB48-4AF9-A611-7A7102E03B01}" sibTransId="{0B8AC940-D706-4038-8D7A-856386C6FFD7}"/>
    <dgm:cxn modelId="{B492CA58-5D9E-4D12-A7D2-E7832D656ED8}" srcId="{D2A4A791-FBFF-429C-9081-2E3438655158}" destId="{35C13F34-668C-4F31-80A6-3928617D3088}" srcOrd="1" destOrd="0" parTransId="{D32F0421-7D08-4C61-A78A-EBA086B7C4DE}" sibTransId="{C7C77532-363C-48D9-B36F-AAF061A8D864}"/>
    <dgm:cxn modelId="{82BBE37F-5B8C-44C9-A0DF-89EBC54A7070}" type="presOf" srcId="{2CFB30F1-2F7A-47ED-9914-2FD90D2D9314}" destId="{1FA1FE7F-BCF5-4879-8C3C-81BF91E0A65F}" srcOrd="0" destOrd="0" presId="urn:microsoft.com/office/officeart/2005/8/layout/bProcess4"/>
    <dgm:cxn modelId="{AF572A8B-0641-4286-9D06-4CBAA48B227C}" srcId="{D2A4A791-FBFF-429C-9081-2E3438655158}" destId="{3E694FDA-5246-4A9A-B9BD-2F5BC20689A7}" srcOrd="2" destOrd="0" parTransId="{18C3BBEB-930B-4D5A-A770-76C89DEF1F76}" sibTransId="{3AEF2EC0-C278-461C-A431-1A6553F096F3}"/>
    <dgm:cxn modelId="{4D42CB94-0DB4-4724-8EAF-7618CC4CD704}" srcId="{D2A4A791-FBFF-429C-9081-2E3438655158}" destId="{2CFB30F1-2F7A-47ED-9914-2FD90D2D9314}" srcOrd="0" destOrd="0" parTransId="{E8270D49-5AF3-4A70-B447-E0D0D5C93E45}" sibTransId="{30575D6D-6A62-4029-940B-0CBCFF048834}"/>
    <dgm:cxn modelId="{4F31ABB9-ADD8-4738-8218-72D5791FDF85}" type="presOf" srcId="{0B8AC940-D706-4038-8D7A-856386C6FFD7}" destId="{0F336DF6-8543-4C36-BFD4-D75F713B1804}" srcOrd="0" destOrd="0" presId="urn:microsoft.com/office/officeart/2005/8/layout/bProcess4"/>
    <dgm:cxn modelId="{1E6ADCC1-13B7-4CFB-AA09-2857DEF4D70F}" type="presOf" srcId="{0EBF9AB0-F475-4F3D-8205-E5A51E11D2C0}" destId="{A8A4F241-D302-40A1-9CF7-0551C059BE61}" srcOrd="0" destOrd="0" presId="urn:microsoft.com/office/officeart/2005/8/layout/bProcess4"/>
    <dgm:cxn modelId="{87A7AFC8-6F39-475E-8618-E5146C99AF5B}" type="presOf" srcId="{261BB54A-F308-45FA-8813-5F3F7656E440}" destId="{FE4089C5-BFF6-4385-BC8C-48E1E2E083A3}" srcOrd="0" destOrd="0" presId="urn:microsoft.com/office/officeart/2005/8/layout/bProcess4"/>
    <dgm:cxn modelId="{980934F6-7CB1-4C81-9004-3B48CE73124C}" type="presOf" srcId="{35C13F34-668C-4F31-80A6-3928617D3088}" destId="{B4F95135-7127-4535-961B-1088424AD3C7}" srcOrd="0" destOrd="0" presId="urn:microsoft.com/office/officeart/2005/8/layout/bProcess4"/>
    <dgm:cxn modelId="{A0A8DE09-24CD-4615-AD38-C054F836559E}" type="presParOf" srcId="{BBBA3627-6BFF-4931-964B-317EFA2C0FC7}" destId="{55235758-88BE-4C7F-B512-98BA5B1D0C99}" srcOrd="0" destOrd="0" presId="urn:microsoft.com/office/officeart/2005/8/layout/bProcess4"/>
    <dgm:cxn modelId="{93B82B92-E4E6-4C33-A57E-571FF2560BFE}" type="presParOf" srcId="{55235758-88BE-4C7F-B512-98BA5B1D0C99}" destId="{895E00FC-FF3A-4131-987C-EB5DED4A272E}" srcOrd="0" destOrd="0" presId="urn:microsoft.com/office/officeart/2005/8/layout/bProcess4"/>
    <dgm:cxn modelId="{D44B41C5-7696-4D91-AF56-E6D187FA941D}" type="presParOf" srcId="{55235758-88BE-4C7F-B512-98BA5B1D0C99}" destId="{1FA1FE7F-BCF5-4879-8C3C-81BF91E0A65F}" srcOrd="1" destOrd="0" presId="urn:microsoft.com/office/officeart/2005/8/layout/bProcess4"/>
    <dgm:cxn modelId="{C9A39C87-794B-41F3-8982-046BB96C88D6}" type="presParOf" srcId="{BBBA3627-6BFF-4931-964B-317EFA2C0FC7}" destId="{540C1788-60DC-4BA3-BF0E-0951F6BAAC14}" srcOrd="1" destOrd="0" presId="urn:microsoft.com/office/officeart/2005/8/layout/bProcess4"/>
    <dgm:cxn modelId="{6019BDC7-54AD-4572-AB06-148DE61C92B6}" type="presParOf" srcId="{BBBA3627-6BFF-4931-964B-317EFA2C0FC7}" destId="{5E73FA90-3F80-4EB5-9701-8C3EA3D81A8A}" srcOrd="2" destOrd="0" presId="urn:microsoft.com/office/officeart/2005/8/layout/bProcess4"/>
    <dgm:cxn modelId="{26C42C10-7232-4B36-A39B-E0833039F4B4}" type="presParOf" srcId="{5E73FA90-3F80-4EB5-9701-8C3EA3D81A8A}" destId="{F4163B6B-399C-4104-9200-9CCC013C2891}" srcOrd="0" destOrd="0" presId="urn:microsoft.com/office/officeart/2005/8/layout/bProcess4"/>
    <dgm:cxn modelId="{2E977AED-08CB-4695-8E3A-D84CD4DD06DA}" type="presParOf" srcId="{5E73FA90-3F80-4EB5-9701-8C3EA3D81A8A}" destId="{B4F95135-7127-4535-961B-1088424AD3C7}" srcOrd="1" destOrd="0" presId="urn:microsoft.com/office/officeart/2005/8/layout/bProcess4"/>
    <dgm:cxn modelId="{C3988CEC-C050-4B41-8037-732F6755D15C}" type="presParOf" srcId="{BBBA3627-6BFF-4931-964B-317EFA2C0FC7}" destId="{99853A18-F0C4-4AFD-A9F1-2F1902706A87}" srcOrd="3" destOrd="0" presId="urn:microsoft.com/office/officeart/2005/8/layout/bProcess4"/>
    <dgm:cxn modelId="{DFF645BD-10F5-42EE-890E-2301B7853D3A}" type="presParOf" srcId="{BBBA3627-6BFF-4931-964B-317EFA2C0FC7}" destId="{3D6D8434-B325-4880-84A9-B58B5D03CD04}" srcOrd="4" destOrd="0" presId="urn:microsoft.com/office/officeart/2005/8/layout/bProcess4"/>
    <dgm:cxn modelId="{3EB16646-65E4-48E7-8ED6-5A43737CAEC2}" type="presParOf" srcId="{3D6D8434-B325-4880-84A9-B58B5D03CD04}" destId="{FF5FAD0C-7941-4AA2-A913-DEBBEACFE243}" srcOrd="0" destOrd="0" presId="urn:microsoft.com/office/officeart/2005/8/layout/bProcess4"/>
    <dgm:cxn modelId="{D660BA12-7F9D-473D-90F3-059666B61253}" type="presParOf" srcId="{3D6D8434-B325-4880-84A9-B58B5D03CD04}" destId="{9FF6E3CA-39DF-407D-A8F7-08A78D28FE5F}" srcOrd="1" destOrd="0" presId="urn:microsoft.com/office/officeart/2005/8/layout/bProcess4"/>
    <dgm:cxn modelId="{1FF34B7A-1CD3-408B-854C-902E45818306}" type="presParOf" srcId="{BBBA3627-6BFF-4931-964B-317EFA2C0FC7}" destId="{23E20AF2-E013-4B86-85C5-EC1FCD9B3962}" srcOrd="5" destOrd="0" presId="urn:microsoft.com/office/officeart/2005/8/layout/bProcess4"/>
    <dgm:cxn modelId="{49D0A47A-CAA4-4349-A66E-D191B3FEDFE2}" type="presParOf" srcId="{BBBA3627-6BFF-4931-964B-317EFA2C0FC7}" destId="{0187771F-BA66-4224-A45A-7D2CD6B1F567}" srcOrd="6" destOrd="0" presId="urn:microsoft.com/office/officeart/2005/8/layout/bProcess4"/>
    <dgm:cxn modelId="{1830686E-ED4D-4C5C-A0EB-3643925441E4}" type="presParOf" srcId="{0187771F-BA66-4224-A45A-7D2CD6B1F567}" destId="{F4ABECAA-5A91-47E5-B13A-9B0952AE9394}" srcOrd="0" destOrd="0" presId="urn:microsoft.com/office/officeart/2005/8/layout/bProcess4"/>
    <dgm:cxn modelId="{64F51CF0-5CD2-4ADE-B493-F505BC72B6B0}" type="presParOf" srcId="{0187771F-BA66-4224-A45A-7D2CD6B1F567}" destId="{A8A4F241-D302-40A1-9CF7-0551C059BE61}" srcOrd="1" destOrd="0" presId="urn:microsoft.com/office/officeart/2005/8/layout/bProcess4"/>
    <dgm:cxn modelId="{DB5420F3-BE9A-49F6-A07A-845F65099EB7}" type="presParOf" srcId="{BBBA3627-6BFF-4931-964B-317EFA2C0FC7}" destId="{7F391DC7-9817-4FC7-BFEF-2A13347BB2AE}" srcOrd="7" destOrd="0" presId="urn:microsoft.com/office/officeart/2005/8/layout/bProcess4"/>
    <dgm:cxn modelId="{1D46D2C1-0442-4F75-B5D9-CDBB1CC45F9D}" type="presParOf" srcId="{BBBA3627-6BFF-4931-964B-317EFA2C0FC7}" destId="{4E1E7DF2-F8D5-4EEE-9FE4-1FABBF70712D}" srcOrd="8" destOrd="0" presId="urn:microsoft.com/office/officeart/2005/8/layout/bProcess4"/>
    <dgm:cxn modelId="{4E989358-D70C-402F-A016-9496BC0D27CD}" type="presParOf" srcId="{4E1E7DF2-F8D5-4EEE-9FE4-1FABBF70712D}" destId="{CE9DB586-DDE4-4DC8-B77D-E53665501452}" srcOrd="0" destOrd="0" presId="urn:microsoft.com/office/officeart/2005/8/layout/bProcess4"/>
    <dgm:cxn modelId="{287FAF7F-EAB8-453D-9B16-CD7560ECED95}" type="presParOf" srcId="{4E1E7DF2-F8D5-4EEE-9FE4-1FABBF70712D}" destId="{CD57566C-6635-4B2B-8C7B-F07D18AEF2CC}" srcOrd="1" destOrd="0" presId="urn:microsoft.com/office/officeart/2005/8/layout/bProcess4"/>
    <dgm:cxn modelId="{09C75AD7-2319-4798-B20E-5BD428DA1E1A}" type="presParOf" srcId="{BBBA3627-6BFF-4931-964B-317EFA2C0FC7}" destId="{0F336DF6-8543-4C36-BFD4-D75F713B1804}" srcOrd="9" destOrd="0" presId="urn:microsoft.com/office/officeart/2005/8/layout/bProcess4"/>
    <dgm:cxn modelId="{2423BE15-2B8E-4A4E-9405-836E2678C44C}" type="presParOf" srcId="{BBBA3627-6BFF-4931-964B-317EFA2C0FC7}" destId="{BBC2179B-CDED-4776-9AF5-E9FAC7F4E6E6}" srcOrd="10" destOrd="0" presId="urn:microsoft.com/office/officeart/2005/8/layout/bProcess4"/>
    <dgm:cxn modelId="{7FD78B06-2377-446C-AC9F-463C1EF07773}" type="presParOf" srcId="{BBC2179B-CDED-4776-9AF5-E9FAC7F4E6E6}" destId="{6989E44C-9F0D-4C00-86F6-1CC518AEBEBC}" srcOrd="0" destOrd="0" presId="urn:microsoft.com/office/officeart/2005/8/layout/bProcess4"/>
    <dgm:cxn modelId="{485E2CB9-CAE9-4CF6-AAB0-7D5621DB6D00}" type="presParOf" srcId="{BBC2179B-CDED-4776-9AF5-E9FAC7F4E6E6}" destId="{952E516F-A628-453F-B65A-08E9A5E53893}" srcOrd="1" destOrd="0" presId="urn:microsoft.com/office/officeart/2005/8/layout/bProcess4"/>
    <dgm:cxn modelId="{8BE3BF3D-23DF-47A6-AFF6-EB34052882FD}" type="presParOf" srcId="{BBBA3627-6BFF-4931-964B-317EFA2C0FC7}" destId="{FE4089C5-BFF6-4385-BC8C-48E1E2E083A3}" srcOrd="11" destOrd="0" presId="urn:microsoft.com/office/officeart/2005/8/layout/bProcess4"/>
    <dgm:cxn modelId="{90086F8A-AD38-4007-9751-0579BC53DAF7}" type="presParOf" srcId="{BBBA3627-6BFF-4931-964B-317EFA2C0FC7}" destId="{E61D9709-7131-49BA-9473-FD197881E4FE}" srcOrd="12" destOrd="0" presId="urn:microsoft.com/office/officeart/2005/8/layout/bProcess4"/>
    <dgm:cxn modelId="{1049FE32-F750-4FE1-BEDF-D70F93BC09A3}" type="presParOf" srcId="{E61D9709-7131-49BA-9473-FD197881E4FE}" destId="{4BC38A64-DBF8-458B-929F-200B43E6C943}" srcOrd="0" destOrd="0" presId="urn:microsoft.com/office/officeart/2005/8/layout/bProcess4"/>
    <dgm:cxn modelId="{0B9879BC-9410-45D9-B89D-129BCFBB078D}" type="presParOf" srcId="{E61D9709-7131-49BA-9473-FD197881E4FE}" destId="{80930EBE-7AC7-445D-A007-C4761DDD0B0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AF208-6692-41CC-BD1E-B1ED4D2E1A55}">
      <dsp:nvSpPr>
        <dsp:cNvPr id="0" name=""/>
        <dsp:cNvSpPr/>
      </dsp:nvSpPr>
      <dsp:spPr>
        <a:xfrm>
          <a:off x="0" y="0"/>
          <a:ext cx="3444238" cy="34442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A0301-FF45-4026-A5E3-A0FCE150A906}">
      <dsp:nvSpPr>
        <dsp:cNvPr id="0" name=""/>
        <dsp:cNvSpPr/>
      </dsp:nvSpPr>
      <dsp:spPr>
        <a:xfrm>
          <a:off x="1722119" y="0"/>
          <a:ext cx="7161107" cy="3444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Aim: To develop an end-to-end system for leaf disease identification and treatment recommendation. </a:t>
          </a:r>
        </a:p>
      </dsp:txBody>
      <dsp:txXfrm>
        <a:off x="1722119" y="0"/>
        <a:ext cx="7161107" cy="1636013"/>
      </dsp:txXfrm>
    </dsp:sp>
    <dsp:sp modelId="{7F0FD235-DD91-4424-B8E3-86C10AEBB3C9}">
      <dsp:nvSpPr>
        <dsp:cNvPr id="0" name=""/>
        <dsp:cNvSpPr/>
      </dsp:nvSpPr>
      <dsp:spPr>
        <a:xfrm>
          <a:off x="904112" y="1636013"/>
          <a:ext cx="1636013" cy="163601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598F3-7294-47DE-965E-E3876B7D13A9}">
      <dsp:nvSpPr>
        <dsp:cNvPr id="0" name=""/>
        <dsp:cNvSpPr/>
      </dsp:nvSpPr>
      <dsp:spPr>
        <a:xfrm>
          <a:off x="1722119" y="1636013"/>
          <a:ext cx="7161107" cy="16360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Key objectives: User-friendly interface, accurate disease classification, treatment suggestions.</a:t>
          </a:r>
        </a:p>
      </dsp:txBody>
      <dsp:txXfrm>
        <a:off x="1722119" y="1636013"/>
        <a:ext cx="7161107" cy="1636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C1788-60DC-4BA3-BF0E-0951F6BAAC14}">
      <dsp:nvSpPr>
        <dsp:cNvPr id="0" name=""/>
        <dsp:cNvSpPr/>
      </dsp:nvSpPr>
      <dsp:spPr>
        <a:xfrm rot="5400000">
          <a:off x="2104920" y="937318"/>
          <a:ext cx="1465352" cy="17654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1FE7F-BCF5-4879-8C3C-81BF91E0A65F}">
      <dsp:nvSpPr>
        <dsp:cNvPr id="0" name=""/>
        <dsp:cNvSpPr/>
      </dsp:nvSpPr>
      <dsp:spPr>
        <a:xfrm>
          <a:off x="2442348" y="2628"/>
          <a:ext cx="1961607" cy="1176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Data Selection</a:t>
          </a:r>
          <a:endParaRPr lang="en-US" sz="2200" kern="1200" dirty="0"/>
        </a:p>
      </dsp:txBody>
      <dsp:txXfrm>
        <a:off x="2476820" y="37100"/>
        <a:ext cx="1892663" cy="1108020"/>
      </dsp:txXfrm>
    </dsp:sp>
    <dsp:sp modelId="{99853A18-F0C4-4AFD-A9F1-2F1902706A87}">
      <dsp:nvSpPr>
        <dsp:cNvPr id="0" name=""/>
        <dsp:cNvSpPr/>
      </dsp:nvSpPr>
      <dsp:spPr>
        <a:xfrm rot="5400000">
          <a:off x="2104920" y="2408524"/>
          <a:ext cx="1465352" cy="17654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95135-7127-4535-961B-1088424AD3C7}">
      <dsp:nvSpPr>
        <dsp:cNvPr id="0" name=""/>
        <dsp:cNvSpPr/>
      </dsp:nvSpPr>
      <dsp:spPr>
        <a:xfrm>
          <a:off x="2442348" y="1473833"/>
          <a:ext cx="1961607" cy="1176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Data Preparation</a:t>
          </a:r>
          <a:endParaRPr lang="en-US" sz="2200" kern="1200" dirty="0"/>
        </a:p>
      </dsp:txBody>
      <dsp:txXfrm>
        <a:off x="2476820" y="1508305"/>
        <a:ext cx="1892663" cy="1108020"/>
      </dsp:txXfrm>
    </dsp:sp>
    <dsp:sp modelId="{23E20AF2-E013-4B86-85C5-EC1FCD9B3962}">
      <dsp:nvSpPr>
        <dsp:cNvPr id="0" name=""/>
        <dsp:cNvSpPr/>
      </dsp:nvSpPr>
      <dsp:spPr>
        <a:xfrm>
          <a:off x="2840523" y="3144126"/>
          <a:ext cx="2603084" cy="17654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6E3CA-39DF-407D-A8F7-08A78D28FE5F}">
      <dsp:nvSpPr>
        <dsp:cNvPr id="0" name=""/>
        <dsp:cNvSpPr/>
      </dsp:nvSpPr>
      <dsp:spPr>
        <a:xfrm>
          <a:off x="2442348" y="2945039"/>
          <a:ext cx="1961607" cy="1176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Data Preprocessing</a:t>
          </a:r>
          <a:endParaRPr lang="en-US" sz="2200" kern="1200" dirty="0"/>
        </a:p>
      </dsp:txBody>
      <dsp:txXfrm>
        <a:off x="2476820" y="2979511"/>
        <a:ext cx="1892663" cy="1108020"/>
      </dsp:txXfrm>
    </dsp:sp>
    <dsp:sp modelId="{7F391DC7-9817-4FC7-BFEF-2A13347BB2AE}">
      <dsp:nvSpPr>
        <dsp:cNvPr id="0" name=""/>
        <dsp:cNvSpPr/>
      </dsp:nvSpPr>
      <dsp:spPr>
        <a:xfrm rot="16200000">
          <a:off x="4713858" y="2408524"/>
          <a:ext cx="1465352" cy="17654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4F241-D302-40A1-9CF7-0551C059BE61}">
      <dsp:nvSpPr>
        <dsp:cNvPr id="0" name=""/>
        <dsp:cNvSpPr/>
      </dsp:nvSpPr>
      <dsp:spPr>
        <a:xfrm>
          <a:off x="5051286" y="2945039"/>
          <a:ext cx="1961607" cy="1176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Model Building</a:t>
          </a:r>
          <a:endParaRPr lang="en-US" sz="2200" kern="1200" dirty="0"/>
        </a:p>
      </dsp:txBody>
      <dsp:txXfrm>
        <a:off x="5085758" y="2979511"/>
        <a:ext cx="1892663" cy="1108020"/>
      </dsp:txXfrm>
    </dsp:sp>
    <dsp:sp modelId="{0F336DF6-8543-4C36-BFD4-D75F713B1804}">
      <dsp:nvSpPr>
        <dsp:cNvPr id="0" name=""/>
        <dsp:cNvSpPr/>
      </dsp:nvSpPr>
      <dsp:spPr>
        <a:xfrm rot="16200000">
          <a:off x="4713858" y="937318"/>
          <a:ext cx="1465352" cy="17654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7566C-6635-4B2B-8C7B-F07D18AEF2CC}">
      <dsp:nvSpPr>
        <dsp:cNvPr id="0" name=""/>
        <dsp:cNvSpPr/>
      </dsp:nvSpPr>
      <dsp:spPr>
        <a:xfrm>
          <a:off x="5051286" y="1473833"/>
          <a:ext cx="1961607" cy="1176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Model Evaluation</a:t>
          </a:r>
          <a:endParaRPr lang="en-US" sz="2200" kern="1200" dirty="0"/>
        </a:p>
      </dsp:txBody>
      <dsp:txXfrm>
        <a:off x="5085758" y="1508305"/>
        <a:ext cx="1892663" cy="1108020"/>
      </dsp:txXfrm>
    </dsp:sp>
    <dsp:sp modelId="{FE4089C5-BFF6-4385-BC8C-48E1E2E083A3}">
      <dsp:nvSpPr>
        <dsp:cNvPr id="0" name=""/>
        <dsp:cNvSpPr/>
      </dsp:nvSpPr>
      <dsp:spPr>
        <a:xfrm>
          <a:off x="5449461" y="201715"/>
          <a:ext cx="2603084" cy="17654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E516F-A628-453F-B65A-08E9A5E53893}">
      <dsp:nvSpPr>
        <dsp:cNvPr id="0" name=""/>
        <dsp:cNvSpPr/>
      </dsp:nvSpPr>
      <dsp:spPr>
        <a:xfrm>
          <a:off x="5051286" y="2628"/>
          <a:ext cx="1961607" cy="1176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Save Best Model</a:t>
          </a:r>
          <a:endParaRPr lang="en-US" sz="2200" kern="1200" dirty="0"/>
        </a:p>
      </dsp:txBody>
      <dsp:txXfrm>
        <a:off x="5085758" y="37100"/>
        <a:ext cx="1892663" cy="1108020"/>
      </dsp:txXfrm>
    </dsp:sp>
    <dsp:sp modelId="{80930EBE-7AC7-445D-A007-C4761DDD0B03}">
      <dsp:nvSpPr>
        <dsp:cNvPr id="0" name=""/>
        <dsp:cNvSpPr/>
      </dsp:nvSpPr>
      <dsp:spPr>
        <a:xfrm>
          <a:off x="7660224" y="2628"/>
          <a:ext cx="1961607" cy="1176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Model Deployment</a:t>
          </a:r>
          <a:endParaRPr lang="en-US" sz="2200" kern="1200"/>
        </a:p>
      </dsp:txBody>
      <dsp:txXfrm>
        <a:off x="7694696" y="37100"/>
        <a:ext cx="1892663" cy="1108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A0364F-05E9-ADCA-8659-424F7D7363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0EB3B-5EC8-B5A2-2180-66DB15E82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1BA3C-958D-4A12-A4EA-7F03DACFB38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4CC27-4CEC-2240-5531-75C3CBFD54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1306D-9FE8-64D5-D547-B4415E0131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7632F-A278-472C-9585-C5F5D65F9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31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56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6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583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1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09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72D2-61B8-812F-8D84-632D4A9E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53B46-BE5E-7943-5BEF-717A0E3FA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6EDB8-C6FE-F45E-8AB7-EB9EDBEA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B810B-F4AD-711C-9684-D4311FBA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B10A8-20D0-4CCE-A908-718E3D97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8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3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2BA4-A8CB-4E90-849C-4E31B4C365C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F5D72A-AF94-4A4F-8758-2A0A15CC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6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juntejaswi/plant-village" TargetMode="External"/><Relationship Id="rId2" Type="http://schemas.openxmlformats.org/officeDocument/2006/relationships/hyperlink" Target="https://www.tensorflow.org/api_docs/python/tf/keras/preprocessing/image/ImageDataGenerator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arjuntejaswi/plant-village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9E08-04CC-CE85-819F-FA4F0AF26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993" y="2369574"/>
            <a:ext cx="7691009" cy="1681262"/>
          </a:xfrm>
        </p:spPr>
        <p:txBody>
          <a:bodyPr/>
          <a:lstStyle/>
          <a:p>
            <a:pPr algn="ctr"/>
            <a:r>
              <a:rPr lang="en-US" dirty="0">
                <a:latin typeface="Tw Cen MT Condensed (Headings)"/>
              </a:rPr>
              <a:t>Leaf Health Diagnosis </a:t>
            </a:r>
            <a:br>
              <a:rPr lang="en-US" dirty="0">
                <a:latin typeface="Tw Cen MT Condensed (Headings)"/>
              </a:rPr>
            </a:br>
            <a:r>
              <a:rPr lang="en-US" dirty="0">
                <a:latin typeface="Tw Cen MT Condensed (Headings)"/>
              </a:rPr>
              <a:t>using DEEP Learning (CNN)</a:t>
            </a:r>
          </a:p>
        </p:txBody>
      </p:sp>
    </p:spTree>
    <p:extLst>
      <p:ext uri="{BB962C8B-B14F-4D97-AF65-F5344CB8AC3E}">
        <p14:creationId xmlns:p14="http://schemas.microsoft.com/office/powerpoint/2010/main" val="301603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CC12-ED79-4A2B-50BA-3942FC9B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25" y="-36047"/>
            <a:ext cx="8596668" cy="1320800"/>
          </a:xfrm>
        </p:spPr>
        <p:txBody>
          <a:bodyPr/>
          <a:lstStyle/>
          <a:p>
            <a:r>
              <a:rPr lang="en-US" dirty="0">
                <a:latin typeface="Tw Cen MT Condensed (Headings)"/>
              </a:rPr>
              <a:t>Model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FDF9-F35B-0A69-9339-25BB3A8A5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180" y="502577"/>
            <a:ext cx="8596668" cy="705773"/>
          </a:xfrm>
        </p:spPr>
        <p:txBody>
          <a:bodyPr/>
          <a:lstStyle/>
          <a:p>
            <a:r>
              <a:rPr lang="en-US" dirty="0"/>
              <a:t>We utilize CNN architecture with Multiple Convolutional and Pooling layers. Model selection involves trial and error to find the best architecture.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D44B3C-D2A7-ACC7-DA5C-D045E16B5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" y="1208350"/>
            <a:ext cx="6626943" cy="533993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B526A6-AAE3-6901-F672-70A476F10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419" y="1208350"/>
            <a:ext cx="4863401" cy="188635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9D4A68-A82D-613F-7A9D-41344F5A5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419" y="3182976"/>
            <a:ext cx="4089719" cy="33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1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D6C7-CE4A-358A-1556-BDDF0168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4" y="91440"/>
            <a:ext cx="8596668" cy="701040"/>
          </a:xfrm>
        </p:spPr>
        <p:txBody>
          <a:bodyPr/>
          <a:lstStyle/>
          <a:p>
            <a:r>
              <a:rPr lang="en-US" dirty="0">
                <a:latin typeface="Tw Cen MT Condensed (Headings)"/>
              </a:rPr>
              <a:t>Model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1CAAC-B79F-E5BB-DCA2-C1B347114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934" y="650241"/>
            <a:ext cx="8893386" cy="924560"/>
          </a:xfrm>
        </p:spPr>
        <p:txBody>
          <a:bodyPr>
            <a:normAutofit/>
          </a:bodyPr>
          <a:lstStyle/>
          <a:p>
            <a:r>
              <a:rPr lang="en-US" dirty="0"/>
              <a:t>Checking Training epochs VS Accuracy and Training epochs VS Loss for Train and Validation datasets to choose the model convergence for the best epochs.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5C8E6-BE29-90EB-406F-47D2A8AF0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7" y="2709409"/>
            <a:ext cx="3711131" cy="398915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60539E-CE74-03D8-81CC-C623A6A43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669" y="1740892"/>
            <a:ext cx="3715549" cy="386768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1185CA-0942-2793-D1B4-AAE859496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5" y="2235159"/>
            <a:ext cx="3715549" cy="386768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4FB037-BADF-A9F3-CE1C-16292ECE9971}"/>
              </a:ext>
            </a:extLst>
          </p:cNvPr>
          <p:cNvSpPr txBox="1"/>
          <p:nvPr/>
        </p:nvSpPr>
        <p:spPr>
          <a:xfrm>
            <a:off x="270934" y="2244638"/>
            <a:ext cx="18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Pepper Model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2210B-9292-BE6F-F604-1E76B573AC9F}"/>
              </a:ext>
            </a:extLst>
          </p:cNvPr>
          <p:cNvSpPr txBox="1"/>
          <p:nvPr/>
        </p:nvSpPr>
        <p:spPr>
          <a:xfrm>
            <a:off x="5395363" y="1740892"/>
            <a:ext cx="18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Potato Model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79350-678F-2343-FFFB-ED8673B705DF}"/>
              </a:ext>
            </a:extLst>
          </p:cNvPr>
          <p:cNvSpPr txBox="1"/>
          <p:nvPr/>
        </p:nvSpPr>
        <p:spPr>
          <a:xfrm>
            <a:off x="10293853" y="1205059"/>
            <a:ext cx="18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Tomato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A67B-FE63-EBB3-A132-E24ACD2A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11028" cy="547174"/>
          </a:xfrm>
        </p:spPr>
        <p:txBody>
          <a:bodyPr>
            <a:noAutofit/>
          </a:bodyPr>
          <a:lstStyle/>
          <a:p>
            <a:r>
              <a:rPr lang="en-IN" sz="2400" dirty="0"/>
              <a:t>Model Evaluation on Train and Test Data</a:t>
            </a:r>
            <a:endParaRPr lang="en-US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BA325B-DCC1-58FB-9B8C-695D6BE99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64" y="4271803"/>
            <a:ext cx="4215468" cy="218095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42A029-4288-AC85-9329-5BC422BAF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30" y="4271803"/>
            <a:ext cx="4292982" cy="218095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FCD032-21ED-77EB-61A9-A2B3EFCB7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64" y="1612660"/>
            <a:ext cx="4216760" cy="195721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7DEB06-B473-03FD-70D9-EC29D63B1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30" y="1612660"/>
            <a:ext cx="4292982" cy="195721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CBE11A-9424-B987-550B-60020F7E3E59}"/>
              </a:ext>
            </a:extLst>
          </p:cNvPr>
          <p:cNvSpPr txBox="1"/>
          <p:nvPr/>
        </p:nvSpPr>
        <p:spPr>
          <a:xfrm>
            <a:off x="352425" y="1814192"/>
            <a:ext cx="18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Pepper Model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4BC802-2B22-F784-7EB0-A1534656E26D}"/>
              </a:ext>
            </a:extLst>
          </p:cNvPr>
          <p:cNvSpPr txBox="1"/>
          <p:nvPr/>
        </p:nvSpPr>
        <p:spPr>
          <a:xfrm>
            <a:off x="352425" y="4671422"/>
            <a:ext cx="18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Potato Model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94A1DF-67C1-3036-D660-EA2403545FDF}"/>
              </a:ext>
            </a:extLst>
          </p:cNvPr>
          <p:cNvSpPr txBox="1"/>
          <p:nvPr/>
        </p:nvSpPr>
        <p:spPr>
          <a:xfrm>
            <a:off x="3738537" y="949850"/>
            <a:ext cx="21860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On Train Data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A08CA9-AC98-42C2-4BAE-5110A5093B97}"/>
              </a:ext>
            </a:extLst>
          </p:cNvPr>
          <p:cNvSpPr txBox="1"/>
          <p:nvPr/>
        </p:nvSpPr>
        <p:spPr>
          <a:xfrm>
            <a:off x="7962900" y="977978"/>
            <a:ext cx="6153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On Test Data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364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A67B-FE63-EBB3-A132-E24ACD2A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11028" cy="547174"/>
          </a:xfrm>
        </p:spPr>
        <p:txBody>
          <a:bodyPr>
            <a:noAutofit/>
          </a:bodyPr>
          <a:lstStyle/>
          <a:p>
            <a:r>
              <a:rPr lang="en-IN" sz="2400" dirty="0"/>
              <a:t>Model Evaluation on Train and Test Data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CBE11A-9424-B987-550B-60020F7E3E59}"/>
              </a:ext>
            </a:extLst>
          </p:cNvPr>
          <p:cNvSpPr txBox="1"/>
          <p:nvPr/>
        </p:nvSpPr>
        <p:spPr>
          <a:xfrm>
            <a:off x="129286" y="1814192"/>
            <a:ext cx="18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Tomato Model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94A1DF-67C1-3036-D660-EA2403545FDF}"/>
              </a:ext>
            </a:extLst>
          </p:cNvPr>
          <p:cNvSpPr txBox="1"/>
          <p:nvPr/>
        </p:nvSpPr>
        <p:spPr>
          <a:xfrm>
            <a:off x="3462312" y="1026050"/>
            <a:ext cx="21860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On Train Data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A08CA9-AC98-42C2-4BAE-5110A5093B97}"/>
              </a:ext>
            </a:extLst>
          </p:cNvPr>
          <p:cNvSpPr txBox="1"/>
          <p:nvPr/>
        </p:nvSpPr>
        <p:spPr>
          <a:xfrm>
            <a:off x="7972425" y="1101803"/>
            <a:ext cx="1819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On Test Data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AC9B2-E930-619C-27A9-20112DD66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37" y="1618987"/>
            <a:ext cx="4829849" cy="383911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E5AC53-5B21-47C9-BB9D-CC8FACC1D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05" y="1618986"/>
            <a:ext cx="4829849" cy="383911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78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6BBB-CBC2-9120-D94D-EA1C6229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14" y="172720"/>
            <a:ext cx="8596668" cy="721360"/>
          </a:xfrm>
        </p:spPr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A0EE7-98D3-3735-359B-D04B287B0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614" y="894080"/>
            <a:ext cx="9726506" cy="72136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w Cen MT Condensed (Headings)"/>
              </a:rPr>
              <a:t>Model deployment using FAST API app. Creating a UI for users to upload images.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CF5DE-50AF-E1C7-AF72-CCC6800D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1" y="1892134"/>
            <a:ext cx="8890000" cy="34113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724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805A4C-0428-EFE7-B6F3-035F2054E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0" y="646472"/>
            <a:ext cx="11756219" cy="556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5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DFB2-ADD3-0AD0-49CC-FFF459DF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99194"/>
            <a:ext cx="5814907" cy="822960"/>
          </a:xfrm>
        </p:spPr>
        <p:txBody>
          <a:bodyPr/>
          <a:lstStyle/>
          <a:p>
            <a:r>
              <a:rPr lang="en-US" dirty="0">
                <a:latin typeface="Tw Cen MT Condensed (Headings)"/>
              </a:rPr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61C12-43DA-73AF-035A-1E4B4051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653" y="759594"/>
            <a:ext cx="10132271" cy="4460106"/>
          </a:xfrm>
        </p:spPr>
        <p:txBody>
          <a:bodyPr>
            <a:noAutofit/>
          </a:bodyPr>
          <a:lstStyle/>
          <a:p>
            <a:r>
              <a:rPr lang="en-US" sz="2400" b="1" i="0" dirty="0">
                <a:effectLst/>
                <a:latin typeface="Söhne"/>
              </a:rPr>
              <a:t>Exploring Alternative Models</a:t>
            </a:r>
          </a:p>
          <a:p>
            <a:r>
              <a:rPr lang="en-US" sz="2400" b="1" i="0" dirty="0">
                <a:effectLst/>
                <a:latin typeface="Söhne"/>
              </a:rPr>
              <a:t>Scaling the Plant Diversity</a:t>
            </a:r>
          </a:p>
          <a:p>
            <a:r>
              <a:rPr lang="en-US" sz="2400" b="1" i="0" dirty="0">
                <a:effectLst/>
                <a:latin typeface="Söhne"/>
              </a:rPr>
              <a:t>Advancing Towards Production-Level Deployment</a:t>
            </a:r>
          </a:p>
          <a:p>
            <a:r>
              <a:rPr lang="en-US" sz="2400" b="1" i="0" dirty="0">
                <a:effectLst/>
                <a:latin typeface="Söhne"/>
              </a:rPr>
              <a:t>Continuous Data Collection and Maintenance</a:t>
            </a:r>
          </a:p>
          <a:p>
            <a:r>
              <a:rPr lang="en-US" sz="2400" b="1" i="0" dirty="0">
                <a:effectLst/>
                <a:latin typeface="Söhne"/>
              </a:rPr>
              <a:t>Collaborations with Research Institutions</a:t>
            </a:r>
            <a:endParaRPr lang="en-US" sz="2400" dirty="0">
              <a:latin typeface="Tw Cen MT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4800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15EA-547D-0414-BB48-4D19A5AD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E4133-A714-D598-B2DC-9DF7268E5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88613"/>
            <a:ext cx="8596668" cy="1195593"/>
          </a:xfrm>
        </p:spPr>
        <p:txBody>
          <a:bodyPr/>
          <a:lstStyle/>
          <a:p>
            <a:r>
              <a:rPr lang="en-US" dirty="0"/>
              <a:t>This solution aims to solve the problem of quick and accurate diagnosis of plant diseases, providing modern-age farmers with technology-driven solutions for better crop health.</a:t>
            </a:r>
          </a:p>
        </p:txBody>
      </p:sp>
    </p:spTree>
    <p:extLst>
      <p:ext uri="{BB962C8B-B14F-4D97-AF65-F5344CB8AC3E}">
        <p14:creationId xmlns:p14="http://schemas.microsoft.com/office/powerpoint/2010/main" val="29925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32D8-C6AE-7969-C7AD-0733A719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4227F-E329-90D2-A095-FDC5C97A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64176"/>
            <a:ext cx="8596668" cy="3880773"/>
          </a:xfrm>
        </p:spPr>
        <p:txBody>
          <a:bodyPr/>
          <a:lstStyle/>
          <a:p>
            <a:r>
              <a:rPr lang="en-US" dirty="0"/>
              <a:t>References for the project.</a:t>
            </a:r>
          </a:p>
          <a:p>
            <a:pPr marL="0" indent="0">
              <a:buNone/>
            </a:pPr>
            <a:r>
              <a:rPr lang="en-US" sz="1600" dirty="0" err="1"/>
              <a:t>ImageDataGenerator</a:t>
            </a:r>
            <a:r>
              <a:rPr lang="en-US" sz="1600" dirty="0"/>
              <a:t> </a:t>
            </a:r>
            <a:r>
              <a:rPr lang="en-US" sz="1600" dirty="0" err="1"/>
              <a:t>api</a:t>
            </a:r>
            <a:r>
              <a:rPr lang="en-US" sz="1600" dirty="0"/>
              <a:t> to load all images in </a:t>
            </a:r>
            <a:r>
              <a:rPr lang="en-US" sz="1600" dirty="0" err="1"/>
              <a:t>tensorflow</a:t>
            </a:r>
            <a:r>
              <a:rPr lang="en-US" sz="1600" dirty="0"/>
              <a:t> dataset: </a:t>
            </a:r>
            <a:r>
              <a:rPr lang="en-US" sz="2000" dirty="0">
                <a:latin typeface="Tw Cen MT Condensed (Headings)"/>
                <a:hlinkClick r:id="rId2"/>
              </a:rPr>
              <a:t>https://www.tensorflow.org/api_docs/python/tf/keras/preprocessing/image/ImageDataGenerator</a:t>
            </a:r>
            <a:endParaRPr lang="en-US" sz="2000" dirty="0">
              <a:latin typeface="Tw Cen MT Condensed (Headings)"/>
            </a:endParaRPr>
          </a:p>
          <a:p>
            <a:pPr marL="0" indent="0">
              <a:buNone/>
            </a:pPr>
            <a:r>
              <a:rPr lang="en-US" sz="1600" dirty="0"/>
              <a:t>Data Set credits: </a:t>
            </a:r>
            <a:r>
              <a:rPr lang="en-US" sz="2100" dirty="0">
                <a:latin typeface="Tw Cen MT Condensed (Headings)"/>
                <a:hlinkClick r:id="rId3"/>
              </a:rPr>
              <a:t>https://www.kaggle.com/arjuntejaswi/plant-village</a:t>
            </a:r>
            <a:endParaRPr lang="en-US" sz="2100" dirty="0">
              <a:latin typeface="Tw Cen MT Condensed (Headings)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5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449-B481-BC9A-0D0D-F727A49D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688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w Cen MT Condensed (Headings)"/>
              </a:rPr>
              <a:t>Problem</a:t>
            </a:r>
            <a:r>
              <a:rPr lang="en-US" sz="3200" dirty="0"/>
              <a:t> </a:t>
            </a:r>
            <a:r>
              <a:rPr lang="en-US" sz="4800" dirty="0">
                <a:latin typeface="Tw Cen MT Condensed (Headings)"/>
              </a:rPr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14AB5-02FE-44A0-B39F-257DFDB45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165" y="1438905"/>
            <a:ext cx="8596668" cy="4478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>
                <a:latin typeface="Tw Cen MT Condensed (Headings)"/>
              </a:rPr>
              <a:t>Overview of the issue: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 Condensed (Headings)"/>
              </a:rPr>
              <a:t>Detecting and treating plant diseases with the correct treatment is crucial for crop health.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 Condensed (Headings)"/>
              </a:rPr>
              <a:t>The immense variety in plant diseases, makes it challenging to accurately identify the specific disease affecting the plant.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 Condensed (Headings)"/>
              </a:rPr>
              <a:t>This variability delays the appropriate treatment methods, thereby impacting crop yield and quality.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 Condensed (Headings)"/>
              </a:rPr>
              <a:t>Addressing this complexity in disease identification is essential to ensure timely and targeted interventions for maintaining the health and productivity of crops.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91C9E-6F7D-8462-BE76-2D847F980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136">
            <a:off x="8727960" y="70162"/>
            <a:ext cx="2725172" cy="29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4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25FB-4EE0-749F-6B13-DD07501F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6081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w Cen MT Condensed (Headings)"/>
              </a:rPr>
              <a:t>Objective 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CEA429D-A735-3C78-B80C-BCB7AB79D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486151"/>
              </p:ext>
            </p:extLst>
          </p:nvPr>
        </p:nvGraphicFramePr>
        <p:xfrm>
          <a:off x="390776" y="1706881"/>
          <a:ext cx="8883226" cy="344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218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25FB-4EE0-749F-6B13-DD07501F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41" y="288412"/>
            <a:ext cx="8596668" cy="1320800"/>
          </a:xfrm>
        </p:spPr>
        <p:txBody>
          <a:bodyPr/>
          <a:lstStyle/>
          <a:p>
            <a:r>
              <a:rPr lang="en-US" dirty="0">
                <a:latin typeface="Tw Cen MT Condensed (Headings)"/>
              </a:rPr>
              <a:t>Project Architecture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4049B1-3831-F65F-54F0-57C103147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188835"/>
              </p:ext>
            </p:extLst>
          </p:nvPr>
        </p:nvGraphicFramePr>
        <p:xfrm>
          <a:off x="-1325715" y="1784556"/>
          <a:ext cx="12064181" cy="4124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72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FE19-5945-0FC9-E719-BC331ED3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054" y="231919"/>
            <a:ext cx="8596668" cy="1012723"/>
          </a:xfrm>
        </p:spPr>
        <p:txBody>
          <a:bodyPr/>
          <a:lstStyle/>
          <a:p>
            <a:r>
              <a:rPr lang="en-US" dirty="0">
                <a:latin typeface="Tw Cen MT Condensed (Headings)"/>
              </a:rPr>
              <a:t>Dataset Credits: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4A38B-84DF-A102-D10C-7CAD1B32F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054" y="1022669"/>
            <a:ext cx="8596668" cy="12684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w Cen MT Condensed (Headings)"/>
              </a:rPr>
              <a:t>Download Dataset named </a:t>
            </a:r>
            <a:r>
              <a:rPr lang="en-US" sz="2000" dirty="0" err="1">
                <a:latin typeface="Tw Cen MT Condensed (Headings)"/>
              </a:rPr>
              <a:t>PlantVillage</a:t>
            </a:r>
            <a:r>
              <a:rPr lang="en-US" sz="2000" dirty="0">
                <a:latin typeface="Tw Cen MT Condensed (Headings)"/>
              </a:rPr>
              <a:t> from: </a:t>
            </a:r>
            <a:r>
              <a:rPr lang="en-US" sz="2000" dirty="0">
                <a:latin typeface="Tw Cen MT Condensed (Headings)"/>
                <a:hlinkClick r:id="rId2"/>
              </a:rPr>
              <a:t>https://www.kaggle.com/arjuntejaswi/plant-village</a:t>
            </a:r>
            <a:endParaRPr lang="en-US" sz="2000" dirty="0">
              <a:latin typeface="Tw Cen MT Condensed (Headings)"/>
            </a:endParaRPr>
          </a:p>
          <a:p>
            <a:pPr marL="0" indent="0">
              <a:buNone/>
            </a:pPr>
            <a:r>
              <a:rPr lang="en-US" sz="2400" dirty="0">
                <a:latin typeface="Tw Cen MT Condensed (Headings)"/>
              </a:rPr>
              <a:t> The </a:t>
            </a:r>
            <a:r>
              <a:rPr lang="en-US" sz="2400" dirty="0" err="1">
                <a:latin typeface="Tw Cen MT Condensed (Headings)"/>
              </a:rPr>
              <a:t>PlantVillage</a:t>
            </a:r>
            <a:r>
              <a:rPr lang="en-US" sz="2400" dirty="0">
                <a:latin typeface="Tw Cen MT Condensed (Headings)"/>
              </a:rPr>
              <a:t> Folder has 20,638 images of Leaves in their respective category folder.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EA2D4-35E8-28E7-57BF-4B2A52AA3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2291080"/>
            <a:ext cx="8656694" cy="394575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201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E298-739E-4CEC-1A37-8BDDEB4D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132428"/>
            <a:ext cx="8596668" cy="660400"/>
          </a:xfrm>
        </p:spPr>
        <p:txBody>
          <a:bodyPr/>
          <a:lstStyle/>
          <a:p>
            <a:r>
              <a:rPr lang="en-US" dirty="0">
                <a:latin typeface="Tw Cen MT Condensed (Headings)"/>
              </a:rPr>
              <a:t>Data Description and Preparations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4CBAE-3E08-3B61-AD70-407BCA9EC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734" y="792829"/>
            <a:ext cx="9462346" cy="2163732"/>
          </a:xfrm>
        </p:spPr>
        <p:txBody>
          <a:bodyPr>
            <a:noAutofit/>
          </a:bodyPr>
          <a:lstStyle/>
          <a:p>
            <a:r>
              <a:rPr lang="en-US" sz="2500" dirty="0">
                <a:latin typeface="Tw Cen MT Condensed (Headings)"/>
              </a:rPr>
              <a:t>We have three plant categories </a:t>
            </a:r>
            <a:r>
              <a:rPr lang="en-US" sz="2500" b="1" u="sng" dirty="0">
                <a:latin typeface="Tw Cen MT Condensed (Headings)"/>
              </a:rPr>
              <a:t>Pepper</a:t>
            </a:r>
            <a:r>
              <a:rPr lang="en-US" sz="2500" dirty="0">
                <a:latin typeface="Tw Cen MT Condensed (Headings)"/>
              </a:rPr>
              <a:t>, </a:t>
            </a:r>
            <a:r>
              <a:rPr lang="en-US" sz="2500" b="1" u="sng" dirty="0">
                <a:latin typeface="Tw Cen MT Condensed (Headings)"/>
              </a:rPr>
              <a:t>Potato</a:t>
            </a:r>
            <a:r>
              <a:rPr lang="en-US" sz="2500" dirty="0">
                <a:latin typeface="Tw Cen MT Condensed (Headings)"/>
              </a:rPr>
              <a:t> and </a:t>
            </a:r>
            <a:r>
              <a:rPr lang="en-US" sz="2500" b="1" u="sng" dirty="0">
                <a:latin typeface="Tw Cen MT Condensed (Headings)"/>
              </a:rPr>
              <a:t>Tomato</a:t>
            </a:r>
            <a:r>
              <a:rPr lang="en-US" sz="2500" dirty="0">
                <a:latin typeface="Tw Cen MT Condensed (Headings)"/>
              </a:rPr>
              <a:t>. We Segregate all the folders into their respective Plant Category folder by moving them in ‘</a:t>
            </a:r>
            <a:r>
              <a:rPr lang="en-US" sz="2500" dirty="0" err="1">
                <a:latin typeface="Tw Cen MT Condensed (Headings)"/>
              </a:rPr>
              <a:t>Leaf_Data</a:t>
            </a:r>
            <a:r>
              <a:rPr lang="en-US" sz="2500" dirty="0">
                <a:latin typeface="Tw Cen MT Condensed (Headings)"/>
              </a:rPr>
              <a:t>’  directory. </a:t>
            </a:r>
          </a:p>
          <a:p>
            <a:r>
              <a:rPr lang="en-US" sz="2500" dirty="0">
                <a:latin typeface="Tw Cen MT Condensed (Headings)"/>
              </a:rPr>
              <a:t>Then renaming the ‘</a:t>
            </a:r>
            <a:r>
              <a:rPr lang="en-US" sz="2500" b="1" dirty="0" err="1">
                <a:latin typeface="Tw Cen MT Condensed (Headings)"/>
              </a:rPr>
              <a:t>PlantVillage</a:t>
            </a:r>
            <a:r>
              <a:rPr lang="en-US" sz="2500" dirty="0">
                <a:latin typeface="Tw Cen MT Condensed (Headings)"/>
              </a:rPr>
              <a:t>’ Directory to ‘</a:t>
            </a:r>
            <a:r>
              <a:rPr lang="en-US" sz="2500" b="1" dirty="0" err="1">
                <a:latin typeface="Tw Cen MT Condensed (Headings)"/>
              </a:rPr>
              <a:t>DataSets</a:t>
            </a:r>
            <a:r>
              <a:rPr lang="en-US" sz="2500" b="1" dirty="0">
                <a:latin typeface="Tw Cen MT Condensed (Headings)"/>
              </a:rPr>
              <a:t>’</a:t>
            </a:r>
            <a:r>
              <a:rPr lang="en-US" sz="2500" dirty="0">
                <a:latin typeface="Tw Cen MT Condensed (Headings)"/>
              </a:rPr>
              <a:t> we use </a:t>
            </a:r>
            <a:r>
              <a:rPr lang="en-US" sz="2500" b="1" i="1" dirty="0" err="1">
                <a:latin typeface="Tw Cen MT Condensed (Headings)"/>
              </a:rPr>
              <a:t>splitfolders</a:t>
            </a:r>
            <a:r>
              <a:rPr lang="en-US" sz="2500" b="1" i="1" dirty="0">
                <a:latin typeface="Tw Cen MT Condensed (Headings)"/>
              </a:rPr>
              <a:t> package </a:t>
            </a:r>
            <a:r>
              <a:rPr lang="en-US" sz="2500" dirty="0">
                <a:latin typeface="Tw Cen MT Condensed (Headings)"/>
              </a:rPr>
              <a:t>from Python to create train, test, validation data in the ratio (0.7, 0.15, 0.15) for each Plant Category.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2E68D5-FCD9-BA5E-8228-58DF98F04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8" y="3082734"/>
            <a:ext cx="9740299" cy="332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E298-739E-4CEC-1A37-8BDDEB4D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132428"/>
            <a:ext cx="8596668" cy="660400"/>
          </a:xfrm>
        </p:spPr>
        <p:txBody>
          <a:bodyPr/>
          <a:lstStyle/>
          <a:p>
            <a:r>
              <a:rPr lang="en-US" dirty="0">
                <a:latin typeface="Tw Cen MT Condensed (Headings)"/>
              </a:rPr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4CBAE-3E08-3B61-AD70-407BCA9EC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734" y="792828"/>
            <a:ext cx="9685866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>
                <a:latin typeface="Tw Cen MT Condensed (Headings)"/>
              </a:rPr>
              <a:t>We use </a:t>
            </a:r>
            <a:r>
              <a:rPr lang="en-US" sz="2500" b="1" i="1" dirty="0" err="1">
                <a:latin typeface="Tw Cen MT Condensed (Headings)"/>
              </a:rPr>
              <a:t>ImageDataGenerator</a:t>
            </a:r>
            <a:r>
              <a:rPr lang="en-US" sz="2500" dirty="0">
                <a:latin typeface="Tw Cen MT Condensed (Headings)"/>
              </a:rPr>
              <a:t> package from </a:t>
            </a:r>
            <a:r>
              <a:rPr lang="en-US" sz="2500" b="1" i="1" dirty="0" err="1">
                <a:latin typeface="Tw Cen MT Condensed (Headings)"/>
              </a:rPr>
              <a:t>keras</a:t>
            </a:r>
            <a:r>
              <a:rPr lang="en-US" sz="2500" dirty="0">
                <a:latin typeface="Tw Cen MT Condensed (Headings)"/>
              </a:rPr>
              <a:t> for data augmentation: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w Cen MT Condensed (Headings)"/>
              </a:rPr>
              <a:t>ImageDataGenerator</a:t>
            </a:r>
            <a:r>
              <a:rPr lang="en-US" sz="2400" b="1" dirty="0">
                <a:latin typeface="Tw Cen MT Condensed (Headings)"/>
              </a:rPr>
              <a:t> </a:t>
            </a:r>
            <a:r>
              <a:rPr lang="en-US" sz="2500" dirty="0">
                <a:latin typeface="Tw Cen MT Condensed (Headings)"/>
              </a:rPr>
              <a:t>sets up rules for how the augmentation should be applied to the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 err="1">
                <a:latin typeface="Tw Cen MT Condensed (Headings)"/>
              </a:rPr>
              <a:t>flow_from_directory</a:t>
            </a:r>
            <a:r>
              <a:rPr lang="en-US" sz="2500" b="1" dirty="0">
                <a:latin typeface="Tw Cen MT Condensed (Headings)"/>
              </a:rPr>
              <a:t> </a:t>
            </a:r>
            <a:r>
              <a:rPr lang="en-US" sz="2500" dirty="0">
                <a:latin typeface="Tw Cen MT Condensed (Headings)"/>
              </a:rPr>
              <a:t>function reads images from the specified director ('</a:t>
            </a:r>
            <a:r>
              <a:rPr lang="en-US" sz="2500" dirty="0" err="1">
                <a:latin typeface="Tw Cen MT Condensed (Headings)"/>
              </a:rPr>
              <a:t>DataSets</a:t>
            </a:r>
            <a:r>
              <a:rPr lang="en-US" sz="2500" dirty="0">
                <a:latin typeface="Tw Cen MT Condensed (Headings)"/>
              </a:rPr>
              <a:t>/Pepper/train') and generates batches of augmented images.</a:t>
            </a:r>
          </a:p>
          <a:p>
            <a:pPr marL="400050" lvl="1" indent="0">
              <a:buNone/>
            </a:pPr>
            <a:r>
              <a:rPr lang="en-US" sz="2500" dirty="0">
                <a:latin typeface="Tw Cen MT Condensed (Headings)"/>
              </a:rPr>
              <a:t>The augmentation happens dynamically, meaning : Without altering the training dataset the generator will create new variations of these images on-the-fly for each EPOCH based on the defined augmentation parameters.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8E2164-BA44-52FC-60E4-384E39C20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9" y="4815841"/>
            <a:ext cx="8596669" cy="167132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84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E298-739E-4CEC-1A37-8BDDEB4D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11" y="51539"/>
            <a:ext cx="8537786" cy="6400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w Cen MT Condensed (Headings)"/>
              </a:rPr>
              <a:t>Know How the Data is Stored in Batches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BCD3-976E-CF28-ACC7-4D3D5AB85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1" y="691619"/>
            <a:ext cx="7579809" cy="598350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510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E298-739E-4CEC-1A37-8BDDEB4D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11" y="0"/>
            <a:ext cx="8537786" cy="69161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w Cen MT Condensed (Headings)"/>
              </a:rPr>
              <a:t>Data Distribution: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F129A-3F3A-E9D4-867C-7504AF0A2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9" y="543618"/>
            <a:ext cx="10125709" cy="6073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2B3C8-012C-B3D7-3715-E878FA1FFE19}"/>
              </a:ext>
            </a:extLst>
          </p:cNvPr>
          <p:cNvSpPr txBox="1"/>
          <p:nvPr/>
        </p:nvSpPr>
        <p:spPr>
          <a:xfrm>
            <a:off x="532459" y="6037006"/>
            <a:ext cx="610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We will calculate class weights for Imbalanced Dataset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54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SCHEMA.OFFICEATWORK365.COM/2015/DESIGNSETTINGS_SIZE" val="1"/>
  <p:tag name="HTTP://SCHEMA.OFFICEATWORK365.COM/2015/DESIGNSETTINGS_0" val="b2ZmaWNlYXR3b3JrRG9jdW1lbnRQYXJ0OlUyRnNkR1ZrWDEvanRpb2dhOUd2YmdSZTVXZnNUcm5wNFNRaS84WlZFRWtNVk5FQTY3MEtpSCtEYU0zdGovMlArZ3lqYU04dHhQaFdMS2Jlb3NrZUlXS29pNlI5TjcrZlRqS1luSEJqeHRvNy9VbmVTMVJESGY0ZW8wWTFtK1d6UTUxYkJmdnozSkxtc3hpSlJJUWtpMFhveHY2ZmZEc1RnMkVDUUkyeEs1Rmo3b0NBVnZGZ0IyV2k1NkpTZWFOMDBvMWUxTHZsZzBWSUd2dTg5SS9jVGszd0I4VWpuaXdleUZUUTZjcUhwVENUNlhBQ2h3L1h6d0d3L3dHekpBMUFmc1RuS1RaTUxCMyt2RGdISS93K0NWSUdlSmg0V2s1TGpjN1RCT2oyVmpEZ0dMbnViWWpGSU9lSmpMY2w0STB5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4C13A6E-D7FE-4E0B-9329-477E905A34F6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F3A0EAC-0693-4EAC-A3EE-B11C36DFD884}">
  <we:reference id="wa104380518" version="3.6.0.0" store="en-US" storeType="OMEX"/>
  <we:alternateReferences>
    <we:reference id="WA104380518" version="3.6.0.0" store="WA10438051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566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Söhne</vt:lpstr>
      <vt:lpstr>Trebuchet MS</vt:lpstr>
      <vt:lpstr>Tw Cen MT Condensed (Headings)</vt:lpstr>
      <vt:lpstr>Wingdings</vt:lpstr>
      <vt:lpstr>Wingdings 3</vt:lpstr>
      <vt:lpstr>Facet</vt:lpstr>
      <vt:lpstr>Leaf Health Diagnosis  using DEEP Learning (CNN)</vt:lpstr>
      <vt:lpstr>Problem Statement</vt:lpstr>
      <vt:lpstr>Objective :</vt:lpstr>
      <vt:lpstr>Project Architecture</vt:lpstr>
      <vt:lpstr>Dataset Credits:</vt:lpstr>
      <vt:lpstr>Data Description and Preparations</vt:lpstr>
      <vt:lpstr>Data Preprocessing</vt:lpstr>
      <vt:lpstr>Know How the Data is Stored in Batches :</vt:lpstr>
      <vt:lpstr>Data Distribution: </vt:lpstr>
      <vt:lpstr>Model Architecture</vt:lpstr>
      <vt:lpstr>Model Results</vt:lpstr>
      <vt:lpstr>Model Evaluation on Train and Test Data</vt:lpstr>
      <vt:lpstr>Model Evaluation on Train and Test Data</vt:lpstr>
      <vt:lpstr>Model Deployment</vt:lpstr>
      <vt:lpstr>PowerPoint Presentation</vt:lpstr>
      <vt:lpstr>Future Scope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Disease Classification using CNN</dc:title>
  <dc:creator>Kunal Liman</dc:creator>
  <cp:lastModifiedBy>Kunal Liman</cp:lastModifiedBy>
  <cp:revision>14</cp:revision>
  <dcterms:created xsi:type="dcterms:W3CDTF">2023-12-05T07:40:49Z</dcterms:created>
  <dcterms:modified xsi:type="dcterms:W3CDTF">2023-12-11T08:04:12Z</dcterms:modified>
</cp:coreProperties>
</file>