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E31D8D5-4F91-46E3-B09E-79F221491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Data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73F7F22-C814-409E-B6DF-5BBB65726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Task4_25_4_25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R Analysis Dashboard">
            <a:extLst>
              <a:ext uri="{FF2B5EF4-FFF2-40B4-BE49-F238E27FC236}">
                <a16:creationId xmlns:a16="http://schemas.microsoft.com/office/drawing/2014/main" id="{78EBFD50-FE40-4F69-8072-614ADCB3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HR Data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2025-04-28T15:26:52Z</dcterms:created>
  <dcterms:modified xsi:type="dcterms:W3CDTF">2025-04-28T15:27:56Z</dcterms:modified>
</cp:coreProperties>
</file>