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2" r:id="rId6"/>
    <p:sldId id="269" r:id="rId7"/>
    <p:sldId id="263" r:id="rId8"/>
    <p:sldId id="266" r:id="rId9"/>
    <p:sldId id="267" r:id="rId10"/>
    <p:sldId id="265" r:id="rId11"/>
    <p:sldId id="261" r:id="rId12"/>
    <p:sldId id="264" r:id="rId13"/>
    <p:sldId id="271" r:id="rId14"/>
    <p:sldId id="273" r:id="rId15"/>
    <p:sldId id="274" r:id="rId16"/>
    <p:sldId id="275" r:id="rId17"/>
    <p:sldId id="276" r:id="rId18"/>
    <p:sldId id="277" r:id="rId19"/>
    <p:sldId id="270" r:id="rId20"/>
    <p:sldId id="272" r:id="rId21"/>
    <p:sldId id="268" r:id="rId22"/>
    <p:sldId id="278" r:id="rId23"/>
    <p:sldId id="257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446736-4D39-4671-ADAB-13107B53A85D}" v="43" dt="2022-03-23T04:48:17.6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ukherjee, Kunal" userId="0fdc67b5-d60e-40b9-987e-2d0ef7c90e32" providerId="ADAL" clId="{51446736-4D39-4671-ADAB-13107B53A85D}"/>
    <pc:docChg chg="undo custSel addSld modSld sldOrd">
      <pc:chgData name="Mukherjee, Kunal" userId="0fdc67b5-d60e-40b9-987e-2d0ef7c90e32" providerId="ADAL" clId="{51446736-4D39-4671-ADAB-13107B53A85D}" dt="2022-03-23T04:48:37.488" v="9563" actId="14100"/>
      <pc:docMkLst>
        <pc:docMk/>
      </pc:docMkLst>
      <pc:sldChg chg="delSp modSp new mod">
        <pc:chgData name="Mukherjee, Kunal" userId="0fdc67b5-d60e-40b9-987e-2d0ef7c90e32" providerId="ADAL" clId="{51446736-4D39-4671-ADAB-13107B53A85D}" dt="2022-03-22T17:28:38.421" v="30" actId="1076"/>
        <pc:sldMkLst>
          <pc:docMk/>
          <pc:sldMk cId="4248761694" sldId="257"/>
        </pc:sldMkLst>
        <pc:spChg chg="del">
          <ac:chgData name="Mukherjee, Kunal" userId="0fdc67b5-d60e-40b9-987e-2d0ef7c90e32" providerId="ADAL" clId="{51446736-4D39-4671-ADAB-13107B53A85D}" dt="2022-03-22T17:28:09.116" v="1" actId="478"/>
          <ac:spMkLst>
            <pc:docMk/>
            <pc:sldMk cId="4248761694" sldId="257"/>
            <ac:spMk id="2" creationId="{B22B9D4F-AD20-4EE9-B7B2-D442DB1B33F6}"/>
          </ac:spMkLst>
        </pc:spChg>
        <pc:spChg chg="mod">
          <ac:chgData name="Mukherjee, Kunal" userId="0fdc67b5-d60e-40b9-987e-2d0ef7c90e32" providerId="ADAL" clId="{51446736-4D39-4671-ADAB-13107B53A85D}" dt="2022-03-22T17:28:38.421" v="30" actId="1076"/>
          <ac:spMkLst>
            <pc:docMk/>
            <pc:sldMk cId="4248761694" sldId="257"/>
            <ac:spMk id="3" creationId="{1BFC8E4D-C761-4590-AD8E-7A5886EE1019}"/>
          </ac:spMkLst>
        </pc:spChg>
      </pc:sldChg>
      <pc:sldChg chg="addSp delSp modSp new mod setBg">
        <pc:chgData name="Mukherjee, Kunal" userId="0fdc67b5-d60e-40b9-987e-2d0ef7c90e32" providerId="ADAL" clId="{51446736-4D39-4671-ADAB-13107B53A85D}" dt="2022-03-22T17:47:04.515" v="412" actId="20577"/>
        <pc:sldMkLst>
          <pc:docMk/>
          <pc:sldMk cId="3411041899" sldId="258"/>
        </pc:sldMkLst>
        <pc:spChg chg="mod">
          <ac:chgData name="Mukherjee, Kunal" userId="0fdc67b5-d60e-40b9-987e-2d0ef7c90e32" providerId="ADAL" clId="{51446736-4D39-4671-ADAB-13107B53A85D}" dt="2022-03-22T17:44:58.301" v="352" actId="14100"/>
          <ac:spMkLst>
            <pc:docMk/>
            <pc:sldMk cId="3411041899" sldId="258"/>
            <ac:spMk id="2" creationId="{98E20BC5-DD09-48CC-BA28-040AF15AD829}"/>
          </ac:spMkLst>
        </pc:spChg>
        <pc:spChg chg="del mod">
          <ac:chgData name="Mukherjee, Kunal" userId="0fdc67b5-d60e-40b9-987e-2d0ef7c90e32" providerId="ADAL" clId="{51446736-4D39-4671-ADAB-13107B53A85D}" dt="2022-03-22T17:40:26.208" v="60" actId="478"/>
          <ac:spMkLst>
            <pc:docMk/>
            <pc:sldMk cId="3411041899" sldId="258"/>
            <ac:spMk id="3" creationId="{3AC6BA3E-71E9-4679-84AD-5014E2A2DA3E}"/>
          </ac:spMkLst>
        </pc:spChg>
        <pc:spChg chg="add mod">
          <ac:chgData name="Mukherjee, Kunal" userId="0fdc67b5-d60e-40b9-987e-2d0ef7c90e32" providerId="ADAL" clId="{51446736-4D39-4671-ADAB-13107B53A85D}" dt="2022-03-22T17:47:04.515" v="412" actId="20577"/>
          <ac:spMkLst>
            <pc:docMk/>
            <pc:sldMk cId="3411041899" sldId="258"/>
            <ac:spMk id="7" creationId="{0197C16C-58ED-436C-ABD0-EB51DB9E374C}"/>
          </ac:spMkLst>
        </pc:spChg>
        <pc:spChg chg="add">
          <ac:chgData name="Mukherjee, Kunal" userId="0fdc67b5-d60e-40b9-987e-2d0ef7c90e32" providerId="ADAL" clId="{51446736-4D39-4671-ADAB-13107B53A85D}" dt="2022-03-22T17:44:43.732" v="349" actId="26606"/>
          <ac:spMkLst>
            <pc:docMk/>
            <pc:sldMk cId="3411041899" sldId="258"/>
            <ac:spMk id="14" creationId="{5E39A796-BE83-48B1-B33F-35C4A32AAB57}"/>
          </ac:spMkLst>
        </pc:spChg>
        <pc:spChg chg="add">
          <ac:chgData name="Mukherjee, Kunal" userId="0fdc67b5-d60e-40b9-987e-2d0ef7c90e32" providerId="ADAL" clId="{51446736-4D39-4671-ADAB-13107B53A85D}" dt="2022-03-22T17:44:43.732" v="349" actId="26606"/>
          <ac:spMkLst>
            <pc:docMk/>
            <pc:sldMk cId="3411041899" sldId="258"/>
            <ac:spMk id="16" creationId="{72F84B47-E267-4194-8194-831DB7B5547F}"/>
          </ac:spMkLst>
        </pc:spChg>
        <pc:picChg chg="add del mod ord">
          <ac:chgData name="Mukherjee, Kunal" userId="0fdc67b5-d60e-40b9-987e-2d0ef7c90e32" providerId="ADAL" clId="{51446736-4D39-4671-ADAB-13107B53A85D}" dt="2022-03-22T17:44:32.678" v="342" actId="478"/>
          <ac:picMkLst>
            <pc:docMk/>
            <pc:sldMk cId="3411041899" sldId="258"/>
            <ac:picMk id="5" creationId="{8756FFAF-1C2C-4DDE-971C-F361A9077B21}"/>
          </ac:picMkLst>
        </pc:picChg>
        <pc:picChg chg="add mod">
          <ac:chgData name="Mukherjee, Kunal" userId="0fdc67b5-d60e-40b9-987e-2d0ef7c90e32" providerId="ADAL" clId="{51446736-4D39-4671-ADAB-13107B53A85D}" dt="2022-03-22T17:46:06.821" v="369" actId="1076"/>
          <ac:picMkLst>
            <pc:docMk/>
            <pc:sldMk cId="3411041899" sldId="258"/>
            <ac:picMk id="9" creationId="{38B0C223-B0DE-445B-8694-5D9292505D68}"/>
          </ac:picMkLst>
        </pc:picChg>
      </pc:sldChg>
      <pc:sldChg chg="addSp delSp modSp new mod ord setBg chgLayout">
        <pc:chgData name="Mukherjee, Kunal" userId="0fdc67b5-d60e-40b9-987e-2d0ef7c90e32" providerId="ADAL" clId="{51446736-4D39-4671-ADAB-13107B53A85D}" dt="2022-03-22T18:14:54.091" v="788"/>
        <pc:sldMkLst>
          <pc:docMk/>
          <pc:sldMk cId="2171056459" sldId="259"/>
        </pc:sldMkLst>
        <pc:spChg chg="del">
          <ac:chgData name="Mukherjee, Kunal" userId="0fdc67b5-d60e-40b9-987e-2d0ef7c90e32" providerId="ADAL" clId="{51446736-4D39-4671-ADAB-13107B53A85D}" dt="2022-03-22T17:41:17.222" v="71" actId="478"/>
          <ac:spMkLst>
            <pc:docMk/>
            <pc:sldMk cId="2171056459" sldId="259"/>
            <ac:spMk id="2" creationId="{37466658-3397-424A-ABF2-E75AAAE938A6}"/>
          </ac:spMkLst>
        </pc:spChg>
        <pc:spChg chg="add del mod">
          <ac:chgData name="Mukherjee, Kunal" userId="0fdc67b5-d60e-40b9-987e-2d0ef7c90e32" providerId="ADAL" clId="{51446736-4D39-4671-ADAB-13107B53A85D}" dt="2022-03-22T18:01:38.993" v="415" actId="478"/>
          <ac:spMkLst>
            <pc:docMk/>
            <pc:sldMk cId="2171056459" sldId="259"/>
            <ac:spMk id="3" creationId="{D9701D75-A8EA-431A-B51F-5F45049F3233}"/>
          </ac:spMkLst>
        </pc:spChg>
        <pc:spChg chg="add mod ord">
          <ac:chgData name="Mukherjee, Kunal" userId="0fdc67b5-d60e-40b9-987e-2d0ef7c90e32" providerId="ADAL" clId="{51446736-4D39-4671-ADAB-13107B53A85D}" dt="2022-03-22T18:11:51.822" v="694" actId="27636"/>
          <ac:spMkLst>
            <pc:docMk/>
            <pc:sldMk cId="2171056459" sldId="259"/>
            <ac:spMk id="10" creationId="{3957B414-1FD6-4CD1-930C-799DCA792BA0}"/>
          </ac:spMkLst>
        </pc:spChg>
        <pc:spChg chg="add mod ord">
          <ac:chgData name="Mukherjee, Kunal" userId="0fdc67b5-d60e-40b9-987e-2d0ef7c90e32" providerId="ADAL" clId="{51446736-4D39-4671-ADAB-13107B53A85D}" dt="2022-03-22T18:13:17.521" v="774" actId="20577"/>
          <ac:spMkLst>
            <pc:docMk/>
            <pc:sldMk cId="2171056459" sldId="259"/>
            <ac:spMk id="11" creationId="{CB91385E-599B-4F42-BFD7-A91FA3198C4F}"/>
          </ac:spMkLst>
        </pc:spChg>
        <pc:spChg chg="add">
          <ac:chgData name="Mukherjee, Kunal" userId="0fdc67b5-d60e-40b9-987e-2d0ef7c90e32" providerId="ADAL" clId="{51446736-4D39-4671-ADAB-13107B53A85D}" dt="2022-03-22T18:10:20.141" v="422" actId="26606"/>
          <ac:spMkLst>
            <pc:docMk/>
            <pc:sldMk cId="2171056459" sldId="259"/>
            <ac:spMk id="16" creationId="{5E39A796-BE83-48B1-B33F-35C4A32AAB57}"/>
          </ac:spMkLst>
        </pc:spChg>
        <pc:spChg chg="add">
          <ac:chgData name="Mukherjee, Kunal" userId="0fdc67b5-d60e-40b9-987e-2d0ef7c90e32" providerId="ADAL" clId="{51446736-4D39-4671-ADAB-13107B53A85D}" dt="2022-03-22T18:10:20.141" v="422" actId="26606"/>
          <ac:spMkLst>
            <pc:docMk/>
            <pc:sldMk cId="2171056459" sldId="259"/>
            <ac:spMk id="18" creationId="{72F84B47-E267-4194-8194-831DB7B5547F}"/>
          </ac:spMkLst>
        </pc:spChg>
        <pc:picChg chg="add del mod ord">
          <ac:chgData name="Mukherjee, Kunal" userId="0fdc67b5-d60e-40b9-987e-2d0ef7c90e32" providerId="ADAL" clId="{51446736-4D39-4671-ADAB-13107B53A85D}" dt="2022-03-22T18:01:36.596" v="414" actId="22"/>
          <ac:picMkLst>
            <pc:docMk/>
            <pc:sldMk cId="2171056459" sldId="259"/>
            <ac:picMk id="5" creationId="{0AA82274-F939-4946-93CE-681482A4640A}"/>
          </ac:picMkLst>
        </pc:picChg>
        <pc:picChg chg="add del mod">
          <ac:chgData name="Mukherjee, Kunal" userId="0fdc67b5-d60e-40b9-987e-2d0ef7c90e32" providerId="ADAL" clId="{51446736-4D39-4671-ADAB-13107B53A85D}" dt="2022-03-22T18:09:40.994" v="418" actId="478"/>
          <ac:picMkLst>
            <pc:docMk/>
            <pc:sldMk cId="2171056459" sldId="259"/>
            <ac:picMk id="7" creationId="{D4B8D5DC-5420-40B5-8F83-C6C78F325C69}"/>
          </ac:picMkLst>
        </pc:picChg>
        <pc:picChg chg="add mod ord">
          <ac:chgData name="Mukherjee, Kunal" userId="0fdc67b5-d60e-40b9-987e-2d0ef7c90e32" providerId="ADAL" clId="{51446736-4D39-4671-ADAB-13107B53A85D}" dt="2022-03-22T18:13:39.105" v="777" actId="1076"/>
          <ac:picMkLst>
            <pc:docMk/>
            <pc:sldMk cId="2171056459" sldId="259"/>
            <ac:picMk id="9" creationId="{D7497F35-CEF6-4DCB-8C99-3B724333D282}"/>
          </ac:picMkLst>
        </pc:picChg>
        <pc:picChg chg="add mod">
          <ac:chgData name="Mukherjee, Kunal" userId="0fdc67b5-d60e-40b9-987e-2d0ef7c90e32" providerId="ADAL" clId="{51446736-4D39-4671-ADAB-13107B53A85D}" dt="2022-03-22T18:14:09.985" v="786" actId="14100"/>
          <ac:picMkLst>
            <pc:docMk/>
            <pc:sldMk cId="2171056459" sldId="259"/>
            <ac:picMk id="1026" creationId="{E6731061-4CB1-4C7E-94C2-8EFE67F93730}"/>
          </ac:picMkLst>
        </pc:picChg>
      </pc:sldChg>
      <pc:sldChg chg="addSp delSp modSp new mod setBg modClrScheme chgLayout">
        <pc:chgData name="Mukherjee, Kunal" userId="0fdc67b5-d60e-40b9-987e-2d0ef7c90e32" providerId="ADAL" clId="{51446736-4D39-4671-ADAB-13107B53A85D}" dt="2022-03-22T18:20:45.905" v="1030" actId="1076"/>
        <pc:sldMkLst>
          <pc:docMk/>
          <pc:sldMk cId="1620885593" sldId="260"/>
        </pc:sldMkLst>
        <pc:spChg chg="del">
          <ac:chgData name="Mukherjee, Kunal" userId="0fdc67b5-d60e-40b9-987e-2d0ef7c90e32" providerId="ADAL" clId="{51446736-4D39-4671-ADAB-13107B53A85D}" dt="2022-03-22T18:16:32.992" v="790" actId="478"/>
          <ac:spMkLst>
            <pc:docMk/>
            <pc:sldMk cId="1620885593" sldId="260"/>
            <ac:spMk id="2" creationId="{9FB4A5D9-8B1D-45BD-9430-F6CDAFE1FA10}"/>
          </ac:spMkLst>
        </pc:spChg>
        <pc:spChg chg="del">
          <ac:chgData name="Mukherjee, Kunal" userId="0fdc67b5-d60e-40b9-987e-2d0ef7c90e32" providerId="ADAL" clId="{51446736-4D39-4671-ADAB-13107B53A85D}" dt="2022-03-22T18:16:24.553" v="789" actId="22"/>
          <ac:spMkLst>
            <pc:docMk/>
            <pc:sldMk cId="1620885593" sldId="260"/>
            <ac:spMk id="3" creationId="{1A031CF6-6B2F-429A-A62C-3A8AD15B94D1}"/>
          </ac:spMkLst>
        </pc:spChg>
        <pc:spChg chg="add del mod ord">
          <ac:chgData name="Mukherjee, Kunal" userId="0fdc67b5-d60e-40b9-987e-2d0ef7c90e32" providerId="ADAL" clId="{51446736-4D39-4671-ADAB-13107B53A85D}" dt="2022-03-22T18:16:42.006" v="792" actId="700"/>
          <ac:spMkLst>
            <pc:docMk/>
            <pc:sldMk cId="1620885593" sldId="260"/>
            <ac:spMk id="6" creationId="{7E133AFB-4B5C-4560-8F53-2DEF663D030E}"/>
          </ac:spMkLst>
        </pc:spChg>
        <pc:spChg chg="add del mod ord">
          <ac:chgData name="Mukherjee, Kunal" userId="0fdc67b5-d60e-40b9-987e-2d0ef7c90e32" providerId="ADAL" clId="{51446736-4D39-4671-ADAB-13107B53A85D}" dt="2022-03-22T18:16:42.006" v="792" actId="700"/>
          <ac:spMkLst>
            <pc:docMk/>
            <pc:sldMk cId="1620885593" sldId="260"/>
            <ac:spMk id="7" creationId="{8C780B47-D098-4299-B157-3543DD64A237}"/>
          </ac:spMkLst>
        </pc:spChg>
        <pc:spChg chg="add del mod ord">
          <ac:chgData name="Mukherjee, Kunal" userId="0fdc67b5-d60e-40b9-987e-2d0ef7c90e32" providerId="ADAL" clId="{51446736-4D39-4671-ADAB-13107B53A85D}" dt="2022-03-22T18:18:11.991" v="847" actId="478"/>
          <ac:spMkLst>
            <pc:docMk/>
            <pc:sldMk cId="1620885593" sldId="260"/>
            <ac:spMk id="8" creationId="{1C403C0D-FDEF-45EF-B6E8-88CF455B5CF3}"/>
          </ac:spMkLst>
        </pc:spChg>
        <pc:spChg chg="add mod">
          <ac:chgData name="Mukherjee, Kunal" userId="0fdc67b5-d60e-40b9-987e-2d0ef7c90e32" providerId="ADAL" clId="{51446736-4D39-4671-ADAB-13107B53A85D}" dt="2022-03-22T18:20:35.330" v="1028" actId="20577"/>
          <ac:spMkLst>
            <pc:docMk/>
            <pc:sldMk cId="1620885593" sldId="260"/>
            <ac:spMk id="10" creationId="{1C119F81-5878-4056-9C7C-B88706210410}"/>
          </ac:spMkLst>
        </pc:spChg>
        <pc:spChg chg="add mod">
          <ac:chgData name="Mukherjee, Kunal" userId="0fdc67b5-d60e-40b9-987e-2d0ef7c90e32" providerId="ADAL" clId="{51446736-4D39-4671-ADAB-13107B53A85D}" dt="2022-03-22T18:20:10.878" v="1010" actId="403"/>
          <ac:spMkLst>
            <pc:docMk/>
            <pc:sldMk cId="1620885593" sldId="260"/>
            <ac:spMk id="14" creationId="{882D517C-286D-41F1-89A6-278B2D5E8773}"/>
          </ac:spMkLst>
        </pc:spChg>
        <pc:spChg chg="add">
          <ac:chgData name="Mukherjee, Kunal" userId="0fdc67b5-d60e-40b9-987e-2d0ef7c90e32" providerId="ADAL" clId="{51446736-4D39-4671-ADAB-13107B53A85D}" dt="2022-03-22T18:18:20.201" v="848" actId="26606"/>
          <ac:spMkLst>
            <pc:docMk/>
            <pc:sldMk cId="1620885593" sldId="260"/>
            <ac:spMk id="16" creationId="{5E39A796-BE83-48B1-B33F-35C4A32AAB57}"/>
          </ac:spMkLst>
        </pc:spChg>
        <pc:spChg chg="add">
          <ac:chgData name="Mukherjee, Kunal" userId="0fdc67b5-d60e-40b9-987e-2d0ef7c90e32" providerId="ADAL" clId="{51446736-4D39-4671-ADAB-13107B53A85D}" dt="2022-03-22T18:18:20.201" v="848" actId="26606"/>
          <ac:spMkLst>
            <pc:docMk/>
            <pc:sldMk cId="1620885593" sldId="260"/>
            <ac:spMk id="18" creationId="{72F84B47-E267-4194-8194-831DB7B5547F}"/>
          </ac:spMkLst>
        </pc:spChg>
        <pc:picChg chg="add del mod ord">
          <ac:chgData name="Mukherjee, Kunal" userId="0fdc67b5-d60e-40b9-987e-2d0ef7c90e32" providerId="ADAL" clId="{51446736-4D39-4671-ADAB-13107B53A85D}" dt="2022-03-22T18:17:13.491" v="820" actId="21"/>
          <ac:picMkLst>
            <pc:docMk/>
            <pc:sldMk cId="1620885593" sldId="260"/>
            <ac:picMk id="5" creationId="{343AE236-89DE-428B-98EB-3242B97972B7}"/>
          </ac:picMkLst>
        </pc:picChg>
        <pc:picChg chg="add mod">
          <ac:chgData name="Mukherjee, Kunal" userId="0fdc67b5-d60e-40b9-987e-2d0ef7c90e32" providerId="ADAL" clId="{51446736-4D39-4671-ADAB-13107B53A85D}" dt="2022-03-22T18:20:45.905" v="1030" actId="1076"/>
          <ac:picMkLst>
            <pc:docMk/>
            <pc:sldMk cId="1620885593" sldId="260"/>
            <ac:picMk id="11" creationId="{C422305D-365A-48E9-B900-93E18E373094}"/>
          </ac:picMkLst>
        </pc:picChg>
      </pc:sldChg>
      <pc:sldChg chg="addSp delSp modSp new mod setBg">
        <pc:chgData name="Mukherjee, Kunal" userId="0fdc67b5-d60e-40b9-987e-2d0ef7c90e32" providerId="ADAL" clId="{51446736-4D39-4671-ADAB-13107B53A85D}" dt="2022-03-22T19:44:39.482" v="6267" actId="20577"/>
        <pc:sldMkLst>
          <pc:docMk/>
          <pc:sldMk cId="2860284944" sldId="261"/>
        </pc:sldMkLst>
        <pc:spChg chg="del mod">
          <ac:chgData name="Mukherjee, Kunal" userId="0fdc67b5-d60e-40b9-987e-2d0ef7c90e32" providerId="ADAL" clId="{51446736-4D39-4671-ADAB-13107B53A85D}" dt="2022-03-22T18:21:14.571" v="1052" actId="478"/>
          <ac:spMkLst>
            <pc:docMk/>
            <pc:sldMk cId="2860284944" sldId="261"/>
            <ac:spMk id="2" creationId="{D4292C48-8127-4962-A95C-EA446EE3665B}"/>
          </ac:spMkLst>
        </pc:spChg>
        <pc:spChg chg="del">
          <ac:chgData name="Mukherjee, Kunal" userId="0fdc67b5-d60e-40b9-987e-2d0ef7c90e32" providerId="ADAL" clId="{51446736-4D39-4671-ADAB-13107B53A85D}" dt="2022-03-22T18:22:19.097" v="1053" actId="478"/>
          <ac:spMkLst>
            <pc:docMk/>
            <pc:sldMk cId="2860284944" sldId="261"/>
            <ac:spMk id="3" creationId="{6ADEF4EB-018A-4A48-BCAB-433DD05CC090}"/>
          </ac:spMkLst>
        </pc:spChg>
        <pc:spChg chg="add mod">
          <ac:chgData name="Mukherjee, Kunal" userId="0fdc67b5-d60e-40b9-987e-2d0ef7c90e32" providerId="ADAL" clId="{51446736-4D39-4671-ADAB-13107B53A85D}" dt="2022-03-22T19:42:53.629" v="6114" actId="14100"/>
          <ac:spMkLst>
            <pc:docMk/>
            <pc:sldMk cId="2860284944" sldId="261"/>
            <ac:spMk id="6" creationId="{BE7C0F39-5E8F-47B1-A882-6D27AEAE3E13}"/>
          </ac:spMkLst>
        </pc:spChg>
        <pc:spChg chg="add mod">
          <ac:chgData name="Mukherjee, Kunal" userId="0fdc67b5-d60e-40b9-987e-2d0ef7c90e32" providerId="ADAL" clId="{51446736-4D39-4671-ADAB-13107B53A85D}" dt="2022-03-22T18:23:03.334" v="1063" actId="20577"/>
          <ac:spMkLst>
            <pc:docMk/>
            <pc:sldMk cId="2860284944" sldId="261"/>
            <ac:spMk id="7" creationId="{9F4FF3FE-E3B8-464F-B63A-6A8F339C2783}"/>
          </ac:spMkLst>
        </pc:spChg>
        <pc:spChg chg="add mod">
          <ac:chgData name="Mukherjee, Kunal" userId="0fdc67b5-d60e-40b9-987e-2d0ef7c90e32" providerId="ADAL" clId="{51446736-4D39-4671-ADAB-13107B53A85D}" dt="2022-03-22T19:44:39.482" v="6267" actId="20577"/>
          <ac:spMkLst>
            <pc:docMk/>
            <pc:sldMk cId="2860284944" sldId="261"/>
            <ac:spMk id="10" creationId="{FA5EAE01-7025-4B82-B605-2C6B3B28A49A}"/>
          </ac:spMkLst>
        </pc:spChg>
        <pc:spChg chg="add">
          <ac:chgData name="Mukherjee, Kunal" userId="0fdc67b5-d60e-40b9-987e-2d0ef7c90e32" providerId="ADAL" clId="{51446736-4D39-4671-ADAB-13107B53A85D}" dt="2022-03-22T18:22:46.231" v="1058" actId="26606"/>
          <ac:spMkLst>
            <pc:docMk/>
            <pc:sldMk cId="2860284944" sldId="261"/>
            <ac:spMk id="12" creationId="{5E39A796-BE83-48B1-B33F-35C4A32AAB57}"/>
          </ac:spMkLst>
        </pc:spChg>
        <pc:spChg chg="add">
          <ac:chgData name="Mukherjee, Kunal" userId="0fdc67b5-d60e-40b9-987e-2d0ef7c90e32" providerId="ADAL" clId="{51446736-4D39-4671-ADAB-13107B53A85D}" dt="2022-03-22T18:22:46.231" v="1058" actId="26606"/>
          <ac:spMkLst>
            <pc:docMk/>
            <pc:sldMk cId="2860284944" sldId="261"/>
            <ac:spMk id="14" creationId="{72F84B47-E267-4194-8194-831DB7B5547F}"/>
          </ac:spMkLst>
        </pc:spChg>
        <pc:picChg chg="add mod ord">
          <ac:chgData name="Mukherjee, Kunal" userId="0fdc67b5-d60e-40b9-987e-2d0ef7c90e32" providerId="ADAL" clId="{51446736-4D39-4671-ADAB-13107B53A85D}" dt="2022-03-22T18:22:46.231" v="1058" actId="26606"/>
          <ac:picMkLst>
            <pc:docMk/>
            <pc:sldMk cId="2860284944" sldId="261"/>
            <ac:picMk id="5" creationId="{520F72AF-E0DB-414D-8484-DD3A85C37322}"/>
          </ac:picMkLst>
        </pc:picChg>
      </pc:sldChg>
      <pc:sldChg chg="modSp new mod">
        <pc:chgData name="Mukherjee, Kunal" userId="0fdc67b5-d60e-40b9-987e-2d0ef7c90e32" providerId="ADAL" clId="{51446736-4D39-4671-ADAB-13107B53A85D}" dt="2022-03-22T19:40:19.340" v="6099" actId="20577"/>
        <pc:sldMkLst>
          <pc:docMk/>
          <pc:sldMk cId="102592687" sldId="262"/>
        </pc:sldMkLst>
        <pc:spChg chg="mod">
          <ac:chgData name="Mukherjee, Kunal" userId="0fdc67b5-d60e-40b9-987e-2d0ef7c90e32" providerId="ADAL" clId="{51446736-4D39-4671-ADAB-13107B53A85D}" dt="2022-03-22T19:18:56.793" v="5002" actId="14100"/>
          <ac:spMkLst>
            <pc:docMk/>
            <pc:sldMk cId="102592687" sldId="262"/>
            <ac:spMk id="2" creationId="{1DC1DE5F-76D7-48CF-9F88-445738B6603C}"/>
          </ac:spMkLst>
        </pc:spChg>
        <pc:spChg chg="mod">
          <ac:chgData name="Mukherjee, Kunal" userId="0fdc67b5-d60e-40b9-987e-2d0ef7c90e32" providerId="ADAL" clId="{51446736-4D39-4671-ADAB-13107B53A85D}" dt="2022-03-22T19:40:19.340" v="6099" actId="20577"/>
          <ac:spMkLst>
            <pc:docMk/>
            <pc:sldMk cId="102592687" sldId="262"/>
            <ac:spMk id="3" creationId="{78D78CDB-D07F-4403-AFF2-7B09BAC23D29}"/>
          </ac:spMkLst>
        </pc:spChg>
      </pc:sldChg>
      <pc:sldChg chg="addSp modSp new mod setBg">
        <pc:chgData name="Mukherjee, Kunal" userId="0fdc67b5-d60e-40b9-987e-2d0ef7c90e32" providerId="ADAL" clId="{51446736-4D39-4671-ADAB-13107B53A85D}" dt="2022-03-22T19:40:43.471" v="6102" actId="14100"/>
        <pc:sldMkLst>
          <pc:docMk/>
          <pc:sldMk cId="2512816370" sldId="263"/>
        </pc:sldMkLst>
        <pc:spChg chg="mod">
          <ac:chgData name="Mukherjee, Kunal" userId="0fdc67b5-d60e-40b9-987e-2d0ef7c90e32" providerId="ADAL" clId="{51446736-4D39-4671-ADAB-13107B53A85D}" dt="2022-03-22T19:40:43.471" v="6102" actId="14100"/>
          <ac:spMkLst>
            <pc:docMk/>
            <pc:sldMk cId="2512816370" sldId="263"/>
            <ac:spMk id="2" creationId="{1DBCEFD6-D736-4287-8DAE-82F446B76F53}"/>
          </ac:spMkLst>
        </pc:spChg>
        <pc:spChg chg="mod">
          <ac:chgData name="Mukherjee, Kunal" userId="0fdc67b5-d60e-40b9-987e-2d0ef7c90e32" providerId="ADAL" clId="{51446736-4D39-4671-ADAB-13107B53A85D}" dt="2022-03-22T19:40:38.049" v="6101" actId="27636"/>
          <ac:spMkLst>
            <pc:docMk/>
            <pc:sldMk cId="2512816370" sldId="263"/>
            <ac:spMk id="3" creationId="{DDEEB837-3CF0-4C62-8880-1712D3C6E1C5}"/>
          </ac:spMkLst>
        </pc:spChg>
        <pc:spChg chg="add">
          <ac:chgData name="Mukherjee, Kunal" userId="0fdc67b5-d60e-40b9-987e-2d0ef7c90e32" providerId="ADAL" clId="{51446736-4D39-4671-ADAB-13107B53A85D}" dt="2022-03-22T18:41:24.310" v="2366" actId="26606"/>
          <ac:spMkLst>
            <pc:docMk/>
            <pc:sldMk cId="2512816370" sldId="263"/>
            <ac:spMk id="71" creationId="{5E39A796-BE83-48B1-B33F-35C4A32AAB57}"/>
          </ac:spMkLst>
        </pc:spChg>
        <pc:spChg chg="add">
          <ac:chgData name="Mukherjee, Kunal" userId="0fdc67b5-d60e-40b9-987e-2d0ef7c90e32" providerId="ADAL" clId="{51446736-4D39-4671-ADAB-13107B53A85D}" dt="2022-03-22T18:41:24.310" v="2366" actId="26606"/>
          <ac:spMkLst>
            <pc:docMk/>
            <pc:sldMk cId="2512816370" sldId="263"/>
            <ac:spMk id="73" creationId="{72F84B47-E267-4194-8194-831DB7B5547F}"/>
          </ac:spMkLst>
        </pc:spChg>
        <pc:picChg chg="add mod">
          <ac:chgData name="Mukherjee, Kunal" userId="0fdc67b5-d60e-40b9-987e-2d0ef7c90e32" providerId="ADAL" clId="{51446736-4D39-4671-ADAB-13107B53A85D}" dt="2022-03-22T18:41:24.310" v="2366" actId="26606"/>
          <ac:picMkLst>
            <pc:docMk/>
            <pc:sldMk cId="2512816370" sldId="263"/>
            <ac:picMk id="2050" creationId="{FBA36D8A-1BA9-491E-AB28-E5DFE50B2B5D}"/>
          </ac:picMkLst>
        </pc:picChg>
      </pc:sldChg>
      <pc:sldChg chg="modSp new mod">
        <pc:chgData name="Mukherjee, Kunal" userId="0fdc67b5-d60e-40b9-987e-2d0ef7c90e32" providerId="ADAL" clId="{51446736-4D39-4671-ADAB-13107B53A85D}" dt="2022-03-22T20:39:16.424" v="7891" actId="14100"/>
        <pc:sldMkLst>
          <pc:docMk/>
          <pc:sldMk cId="961603416" sldId="264"/>
        </pc:sldMkLst>
        <pc:spChg chg="mod">
          <ac:chgData name="Mukherjee, Kunal" userId="0fdc67b5-d60e-40b9-987e-2d0ef7c90e32" providerId="ADAL" clId="{51446736-4D39-4671-ADAB-13107B53A85D}" dt="2022-03-22T19:47:12.163" v="6386" actId="20577"/>
          <ac:spMkLst>
            <pc:docMk/>
            <pc:sldMk cId="961603416" sldId="264"/>
            <ac:spMk id="2" creationId="{AA0A98AC-E1D3-4E77-AC0C-AAC1EF07A5E2}"/>
          </ac:spMkLst>
        </pc:spChg>
        <pc:spChg chg="mod">
          <ac:chgData name="Mukherjee, Kunal" userId="0fdc67b5-d60e-40b9-987e-2d0ef7c90e32" providerId="ADAL" clId="{51446736-4D39-4671-ADAB-13107B53A85D}" dt="2022-03-22T20:39:16.424" v="7891" actId="14100"/>
          <ac:spMkLst>
            <pc:docMk/>
            <pc:sldMk cId="961603416" sldId="264"/>
            <ac:spMk id="3" creationId="{FC8CE7B6-2B52-4DEE-99D0-4F9E372A7723}"/>
          </ac:spMkLst>
        </pc:spChg>
      </pc:sldChg>
      <pc:sldChg chg="delSp modSp new mod ord">
        <pc:chgData name="Mukherjee, Kunal" userId="0fdc67b5-d60e-40b9-987e-2d0ef7c90e32" providerId="ADAL" clId="{51446736-4D39-4671-ADAB-13107B53A85D}" dt="2022-03-22T19:17:47.733" v="4989" actId="13926"/>
        <pc:sldMkLst>
          <pc:docMk/>
          <pc:sldMk cId="876005758" sldId="265"/>
        </pc:sldMkLst>
        <pc:spChg chg="del">
          <ac:chgData name="Mukherjee, Kunal" userId="0fdc67b5-d60e-40b9-987e-2d0ef7c90e32" providerId="ADAL" clId="{51446736-4D39-4671-ADAB-13107B53A85D}" dt="2022-03-22T18:46:01.025" v="2619" actId="478"/>
          <ac:spMkLst>
            <pc:docMk/>
            <pc:sldMk cId="876005758" sldId="265"/>
            <ac:spMk id="2" creationId="{DC489667-FE38-4D5A-B3B7-3A9358FD5E76}"/>
          </ac:spMkLst>
        </pc:spChg>
        <pc:spChg chg="mod">
          <ac:chgData name="Mukherjee, Kunal" userId="0fdc67b5-d60e-40b9-987e-2d0ef7c90e32" providerId="ADAL" clId="{51446736-4D39-4671-ADAB-13107B53A85D}" dt="2022-03-22T19:17:47.733" v="4989" actId="13926"/>
          <ac:spMkLst>
            <pc:docMk/>
            <pc:sldMk cId="876005758" sldId="265"/>
            <ac:spMk id="3" creationId="{96528307-9F5C-4A92-8602-7276142E93C6}"/>
          </ac:spMkLst>
        </pc:spChg>
      </pc:sldChg>
      <pc:sldChg chg="delSp modSp new mod">
        <pc:chgData name="Mukherjee, Kunal" userId="0fdc67b5-d60e-40b9-987e-2d0ef7c90e32" providerId="ADAL" clId="{51446736-4D39-4671-ADAB-13107B53A85D}" dt="2022-03-22T19:36:51.534" v="5902" actId="13926"/>
        <pc:sldMkLst>
          <pc:docMk/>
          <pc:sldMk cId="3720941831" sldId="266"/>
        </pc:sldMkLst>
        <pc:spChg chg="del">
          <ac:chgData name="Mukherjee, Kunal" userId="0fdc67b5-d60e-40b9-987e-2d0ef7c90e32" providerId="ADAL" clId="{51446736-4D39-4671-ADAB-13107B53A85D}" dt="2022-03-22T18:53:45.619" v="3430" actId="478"/>
          <ac:spMkLst>
            <pc:docMk/>
            <pc:sldMk cId="3720941831" sldId="266"/>
            <ac:spMk id="2" creationId="{851DAC70-125F-4A19-B496-4D0787873A23}"/>
          </ac:spMkLst>
        </pc:spChg>
        <pc:spChg chg="mod">
          <ac:chgData name="Mukherjee, Kunal" userId="0fdc67b5-d60e-40b9-987e-2d0ef7c90e32" providerId="ADAL" clId="{51446736-4D39-4671-ADAB-13107B53A85D}" dt="2022-03-22T19:36:51.534" v="5902" actId="13926"/>
          <ac:spMkLst>
            <pc:docMk/>
            <pc:sldMk cId="3720941831" sldId="266"/>
            <ac:spMk id="3" creationId="{EA390EAC-888A-4386-8042-A5E93C48E82A}"/>
          </ac:spMkLst>
        </pc:spChg>
      </pc:sldChg>
      <pc:sldChg chg="delSp modSp new mod">
        <pc:chgData name="Mukherjee, Kunal" userId="0fdc67b5-d60e-40b9-987e-2d0ef7c90e32" providerId="ADAL" clId="{51446736-4D39-4671-ADAB-13107B53A85D}" dt="2022-03-22T19:30:19.718" v="5636" actId="20577"/>
        <pc:sldMkLst>
          <pc:docMk/>
          <pc:sldMk cId="3682186628" sldId="267"/>
        </pc:sldMkLst>
        <pc:spChg chg="del">
          <ac:chgData name="Mukherjee, Kunal" userId="0fdc67b5-d60e-40b9-987e-2d0ef7c90e32" providerId="ADAL" clId="{51446736-4D39-4671-ADAB-13107B53A85D}" dt="2022-03-22T19:09:51.350" v="4393" actId="478"/>
          <ac:spMkLst>
            <pc:docMk/>
            <pc:sldMk cId="3682186628" sldId="267"/>
            <ac:spMk id="2" creationId="{3966D48E-B101-4DDA-A7FB-F93C4B69BCA1}"/>
          </ac:spMkLst>
        </pc:spChg>
        <pc:spChg chg="mod">
          <ac:chgData name="Mukherjee, Kunal" userId="0fdc67b5-d60e-40b9-987e-2d0ef7c90e32" providerId="ADAL" clId="{51446736-4D39-4671-ADAB-13107B53A85D}" dt="2022-03-22T19:30:19.718" v="5636" actId="20577"/>
          <ac:spMkLst>
            <pc:docMk/>
            <pc:sldMk cId="3682186628" sldId="267"/>
            <ac:spMk id="3" creationId="{834B6685-68EA-4697-ACBA-E864CC8D1FF7}"/>
          </ac:spMkLst>
        </pc:spChg>
      </pc:sldChg>
      <pc:sldChg chg="addSp delSp modSp new mod">
        <pc:chgData name="Mukherjee, Kunal" userId="0fdc67b5-d60e-40b9-987e-2d0ef7c90e32" providerId="ADAL" clId="{51446736-4D39-4671-ADAB-13107B53A85D}" dt="2022-03-22T21:02:08.976" v="9362" actId="13926"/>
        <pc:sldMkLst>
          <pc:docMk/>
          <pc:sldMk cId="1447356666" sldId="268"/>
        </pc:sldMkLst>
        <pc:spChg chg="mod">
          <ac:chgData name="Mukherjee, Kunal" userId="0fdc67b5-d60e-40b9-987e-2d0ef7c90e32" providerId="ADAL" clId="{51446736-4D39-4671-ADAB-13107B53A85D}" dt="2022-03-22T21:01:56.173" v="9358" actId="14100"/>
          <ac:spMkLst>
            <pc:docMk/>
            <pc:sldMk cId="1447356666" sldId="268"/>
            <ac:spMk id="2" creationId="{5142FE2C-D477-4006-A7B2-509B0203358F}"/>
          </ac:spMkLst>
        </pc:spChg>
        <pc:spChg chg="mod">
          <ac:chgData name="Mukherjee, Kunal" userId="0fdc67b5-d60e-40b9-987e-2d0ef7c90e32" providerId="ADAL" clId="{51446736-4D39-4671-ADAB-13107B53A85D}" dt="2022-03-22T21:02:08.976" v="9362" actId="13926"/>
          <ac:spMkLst>
            <pc:docMk/>
            <pc:sldMk cId="1447356666" sldId="268"/>
            <ac:spMk id="3" creationId="{C04CE122-0416-4B1B-8E95-58871742CFAB}"/>
          </ac:spMkLst>
        </pc:spChg>
        <pc:spChg chg="add del">
          <ac:chgData name="Mukherjee, Kunal" userId="0fdc67b5-d60e-40b9-987e-2d0ef7c90e32" providerId="ADAL" clId="{51446736-4D39-4671-ADAB-13107B53A85D}" dt="2022-03-22T20:53:03.329" v="8617"/>
          <ac:spMkLst>
            <pc:docMk/>
            <pc:sldMk cId="1447356666" sldId="268"/>
            <ac:spMk id="4" creationId="{721643B5-C739-443F-9C22-507BDC16BD87}"/>
          </ac:spMkLst>
        </pc:spChg>
      </pc:sldChg>
      <pc:sldChg chg="modSp new mod">
        <pc:chgData name="Mukherjee, Kunal" userId="0fdc67b5-d60e-40b9-987e-2d0ef7c90e32" providerId="ADAL" clId="{51446736-4D39-4671-ADAB-13107B53A85D}" dt="2022-03-22T19:38:48.406" v="6035" actId="403"/>
        <pc:sldMkLst>
          <pc:docMk/>
          <pc:sldMk cId="2365867366" sldId="269"/>
        </pc:sldMkLst>
        <pc:spChg chg="mod">
          <ac:chgData name="Mukherjee, Kunal" userId="0fdc67b5-d60e-40b9-987e-2d0ef7c90e32" providerId="ADAL" clId="{51446736-4D39-4671-ADAB-13107B53A85D}" dt="2022-03-22T19:38:48.406" v="6035" actId="403"/>
          <ac:spMkLst>
            <pc:docMk/>
            <pc:sldMk cId="2365867366" sldId="269"/>
            <ac:spMk id="2" creationId="{E60799E9-10C5-4FAD-9C62-C4C609384F84}"/>
          </ac:spMkLst>
        </pc:spChg>
        <pc:spChg chg="mod">
          <ac:chgData name="Mukherjee, Kunal" userId="0fdc67b5-d60e-40b9-987e-2d0ef7c90e32" providerId="ADAL" clId="{51446736-4D39-4671-ADAB-13107B53A85D}" dt="2022-03-22T19:38:39.994" v="6034" actId="403"/>
          <ac:spMkLst>
            <pc:docMk/>
            <pc:sldMk cId="2365867366" sldId="269"/>
            <ac:spMk id="3" creationId="{07C1F273-8022-46F7-BA4D-65006203DE8C}"/>
          </ac:spMkLst>
        </pc:spChg>
      </pc:sldChg>
      <pc:sldChg chg="modSp new mod">
        <pc:chgData name="Mukherjee, Kunal" userId="0fdc67b5-d60e-40b9-987e-2d0ef7c90e32" providerId="ADAL" clId="{51446736-4D39-4671-ADAB-13107B53A85D}" dt="2022-03-22T20:48:32.945" v="8455" actId="403"/>
        <pc:sldMkLst>
          <pc:docMk/>
          <pc:sldMk cId="3028445520" sldId="270"/>
        </pc:sldMkLst>
        <pc:spChg chg="mod">
          <ac:chgData name="Mukherjee, Kunal" userId="0fdc67b5-d60e-40b9-987e-2d0ef7c90e32" providerId="ADAL" clId="{51446736-4D39-4671-ADAB-13107B53A85D}" dt="2022-03-22T20:48:32.945" v="8455" actId="403"/>
          <ac:spMkLst>
            <pc:docMk/>
            <pc:sldMk cId="3028445520" sldId="270"/>
            <ac:spMk id="2" creationId="{0441E4B1-6D9D-4E0D-81C5-C329FCF0224B}"/>
          </ac:spMkLst>
        </pc:spChg>
        <pc:spChg chg="mod">
          <ac:chgData name="Mukherjee, Kunal" userId="0fdc67b5-d60e-40b9-987e-2d0ef7c90e32" providerId="ADAL" clId="{51446736-4D39-4671-ADAB-13107B53A85D}" dt="2022-03-22T20:48:29.636" v="8453" actId="27636"/>
          <ac:spMkLst>
            <pc:docMk/>
            <pc:sldMk cId="3028445520" sldId="270"/>
            <ac:spMk id="3" creationId="{6F508B32-EE91-4B91-B5BC-C57832E24029}"/>
          </ac:spMkLst>
        </pc:spChg>
      </pc:sldChg>
      <pc:sldChg chg="addSp delSp modSp new mod setBg">
        <pc:chgData name="Mukherjee, Kunal" userId="0fdc67b5-d60e-40b9-987e-2d0ef7c90e32" providerId="ADAL" clId="{51446736-4D39-4671-ADAB-13107B53A85D}" dt="2022-03-22T20:15:30.556" v="7039" actId="404"/>
        <pc:sldMkLst>
          <pc:docMk/>
          <pc:sldMk cId="3152610237" sldId="271"/>
        </pc:sldMkLst>
        <pc:spChg chg="del">
          <ac:chgData name="Mukherjee, Kunal" userId="0fdc67b5-d60e-40b9-987e-2d0ef7c90e32" providerId="ADAL" clId="{51446736-4D39-4671-ADAB-13107B53A85D}" dt="2022-03-22T19:55:20.784" v="6598" actId="478"/>
          <ac:spMkLst>
            <pc:docMk/>
            <pc:sldMk cId="3152610237" sldId="271"/>
            <ac:spMk id="2" creationId="{8A34EB2D-A503-4208-BDFE-5532889F5932}"/>
          </ac:spMkLst>
        </pc:spChg>
        <pc:spChg chg="mod">
          <ac:chgData name="Mukherjee, Kunal" userId="0fdc67b5-d60e-40b9-987e-2d0ef7c90e32" providerId="ADAL" clId="{51446736-4D39-4671-ADAB-13107B53A85D}" dt="2022-03-22T20:15:30.556" v="7039" actId="404"/>
          <ac:spMkLst>
            <pc:docMk/>
            <pc:sldMk cId="3152610237" sldId="271"/>
            <ac:spMk id="3" creationId="{7D367168-112F-4D78-BBCF-498818F8AAE1}"/>
          </ac:spMkLst>
        </pc:spChg>
        <pc:spChg chg="add mod">
          <ac:chgData name="Mukherjee, Kunal" userId="0fdc67b5-d60e-40b9-987e-2d0ef7c90e32" providerId="ADAL" clId="{51446736-4D39-4671-ADAB-13107B53A85D}" dt="2022-03-22T20:05:39.477" v="6822" actId="27636"/>
          <ac:spMkLst>
            <pc:docMk/>
            <pc:sldMk cId="3152610237" sldId="271"/>
            <ac:spMk id="8" creationId="{1F9599E8-1381-4AFB-B22F-59DCCF05AAA9}"/>
          </ac:spMkLst>
        </pc:spChg>
        <pc:spChg chg="add">
          <ac:chgData name="Mukherjee, Kunal" userId="0fdc67b5-d60e-40b9-987e-2d0ef7c90e32" providerId="ADAL" clId="{51446736-4D39-4671-ADAB-13107B53A85D}" dt="2022-03-22T20:05:22.649" v="6814" actId="26606"/>
          <ac:spMkLst>
            <pc:docMk/>
            <pc:sldMk cId="3152610237" sldId="271"/>
            <ac:spMk id="10" creationId="{5E39A796-BE83-48B1-B33F-35C4A32AAB57}"/>
          </ac:spMkLst>
        </pc:spChg>
        <pc:spChg chg="add">
          <ac:chgData name="Mukherjee, Kunal" userId="0fdc67b5-d60e-40b9-987e-2d0ef7c90e32" providerId="ADAL" clId="{51446736-4D39-4671-ADAB-13107B53A85D}" dt="2022-03-22T20:05:22.649" v="6814" actId="26606"/>
          <ac:spMkLst>
            <pc:docMk/>
            <pc:sldMk cId="3152610237" sldId="271"/>
            <ac:spMk id="12" creationId="{72F84B47-E267-4194-8194-831DB7B5547F}"/>
          </ac:spMkLst>
        </pc:spChg>
        <pc:picChg chg="add mod">
          <ac:chgData name="Mukherjee, Kunal" userId="0fdc67b5-d60e-40b9-987e-2d0ef7c90e32" providerId="ADAL" clId="{51446736-4D39-4671-ADAB-13107B53A85D}" dt="2022-03-22T20:05:30.712" v="6818" actId="21"/>
          <ac:picMkLst>
            <pc:docMk/>
            <pc:sldMk cId="3152610237" sldId="271"/>
            <ac:picMk id="5" creationId="{46C5D5B4-6B9F-417B-803D-0C4234A89D1D}"/>
          </ac:picMkLst>
        </pc:picChg>
      </pc:sldChg>
      <pc:sldChg chg="modSp new mod">
        <pc:chgData name="Mukherjee, Kunal" userId="0fdc67b5-d60e-40b9-987e-2d0ef7c90e32" providerId="ADAL" clId="{51446736-4D39-4671-ADAB-13107B53A85D}" dt="2022-03-22T20:51:02.768" v="8548" actId="20577"/>
        <pc:sldMkLst>
          <pc:docMk/>
          <pc:sldMk cId="4269901651" sldId="272"/>
        </pc:sldMkLst>
        <pc:spChg chg="mod">
          <ac:chgData name="Mukherjee, Kunal" userId="0fdc67b5-d60e-40b9-987e-2d0ef7c90e32" providerId="ADAL" clId="{51446736-4D39-4671-ADAB-13107B53A85D}" dt="2022-03-22T20:48:41.366" v="8457" actId="403"/>
          <ac:spMkLst>
            <pc:docMk/>
            <pc:sldMk cId="4269901651" sldId="272"/>
            <ac:spMk id="2" creationId="{FEBF3C45-3B95-4423-9C6F-1B29363EEF8E}"/>
          </ac:spMkLst>
        </pc:spChg>
        <pc:spChg chg="mod">
          <ac:chgData name="Mukherjee, Kunal" userId="0fdc67b5-d60e-40b9-987e-2d0ef7c90e32" providerId="ADAL" clId="{51446736-4D39-4671-ADAB-13107B53A85D}" dt="2022-03-22T20:51:02.768" v="8548" actId="20577"/>
          <ac:spMkLst>
            <pc:docMk/>
            <pc:sldMk cId="4269901651" sldId="272"/>
            <ac:spMk id="3" creationId="{596F2F26-C27D-4B03-9502-7F4DCBCFBC07}"/>
          </ac:spMkLst>
        </pc:spChg>
      </pc:sldChg>
      <pc:sldChg chg="addSp delSp modSp new mod setBg">
        <pc:chgData name="Mukherjee, Kunal" userId="0fdc67b5-d60e-40b9-987e-2d0ef7c90e32" providerId="ADAL" clId="{51446736-4D39-4671-ADAB-13107B53A85D}" dt="2022-03-22T20:18:57.864" v="7290" actId="1076"/>
        <pc:sldMkLst>
          <pc:docMk/>
          <pc:sldMk cId="2597590836" sldId="273"/>
        </pc:sldMkLst>
        <pc:spChg chg="del mod">
          <ac:chgData name="Mukherjee, Kunal" userId="0fdc67b5-d60e-40b9-987e-2d0ef7c90e32" providerId="ADAL" clId="{51446736-4D39-4671-ADAB-13107B53A85D}" dt="2022-03-22T20:11:34.282" v="6855" actId="478"/>
          <ac:spMkLst>
            <pc:docMk/>
            <pc:sldMk cId="2597590836" sldId="273"/>
            <ac:spMk id="2" creationId="{A92B11B1-2BC6-4646-9FAB-B36B2B4F731C}"/>
          </ac:spMkLst>
        </pc:spChg>
        <pc:spChg chg="del">
          <ac:chgData name="Mukherjee, Kunal" userId="0fdc67b5-d60e-40b9-987e-2d0ef7c90e32" providerId="ADAL" clId="{51446736-4D39-4671-ADAB-13107B53A85D}" dt="2022-03-22T20:11:35.764" v="6856" actId="478"/>
          <ac:spMkLst>
            <pc:docMk/>
            <pc:sldMk cId="2597590836" sldId="273"/>
            <ac:spMk id="3" creationId="{92EBC306-9E44-4981-BF1F-FBA86A09D557}"/>
          </ac:spMkLst>
        </pc:spChg>
        <pc:spChg chg="add mod">
          <ac:chgData name="Mukherjee, Kunal" userId="0fdc67b5-d60e-40b9-987e-2d0ef7c90e32" providerId="ADAL" clId="{51446736-4D39-4671-ADAB-13107B53A85D}" dt="2022-03-22T20:13:11.368" v="6911" actId="113"/>
          <ac:spMkLst>
            <pc:docMk/>
            <pc:sldMk cId="2597590836" sldId="273"/>
            <ac:spMk id="6" creationId="{1E5C7BBA-7B26-47B1-BC96-A4F53ED6A6B6}"/>
          </ac:spMkLst>
        </pc:spChg>
        <pc:spChg chg="add mod">
          <ac:chgData name="Mukherjee, Kunal" userId="0fdc67b5-d60e-40b9-987e-2d0ef7c90e32" providerId="ADAL" clId="{51446736-4D39-4671-ADAB-13107B53A85D}" dt="2022-03-22T20:18:06.929" v="7287" actId="20577"/>
          <ac:spMkLst>
            <pc:docMk/>
            <pc:sldMk cId="2597590836" sldId="273"/>
            <ac:spMk id="7" creationId="{19E74F08-DE2F-42D4-9B45-247404384AC0}"/>
          </ac:spMkLst>
        </pc:spChg>
        <pc:spChg chg="add">
          <ac:chgData name="Mukherjee, Kunal" userId="0fdc67b5-d60e-40b9-987e-2d0ef7c90e32" providerId="ADAL" clId="{51446736-4D39-4671-ADAB-13107B53A85D}" dt="2022-03-22T20:12:51.878" v="6903" actId="26606"/>
          <ac:spMkLst>
            <pc:docMk/>
            <pc:sldMk cId="2597590836" sldId="273"/>
            <ac:spMk id="12" creationId="{5E39A796-BE83-48B1-B33F-35C4A32AAB57}"/>
          </ac:spMkLst>
        </pc:spChg>
        <pc:spChg chg="add">
          <ac:chgData name="Mukherjee, Kunal" userId="0fdc67b5-d60e-40b9-987e-2d0ef7c90e32" providerId="ADAL" clId="{51446736-4D39-4671-ADAB-13107B53A85D}" dt="2022-03-22T20:12:51.878" v="6903" actId="26606"/>
          <ac:spMkLst>
            <pc:docMk/>
            <pc:sldMk cId="2597590836" sldId="273"/>
            <ac:spMk id="14" creationId="{72F84B47-E267-4194-8194-831DB7B5547F}"/>
          </ac:spMkLst>
        </pc:spChg>
        <pc:picChg chg="add mod ord">
          <ac:chgData name="Mukherjee, Kunal" userId="0fdc67b5-d60e-40b9-987e-2d0ef7c90e32" providerId="ADAL" clId="{51446736-4D39-4671-ADAB-13107B53A85D}" dt="2022-03-22T20:18:57.864" v="7290" actId="1076"/>
          <ac:picMkLst>
            <pc:docMk/>
            <pc:sldMk cId="2597590836" sldId="273"/>
            <ac:picMk id="5" creationId="{7AB9E798-FA9A-4084-B9A3-832108753408}"/>
          </ac:picMkLst>
        </pc:picChg>
      </pc:sldChg>
      <pc:sldChg chg="addSp delSp modSp new mod setBg">
        <pc:chgData name="Mukherjee, Kunal" userId="0fdc67b5-d60e-40b9-987e-2d0ef7c90e32" providerId="ADAL" clId="{51446736-4D39-4671-ADAB-13107B53A85D}" dt="2022-03-22T20:35:37.295" v="7740" actId="27636"/>
        <pc:sldMkLst>
          <pc:docMk/>
          <pc:sldMk cId="524764800" sldId="274"/>
        </pc:sldMkLst>
        <pc:spChg chg="del">
          <ac:chgData name="Mukherjee, Kunal" userId="0fdc67b5-d60e-40b9-987e-2d0ef7c90e32" providerId="ADAL" clId="{51446736-4D39-4671-ADAB-13107B53A85D}" dt="2022-03-22T20:24:17.507" v="7293" actId="478"/>
          <ac:spMkLst>
            <pc:docMk/>
            <pc:sldMk cId="524764800" sldId="274"/>
            <ac:spMk id="2" creationId="{6E868546-004F-474D-917A-E5D4B5759587}"/>
          </ac:spMkLst>
        </pc:spChg>
        <pc:spChg chg="del">
          <ac:chgData name="Mukherjee, Kunal" userId="0fdc67b5-d60e-40b9-987e-2d0ef7c90e32" providerId="ADAL" clId="{51446736-4D39-4671-ADAB-13107B53A85D}" dt="2022-03-22T20:24:04.103" v="7292" actId="22"/>
          <ac:spMkLst>
            <pc:docMk/>
            <pc:sldMk cId="524764800" sldId="274"/>
            <ac:spMk id="3" creationId="{0EE06615-B147-4C62-AACE-264A623E3A1E}"/>
          </ac:spMkLst>
        </pc:spChg>
        <pc:spChg chg="add mod">
          <ac:chgData name="Mukherjee, Kunal" userId="0fdc67b5-d60e-40b9-987e-2d0ef7c90e32" providerId="ADAL" clId="{51446736-4D39-4671-ADAB-13107B53A85D}" dt="2022-03-22T20:28:36.786" v="7550" actId="14100"/>
          <ac:spMkLst>
            <pc:docMk/>
            <pc:sldMk cId="524764800" sldId="274"/>
            <ac:spMk id="6" creationId="{37778CD0-74F0-4ADB-855E-24ECBFDD1F9C}"/>
          </ac:spMkLst>
        </pc:spChg>
        <pc:spChg chg="add del mod">
          <ac:chgData name="Mukherjee, Kunal" userId="0fdc67b5-d60e-40b9-987e-2d0ef7c90e32" providerId="ADAL" clId="{51446736-4D39-4671-ADAB-13107B53A85D}" dt="2022-03-22T20:28:14.311" v="7541" actId="26606"/>
          <ac:spMkLst>
            <pc:docMk/>
            <pc:sldMk cId="524764800" sldId="274"/>
            <ac:spMk id="7" creationId="{4F65F0C8-B16B-45EF-8AA6-F9C9FE2E23DA}"/>
          </ac:spMkLst>
        </pc:spChg>
        <pc:spChg chg="add mod">
          <ac:chgData name="Mukherjee, Kunal" userId="0fdc67b5-d60e-40b9-987e-2d0ef7c90e32" providerId="ADAL" clId="{51446736-4D39-4671-ADAB-13107B53A85D}" dt="2022-03-22T20:35:37.295" v="7740" actId="27636"/>
          <ac:spMkLst>
            <pc:docMk/>
            <pc:sldMk cId="524764800" sldId="274"/>
            <ac:spMk id="9" creationId="{0A9D8463-6997-4999-92AA-77EEDA18B0D7}"/>
          </ac:spMkLst>
        </pc:spChg>
        <pc:spChg chg="add del">
          <ac:chgData name="Mukherjee, Kunal" userId="0fdc67b5-d60e-40b9-987e-2d0ef7c90e32" providerId="ADAL" clId="{51446736-4D39-4671-ADAB-13107B53A85D}" dt="2022-03-22T20:28:14.311" v="7541" actId="26606"/>
          <ac:spMkLst>
            <pc:docMk/>
            <pc:sldMk cId="524764800" sldId="274"/>
            <ac:spMk id="12" creationId="{5E39A796-BE83-48B1-B33F-35C4A32AAB57}"/>
          </ac:spMkLst>
        </pc:spChg>
        <pc:spChg chg="add del">
          <ac:chgData name="Mukherjee, Kunal" userId="0fdc67b5-d60e-40b9-987e-2d0ef7c90e32" providerId="ADAL" clId="{51446736-4D39-4671-ADAB-13107B53A85D}" dt="2022-03-22T20:28:14.311" v="7541" actId="26606"/>
          <ac:spMkLst>
            <pc:docMk/>
            <pc:sldMk cId="524764800" sldId="274"/>
            <ac:spMk id="14" creationId="{72F84B47-E267-4194-8194-831DB7B5547F}"/>
          </ac:spMkLst>
        </pc:spChg>
        <pc:spChg chg="add">
          <ac:chgData name="Mukherjee, Kunal" userId="0fdc67b5-d60e-40b9-987e-2d0ef7c90e32" providerId="ADAL" clId="{51446736-4D39-4671-ADAB-13107B53A85D}" dt="2022-03-22T20:28:14.311" v="7541" actId="26606"/>
          <ac:spMkLst>
            <pc:docMk/>
            <pc:sldMk cId="524764800" sldId="274"/>
            <ac:spMk id="19" creationId="{5E39A796-BE83-48B1-B33F-35C4A32AAB57}"/>
          </ac:spMkLst>
        </pc:spChg>
        <pc:spChg chg="add">
          <ac:chgData name="Mukherjee, Kunal" userId="0fdc67b5-d60e-40b9-987e-2d0ef7c90e32" providerId="ADAL" clId="{51446736-4D39-4671-ADAB-13107B53A85D}" dt="2022-03-22T20:28:14.311" v="7541" actId="26606"/>
          <ac:spMkLst>
            <pc:docMk/>
            <pc:sldMk cId="524764800" sldId="274"/>
            <ac:spMk id="21" creationId="{72F84B47-E267-4194-8194-831DB7B5547F}"/>
          </ac:spMkLst>
        </pc:spChg>
        <pc:picChg chg="add del mod ord">
          <ac:chgData name="Mukherjee, Kunal" userId="0fdc67b5-d60e-40b9-987e-2d0ef7c90e32" providerId="ADAL" clId="{51446736-4D39-4671-ADAB-13107B53A85D}" dt="2022-03-22T20:28:11.081" v="7539" actId="478"/>
          <ac:picMkLst>
            <pc:docMk/>
            <pc:sldMk cId="524764800" sldId="274"/>
            <ac:picMk id="5" creationId="{FDB16FBD-C9EA-47AE-AFD3-7FA05E84BFAA}"/>
          </ac:picMkLst>
        </pc:picChg>
        <pc:picChg chg="add mod">
          <ac:chgData name="Mukherjee, Kunal" userId="0fdc67b5-d60e-40b9-987e-2d0ef7c90e32" providerId="ADAL" clId="{51446736-4D39-4671-ADAB-13107B53A85D}" dt="2022-03-22T20:28:19.268" v="7543" actId="14100"/>
          <ac:picMkLst>
            <pc:docMk/>
            <pc:sldMk cId="524764800" sldId="274"/>
            <ac:picMk id="11" creationId="{D4A7307B-21ED-421F-8D52-B864EAB6670B}"/>
          </ac:picMkLst>
        </pc:picChg>
      </pc:sldChg>
      <pc:sldChg chg="addSp delSp modSp new mod setBg">
        <pc:chgData name="Mukherjee, Kunal" userId="0fdc67b5-d60e-40b9-987e-2d0ef7c90e32" providerId="ADAL" clId="{51446736-4D39-4671-ADAB-13107B53A85D}" dt="2022-03-22T20:35:32.850" v="7738" actId="27636"/>
        <pc:sldMkLst>
          <pc:docMk/>
          <pc:sldMk cId="3301253316" sldId="275"/>
        </pc:sldMkLst>
        <pc:spChg chg="del mod">
          <ac:chgData name="Mukherjee, Kunal" userId="0fdc67b5-d60e-40b9-987e-2d0ef7c90e32" providerId="ADAL" clId="{51446736-4D39-4671-ADAB-13107B53A85D}" dt="2022-03-22T20:31:03.732" v="7561" actId="478"/>
          <ac:spMkLst>
            <pc:docMk/>
            <pc:sldMk cId="3301253316" sldId="275"/>
            <ac:spMk id="2" creationId="{5B9C685F-1754-41BB-901D-F26DA2C16353}"/>
          </ac:spMkLst>
        </pc:spChg>
        <pc:spChg chg="del">
          <ac:chgData name="Mukherjee, Kunal" userId="0fdc67b5-d60e-40b9-987e-2d0ef7c90e32" providerId="ADAL" clId="{51446736-4D39-4671-ADAB-13107B53A85D}" dt="2022-03-22T20:31:00.480" v="7560" actId="478"/>
          <ac:spMkLst>
            <pc:docMk/>
            <pc:sldMk cId="3301253316" sldId="275"/>
            <ac:spMk id="3" creationId="{96AB0B07-63DC-415B-BB68-3BCEB66B6C9D}"/>
          </ac:spMkLst>
        </pc:spChg>
        <pc:spChg chg="add mod">
          <ac:chgData name="Mukherjee, Kunal" userId="0fdc67b5-d60e-40b9-987e-2d0ef7c90e32" providerId="ADAL" clId="{51446736-4D39-4671-ADAB-13107B53A85D}" dt="2022-03-22T20:35:32.850" v="7738" actId="27636"/>
          <ac:spMkLst>
            <pc:docMk/>
            <pc:sldMk cId="3301253316" sldId="275"/>
            <ac:spMk id="6" creationId="{9C01DD49-D74F-4757-8AB8-E85BF29DF5A9}"/>
          </ac:spMkLst>
        </pc:spChg>
        <pc:spChg chg="add mod">
          <ac:chgData name="Mukherjee, Kunal" userId="0fdc67b5-d60e-40b9-987e-2d0ef7c90e32" providerId="ADAL" clId="{51446736-4D39-4671-ADAB-13107B53A85D}" dt="2022-03-22T20:31:38.547" v="7569" actId="20577"/>
          <ac:spMkLst>
            <pc:docMk/>
            <pc:sldMk cId="3301253316" sldId="275"/>
            <ac:spMk id="9" creationId="{86410044-271D-4B04-87EF-5DB10D5BC0FC}"/>
          </ac:spMkLst>
        </pc:spChg>
        <pc:spChg chg="add">
          <ac:chgData name="Mukherjee, Kunal" userId="0fdc67b5-d60e-40b9-987e-2d0ef7c90e32" providerId="ADAL" clId="{51446736-4D39-4671-ADAB-13107B53A85D}" dt="2022-03-22T20:31:17.482" v="7564" actId="26606"/>
          <ac:spMkLst>
            <pc:docMk/>
            <pc:sldMk cId="3301253316" sldId="275"/>
            <ac:spMk id="11" creationId="{5E39A796-BE83-48B1-B33F-35C4A32AAB57}"/>
          </ac:spMkLst>
        </pc:spChg>
        <pc:spChg chg="add">
          <ac:chgData name="Mukherjee, Kunal" userId="0fdc67b5-d60e-40b9-987e-2d0ef7c90e32" providerId="ADAL" clId="{51446736-4D39-4671-ADAB-13107B53A85D}" dt="2022-03-22T20:31:17.482" v="7564" actId="26606"/>
          <ac:spMkLst>
            <pc:docMk/>
            <pc:sldMk cId="3301253316" sldId="275"/>
            <ac:spMk id="13" creationId="{72F84B47-E267-4194-8194-831DB7B5547F}"/>
          </ac:spMkLst>
        </pc:spChg>
        <pc:picChg chg="add mod ord">
          <ac:chgData name="Mukherjee, Kunal" userId="0fdc67b5-d60e-40b9-987e-2d0ef7c90e32" providerId="ADAL" clId="{51446736-4D39-4671-ADAB-13107B53A85D}" dt="2022-03-22T20:32:42.044" v="7600" actId="14100"/>
          <ac:picMkLst>
            <pc:docMk/>
            <pc:sldMk cId="3301253316" sldId="275"/>
            <ac:picMk id="5" creationId="{F6FCC22F-A539-406D-9B67-5ABAE27C2BBE}"/>
          </ac:picMkLst>
        </pc:picChg>
      </pc:sldChg>
      <pc:sldChg chg="modSp new mod">
        <pc:chgData name="Mukherjee, Kunal" userId="0fdc67b5-d60e-40b9-987e-2d0ef7c90e32" providerId="ADAL" clId="{51446736-4D39-4671-ADAB-13107B53A85D}" dt="2022-03-22T20:42:07.733" v="8045" actId="403"/>
        <pc:sldMkLst>
          <pc:docMk/>
          <pc:sldMk cId="4202164250" sldId="276"/>
        </pc:sldMkLst>
        <pc:spChg chg="mod">
          <ac:chgData name="Mukherjee, Kunal" userId="0fdc67b5-d60e-40b9-987e-2d0ef7c90e32" providerId="ADAL" clId="{51446736-4D39-4671-ADAB-13107B53A85D}" dt="2022-03-22T20:33:38.242" v="7604" actId="1076"/>
          <ac:spMkLst>
            <pc:docMk/>
            <pc:sldMk cId="4202164250" sldId="276"/>
            <ac:spMk id="2" creationId="{28B967A3-780B-4608-94DF-B3BD4DE4376C}"/>
          </ac:spMkLst>
        </pc:spChg>
        <pc:spChg chg="mod">
          <ac:chgData name="Mukherjee, Kunal" userId="0fdc67b5-d60e-40b9-987e-2d0ef7c90e32" providerId="ADAL" clId="{51446736-4D39-4671-ADAB-13107B53A85D}" dt="2022-03-22T20:42:07.733" v="8045" actId="403"/>
          <ac:spMkLst>
            <pc:docMk/>
            <pc:sldMk cId="4202164250" sldId="276"/>
            <ac:spMk id="3" creationId="{89A886EE-3431-4D16-864B-289FE7D90F91}"/>
          </ac:spMkLst>
        </pc:spChg>
      </pc:sldChg>
      <pc:sldChg chg="modSp new mod">
        <pc:chgData name="Mukherjee, Kunal" userId="0fdc67b5-d60e-40b9-987e-2d0ef7c90e32" providerId="ADAL" clId="{51446736-4D39-4671-ADAB-13107B53A85D}" dt="2022-03-22T20:45:06.788" v="8137" actId="403"/>
        <pc:sldMkLst>
          <pc:docMk/>
          <pc:sldMk cId="2860643520" sldId="277"/>
        </pc:sldMkLst>
        <pc:spChg chg="mod">
          <ac:chgData name="Mukherjee, Kunal" userId="0fdc67b5-d60e-40b9-987e-2d0ef7c90e32" providerId="ADAL" clId="{51446736-4D39-4671-ADAB-13107B53A85D}" dt="2022-03-22T20:37:57.313" v="7826" actId="1076"/>
          <ac:spMkLst>
            <pc:docMk/>
            <pc:sldMk cId="2860643520" sldId="277"/>
            <ac:spMk id="2" creationId="{A8F2D43D-992B-45C6-9382-C172FAB60992}"/>
          </ac:spMkLst>
        </pc:spChg>
        <pc:spChg chg="mod">
          <ac:chgData name="Mukherjee, Kunal" userId="0fdc67b5-d60e-40b9-987e-2d0ef7c90e32" providerId="ADAL" clId="{51446736-4D39-4671-ADAB-13107B53A85D}" dt="2022-03-22T20:45:06.788" v="8137" actId="403"/>
          <ac:spMkLst>
            <pc:docMk/>
            <pc:sldMk cId="2860643520" sldId="277"/>
            <ac:spMk id="3" creationId="{3D98D90C-4D15-4261-8AF3-F69E3F593C52}"/>
          </ac:spMkLst>
        </pc:spChg>
      </pc:sldChg>
      <pc:sldChg chg="modSp new mod">
        <pc:chgData name="Mukherjee, Kunal" userId="0fdc67b5-d60e-40b9-987e-2d0ef7c90e32" providerId="ADAL" clId="{51446736-4D39-4671-ADAB-13107B53A85D}" dt="2022-03-23T04:48:37.488" v="9563" actId="14100"/>
        <pc:sldMkLst>
          <pc:docMk/>
          <pc:sldMk cId="3844446019" sldId="278"/>
        </pc:sldMkLst>
        <pc:spChg chg="mod">
          <ac:chgData name="Mukherjee, Kunal" userId="0fdc67b5-d60e-40b9-987e-2d0ef7c90e32" providerId="ADAL" clId="{51446736-4D39-4671-ADAB-13107B53A85D}" dt="2022-03-23T04:48:28.529" v="9561" actId="403"/>
          <ac:spMkLst>
            <pc:docMk/>
            <pc:sldMk cId="3844446019" sldId="278"/>
            <ac:spMk id="2" creationId="{47E450CA-7C71-417A-ACF8-A309BD6576D4}"/>
          </ac:spMkLst>
        </pc:spChg>
        <pc:spChg chg="mod">
          <ac:chgData name="Mukherjee, Kunal" userId="0fdc67b5-d60e-40b9-987e-2d0ef7c90e32" providerId="ADAL" clId="{51446736-4D39-4671-ADAB-13107B53A85D}" dt="2022-03-23T04:48:37.488" v="9563" actId="14100"/>
          <ac:spMkLst>
            <pc:docMk/>
            <pc:sldMk cId="3844446019" sldId="278"/>
            <ac:spMk id="3" creationId="{21F820CF-CBE6-4885-8871-2F6CA9BCC87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A22DC-06A3-4C32-A2C3-C78760F77D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943A1B-61CA-448C-B875-D76919CC69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EFC3E0-A128-4480-9316-8C9B9AE84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43C8C-1446-4BE2-8B22-EED4E0554042}" type="datetimeFigureOut">
              <a:rPr lang="en-US" smtClean="0"/>
              <a:t>03/23/2022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E6466-45C9-45DE-ACD7-F890F6987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A93536-F8B0-41E5-93A3-8E8E7419F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724EC-3726-4FD1-AF27-6C866529B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371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08C91-8BDF-4A5A-B878-A3F13756F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C6F2FF-7F4B-40AE-B0C9-60E4FA0534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B64E0C-70ED-4290-BAAE-715C7FBB9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43C8C-1446-4BE2-8B22-EED4E0554042}" type="datetimeFigureOut">
              <a:rPr lang="en-US" smtClean="0"/>
              <a:t>03/23/2022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C5F0AE-185F-4372-88B7-24F6344F1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041EBC-0C15-403A-B019-894F24765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724EC-3726-4FD1-AF27-6C866529B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477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8A692F-0C9E-4E65-946B-4F836CFC82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6B26F6-084A-4F16-BE9F-9501208095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B30199-610C-4C89-92DA-FDAA37FD5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43C8C-1446-4BE2-8B22-EED4E0554042}" type="datetimeFigureOut">
              <a:rPr lang="en-US" smtClean="0"/>
              <a:t>03/23/2022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23BC76-440E-46A2-9086-9EB68AC79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1CFF23-86D5-421E-981D-B8E9EC898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724EC-3726-4FD1-AF27-6C866529B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698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49A3F-FF72-4AA0-8084-269213303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6296DD-68B2-43CB-9A0B-CB6616F162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60BACD-913D-492D-B812-6EDF1E8B9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43C8C-1446-4BE2-8B22-EED4E0554042}" type="datetimeFigureOut">
              <a:rPr lang="en-US" smtClean="0"/>
              <a:t>03/23/2022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202637-1208-4835-8396-04D6EF13D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D3E205-59E3-4AA0-867C-26CD2F65E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724EC-3726-4FD1-AF27-6C866529B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100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12A68-7622-463D-920D-02DD3092A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B656AC-406B-4050-A07C-6D65690D56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E0DDDA-EB47-414E-B908-E408574AE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43C8C-1446-4BE2-8B22-EED4E0554042}" type="datetimeFigureOut">
              <a:rPr lang="en-US" smtClean="0"/>
              <a:t>03/23/2022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C37051-53DF-4CD8-B7A7-BB61F54FF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06C241-7DB2-4036-A189-3F06A1CEE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724EC-3726-4FD1-AF27-6C866529B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048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14AEE-FE81-458D-AE12-72D73550B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EE06DB-C807-421B-89EA-FCBE16759D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16E5C7-8C10-422E-BE8B-801F7431F0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2A5149-5B19-4808-B86F-F77C2A7CC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43C8C-1446-4BE2-8B22-EED4E0554042}" type="datetimeFigureOut">
              <a:rPr lang="en-US" smtClean="0"/>
              <a:t>03/23/2022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BA0BAB-3D68-431D-9C27-97F0C13D5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2E08AE-80A4-40E7-8F8C-4F2E160CA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724EC-3726-4FD1-AF27-6C866529B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013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8AFF1-3F36-4CDB-A88D-D1E814FC4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B93FD3-7A5C-448B-9A29-04E9D92FBE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B1F1D6-B09F-47A3-AFD6-ACCF3F2A38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6C92FA-FEFB-4988-BDCD-BFF877CD0D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673818-572F-45C6-A29C-2F02934F3E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56DE89-E73C-43CF-BB1C-D361B4B25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43C8C-1446-4BE2-8B22-EED4E0554042}" type="datetimeFigureOut">
              <a:rPr lang="en-US" smtClean="0"/>
              <a:t>03/23/2022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167377-27F8-4C6D-9DD1-5862D50C1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381AEC-117D-4303-BA03-577BFEFF5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724EC-3726-4FD1-AF27-6C866529B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001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E0DBC-D9BC-4B41-9EA3-17CF8054F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7546D6-4A59-4045-94E4-FD9AF1309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43C8C-1446-4BE2-8B22-EED4E0554042}" type="datetimeFigureOut">
              <a:rPr lang="en-US" smtClean="0"/>
              <a:t>03/23/2022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AEC379-B37C-48B8-939B-B6B750FA6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3154F8-25EF-4009-B291-162AC4D64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724EC-3726-4FD1-AF27-6C866529B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761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C32EC2-F32B-4322-97C5-757378CE1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43C8C-1446-4BE2-8B22-EED4E0554042}" type="datetimeFigureOut">
              <a:rPr lang="en-US" smtClean="0"/>
              <a:t>03/23/2022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D5984A-E276-40A5-A8DA-6A04D09F6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7CE5BA-F67A-4D3C-B68D-96D8F825E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724EC-3726-4FD1-AF27-6C866529B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558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5CB3A-4D5F-4B9E-8038-6F5CCAB35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E9A9C5-BBC9-4EFA-B1EC-DF3A2EBF75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3A43AB-4788-483F-9F7C-CC901024C7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7DADE0-1429-4946-A513-9A09DF14D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43C8C-1446-4BE2-8B22-EED4E0554042}" type="datetimeFigureOut">
              <a:rPr lang="en-US" smtClean="0"/>
              <a:t>03/23/2022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6E2CA4-F5FB-4700-B681-A5C87E46C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955713-7297-465A-B126-04ABA8E2F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724EC-3726-4FD1-AF27-6C866529B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455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E6527-855E-4C74-BBB5-1FBFDB03D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5F5535-4622-4CAD-98B8-B9C3773314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4D7AAB-9C97-4B67-95BC-A0356C5894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70A854-E65D-42B7-A6B9-B206B006D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43C8C-1446-4BE2-8B22-EED4E0554042}" type="datetimeFigureOut">
              <a:rPr lang="en-US" smtClean="0"/>
              <a:t>03/23/2022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9338D4-2118-4E8E-9590-129E6AF9D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30C94A-AB50-42A2-885A-D4359FB0F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724EC-3726-4FD1-AF27-6C866529B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544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A408FF-E28E-4FEB-B142-4CD2E8804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1C0640-E403-43D2-8CBF-1F13614832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6C175D-E8A3-47D0-B1EA-5B2C3F6F6B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443C8C-1446-4BE2-8B22-EED4E0554042}" type="datetimeFigureOut">
              <a:rPr lang="en-US" smtClean="0"/>
              <a:t>03/23/2022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208173-4963-4898-BC68-C5502A3CFB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282EF4-1B0D-49B0-8FC4-7E07D0BB79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8724EC-3726-4FD1-AF27-6C866529B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433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azure.microsoft.com/en-in/pricing/details/storage/queues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microsoft.com/en-us/dotnet/api/azure.storage.queues.queueclient.updatemessageasync?view=azure-dotnet" TargetMode="External"/><Relationship Id="rId3" Type="http://schemas.openxmlformats.org/officeDocument/2006/relationships/hyperlink" Target="https://devblogs.microsoft.com/azure-sdk/lifetime-management-and-thread-safety-guarantees-of-azure-sdk-net-clients/" TargetMode="External"/><Relationship Id="rId7" Type="http://schemas.openxmlformats.org/officeDocument/2006/relationships/hyperlink" Target="https://docs.microsoft.com/en-us/dotnet/api/azure.storage.queues.queueclient.peekmessagesasync?view=azure-dotnet" TargetMode="External"/><Relationship Id="rId2" Type="http://schemas.openxmlformats.org/officeDocument/2006/relationships/hyperlink" Target="https://www.nuget.org/packages/Azure.Storage.Queues/12.0.0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microsoft.com/en-us/dotnet/api/azure.storage.queues.queueclient.receivemessageasync?view=azure-dotnet" TargetMode="External"/><Relationship Id="rId5" Type="http://schemas.openxmlformats.org/officeDocument/2006/relationships/hyperlink" Target="https://docs.microsoft.com/en-us/dotnet/api/azure.storage.queues.queueclient.sendmessageasync?view=azure-dotnet" TargetMode="External"/><Relationship Id="rId4" Type="http://schemas.openxmlformats.org/officeDocument/2006/relationships/hyperlink" Target="https://github.com/Azure/azure-sdk-for-net/blob/main/sdk/storage/Azure.Storage.Queues/README.md#thread-safety" TargetMode="External"/><Relationship Id="rId9" Type="http://schemas.openxmlformats.org/officeDocument/2006/relationships/hyperlink" Target="https://docs.microsoft.com/en-us/dotnet/api/azure.storage.queues.queueclient.deletemessageasync?view=azure-dotnet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azure.microsoft.com/en-us/features/storage-explorer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6ACA0-8561-4B84-92B8-8B50548C72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81163"/>
            <a:ext cx="9144000" cy="2387600"/>
          </a:xfrm>
        </p:spPr>
        <p:txBody>
          <a:bodyPr>
            <a:normAutofit/>
          </a:bodyPr>
          <a:lstStyle/>
          <a:p>
            <a:r>
              <a:rPr lang="en-US" sz="6600" b="1" dirty="0"/>
              <a:t>Azure Storage Queues</a:t>
            </a:r>
          </a:p>
        </p:txBody>
      </p:sp>
    </p:spTree>
    <p:extLst>
      <p:ext uri="{BB962C8B-B14F-4D97-AF65-F5344CB8AC3E}">
        <p14:creationId xmlns:p14="http://schemas.microsoft.com/office/powerpoint/2010/main" val="9690048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28307-9F5C-4A92-8602-7276142E9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5250"/>
            <a:ext cx="12191999" cy="663892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200" dirty="0"/>
              <a:t>Available SDK(s) in a variety of languages (C#, Node.js, Java, PHP, C++, Rest API)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For .NET based applications, the consumer can be ranging from simple </a:t>
            </a:r>
            <a:r>
              <a:rPr lang="en-US" sz="3200" dirty="0">
                <a:highlight>
                  <a:srgbClr val="00FF00"/>
                </a:highlight>
              </a:rPr>
              <a:t>console applications </a:t>
            </a:r>
            <a:r>
              <a:rPr lang="en-US" sz="3200" dirty="0"/>
              <a:t>/ </a:t>
            </a:r>
            <a:r>
              <a:rPr lang="en-US" sz="3200" dirty="0">
                <a:highlight>
                  <a:srgbClr val="00FF00"/>
                </a:highlight>
              </a:rPr>
              <a:t>.NET core Background Services </a:t>
            </a:r>
            <a:r>
              <a:rPr lang="en-US" sz="3200" dirty="0"/>
              <a:t>/ </a:t>
            </a:r>
            <a:r>
              <a:rPr lang="en-US" sz="3200" dirty="0">
                <a:highlight>
                  <a:srgbClr val="00FF00"/>
                </a:highlight>
              </a:rPr>
              <a:t>Azure Functions</a:t>
            </a:r>
            <a:r>
              <a:rPr lang="en-US" sz="3200" dirty="0"/>
              <a:t>.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Available authorization methods –</a:t>
            </a:r>
          </a:p>
          <a:p>
            <a:pPr lvl="1"/>
            <a:r>
              <a:rPr lang="en-US" sz="2800" dirty="0"/>
              <a:t>Account key (Admin access on the storage account)</a:t>
            </a:r>
          </a:p>
          <a:p>
            <a:pPr lvl="1"/>
            <a:r>
              <a:rPr lang="en-US" sz="2800" dirty="0"/>
              <a:t>Shared Access Signature (SAS)</a:t>
            </a:r>
          </a:p>
          <a:p>
            <a:pPr lvl="1"/>
            <a:r>
              <a:rPr lang="en-US" sz="2800" dirty="0"/>
              <a:t>Azure AD with RBAC roles.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Naming conventions for Azure Storage queue –</a:t>
            </a:r>
          </a:p>
          <a:p>
            <a:pPr lvl="1"/>
            <a:r>
              <a:rPr lang="en-US" sz="2800" dirty="0"/>
              <a:t>Only lowercase letters allowed.</a:t>
            </a:r>
          </a:p>
          <a:p>
            <a:pPr lvl="1"/>
            <a:r>
              <a:rPr lang="en-US" sz="2800" dirty="0"/>
              <a:t>Queue name must be between 3-63 characters long. </a:t>
            </a:r>
          </a:p>
          <a:p>
            <a:pPr lvl="1"/>
            <a:r>
              <a:rPr lang="en-US" sz="2800" dirty="0"/>
              <a:t>Queue name may only contain letters, numbers and hyphens and no special characters.</a:t>
            </a:r>
          </a:p>
        </p:txBody>
      </p:sp>
    </p:spTree>
    <p:extLst>
      <p:ext uri="{BB962C8B-B14F-4D97-AF65-F5344CB8AC3E}">
        <p14:creationId xmlns:p14="http://schemas.microsoft.com/office/powerpoint/2010/main" val="8760057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E7C0F39-5E8F-47B1-A882-6D27AEAE3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3" y="104774"/>
            <a:ext cx="4632523" cy="1502353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Message Retrieval Process in Azure Storage Queue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4FF3FE-E3B8-464F-B63A-6A8F339C2783}"/>
              </a:ext>
            </a:extLst>
          </p:cNvPr>
          <p:cNvSpPr txBox="1"/>
          <p:nvPr/>
        </p:nvSpPr>
        <p:spPr>
          <a:xfrm>
            <a:off x="83127" y="1607128"/>
            <a:ext cx="4071298" cy="46166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0F72AF-E0DB-414D-8484-DD3A85C373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5862" y="1395853"/>
            <a:ext cx="6019331" cy="4063048"/>
          </a:xfrm>
          <a:prstGeom prst="rect">
            <a:avLst/>
          </a:prstGeom>
          <a:effectLst/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A5EAE01-7025-4B82-B605-2C6B3B28A49A}"/>
              </a:ext>
            </a:extLst>
          </p:cNvPr>
          <p:cNvSpPr txBox="1"/>
          <p:nvPr/>
        </p:nvSpPr>
        <p:spPr>
          <a:xfrm>
            <a:off x="0" y="1847850"/>
            <a:ext cx="4632523" cy="501015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Step 1) Receive message from the queue (Non-destructive)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8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Step 2) Lease is acquired as per visibility timeout specified at consumer side.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8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Step 3) Current message becomes invisible to other consumers.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8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Step 3a) If the visibility timeout expires the message is requeued back for other consumers to process.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8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Step 4) Process the message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8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Step 5) Delete the message from queue using the message’s </a:t>
            </a:r>
            <a:r>
              <a:rPr lang="en-US" sz="2800" dirty="0">
                <a:highlight>
                  <a:srgbClr val="00FF00"/>
                </a:highlight>
              </a:rPr>
              <a:t>messageId</a:t>
            </a:r>
            <a:r>
              <a:rPr lang="en-US" sz="2800" dirty="0"/>
              <a:t> and </a:t>
            </a:r>
            <a:r>
              <a:rPr lang="en-US" sz="2800" dirty="0">
                <a:highlight>
                  <a:srgbClr val="00FF00"/>
                </a:highlight>
              </a:rPr>
              <a:t>pop-receipt</a:t>
            </a:r>
            <a:r>
              <a:rPr 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602849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A98AC-E1D3-4E77-AC0C-AAC1EF07A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877175" cy="681037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Azure Storage Queue Replication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8CE7B6-2B52-4DEE-99D0-4F9E372A7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14450"/>
            <a:ext cx="12020550" cy="554355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600" dirty="0"/>
              <a:t>Azure Storage Queue supports 6 replication levels with SLA ranging from 99.99999999999% (11 9s) to 99.9999999999999999% (16 9s) availability of your data.</a:t>
            </a:r>
          </a:p>
          <a:p>
            <a:pPr marL="0" indent="0">
              <a:buNone/>
            </a:pPr>
            <a:endParaRPr lang="en-US" sz="3600" dirty="0"/>
          </a:p>
          <a:p>
            <a:pPr marL="971550" lvl="1" indent="-514350">
              <a:buFont typeface="+mj-lt"/>
              <a:buAutoNum type="arabicPeriod"/>
            </a:pPr>
            <a:r>
              <a:rPr lang="en-US" sz="3200" dirty="0"/>
              <a:t>Locally-redundant storage (LRS) – Least expensive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3200" dirty="0"/>
              <a:t>Zone-redundant storage (ZRS)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3200" dirty="0"/>
              <a:t>Geo-redundant storage (GRS)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3200" dirty="0"/>
              <a:t>Read-access geo-redundant storage (RA-GRS)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3200" dirty="0"/>
              <a:t>Geo-zone-redundant storage (GZRS)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3200" dirty="0"/>
              <a:t>Read-access geo-zone-redundant storage (RA-GZRS) – Most Expensive</a:t>
            </a:r>
          </a:p>
        </p:txBody>
      </p:sp>
    </p:spTree>
    <p:extLst>
      <p:ext uri="{BB962C8B-B14F-4D97-AF65-F5344CB8AC3E}">
        <p14:creationId xmlns:p14="http://schemas.microsoft.com/office/powerpoint/2010/main" val="9616034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367168-112F-4D78-BBCF-498818F8AA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4" y="1816675"/>
            <a:ext cx="4632522" cy="5041325"/>
          </a:xfrm>
        </p:spPr>
        <p:txBody>
          <a:bodyPr>
            <a:normAutofit/>
          </a:bodyPr>
          <a:lstStyle/>
          <a:p>
            <a:pPr lvl="1"/>
            <a:r>
              <a:rPr lang="en-US" sz="2800" dirty="0"/>
              <a:t>Lowest cost replication option.</a:t>
            </a:r>
          </a:p>
          <a:p>
            <a:pPr lvl="1"/>
            <a:r>
              <a:rPr lang="en-US" sz="2800" dirty="0"/>
              <a:t>99.99999999999% (11 9s) SLA provided.</a:t>
            </a:r>
          </a:p>
          <a:p>
            <a:pPr lvl="1"/>
            <a:r>
              <a:rPr lang="en-US" sz="2800" dirty="0"/>
              <a:t>3 copies of data saved synchronously in a </a:t>
            </a:r>
            <a:r>
              <a:rPr lang="en-US" sz="2800" dirty="0">
                <a:highlight>
                  <a:srgbClr val="00FF00"/>
                </a:highlight>
              </a:rPr>
              <a:t>single data center</a:t>
            </a:r>
            <a:r>
              <a:rPr lang="en-US" sz="2800" dirty="0"/>
              <a:t> (DC)</a:t>
            </a:r>
          </a:p>
          <a:p>
            <a:pPr lvl="1"/>
            <a:r>
              <a:rPr lang="en-US" sz="2800" dirty="0"/>
              <a:t>If DC downs, data is lost/irrecoverable.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C5D5B4-6B9F-417B-803D-0C4234A89D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5862" y="1599005"/>
            <a:ext cx="6019331" cy="3656743"/>
          </a:xfrm>
          <a:prstGeom prst="rect">
            <a:avLst/>
          </a:prstGeom>
          <a:effectLst/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1F9599E8-1381-4AFB-B22F-59DCCF05A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3" y="104774"/>
            <a:ext cx="4632523" cy="150235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4400" dirty="0"/>
              <a:t>Locally-redundant storage (LRS)</a:t>
            </a:r>
          </a:p>
        </p:txBody>
      </p:sp>
    </p:spTree>
    <p:extLst>
      <p:ext uri="{BB962C8B-B14F-4D97-AF65-F5344CB8AC3E}">
        <p14:creationId xmlns:p14="http://schemas.microsoft.com/office/powerpoint/2010/main" val="31526102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1E5C7BBA-7B26-47B1-BC96-A4F53ED6A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4639056" cy="1057275"/>
          </a:xfrm>
        </p:spPr>
        <p:txBody>
          <a:bodyPr vert="horz" lIns="91440" tIns="45720" rIns="91440" bIns="45720" rtlCol="0">
            <a:normAutofit fontScale="90000"/>
          </a:bodyPr>
          <a:lstStyle/>
          <a:p>
            <a:pPr marL="0" indent="0">
              <a:buNone/>
            </a:pPr>
            <a:r>
              <a:rPr lang="en-US" sz="3600" b="1" dirty="0"/>
              <a:t>Zone-redundant storage (ZRS)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9E74F08-DE2F-42D4-9B45-247404384A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590675"/>
            <a:ext cx="4639056" cy="5267325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Microsoft recommends ZRS.</a:t>
            </a:r>
          </a:p>
          <a:p>
            <a:pPr lvl="1"/>
            <a:r>
              <a:rPr lang="en-US" dirty="0"/>
              <a:t>99.999999999999% (12 9s) SLA provided.</a:t>
            </a:r>
          </a:p>
          <a:p>
            <a:pPr lvl="1"/>
            <a:r>
              <a:rPr lang="en-US" dirty="0"/>
              <a:t>3 copies of data saved synchronously, 1 copy in each zone.</a:t>
            </a:r>
          </a:p>
          <a:p>
            <a:pPr lvl="1"/>
            <a:r>
              <a:rPr lang="en-US" dirty="0"/>
              <a:t>If DC down or Zone down data is still recoverable.</a:t>
            </a:r>
          </a:p>
          <a:p>
            <a:pPr lvl="1"/>
            <a:r>
              <a:rPr lang="en-US" dirty="0"/>
              <a:t>Not fool-proof as prone to </a:t>
            </a:r>
            <a:r>
              <a:rPr lang="en-US" dirty="0">
                <a:highlight>
                  <a:srgbClr val="00FF00"/>
                </a:highlight>
              </a:rPr>
              <a:t>regional disaster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Data flow is synchronous because zones in a region are connected using very high-speed internet.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B9E798-FA9A-4084-B9A3-8321087534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5603" y="2035012"/>
            <a:ext cx="6419849" cy="242278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5975908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7778CD0-74F0-4ADB-855E-24ECBFDD1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73" y="1"/>
            <a:ext cx="4572381" cy="13335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/>
            <a:r>
              <a:rPr lang="en-US" sz="41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Geo-redundant storage (GRS)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A9D8463-6997-4999-92AA-77EEDA18B0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38325"/>
            <a:ext cx="4639055" cy="5019674"/>
          </a:xfr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r>
              <a:rPr lang="en-US" sz="3200" dirty="0"/>
              <a:t>3 Copies like LRS in a single region and 3 copies in another region.</a:t>
            </a:r>
          </a:p>
          <a:p>
            <a:r>
              <a:rPr lang="en-US" sz="3200" dirty="0"/>
              <a:t>Up to 99.99999999999999% (16 9’s) SLA.</a:t>
            </a:r>
          </a:p>
          <a:p>
            <a:r>
              <a:rPr lang="en-US" sz="3200" dirty="0"/>
              <a:t>Within the same region the replication is synchronous and within different regions it is asynchronous.</a:t>
            </a:r>
          </a:p>
          <a:p>
            <a:r>
              <a:rPr lang="en-US" sz="3200" dirty="0"/>
              <a:t>Can’t access data in secondary region unless there’s a failover.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4A7307B-21ED-421F-8D52-B864EAB667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9700" y="2855541"/>
            <a:ext cx="6419850" cy="114367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5247648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8">
            <a:extLst>
              <a:ext uri="{FF2B5EF4-FFF2-40B4-BE49-F238E27FC236}">
                <a16:creationId xmlns:a16="http://schemas.microsoft.com/office/drawing/2014/main" id="{9C01DD49-D74F-4757-8AB8-E85BF29DF5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914525"/>
            <a:ext cx="4639054" cy="4943473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r>
              <a:rPr lang="en-US" dirty="0"/>
              <a:t>3 Copies like LRS in a single region within different zones and 3 copies in another region.</a:t>
            </a:r>
          </a:p>
          <a:p>
            <a:r>
              <a:rPr lang="en-US" dirty="0"/>
              <a:t>Up to 99.99999999999999% (16 9’s) SLA.</a:t>
            </a:r>
          </a:p>
          <a:p>
            <a:r>
              <a:rPr lang="en-US" dirty="0"/>
              <a:t>Within the same region the replication is synchronous and within different regions it is asynchronous.</a:t>
            </a:r>
          </a:p>
          <a:p>
            <a:r>
              <a:rPr lang="en-US" sz="2800" dirty="0"/>
              <a:t>Can’t access data in secondary region unless there’s a failover.</a:t>
            </a:r>
          </a:p>
          <a:p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FCC22F-A539-406D-9B67-5ABAE27C2B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9226" y="2855541"/>
            <a:ext cx="6478560" cy="1143672"/>
          </a:xfrm>
          <a:prstGeom prst="rect">
            <a:avLst/>
          </a:prstGeom>
          <a:effectLst/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86410044-271D-4B04-87EF-5DB10D5BC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"/>
            <a:ext cx="4639054" cy="13335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/>
            <a:r>
              <a:rPr lang="en-US" sz="41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Geo-zone-redundant storage (GZRS)</a:t>
            </a:r>
          </a:p>
        </p:txBody>
      </p:sp>
    </p:spTree>
    <p:extLst>
      <p:ext uri="{BB962C8B-B14F-4D97-AF65-F5344CB8AC3E}">
        <p14:creationId xmlns:p14="http://schemas.microsoft.com/office/powerpoint/2010/main" val="33012533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967A3-780B-4608-94DF-B3BD4DE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sz="4400" b="1" dirty="0"/>
              <a:t>Read-access geo-redundant storage (RA-GRS)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A886EE-3431-4D16-864B-289FE7D90F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438275"/>
            <a:ext cx="11353800" cy="47386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/>
              <a:t>Basically, is just GRS with read-access.</a:t>
            </a:r>
          </a:p>
          <a:p>
            <a:pPr marL="0" indent="0">
              <a:buNone/>
            </a:pPr>
            <a:r>
              <a:rPr lang="en-US" sz="4000" dirty="0"/>
              <a:t>Capability of read access in Secondary region without the need of failover.</a:t>
            </a:r>
          </a:p>
          <a:p>
            <a:pPr marL="0" indent="0">
              <a:buNone/>
            </a:pPr>
            <a:r>
              <a:rPr lang="en-US" sz="4000" dirty="0"/>
              <a:t>When doing failover the secondary which is becoming primary can be up to 15 minutes behind based on Last Sync time value (UTC).</a:t>
            </a:r>
          </a:p>
        </p:txBody>
      </p:sp>
    </p:spTree>
    <p:extLst>
      <p:ext uri="{BB962C8B-B14F-4D97-AF65-F5344CB8AC3E}">
        <p14:creationId xmlns:p14="http://schemas.microsoft.com/office/powerpoint/2010/main" val="42021642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2D43D-992B-45C6-9382-C172FAB60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75" y="18255"/>
            <a:ext cx="11210925" cy="1325563"/>
          </a:xfrm>
        </p:spPr>
        <p:txBody>
          <a:bodyPr/>
          <a:lstStyle/>
          <a:p>
            <a:r>
              <a:rPr lang="en-US" b="1" dirty="0"/>
              <a:t>R</a:t>
            </a:r>
            <a:r>
              <a:rPr lang="en-US" sz="4400" b="1" dirty="0"/>
              <a:t>ead-access geo-zone-redundant storage (RA-GZRS)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98D90C-4D15-4261-8AF3-F69E3F593C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6225" y="1438275"/>
            <a:ext cx="11077575" cy="47386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Same as GZRS with capability of providing read access in multiple zones in the secondary region. </a:t>
            </a:r>
          </a:p>
        </p:txBody>
      </p:sp>
    </p:spTree>
    <p:extLst>
      <p:ext uri="{BB962C8B-B14F-4D97-AF65-F5344CB8AC3E}">
        <p14:creationId xmlns:p14="http://schemas.microsoft.com/office/powerpoint/2010/main" val="28606435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1E4B1-6D9D-4E0D-81C5-C329FCF02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/>
              <a:t>Azure Storage Queue Encryption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08B32-EE91-4B91-B5BC-C57832E240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249025" cy="409892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600" dirty="0"/>
              <a:t>Data at rest is encrypted using AES-256 symmetric key algorithm which is FIPS 140-2 compliant.</a:t>
            </a:r>
          </a:p>
          <a:p>
            <a:endParaRPr lang="en-US" sz="3600" dirty="0"/>
          </a:p>
          <a:p>
            <a:pPr marL="0" indent="0">
              <a:buNone/>
            </a:pPr>
            <a:r>
              <a:rPr lang="en-US" sz="3600" dirty="0"/>
              <a:t>We can doubly encrypt our data by using –</a:t>
            </a:r>
          </a:p>
          <a:p>
            <a:pPr lvl="1"/>
            <a:r>
              <a:rPr lang="en-US" sz="3200" dirty="0"/>
              <a:t>Microsoft managed keys</a:t>
            </a:r>
          </a:p>
          <a:p>
            <a:pPr lvl="1"/>
            <a:r>
              <a:rPr lang="en-US" sz="3200" dirty="0"/>
              <a:t>Customer managed keys (DIY)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dirty="0"/>
              <a:t>No additional cost is associated for encryption.</a:t>
            </a:r>
          </a:p>
        </p:txBody>
      </p:sp>
    </p:spTree>
    <p:extLst>
      <p:ext uri="{BB962C8B-B14F-4D97-AF65-F5344CB8AC3E}">
        <p14:creationId xmlns:p14="http://schemas.microsoft.com/office/powerpoint/2010/main" val="3028445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20BC5-DD09-48CC-BA28-040AF15AD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3" y="0"/>
            <a:ext cx="4632523" cy="16223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Why the need for queues 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97C16C-58ED-436C-ABD0-EB51DB9E374C}"/>
              </a:ext>
            </a:extLst>
          </p:cNvPr>
          <p:cNvSpPr txBox="1"/>
          <p:nvPr/>
        </p:nvSpPr>
        <p:spPr>
          <a:xfrm>
            <a:off x="0" y="1622322"/>
            <a:ext cx="4632523" cy="4601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If autoscaling is enabled in our Azure App Service / Azure Kubernetes cluster, all instances will contest for the shared resource (Azure SQL Server in this case).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8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This can cause database locks, contentions and timeouts which can lead to potential loss of data.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8B0C223-B0DE-445B-8694-5D9292505D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9372" y="998899"/>
            <a:ext cx="6292312" cy="4856956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4110418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F3C45-3B95-4423-9C6F-1B29363EE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/>
              <a:t>Azure Storage Queue Pricing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F2F26-C27D-4B03-9502-7F4DCBCFB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Interactive pricing calculator for different azure regions can be viewed </a:t>
            </a:r>
            <a:r>
              <a:rPr lang="en-US" dirty="0">
                <a:hlinkClick r:id="rId2"/>
              </a:rPr>
              <a:t>here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699016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2FE2C-D477-4006-A7B2-509B02033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0515600" cy="772320"/>
          </a:xfrm>
        </p:spPr>
        <p:txBody>
          <a:bodyPr/>
          <a:lstStyle/>
          <a:p>
            <a:r>
              <a:rPr lang="en-US" b="1" dirty="0"/>
              <a:t>Azure Storage Queue C# SDK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CE122-0416-4B1B-8E95-58871742CF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057275"/>
            <a:ext cx="12068175" cy="578246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/>
              <a:t>Microsoft recommends Azure Queue Storage client library </a:t>
            </a:r>
            <a:r>
              <a:rPr lang="en-US" sz="2400" dirty="0">
                <a:hlinkClick r:id="rId2"/>
              </a:rPr>
              <a:t>v12</a:t>
            </a:r>
            <a:r>
              <a:rPr lang="en-US" sz="2400" dirty="0"/>
              <a:t> for .NET</a:t>
            </a:r>
          </a:p>
          <a:p>
            <a:pPr marL="457200" lvl="1" indent="0">
              <a:buNone/>
            </a:pPr>
            <a:r>
              <a:rPr lang="en-US" sz="2000" dirty="0">
                <a:highlight>
                  <a:srgbClr val="00FF00"/>
                </a:highlight>
              </a:rPr>
              <a:t>Install-Package </a:t>
            </a:r>
            <a:r>
              <a:rPr lang="en-US" sz="2000" dirty="0" err="1">
                <a:highlight>
                  <a:srgbClr val="00FF00"/>
                </a:highlight>
              </a:rPr>
              <a:t>Azure.Storage.Queues</a:t>
            </a:r>
            <a:r>
              <a:rPr lang="en-US" sz="2000" dirty="0">
                <a:highlight>
                  <a:srgbClr val="00FF00"/>
                </a:highlight>
              </a:rPr>
              <a:t> -Version 12.0.0</a:t>
            </a:r>
          </a:p>
          <a:p>
            <a:pPr marL="457200" lvl="1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400" dirty="0"/>
              <a:t>Register the </a:t>
            </a:r>
            <a:r>
              <a:rPr lang="en-US" sz="2400" dirty="0" err="1"/>
              <a:t>QueueClient</a:t>
            </a:r>
            <a:r>
              <a:rPr lang="en-US" sz="2400" dirty="0"/>
              <a:t> as </a:t>
            </a:r>
            <a:r>
              <a:rPr lang="en-US" sz="2400" dirty="0">
                <a:hlinkClick r:id="rId3"/>
              </a:rPr>
              <a:t>Singleton lifetime</a:t>
            </a:r>
            <a:r>
              <a:rPr lang="en-US" sz="2400" dirty="0"/>
              <a:t> in .NET Core IoC container.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Client methods are </a:t>
            </a:r>
            <a:r>
              <a:rPr lang="en-US" sz="2400" dirty="0">
                <a:hlinkClick r:id="rId4"/>
              </a:rPr>
              <a:t>thread-safe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Some of the important client methods are –</a:t>
            </a:r>
          </a:p>
          <a:p>
            <a:r>
              <a:rPr lang="en-US" sz="2400" dirty="0">
                <a:hlinkClick r:id="rId5"/>
              </a:rPr>
              <a:t>SendMessageAsync</a:t>
            </a:r>
            <a:r>
              <a:rPr lang="en-US" sz="2400" dirty="0"/>
              <a:t> – Send (Enqueue) a single message to queue with optional visibility timeout and TTL</a:t>
            </a:r>
          </a:p>
          <a:p>
            <a:r>
              <a:rPr lang="en-US" sz="2400" dirty="0">
                <a:hlinkClick r:id="rId6"/>
              </a:rPr>
              <a:t>ReceiveMessageAsync</a:t>
            </a:r>
            <a:r>
              <a:rPr lang="en-US" sz="2400" dirty="0"/>
              <a:t> – Receive a single message from the queue with optional visibility timeout</a:t>
            </a:r>
          </a:p>
          <a:p>
            <a:r>
              <a:rPr lang="en-US" sz="2400" dirty="0">
                <a:hlinkClick r:id="rId7"/>
              </a:rPr>
              <a:t>PeekMessageAsync</a:t>
            </a:r>
            <a:r>
              <a:rPr lang="en-US" sz="2400" dirty="0"/>
              <a:t> – Peek a single message from the queue without taking a lease.</a:t>
            </a:r>
          </a:p>
          <a:p>
            <a:r>
              <a:rPr lang="en-US" sz="2400" dirty="0">
                <a:hlinkClick r:id="rId8"/>
              </a:rPr>
              <a:t>UpdateMessageAsync</a:t>
            </a:r>
            <a:r>
              <a:rPr lang="en-US" sz="2400" dirty="0"/>
              <a:t> – Update a single message in the queue taking input the messageId, </a:t>
            </a:r>
            <a:r>
              <a:rPr lang="en-US" sz="2400" dirty="0" err="1"/>
              <a:t>popReciept</a:t>
            </a:r>
            <a:r>
              <a:rPr lang="en-US" sz="2400" dirty="0"/>
              <a:t> and the visibility timeout.</a:t>
            </a:r>
          </a:p>
          <a:p>
            <a:r>
              <a:rPr lang="en-US" sz="2400" dirty="0">
                <a:hlinkClick r:id="rId9"/>
              </a:rPr>
              <a:t>DeleteMessageAsync</a:t>
            </a:r>
            <a:r>
              <a:rPr lang="en-US" sz="2400" dirty="0"/>
              <a:t> – Delete(Dequeue) message from the queue taking input the messageId, </a:t>
            </a:r>
            <a:r>
              <a:rPr lang="en-US" sz="2400" dirty="0" err="1"/>
              <a:t>popReciept</a:t>
            </a:r>
            <a:r>
              <a:rPr lang="en-US" sz="2400" dirty="0"/>
              <a:t> of the message.</a:t>
            </a:r>
          </a:p>
        </p:txBody>
      </p:sp>
    </p:spTree>
    <p:extLst>
      <p:ext uri="{BB962C8B-B14F-4D97-AF65-F5344CB8AC3E}">
        <p14:creationId xmlns:p14="http://schemas.microsoft.com/office/powerpoint/2010/main" val="14473566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450CA-7C71-417A-ACF8-A309BD657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Azure Storage Explorer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820CF-CBE6-4885-8871-2F6CA9BCC8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68050" cy="347980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Electron.js based desktop tool to visualize queue, peek queue messages and perform admin operations on it.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Download it </a:t>
            </a:r>
            <a:r>
              <a:rPr lang="en-US" dirty="0">
                <a:hlinkClick r:id="rId2"/>
              </a:rPr>
              <a:t>here</a:t>
            </a:r>
            <a:r>
              <a:rPr lang="en-US" dirty="0"/>
              <a:t>.</a:t>
            </a:r>
            <a:endParaRPr lang="en-US" dirty="0">
              <a:hlinkClick r:id="rId2"/>
            </a:endParaRPr>
          </a:p>
          <a:p>
            <a:pPr marL="0" indent="0">
              <a:buNone/>
            </a:pPr>
            <a:endParaRPr lang="en-US" dirty="0">
              <a:hlinkClick r:id="rId2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4460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FC8E4D-C761-4590-AD8E-7A5886EE10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16200"/>
            <a:ext cx="10515600" cy="1146175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80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4248761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3957B414-1FD6-4CD1-930C-799DCA792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4581"/>
            <a:ext cx="4507345" cy="1622321"/>
          </a:xfrm>
        </p:spPr>
        <p:txBody>
          <a:bodyPr>
            <a:normAutofit/>
          </a:bodyPr>
          <a:lstStyle/>
          <a:p>
            <a:r>
              <a:rPr lang="en-US" b="1" dirty="0"/>
              <a:t>Queue based load levelling pattern 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CB91385E-599B-4F42-BFD7-A91FA3198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764146"/>
            <a:ext cx="4507345" cy="44596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Producer instances can generate traffic to the shared instance at variable loads. </a:t>
            </a:r>
          </a:p>
          <a:p>
            <a:pPr marL="0" indent="0">
              <a:buNone/>
            </a:pPr>
            <a:r>
              <a:rPr lang="en-US" dirty="0"/>
              <a:t>But it will be flattened out in using the queue.</a:t>
            </a:r>
          </a:p>
          <a:p>
            <a:pPr marL="0" indent="0">
              <a:buNone/>
            </a:pPr>
            <a:r>
              <a:rPr lang="en-US" dirty="0"/>
              <a:t>While fetching the consumer can do so in a steady pace so that the shared resource can keep up.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7497F35-CEF6-4DCB-8C99-3B724333D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1229" y="3641155"/>
            <a:ext cx="6328597" cy="2425805"/>
          </a:xfrm>
          <a:prstGeom prst="rect">
            <a:avLst/>
          </a:prstGeom>
          <a:effectLst/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E6731061-4CB1-4C7E-94C2-8EFE67F937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1229" y="1021751"/>
            <a:ext cx="6358966" cy="1853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1056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C119F81-5878-4056-9C7C-B88706210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4" y="2145206"/>
            <a:ext cx="4632522" cy="41517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Consumers can have auto-scaling enabled and process messages from the queue in parallel which can give more throughput.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Content Placeholder 4">
            <a:extLst>
              <a:ext uri="{FF2B5EF4-FFF2-40B4-BE49-F238E27FC236}">
                <a16:creationId xmlns:a16="http://schemas.microsoft.com/office/drawing/2014/main" id="{C422305D-365A-48E9-B900-93E18E3730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6423" y="2352431"/>
            <a:ext cx="6398210" cy="2863198"/>
          </a:xfrm>
          <a:prstGeom prst="rect">
            <a:avLst/>
          </a:prstGeom>
          <a:effectLst/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882D517C-286D-41F1-89A6-278B2D5E8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3" y="0"/>
            <a:ext cx="4632523" cy="16223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Competing consumer pattern</a:t>
            </a:r>
          </a:p>
        </p:txBody>
      </p:sp>
    </p:spTree>
    <p:extLst>
      <p:ext uri="{BB962C8B-B14F-4D97-AF65-F5344CB8AC3E}">
        <p14:creationId xmlns:p14="http://schemas.microsoft.com/office/powerpoint/2010/main" val="1620885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1DE5F-76D7-48CF-9F88-445738B66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809624"/>
          </a:xfrm>
        </p:spPr>
        <p:txBody>
          <a:bodyPr/>
          <a:lstStyle/>
          <a:p>
            <a:r>
              <a:rPr lang="en-US" b="1" dirty="0"/>
              <a:t>Popular Messaging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D78CDB-D07F-4403-AFF2-7B09BAC23D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09625"/>
            <a:ext cx="12192000" cy="6048375"/>
          </a:xfrm>
        </p:spPr>
        <p:txBody>
          <a:bodyPr>
            <a:normAutofit fontScale="85000" lnSpcReduction="20000"/>
          </a:bodyPr>
          <a:lstStyle/>
          <a:p>
            <a:r>
              <a:rPr lang="en-US" sz="2400" dirty="0"/>
              <a:t>MSMQ (Queues hosted in Windows) – Microsoft – On Premise/Legacy</a:t>
            </a:r>
          </a:p>
          <a:p>
            <a:endParaRPr lang="en-US" sz="2400" dirty="0"/>
          </a:p>
          <a:p>
            <a:r>
              <a:rPr lang="en-US" sz="2400" dirty="0"/>
              <a:t>Redis (Pub-Sub model) – </a:t>
            </a:r>
            <a:r>
              <a:rPr lang="en-US" sz="2400" dirty="0" err="1"/>
              <a:t>RedisLabs</a:t>
            </a:r>
            <a:r>
              <a:rPr lang="en-US" sz="2400" dirty="0"/>
              <a:t> – </a:t>
            </a:r>
            <a:r>
              <a:rPr lang="en-US" sz="2400" dirty="0" err="1"/>
              <a:t>OnPremise</a:t>
            </a:r>
            <a:r>
              <a:rPr lang="en-US" sz="2400" dirty="0"/>
              <a:t>/SaaS</a:t>
            </a:r>
          </a:p>
          <a:p>
            <a:endParaRPr lang="en-US" sz="2400" dirty="0"/>
          </a:p>
          <a:p>
            <a:r>
              <a:rPr lang="en-US" sz="2400" dirty="0" err="1"/>
              <a:t>RabbitMq</a:t>
            </a:r>
            <a:r>
              <a:rPr lang="en-US" sz="2400" dirty="0"/>
              <a:t> (AMQP based open-source message broker) – VMware/Pivotal – On Premise/Managed</a:t>
            </a:r>
          </a:p>
          <a:p>
            <a:endParaRPr lang="en-US" sz="2400" dirty="0"/>
          </a:p>
          <a:p>
            <a:r>
              <a:rPr lang="en-US" sz="2400" dirty="0"/>
              <a:t>Kafka (Binary over TCP based open-source message broker) – Confluent – On Premise/Managed</a:t>
            </a:r>
          </a:p>
          <a:p>
            <a:endParaRPr lang="en-US" sz="2400" dirty="0"/>
          </a:p>
          <a:p>
            <a:r>
              <a:rPr lang="en-US" sz="2400" dirty="0"/>
              <a:t>Azure Storage Queue (Sub service in Azure Storage container) – Microsoft – SaaS</a:t>
            </a:r>
          </a:p>
          <a:p>
            <a:endParaRPr lang="en-US" sz="2400" dirty="0"/>
          </a:p>
          <a:p>
            <a:r>
              <a:rPr lang="en-US" sz="2400" dirty="0"/>
              <a:t>Azure Service Bus (Enterprise level AMQP based messaging system having both queue and topic capabilities) – Microsoft – SaaS</a:t>
            </a:r>
          </a:p>
          <a:p>
            <a:endParaRPr lang="en-US" sz="2400" dirty="0"/>
          </a:p>
          <a:p>
            <a:r>
              <a:rPr lang="en-US" sz="2400" dirty="0"/>
              <a:t>Azure Event Grid (Enterprise queueing solution to listen to Azure generated events) – Microsoft – SaaS</a:t>
            </a:r>
          </a:p>
          <a:p>
            <a:endParaRPr lang="en-US" sz="2400" dirty="0"/>
          </a:p>
          <a:p>
            <a:r>
              <a:rPr lang="en-US" sz="2400" dirty="0"/>
              <a:t>AWS SQS (Simple queue service providing polling API to fetch messages) – Amazon – SaaS</a:t>
            </a:r>
          </a:p>
          <a:p>
            <a:endParaRPr lang="en-US" sz="2400" dirty="0"/>
          </a:p>
          <a:p>
            <a:r>
              <a:rPr lang="en-US" sz="2400" dirty="0"/>
              <a:t>AWS SNS (Simple notification service providing pub-sub capabilities) – Amazon - SaaS</a:t>
            </a:r>
          </a:p>
        </p:txBody>
      </p:sp>
    </p:spTree>
    <p:extLst>
      <p:ext uri="{BB962C8B-B14F-4D97-AF65-F5344CB8AC3E}">
        <p14:creationId xmlns:p14="http://schemas.microsoft.com/office/powerpoint/2010/main" val="102592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799E9-10C5-4FAD-9C62-C4C609384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0515600" cy="962820"/>
          </a:xfrm>
        </p:spPr>
        <p:txBody>
          <a:bodyPr>
            <a:normAutofit/>
          </a:bodyPr>
          <a:lstStyle/>
          <a:p>
            <a:r>
              <a:rPr lang="en-US" sz="4800" b="1" dirty="0"/>
              <a:t>Message Delivery Semantics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C1F273-8022-46F7-BA4D-65006203DE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81076"/>
            <a:ext cx="11353800" cy="51958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Any messaging solution can guarantee one of the following message delivery guarantee.</a:t>
            </a:r>
          </a:p>
          <a:p>
            <a:pPr marL="0" indent="0">
              <a:buNone/>
            </a:pPr>
            <a:endParaRPr lang="en-US" sz="3600" dirty="0"/>
          </a:p>
          <a:p>
            <a:r>
              <a:rPr lang="en-US" sz="3600" dirty="0">
                <a:highlight>
                  <a:srgbClr val="00FF00"/>
                </a:highlight>
              </a:rPr>
              <a:t>At most once</a:t>
            </a:r>
            <a:r>
              <a:rPr lang="en-US" sz="3600" dirty="0"/>
              <a:t> – Messages may be lost in transit but are never redelivered.</a:t>
            </a:r>
          </a:p>
          <a:p>
            <a:r>
              <a:rPr lang="en-US" sz="3600" dirty="0">
                <a:highlight>
                  <a:srgbClr val="00FF00"/>
                </a:highlight>
              </a:rPr>
              <a:t>At least once</a:t>
            </a:r>
            <a:r>
              <a:rPr lang="en-US" sz="3600" dirty="0"/>
              <a:t> - Messages are never lost and may be redelivered.</a:t>
            </a:r>
          </a:p>
          <a:p>
            <a:r>
              <a:rPr lang="en-US" sz="3600" dirty="0">
                <a:highlight>
                  <a:srgbClr val="00FF00"/>
                </a:highlight>
              </a:rPr>
              <a:t>Exactly once</a:t>
            </a:r>
            <a:r>
              <a:rPr lang="en-US" sz="3600" dirty="0"/>
              <a:t> – Each message is delivered once and only once.</a:t>
            </a:r>
          </a:p>
        </p:txBody>
      </p:sp>
    </p:spTree>
    <p:extLst>
      <p:ext uri="{BB962C8B-B14F-4D97-AF65-F5344CB8AC3E}">
        <p14:creationId xmlns:p14="http://schemas.microsoft.com/office/powerpoint/2010/main" val="2365867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CEFD6-D736-4287-8DAE-82F446B76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532"/>
            <a:ext cx="4639056" cy="104221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Azure Storage Queue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EEB837-3CF0-4C62-8880-1712D3C6E1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24345"/>
            <a:ext cx="4639056" cy="5739187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400" dirty="0"/>
              <a:t>Fully managed queuing solution provided by Azure as a sub-service under </a:t>
            </a:r>
            <a:r>
              <a:rPr lang="en-US" sz="2400" dirty="0">
                <a:highlight>
                  <a:srgbClr val="00FF00"/>
                </a:highlight>
              </a:rPr>
              <a:t>Azure Storage account</a:t>
            </a:r>
            <a:r>
              <a:rPr lang="en-US" sz="2400" dirty="0"/>
              <a:t> service.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Storage account sits on top of the hierarchy.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An Azure Storage queue </a:t>
            </a:r>
            <a:r>
              <a:rPr lang="en-US" sz="2400" dirty="0">
                <a:highlight>
                  <a:srgbClr val="00FF00"/>
                </a:highlight>
              </a:rPr>
              <a:t>lives under</a:t>
            </a:r>
            <a:r>
              <a:rPr lang="en-US" sz="2400" dirty="0"/>
              <a:t> the Azure storage account.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A single storage account can have unlimited queues.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A single queue can grow up to 500 TB.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BA36D8A-1BA9-491E-AB28-E5DFE50B2B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05862" y="2254236"/>
            <a:ext cx="6019331" cy="2346282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28163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390EAC-888A-4386-8042-A5E93C48E8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1" y="381000"/>
            <a:ext cx="11944350" cy="627697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3200" dirty="0"/>
              <a:t>The maximum message payload size is </a:t>
            </a:r>
            <a:r>
              <a:rPr lang="en-US" sz="3200" dirty="0">
                <a:highlight>
                  <a:srgbClr val="00FF00"/>
                </a:highlight>
              </a:rPr>
              <a:t>64KiB</a:t>
            </a:r>
            <a:r>
              <a:rPr lang="en-US" sz="3200" dirty="0"/>
              <a:t> and 48 KiB with Base64 encoding.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6 types of redundancy supported with 99.99% SLAs ranging from 11 9s to 16 9s.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Max throughput of 20000 (1 KiB) messages/sec on the Storage account level and 2000 (1 KiB) messages/sec on the queue level and exceeding those limits can cause HTTP 429 or HTTP 503.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>
                <a:highlight>
                  <a:srgbClr val="00FF00"/>
                </a:highlight>
              </a:rPr>
              <a:t>At least once</a:t>
            </a:r>
            <a:r>
              <a:rPr lang="en-US" sz="3200" dirty="0"/>
              <a:t> message delivery guarantee.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Messages </a:t>
            </a:r>
            <a:r>
              <a:rPr lang="en-US" sz="3200" dirty="0">
                <a:highlight>
                  <a:srgbClr val="00FF00"/>
                </a:highlight>
              </a:rPr>
              <a:t>can come in any order</a:t>
            </a:r>
            <a:r>
              <a:rPr lang="en-US" sz="3200" dirty="0"/>
              <a:t> and will not be FIFO guaranteed.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We can </a:t>
            </a:r>
            <a:r>
              <a:rPr lang="en-US" sz="3200" dirty="0">
                <a:highlight>
                  <a:srgbClr val="00FF00"/>
                </a:highlight>
              </a:rPr>
              <a:t>peek messages</a:t>
            </a:r>
            <a:r>
              <a:rPr lang="en-US" sz="3200" dirty="0"/>
              <a:t> without having to lock the message.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Only </a:t>
            </a:r>
            <a:r>
              <a:rPr lang="en-US" sz="3200" dirty="0">
                <a:highlight>
                  <a:srgbClr val="00FF00"/>
                </a:highlight>
              </a:rPr>
              <a:t>poll style </a:t>
            </a:r>
            <a:r>
              <a:rPr lang="en-US" sz="3200" dirty="0"/>
              <a:t>API is supported (i.e., consumer application need to poll the queue for incoming messages).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7209418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B6685-68EA-4697-ACBA-E864CC8D1F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49" y="219075"/>
            <a:ext cx="11953875" cy="623887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3200" dirty="0"/>
              <a:t>Messages can have </a:t>
            </a:r>
            <a:r>
              <a:rPr lang="en-US" sz="3200" dirty="0">
                <a:highlight>
                  <a:srgbClr val="00FF00"/>
                </a:highlight>
              </a:rPr>
              <a:t>infinite TTL</a:t>
            </a:r>
            <a:r>
              <a:rPr lang="en-US" sz="3200" dirty="0"/>
              <a:t>, or we can configure TTL on per message basis.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Only 1 receive mode supported – </a:t>
            </a:r>
            <a:r>
              <a:rPr lang="en-US" sz="3200" dirty="0">
                <a:highlight>
                  <a:srgbClr val="00FF00"/>
                </a:highlight>
              </a:rPr>
              <a:t>Peek and Lease </a:t>
            </a:r>
            <a:r>
              <a:rPr lang="en-US" sz="3200" dirty="0"/>
              <a:t> which is at individual message level.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The default lease duration(Visibility timeout) is </a:t>
            </a:r>
            <a:r>
              <a:rPr lang="en-US" sz="3200" dirty="0">
                <a:highlight>
                  <a:srgbClr val="00FF00"/>
                </a:highlight>
              </a:rPr>
              <a:t>30 seconds</a:t>
            </a:r>
            <a:r>
              <a:rPr lang="en-US" sz="3200" dirty="0"/>
              <a:t>, which can go up to </a:t>
            </a:r>
            <a:r>
              <a:rPr lang="en-US" sz="3200" dirty="0">
                <a:highlight>
                  <a:srgbClr val="00FF00"/>
                </a:highlight>
              </a:rPr>
              <a:t>7 days </a:t>
            </a:r>
            <a:r>
              <a:rPr lang="en-US" sz="3200" dirty="0"/>
              <a:t>maximum.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>
                <a:highlight>
                  <a:srgbClr val="00FF00"/>
                </a:highlight>
              </a:rPr>
              <a:t>In place updating </a:t>
            </a:r>
            <a:r>
              <a:rPr lang="en-US" sz="3200" dirty="0"/>
              <a:t>of message is supported.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De-duplication is not present in Azure Storage queues.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In built dead letter queue(DLQ) support is not there, so we need to create </a:t>
            </a:r>
            <a:r>
              <a:rPr lang="en-US" sz="3200" dirty="0">
                <a:highlight>
                  <a:srgbClr val="00FF00"/>
                </a:highlight>
              </a:rPr>
              <a:t>Poison queue </a:t>
            </a:r>
            <a:r>
              <a:rPr lang="en-US" sz="3200" dirty="0"/>
              <a:t>manually. 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No </a:t>
            </a:r>
            <a:r>
              <a:rPr lang="en-US" sz="3200" dirty="0">
                <a:highlight>
                  <a:srgbClr val="00FF00"/>
                </a:highlight>
              </a:rPr>
              <a:t>transactions</a:t>
            </a:r>
            <a:r>
              <a:rPr lang="en-US" sz="3200" dirty="0"/>
              <a:t> support.</a:t>
            </a:r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821866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1405</Words>
  <Application>Microsoft Office PowerPoint</Application>
  <PresentationFormat>Widescreen</PresentationFormat>
  <Paragraphs>163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Azure Storage Queues</vt:lpstr>
      <vt:lpstr>Why the need for queues ?</vt:lpstr>
      <vt:lpstr>Queue based load levelling pattern </vt:lpstr>
      <vt:lpstr>Competing consumer pattern</vt:lpstr>
      <vt:lpstr>Popular Messaging Solutions</vt:lpstr>
      <vt:lpstr>Message Delivery Semantics</vt:lpstr>
      <vt:lpstr>Azure Storage Queue</vt:lpstr>
      <vt:lpstr>PowerPoint Presentation</vt:lpstr>
      <vt:lpstr>PowerPoint Presentation</vt:lpstr>
      <vt:lpstr>PowerPoint Presentation</vt:lpstr>
      <vt:lpstr>Message Retrieval Process in Azure Storage Queue</vt:lpstr>
      <vt:lpstr>Azure Storage Queue Replication</vt:lpstr>
      <vt:lpstr>Locally-redundant storage (LRS)</vt:lpstr>
      <vt:lpstr>Zone-redundant storage (ZRS)</vt:lpstr>
      <vt:lpstr>Geo-redundant storage (GRS)</vt:lpstr>
      <vt:lpstr>Geo-zone-redundant storage (GZRS)</vt:lpstr>
      <vt:lpstr>Read-access geo-redundant storage (RA-GRS)</vt:lpstr>
      <vt:lpstr>Read-access geo-zone-redundant storage (RA-GZRS)</vt:lpstr>
      <vt:lpstr>Azure Storage Queue Encryption</vt:lpstr>
      <vt:lpstr>Azure Storage Queue Pricing</vt:lpstr>
      <vt:lpstr>Azure Storage Queue C# SDK</vt:lpstr>
      <vt:lpstr>Azure Storage Explorer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Storage Queues</dc:title>
  <dc:creator>Mukherjee, Kunal</dc:creator>
  <cp:lastModifiedBy>Mukherjee, Kunal</cp:lastModifiedBy>
  <cp:revision>1</cp:revision>
  <dcterms:created xsi:type="dcterms:W3CDTF">2022-03-22T17:27:24Z</dcterms:created>
  <dcterms:modified xsi:type="dcterms:W3CDTF">2022-03-23T04:48:43Z</dcterms:modified>
</cp:coreProperties>
</file>