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2" r:id="rId7"/>
    <p:sldId id="263" r:id="rId8"/>
    <p:sldId id="259" r:id="rId9"/>
    <p:sldId id="270" r:id="rId10"/>
    <p:sldId id="272" r:id="rId11"/>
    <p:sldId id="278" r:id="rId12"/>
    <p:sldId id="27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48BC2-5799-4AFA-B6F1-E396791474D0}" v="30" dt="2022-04-13T18:04:44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herjee, Kunal" userId="0fdc67b5-d60e-40b9-987e-2d0ef7c90e32" providerId="ADAL" clId="{95E48BC2-5799-4AFA-B6F1-E396791474D0}"/>
    <pc:docChg chg="undo redo custSel addSld delSld modSld sldOrd">
      <pc:chgData name="Mukherjee, Kunal" userId="0fdc67b5-d60e-40b9-987e-2d0ef7c90e32" providerId="ADAL" clId="{95E48BC2-5799-4AFA-B6F1-E396791474D0}" dt="2022-04-13T20:13:40.125" v="3888" actId="14100"/>
      <pc:docMkLst>
        <pc:docMk/>
      </pc:docMkLst>
      <pc:sldChg chg="addSp delSp modSp mod">
        <pc:chgData name="Mukherjee, Kunal" userId="0fdc67b5-d60e-40b9-987e-2d0ef7c90e32" providerId="ADAL" clId="{95E48BC2-5799-4AFA-B6F1-E396791474D0}" dt="2022-04-13T15:23:28.006" v="16" actId="20577"/>
        <pc:sldMkLst>
          <pc:docMk/>
          <pc:sldMk cId="1637512333" sldId="256"/>
        </pc:sldMkLst>
        <pc:spChg chg="del">
          <ac:chgData name="Mukherjee, Kunal" userId="0fdc67b5-d60e-40b9-987e-2d0ef7c90e32" providerId="ADAL" clId="{95E48BC2-5799-4AFA-B6F1-E396791474D0}" dt="2022-04-13T15:23:10.535" v="0" actId="478"/>
          <ac:spMkLst>
            <pc:docMk/>
            <pc:sldMk cId="1637512333" sldId="256"/>
            <ac:spMk id="2" creationId="{0703277E-62B9-42AA-BE3B-48DE18627EE6}"/>
          </ac:spMkLst>
        </pc:spChg>
        <pc:spChg chg="del">
          <ac:chgData name="Mukherjee, Kunal" userId="0fdc67b5-d60e-40b9-987e-2d0ef7c90e32" providerId="ADAL" clId="{95E48BC2-5799-4AFA-B6F1-E396791474D0}" dt="2022-04-13T15:23:14.311" v="1" actId="478"/>
          <ac:spMkLst>
            <pc:docMk/>
            <pc:sldMk cId="1637512333" sldId="256"/>
            <ac:spMk id="3" creationId="{F763189E-582E-43CD-BEDC-C764475D4D42}"/>
          </ac:spMkLst>
        </pc:spChg>
        <pc:spChg chg="add mod">
          <ac:chgData name="Mukherjee, Kunal" userId="0fdc67b5-d60e-40b9-987e-2d0ef7c90e32" providerId="ADAL" clId="{95E48BC2-5799-4AFA-B6F1-E396791474D0}" dt="2022-04-13T15:23:28.006" v="16" actId="20577"/>
          <ac:spMkLst>
            <pc:docMk/>
            <pc:sldMk cId="1637512333" sldId="256"/>
            <ac:spMk id="4" creationId="{46020FB1-1FF0-48DC-A68E-8DEEC985C921}"/>
          </ac:spMkLst>
        </pc:spChg>
      </pc:sldChg>
      <pc:sldChg chg="addSp delSp modSp new mod setBg">
        <pc:chgData name="Mukherjee, Kunal" userId="0fdc67b5-d60e-40b9-987e-2d0ef7c90e32" providerId="ADAL" clId="{95E48BC2-5799-4AFA-B6F1-E396791474D0}" dt="2022-04-13T16:23:41.554" v="210" actId="20577"/>
        <pc:sldMkLst>
          <pc:docMk/>
          <pc:sldMk cId="3352449992" sldId="257"/>
        </pc:sldMkLst>
        <pc:spChg chg="add del mod">
          <ac:chgData name="Mukherjee, Kunal" userId="0fdc67b5-d60e-40b9-987e-2d0ef7c90e32" providerId="ADAL" clId="{95E48BC2-5799-4AFA-B6F1-E396791474D0}" dt="2022-04-13T16:04:42.397" v="154" actId="26606"/>
          <ac:spMkLst>
            <pc:docMk/>
            <pc:sldMk cId="3352449992" sldId="257"/>
            <ac:spMk id="2" creationId="{14738615-2FA2-449C-8199-0E4D4DBBC896}"/>
          </ac:spMkLst>
        </pc:spChg>
        <pc:spChg chg="mod">
          <ac:chgData name="Mukherjee, Kunal" userId="0fdc67b5-d60e-40b9-987e-2d0ef7c90e32" providerId="ADAL" clId="{95E48BC2-5799-4AFA-B6F1-E396791474D0}" dt="2022-04-13T16:23:41.554" v="210" actId="20577"/>
          <ac:spMkLst>
            <pc:docMk/>
            <pc:sldMk cId="3352449992" sldId="257"/>
            <ac:spMk id="3" creationId="{A913D9F4-4F97-41ED-8378-24573D080991}"/>
          </ac:spMkLst>
        </pc:spChg>
        <pc:spChg chg="add del">
          <ac:chgData name="Mukherjee, Kunal" userId="0fdc67b5-d60e-40b9-987e-2d0ef7c90e32" providerId="ADAL" clId="{95E48BC2-5799-4AFA-B6F1-E396791474D0}" dt="2022-04-13T16:04:42.397" v="154" actId="26606"/>
          <ac:spMkLst>
            <pc:docMk/>
            <pc:sldMk cId="3352449992" sldId="257"/>
            <ac:spMk id="71" creationId="{743AA782-23D1-4521-8CAD-47662984AA08}"/>
          </ac:spMkLst>
        </pc:spChg>
        <pc:spChg chg="add del">
          <ac:chgData name="Mukherjee, Kunal" userId="0fdc67b5-d60e-40b9-987e-2d0ef7c90e32" providerId="ADAL" clId="{95E48BC2-5799-4AFA-B6F1-E396791474D0}" dt="2022-04-13T16:04:42.397" v="154" actId="26606"/>
          <ac:spMkLst>
            <pc:docMk/>
            <pc:sldMk cId="3352449992" sldId="257"/>
            <ac:spMk id="73" creationId="{650D18FE-0824-4A46-B22C-A86B52E5780A}"/>
          </ac:spMkLst>
        </pc:spChg>
        <pc:spChg chg="add del">
          <ac:chgData name="Mukherjee, Kunal" userId="0fdc67b5-d60e-40b9-987e-2d0ef7c90e32" providerId="ADAL" clId="{95E48BC2-5799-4AFA-B6F1-E396791474D0}" dt="2022-04-13T16:04:42.384" v="153" actId="26606"/>
          <ac:spMkLst>
            <pc:docMk/>
            <pc:sldMk cId="3352449992" sldId="257"/>
            <ac:spMk id="78" creationId="{5E39A796-BE83-48B1-B33F-35C4A32AAB57}"/>
          </ac:spMkLst>
        </pc:spChg>
        <pc:spChg chg="add del">
          <ac:chgData name="Mukherjee, Kunal" userId="0fdc67b5-d60e-40b9-987e-2d0ef7c90e32" providerId="ADAL" clId="{95E48BC2-5799-4AFA-B6F1-E396791474D0}" dt="2022-04-13T16:04:42.384" v="153" actId="26606"/>
          <ac:spMkLst>
            <pc:docMk/>
            <pc:sldMk cId="3352449992" sldId="257"/>
            <ac:spMk id="80" creationId="{72F84B47-E267-4194-8194-831DB7B5547F}"/>
          </ac:spMkLst>
        </pc:spChg>
        <pc:spChg chg="add">
          <ac:chgData name="Mukherjee, Kunal" userId="0fdc67b5-d60e-40b9-987e-2d0ef7c90e32" providerId="ADAL" clId="{95E48BC2-5799-4AFA-B6F1-E396791474D0}" dt="2022-04-13T16:04:42.397" v="154" actId="26606"/>
          <ac:spMkLst>
            <pc:docMk/>
            <pc:sldMk cId="3352449992" sldId="257"/>
            <ac:spMk id="82" creationId="{2B97F24A-32CE-4C1C-A50D-3016B394DCFB}"/>
          </ac:spMkLst>
        </pc:spChg>
        <pc:spChg chg="add">
          <ac:chgData name="Mukherjee, Kunal" userId="0fdc67b5-d60e-40b9-987e-2d0ef7c90e32" providerId="ADAL" clId="{95E48BC2-5799-4AFA-B6F1-E396791474D0}" dt="2022-04-13T16:04:42.397" v="154" actId="26606"/>
          <ac:spMkLst>
            <pc:docMk/>
            <pc:sldMk cId="3352449992" sldId="257"/>
            <ac:spMk id="83" creationId="{CD8B4F24-440B-49E9-B85D-733523DC064B}"/>
          </ac:spMkLst>
        </pc:spChg>
        <pc:picChg chg="add mod">
          <ac:chgData name="Mukherjee, Kunal" userId="0fdc67b5-d60e-40b9-987e-2d0ef7c90e32" providerId="ADAL" clId="{95E48BC2-5799-4AFA-B6F1-E396791474D0}" dt="2022-04-13T16:04:52.354" v="158" actId="14100"/>
          <ac:picMkLst>
            <pc:docMk/>
            <pc:sldMk cId="3352449992" sldId="257"/>
            <ac:picMk id="5" creationId="{DDBA4BA1-8C8D-4028-93AE-1D4317A127A1}"/>
          </ac:picMkLst>
        </pc:picChg>
        <pc:picChg chg="add del mod">
          <ac:chgData name="Mukherjee, Kunal" userId="0fdc67b5-d60e-40b9-987e-2d0ef7c90e32" providerId="ADAL" clId="{95E48BC2-5799-4AFA-B6F1-E396791474D0}" dt="2022-04-13T16:04:35.414" v="150" actId="478"/>
          <ac:picMkLst>
            <pc:docMk/>
            <pc:sldMk cId="3352449992" sldId="257"/>
            <ac:picMk id="1026" creationId="{C54CB349-EE04-45A0-8F34-8C8326061E57}"/>
          </ac:picMkLst>
        </pc:picChg>
      </pc:sldChg>
      <pc:sldChg chg="delSp modSp new mod ord">
        <pc:chgData name="Mukherjee, Kunal" userId="0fdc67b5-d60e-40b9-987e-2d0ef7c90e32" providerId="ADAL" clId="{95E48BC2-5799-4AFA-B6F1-E396791474D0}" dt="2022-04-13T17:54:16.602" v="3584" actId="1076"/>
        <pc:sldMkLst>
          <pc:docMk/>
          <pc:sldMk cId="2193654823" sldId="258"/>
        </pc:sldMkLst>
        <pc:spChg chg="del">
          <ac:chgData name="Mukherjee, Kunal" userId="0fdc67b5-d60e-40b9-987e-2d0ef7c90e32" providerId="ADAL" clId="{95E48BC2-5799-4AFA-B6F1-E396791474D0}" dt="2022-04-13T16:23:46.132" v="211" actId="478"/>
          <ac:spMkLst>
            <pc:docMk/>
            <pc:sldMk cId="2193654823" sldId="258"/>
            <ac:spMk id="2" creationId="{8C6A6AA6-B4E3-415C-AE16-9334FD82DF87}"/>
          </ac:spMkLst>
        </pc:spChg>
        <pc:spChg chg="mod">
          <ac:chgData name="Mukherjee, Kunal" userId="0fdc67b5-d60e-40b9-987e-2d0ef7c90e32" providerId="ADAL" clId="{95E48BC2-5799-4AFA-B6F1-E396791474D0}" dt="2022-04-13T17:54:16.602" v="3584" actId="1076"/>
          <ac:spMkLst>
            <pc:docMk/>
            <pc:sldMk cId="2193654823" sldId="258"/>
            <ac:spMk id="3" creationId="{340D1853-F64E-4269-BE0B-9EBDA7A19110}"/>
          </ac:spMkLst>
        </pc:spChg>
      </pc:sldChg>
      <pc:sldChg chg="modSp new del mod ord">
        <pc:chgData name="Mukherjee, Kunal" userId="0fdc67b5-d60e-40b9-987e-2d0ef7c90e32" providerId="ADAL" clId="{95E48BC2-5799-4AFA-B6F1-E396791474D0}" dt="2022-04-13T18:04:36.343" v="3865" actId="2696"/>
        <pc:sldMkLst>
          <pc:docMk/>
          <pc:sldMk cId="2980603195" sldId="259"/>
        </pc:sldMkLst>
        <pc:spChg chg="mod">
          <ac:chgData name="Mukherjee, Kunal" userId="0fdc67b5-d60e-40b9-987e-2d0ef7c90e32" providerId="ADAL" clId="{95E48BC2-5799-4AFA-B6F1-E396791474D0}" dt="2022-04-13T17:35:01.748" v="2792" actId="1076"/>
          <ac:spMkLst>
            <pc:docMk/>
            <pc:sldMk cId="2980603195" sldId="259"/>
            <ac:spMk id="2" creationId="{C17A6161-2F94-4A85-B478-C4D81E901A08}"/>
          </ac:spMkLst>
        </pc:spChg>
        <pc:spChg chg="mod">
          <ac:chgData name="Mukherjee, Kunal" userId="0fdc67b5-d60e-40b9-987e-2d0ef7c90e32" providerId="ADAL" clId="{95E48BC2-5799-4AFA-B6F1-E396791474D0}" dt="2022-04-13T17:37:02.022" v="3054" actId="20577"/>
          <ac:spMkLst>
            <pc:docMk/>
            <pc:sldMk cId="2980603195" sldId="259"/>
            <ac:spMk id="3" creationId="{52F3FDED-7539-4E44-BBF1-46E8B5886DDC}"/>
          </ac:spMkLst>
        </pc:spChg>
      </pc:sldChg>
      <pc:sldChg chg="add ord">
        <pc:chgData name="Mukherjee, Kunal" userId="0fdc67b5-d60e-40b9-987e-2d0ef7c90e32" providerId="ADAL" clId="{95E48BC2-5799-4AFA-B6F1-E396791474D0}" dt="2022-04-13T18:05:04.808" v="3868"/>
        <pc:sldMkLst>
          <pc:docMk/>
          <pc:sldMk cId="3849472780" sldId="259"/>
        </pc:sldMkLst>
      </pc:sldChg>
      <pc:sldChg chg="modSp new mod">
        <pc:chgData name="Mukherjee, Kunal" userId="0fdc67b5-d60e-40b9-987e-2d0ef7c90e32" providerId="ADAL" clId="{95E48BC2-5799-4AFA-B6F1-E396791474D0}" dt="2022-04-13T17:38:42.377" v="3127" actId="27636"/>
        <pc:sldMkLst>
          <pc:docMk/>
          <pc:sldMk cId="2265615997" sldId="260"/>
        </pc:sldMkLst>
        <pc:spChg chg="mod">
          <ac:chgData name="Mukherjee, Kunal" userId="0fdc67b5-d60e-40b9-987e-2d0ef7c90e32" providerId="ADAL" clId="{95E48BC2-5799-4AFA-B6F1-E396791474D0}" dt="2022-04-13T17:18:53.385" v="2267" actId="403"/>
          <ac:spMkLst>
            <pc:docMk/>
            <pc:sldMk cId="2265615997" sldId="260"/>
            <ac:spMk id="2" creationId="{D237F4F5-E60E-4398-BC44-08B58915A774}"/>
          </ac:spMkLst>
        </pc:spChg>
        <pc:spChg chg="mod">
          <ac:chgData name="Mukherjee, Kunal" userId="0fdc67b5-d60e-40b9-987e-2d0ef7c90e32" providerId="ADAL" clId="{95E48BC2-5799-4AFA-B6F1-E396791474D0}" dt="2022-04-13T17:38:42.377" v="3127" actId="27636"/>
          <ac:spMkLst>
            <pc:docMk/>
            <pc:sldMk cId="2265615997" sldId="260"/>
            <ac:spMk id="3" creationId="{393145F5-B51A-4068-952E-9403E6A9A480}"/>
          </ac:spMkLst>
        </pc:spChg>
      </pc:sldChg>
      <pc:sldChg chg="add">
        <pc:chgData name="Mukherjee, Kunal" userId="0fdc67b5-d60e-40b9-987e-2d0ef7c90e32" providerId="ADAL" clId="{95E48BC2-5799-4AFA-B6F1-E396791474D0}" dt="2022-04-13T16:40:37.083" v="812"/>
        <pc:sldMkLst>
          <pc:docMk/>
          <pc:sldMk cId="4248761694" sldId="261"/>
        </pc:sldMkLst>
      </pc:sldChg>
      <pc:sldChg chg="modSp new mod">
        <pc:chgData name="Mukherjee, Kunal" userId="0fdc67b5-d60e-40b9-987e-2d0ef7c90e32" providerId="ADAL" clId="{95E48BC2-5799-4AFA-B6F1-E396791474D0}" dt="2022-04-13T18:02:30.820" v="3859" actId="14100"/>
        <pc:sldMkLst>
          <pc:docMk/>
          <pc:sldMk cId="447698833" sldId="262"/>
        </pc:sldMkLst>
        <pc:spChg chg="mod">
          <ac:chgData name="Mukherjee, Kunal" userId="0fdc67b5-d60e-40b9-987e-2d0ef7c90e32" providerId="ADAL" clId="{95E48BC2-5799-4AFA-B6F1-E396791474D0}" dt="2022-04-13T18:02:30.820" v="3859" actId="14100"/>
          <ac:spMkLst>
            <pc:docMk/>
            <pc:sldMk cId="447698833" sldId="262"/>
            <ac:spMk id="2" creationId="{ADD18C60-CA14-4DE7-8C1E-8C7784C9F07E}"/>
          </ac:spMkLst>
        </pc:spChg>
        <pc:spChg chg="mod">
          <ac:chgData name="Mukherjee, Kunal" userId="0fdc67b5-d60e-40b9-987e-2d0ef7c90e32" providerId="ADAL" clId="{95E48BC2-5799-4AFA-B6F1-E396791474D0}" dt="2022-04-13T18:02:23.059" v="3857" actId="27636"/>
          <ac:spMkLst>
            <pc:docMk/>
            <pc:sldMk cId="447698833" sldId="262"/>
            <ac:spMk id="3" creationId="{9E5D24E2-693C-427A-83E3-2B7E40718026}"/>
          </ac:spMkLst>
        </pc:spChg>
      </pc:sldChg>
      <pc:sldChg chg="addSp delSp modSp new mod">
        <pc:chgData name="Mukherjee, Kunal" userId="0fdc67b5-d60e-40b9-987e-2d0ef7c90e32" providerId="ADAL" clId="{95E48BC2-5799-4AFA-B6F1-E396791474D0}" dt="2022-04-13T20:13:40.125" v="3888" actId="14100"/>
        <pc:sldMkLst>
          <pc:docMk/>
          <pc:sldMk cId="1159756442" sldId="263"/>
        </pc:sldMkLst>
        <pc:spChg chg="mod">
          <ac:chgData name="Mukherjee, Kunal" userId="0fdc67b5-d60e-40b9-987e-2d0ef7c90e32" providerId="ADAL" clId="{95E48BC2-5799-4AFA-B6F1-E396791474D0}" dt="2022-04-13T20:13:40.125" v="3888" actId="14100"/>
          <ac:spMkLst>
            <pc:docMk/>
            <pc:sldMk cId="1159756442" sldId="263"/>
            <ac:spMk id="2" creationId="{D4A639B9-D322-4FF1-AE26-73FF21E34030}"/>
          </ac:spMkLst>
        </pc:spChg>
        <pc:spChg chg="add del mod">
          <ac:chgData name="Mukherjee, Kunal" userId="0fdc67b5-d60e-40b9-987e-2d0ef7c90e32" providerId="ADAL" clId="{95E48BC2-5799-4AFA-B6F1-E396791474D0}" dt="2022-04-13T20:12:38.415" v="3883" actId="27636"/>
          <ac:spMkLst>
            <pc:docMk/>
            <pc:sldMk cId="1159756442" sldId="263"/>
            <ac:spMk id="3" creationId="{EF545231-30E1-4926-ADF0-E22CBA52EAFD}"/>
          </ac:spMkLst>
        </pc:spChg>
        <pc:picChg chg="add del mod ord">
          <ac:chgData name="Mukherjee, Kunal" userId="0fdc67b5-d60e-40b9-987e-2d0ef7c90e32" providerId="ADAL" clId="{95E48BC2-5799-4AFA-B6F1-E396791474D0}" dt="2022-04-13T17:29:37.026" v="2405" actId="22"/>
          <ac:picMkLst>
            <pc:docMk/>
            <pc:sldMk cId="1159756442" sldId="263"/>
            <ac:picMk id="5" creationId="{723397D2-BC81-42FF-852F-0634EA2019B0}"/>
          </ac:picMkLst>
        </pc:picChg>
        <pc:picChg chg="add mod">
          <ac:chgData name="Mukherjee, Kunal" userId="0fdc67b5-d60e-40b9-987e-2d0ef7c90e32" providerId="ADAL" clId="{95E48BC2-5799-4AFA-B6F1-E396791474D0}" dt="2022-04-13T20:13:06.466" v="3886" actId="1076"/>
          <ac:picMkLst>
            <pc:docMk/>
            <pc:sldMk cId="1159756442" sldId="263"/>
            <ac:picMk id="7" creationId="{E75B91E4-A822-4088-A764-1AACA14D9A0B}"/>
          </ac:picMkLst>
        </pc:picChg>
        <pc:picChg chg="add mod">
          <ac:chgData name="Mukherjee, Kunal" userId="0fdc67b5-d60e-40b9-987e-2d0ef7c90e32" providerId="ADAL" clId="{95E48BC2-5799-4AFA-B6F1-E396791474D0}" dt="2022-04-13T20:13:14.538" v="3887" actId="1076"/>
          <ac:picMkLst>
            <pc:docMk/>
            <pc:sldMk cId="1159756442" sldId="263"/>
            <ac:picMk id="9" creationId="{DC8DC417-8CD3-4C15-9173-8DDC36C75210}"/>
          </ac:picMkLst>
        </pc:picChg>
      </pc:sldChg>
      <pc:sldChg chg="modSp new del mod">
        <pc:chgData name="Mukherjee, Kunal" userId="0fdc67b5-d60e-40b9-987e-2d0ef7c90e32" providerId="ADAL" clId="{95E48BC2-5799-4AFA-B6F1-E396791474D0}" dt="2022-04-13T17:47:47.054" v="3295" actId="2696"/>
        <pc:sldMkLst>
          <pc:docMk/>
          <pc:sldMk cId="3832680075" sldId="264"/>
        </pc:sldMkLst>
        <pc:spChg chg="mod">
          <ac:chgData name="Mukherjee, Kunal" userId="0fdc67b5-d60e-40b9-987e-2d0ef7c90e32" providerId="ADAL" clId="{95E48BC2-5799-4AFA-B6F1-E396791474D0}" dt="2022-04-13T17:37:17.770" v="3065" actId="20577"/>
          <ac:spMkLst>
            <pc:docMk/>
            <pc:sldMk cId="3832680075" sldId="264"/>
            <ac:spMk id="2" creationId="{540769CD-F532-4E37-A3D8-5DBE75231C1F}"/>
          </ac:spMkLst>
        </pc:spChg>
      </pc:sldChg>
      <pc:sldChg chg="modSp add mod ord">
        <pc:chgData name="Mukherjee, Kunal" userId="0fdc67b5-d60e-40b9-987e-2d0ef7c90e32" providerId="ADAL" clId="{95E48BC2-5799-4AFA-B6F1-E396791474D0}" dt="2022-04-13T17:55:35.573" v="3614" actId="20577"/>
        <pc:sldMkLst>
          <pc:docMk/>
          <pc:sldMk cId="876005758" sldId="265"/>
        </pc:sldMkLst>
        <pc:spChg chg="mod">
          <ac:chgData name="Mukherjee, Kunal" userId="0fdc67b5-d60e-40b9-987e-2d0ef7c90e32" providerId="ADAL" clId="{95E48BC2-5799-4AFA-B6F1-E396791474D0}" dt="2022-04-13T17:55:35.573" v="3614" actId="20577"/>
          <ac:spMkLst>
            <pc:docMk/>
            <pc:sldMk cId="876005758" sldId="265"/>
            <ac:spMk id="3" creationId="{96528307-9F5C-4A92-8602-7276142E93C6}"/>
          </ac:spMkLst>
        </pc:spChg>
      </pc:sldChg>
      <pc:sldChg chg="modSp add del mod">
        <pc:chgData name="Mukherjee, Kunal" userId="0fdc67b5-d60e-40b9-987e-2d0ef7c90e32" providerId="ADAL" clId="{95E48BC2-5799-4AFA-B6F1-E396791474D0}" dt="2022-04-13T17:56:31.847" v="3644" actId="2696"/>
        <pc:sldMkLst>
          <pc:docMk/>
          <pc:sldMk cId="1447356666" sldId="268"/>
        </pc:sldMkLst>
        <pc:spChg chg="mod">
          <ac:chgData name="Mukherjee, Kunal" userId="0fdc67b5-d60e-40b9-987e-2d0ef7c90e32" providerId="ADAL" clId="{95E48BC2-5799-4AFA-B6F1-E396791474D0}" dt="2022-04-13T17:48:02.968" v="3307" actId="20577"/>
          <ac:spMkLst>
            <pc:docMk/>
            <pc:sldMk cId="1447356666" sldId="268"/>
            <ac:spMk id="2" creationId="{5142FE2C-D477-4006-A7B2-509B0203358F}"/>
          </ac:spMkLst>
        </pc:spChg>
        <pc:spChg chg="mod">
          <ac:chgData name="Mukherjee, Kunal" userId="0fdc67b5-d60e-40b9-987e-2d0ef7c90e32" providerId="ADAL" clId="{95E48BC2-5799-4AFA-B6F1-E396791474D0}" dt="2022-04-13T17:48:33.605" v="3325" actId="20577"/>
          <ac:spMkLst>
            <pc:docMk/>
            <pc:sldMk cId="1447356666" sldId="268"/>
            <ac:spMk id="3" creationId="{C04CE122-0416-4B1B-8E95-58871742CFAB}"/>
          </ac:spMkLst>
        </pc:spChg>
      </pc:sldChg>
      <pc:sldChg chg="modSp add mod">
        <pc:chgData name="Mukherjee, Kunal" userId="0fdc67b5-d60e-40b9-987e-2d0ef7c90e32" providerId="ADAL" clId="{95E48BC2-5799-4AFA-B6F1-E396791474D0}" dt="2022-04-13T17:45:37.488" v="3285" actId="14100"/>
        <pc:sldMkLst>
          <pc:docMk/>
          <pc:sldMk cId="3028445520" sldId="270"/>
        </pc:sldMkLst>
        <pc:spChg chg="mod">
          <ac:chgData name="Mukherjee, Kunal" userId="0fdc67b5-d60e-40b9-987e-2d0ef7c90e32" providerId="ADAL" clId="{95E48BC2-5799-4AFA-B6F1-E396791474D0}" dt="2022-04-13T17:45:30.416" v="3282" actId="1076"/>
          <ac:spMkLst>
            <pc:docMk/>
            <pc:sldMk cId="3028445520" sldId="270"/>
            <ac:spMk id="2" creationId="{0441E4B1-6D9D-4E0D-81C5-C329FCF0224B}"/>
          </ac:spMkLst>
        </pc:spChg>
        <pc:spChg chg="mod">
          <ac:chgData name="Mukherjee, Kunal" userId="0fdc67b5-d60e-40b9-987e-2d0ef7c90e32" providerId="ADAL" clId="{95E48BC2-5799-4AFA-B6F1-E396791474D0}" dt="2022-04-13T17:45:37.488" v="3285" actId="14100"/>
          <ac:spMkLst>
            <pc:docMk/>
            <pc:sldMk cId="3028445520" sldId="270"/>
            <ac:spMk id="3" creationId="{6F508B32-EE91-4B91-B5BC-C57832E24029}"/>
          </ac:spMkLst>
        </pc:spChg>
      </pc:sldChg>
      <pc:sldChg chg="modSp add mod">
        <pc:chgData name="Mukherjee, Kunal" userId="0fdc67b5-d60e-40b9-987e-2d0ef7c90e32" providerId="ADAL" clId="{95E48BC2-5799-4AFA-B6F1-E396791474D0}" dt="2022-04-13T17:45:58.456" v="3289" actId="14100"/>
        <pc:sldMkLst>
          <pc:docMk/>
          <pc:sldMk cId="4269901651" sldId="272"/>
        </pc:sldMkLst>
        <pc:spChg chg="mod">
          <ac:chgData name="Mukherjee, Kunal" userId="0fdc67b5-d60e-40b9-987e-2d0ef7c90e32" providerId="ADAL" clId="{95E48BC2-5799-4AFA-B6F1-E396791474D0}" dt="2022-04-13T17:45:43.480" v="3286" actId="1076"/>
          <ac:spMkLst>
            <pc:docMk/>
            <pc:sldMk cId="4269901651" sldId="272"/>
            <ac:spMk id="2" creationId="{FEBF3C45-3B95-4423-9C6F-1B29363EEF8E}"/>
          </ac:spMkLst>
        </pc:spChg>
        <pc:spChg chg="mod">
          <ac:chgData name="Mukherjee, Kunal" userId="0fdc67b5-d60e-40b9-987e-2d0ef7c90e32" providerId="ADAL" clId="{95E48BC2-5799-4AFA-B6F1-E396791474D0}" dt="2022-04-13T17:45:58.456" v="3289" actId="14100"/>
          <ac:spMkLst>
            <pc:docMk/>
            <pc:sldMk cId="4269901651" sldId="272"/>
            <ac:spMk id="3" creationId="{596F2F26-C27D-4B03-9502-7F4DCBCFBC07}"/>
          </ac:spMkLst>
        </pc:spChg>
      </pc:sldChg>
      <pc:sldChg chg="modSp add mod">
        <pc:chgData name="Mukherjee, Kunal" userId="0fdc67b5-d60e-40b9-987e-2d0ef7c90e32" providerId="ADAL" clId="{95E48BC2-5799-4AFA-B6F1-E396791474D0}" dt="2022-04-13T18:04:14.235" v="3864" actId="20577"/>
        <pc:sldMkLst>
          <pc:docMk/>
          <pc:sldMk cId="3844446019" sldId="278"/>
        </pc:sldMkLst>
        <pc:spChg chg="mod">
          <ac:chgData name="Mukherjee, Kunal" userId="0fdc67b5-d60e-40b9-987e-2d0ef7c90e32" providerId="ADAL" clId="{95E48BC2-5799-4AFA-B6F1-E396791474D0}" dt="2022-04-13T17:46:03.593" v="3290" actId="1076"/>
          <ac:spMkLst>
            <pc:docMk/>
            <pc:sldMk cId="3844446019" sldId="278"/>
            <ac:spMk id="2" creationId="{47E450CA-7C71-417A-ACF8-A309BD6576D4}"/>
          </ac:spMkLst>
        </pc:spChg>
        <pc:spChg chg="mod">
          <ac:chgData name="Mukherjee, Kunal" userId="0fdc67b5-d60e-40b9-987e-2d0ef7c90e32" providerId="ADAL" clId="{95E48BC2-5799-4AFA-B6F1-E396791474D0}" dt="2022-04-13T18:04:14.235" v="3864" actId="20577"/>
          <ac:spMkLst>
            <pc:docMk/>
            <pc:sldMk cId="3844446019" sldId="278"/>
            <ac:spMk id="3" creationId="{21F820CF-CBE6-4885-8871-2F6CA9BCC872}"/>
          </ac:spMkLst>
        </pc:spChg>
      </pc:sldChg>
      <pc:sldChg chg="addSp modSp add del mod">
        <pc:chgData name="Mukherjee, Kunal" userId="0fdc67b5-d60e-40b9-987e-2d0ef7c90e32" providerId="ADAL" clId="{95E48BC2-5799-4AFA-B6F1-E396791474D0}" dt="2022-04-13T18:05:17.619" v="3869" actId="14100"/>
        <pc:sldMkLst>
          <pc:docMk/>
          <pc:sldMk cId="2060972492" sldId="279"/>
        </pc:sldMkLst>
        <pc:spChg chg="mod">
          <ac:chgData name="Mukherjee, Kunal" userId="0fdc67b5-d60e-40b9-987e-2d0ef7c90e32" providerId="ADAL" clId="{95E48BC2-5799-4AFA-B6F1-E396791474D0}" dt="2022-04-13T17:48:55.942" v="3347" actId="27636"/>
          <ac:spMkLst>
            <pc:docMk/>
            <pc:sldMk cId="2060972492" sldId="279"/>
            <ac:spMk id="2" creationId="{5142FE2C-D477-4006-A7B2-509B0203358F}"/>
          </ac:spMkLst>
        </pc:spChg>
        <pc:spChg chg="mod">
          <ac:chgData name="Mukherjee, Kunal" userId="0fdc67b5-d60e-40b9-987e-2d0ef7c90e32" providerId="ADAL" clId="{95E48BC2-5799-4AFA-B6F1-E396791474D0}" dt="2022-04-13T18:05:17.619" v="3869" actId="14100"/>
          <ac:spMkLst>
            <pc:docMk/>
            <pc:sldMk cId="2060972492" sldId="279"/>
            <ac:spMk id="3" creationId="{C04CE122-0416-4B1B-8E95-58871742CFAB}"/>
          </ac:spMkLst>
        </pc:spChg>
        <pc:picChg chg="add mod">
          <ac:chgData name="Mukherjee, Kunal" userId="0fdc67b5-d60e-40b9-987e-2d0ef7c90e32" providerId="ADAL" clId="{95E48BC2-5799-4AFA-B6F1-E396791474D0}" dt="2022-04-13T17:53:31.018" v="3577" actId="1076"/>
          <ac:picMkLst>
            <pc:docMk/>
            <pc:sldMk cId="2060972492" sldId="279"/>
            <ac:picMk id="5" creationId="{D03E07D4-DDBB-4F34-B005-106934F2321B}"/>
          </ac:picMkLst>
        </pc:picChg>
      </pc:sldChg>
      <pc:sldChg chg="new del">
        <pc:chgData name="Mukherjee, Kunal" userId="0fdc67b5-d60e-40b9-987e-2d0ef7c90e32" providerId="ADAL" clId="{95E48BC2-5799-4AFA-B6F1-E396791474D0}" dt="2022-04-13T17:47:44.760" v="3294" actId="2696"/>
        <pc:sldMkLst>
          <pc:docMk/>
          <pc:sldMk cId="2375722244" sldId="279"/>
        </pc:sldMkLst>
      </pc:sldChg>
      <pc:sldChg chg="new del">
        <pc:chgData name="Mukherjee, Kunal" userId="0fdc67b5-d60e-40b9-987e-2d0ef7c90e32" providerId="ADAL" clId="{95E48BC2-5799-4AFA-B6F1-E396791474D0}" dt="2022-04-13T17:42:33.896" v="3175" actId="2696"/>
        <pc:sldMkLst>
          <pc:docMk/>
          <pc:sldMk cId="2756495781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C3ED-531D-4B28-8644-2B84230B7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2FD3C-9182-4F1D-AF54-90FF99E6A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1852-A847-422C-AE10-5E2ED6E0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202-6A11-4012-A702-5DFD86025C3B}" type="datetimeFigureOut">
              <a:rPr lang="en-US" smtClean="0"/>
              <a:t>04/13/2022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F57C-9E70-4709-918F-A9AF453F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C07B-BA41-4AC3-BB1F-EE06C112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B72E-7FBD-4C79-89F6-67452E67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00F4-7DB1-4FEA-AA8F-8C837B9F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68011-81C6-4092-8B0C-7EC50BE30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0FEA7-B730-4771-8C12-6262F107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202-6A11-4012-A702-5DFD86025C3B}" type="datetimeFigureOut">
              <a:rPr lang="en-US" smtClean="0"/>
              <a:t>04/13/2022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6387B-34D4-4AD0-8A75-161D1CE2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33AD1-2DF0-4C66-8D71-BE5D39F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B72E-7FBD-4C79-89F6-67452E67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A0512-7E1E-4664-99F1-5B6689A2A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D8B66-1764-45D8-9040-3217CD39E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47FC-94CE-45E3-94DB-B902654E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202-6A11-4012-A702-5DFD86025C3B}" type="datetimeFigureOut">
              <a:rPr lang="en-US" smtClean="0"/>
              <a:t>04/13/2022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4E94C-891B-491C-A550-987660E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397A6-1514-4094-AB1D-31D1A76C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B72E-7FBD-4C79-89F6-67452E67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A95D-FC99-4D30-838A-86083687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A9F8-F0A2-4ABC-83D8-A2F9C55F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869A-5C15-4D8E-A1F2-8B8435A4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202-6A11-4012-A702-5DFD86025C3B}" type="datetimeFigureOut">
              <a:rPr lang="en-US" smtClean="0"/>
              <a:t>04/13/2022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EFDB0-A3B1-4778-B7BF-08F45802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09B95-BF81-4F75-B045-C3B39633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B72E-7FBD-4C79-89F6-67452E67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1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97B4-2E2D-4698-8DBE-D5C7CCDB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9E0B-9D6B-4F42-946A-68D0E514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0733-9A56-4B29-9D20-4FF7E5E3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202-6A11-4012-A702-5DFD86025C3B}" type="datetimeFigureOut">
              <a:rPr lang="en-US" smtClean="0"/>
              <a:t>04/13/2022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01D0-9B17-4963-A888-6E5AD876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A3854-A85D-4781-9D24-D4C22625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B72E-7FBD-4C79-89F6-67452E67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C41E-05AF-46F3-BBF8-99538090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687C-5A72-4749-9574-B39331784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DCF08-220E-4905-820E-0A568C80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661EA-A96D-43C9-AC5F-6DB88AA3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202-6A11-4012-A702-5DFD86025C3B}" type="datetimeFigureOut">
              <a:rPr lang="en-US" smtClean="0"/>
              <a:t>04/13/2022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77FFA-824F-4324-9903-A42D925D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957C1-172D-4D70-91B3-61B2E5E1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B72E-7FBD-4C79-89F6-67452E67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D7B9-0E57-4167-ADDA-F213D58E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BFF7-6874-45FB-803A-5C9D122B5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13247-9740-4DBF-8C84-06E97F7FA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625A1-FF62-485D-84A9-928CB695C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6A092-516C-4F2F-85F8-296D1E043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C2A0E-C991-46CF-984A-88F7A956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202-6A11-4012-A702-5DFD86025C3B}" type="datetimeFigureOut">
              <a:rPr lang="en-US" smtClean="0"/>
              <a:t>04/13/2022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8CDB6-9AD1-4F1A-8201-5BF595B0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AC200-CBE3-46D6-A1DA-0C7EF337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B72E-7FBD-4C79-89F6-67452E67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2670-7B48-44E1-ACA5-899524D9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69E9C-B54D-4A5C-A5BA-8899DFB4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202-6A11-4012-A702-5DFD86025C3B}" type="datetimeFigureOut">
              <a:rPr lang="en-US" smtClean="0"/>
              <a:t>04/13/2022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8FF17-E330-491F-8851-5823232B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CF440-0FF2-4F0A-9BC6-06D8FE1A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B72E-7FBD-4C79-89F6-67452E67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A83C0-CD3F-4440-8711-EC691A9F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202-6A11-4012-A702-5DFD86025C3B}" type="datetimeFigureOut">
              <a:rPr lang="en-US" smtClean="0"/>
              <a:t>04/13/2022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B9936-57A4-42DB-A9BA-95D4E5CC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CE7F1-C13C-4064-A73A-1942508F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B72E-7FBD-4C79-89F6-67452E67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1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E80C-68E4-4BBC-9E19-D65BBCCA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8BB9-BF8D-4CB2-946B-A864AC85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8EAD8-D571-449B-A081-1CB5E8BF5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5B957-7E8B-472A-B510-0F7233C7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202-6A11-4012-A702-5DFD86025C3B}" type="datetimeFigureOut">
              <a:rPr lang="en-US" smtClean="0"/>
              <a:t>04/13/2022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1434-FF26-43D9-842D-072B970D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CAC29-F821-4039-B981-D012DAF4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B72E-7FBD-4C79-89F6-67452E67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624C-0B7C-4DC3-8DC7-BBEDDE8B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49E43-60BE-409D-ABE2-1019C66AA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93A6C-60D5-435A-B3D0-5434B4DF5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53B3B-F653-4821-A4D2-A30B28B4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202-6A11-4012-A702-5DFD86025C3B}" type="datetimeFigureOut">
              <a:rPr lang="en-US" smtClean="0"/>
              <a:t>04/13/2022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AF438-7647-4F85-B66C-FDE9402A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0898D-45FC-42C2-A354-8EB2611E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B72E-7FBD-4C79-89F6-67452E67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8B1D1-35F8-4865-BFBF-BDF76347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0DBF6-867C-4906-8D3A-D67B10FC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24E64-4EC6-47A7-8DC1-2D1E6E9EF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2202-6A11-4012-A702-5DFD86025C3B}" type="datetimeFigureOut">
              <a:rPr lang="en-US" smtClean="0"/>
              <a:t>04/13/2022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30E1-010C-4DED-B8F6-D79509783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9C33-4376-4356-AB26-EC50294D3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DB72E-7FBD-4C79-89F6-67452E67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8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in/pricing/details/storage/tabl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features/storage-explor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zure-sdk/lifetime-management-and-thread-safety-guarantees-of-azure-sdk-net-clients/" TargetMode="External"/><Relationship Id="rId2" Type="http://schemas.openxmlformats.org/officeDocument/2006/relationships/hyperlink" Target="https://devblogs.microsoft.com/azure-sdk/announcing-the-new-azure-data-tables-librari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cs.microsoft.com/en-us/dotnet/api/azure.data.tables.itableentity?view=azure-dotne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dat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020FB1-1FF0-48DC-A68E-8DEEC985C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442" y="2634665"/>
            <a:ext cx="9569116" cy="1588670"/>
          </a:xfrm>
        </p:spPr>
        <p:txBody>
          <a:bodyPr>
            <a:normAutofit/>
          </a:bodyPr>
          <a:lstStyle/>
          <a:p>
            <a:r>
              <a:rPr lang="en-US" sz="8000" b="1" dirty="0"/>
              <a:t>Azure Table Storage</a:t>
            </a:r>
          </a:p>
        </p:txBody>
      </p:sp>
    </p:spTree>
    <p:extLst>
      <p:ext uri="{BB962C8B-B14F-4D97-AF65-F5344CB8AC3E}">
        <p14:creationId xmlns:p14="http://schemas.microsoft.com/office/powerpoint/2010/main" val="163751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3C45-3B95-4423-9C6F-1B29363E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Azure Table Storage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2F26-C27D-4B03-9502-7F4DCBCF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9875"/>
            <a:ext cx="12192000" cy="850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Interactive pricing calculator for different azure regions can be viewed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90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0CA-7C71-417A-ACF8-A309BD65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Azure Storage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20CF-CBE6-4885-8871-2F6CA9BC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8925"/>
            <a:ext cx="11068050" cy="347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Electron.js based desktop tool to visualize table and perform CRUD and admin operations on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it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US" dirty="0">
              <a:hlinkClick r:id=""/>
            </a:endParaRPr>
          </a:p>
          <a:p>
            <a:pPr marL="0" indent="0">
              <a:buNone/>
            </a:pPr>
            <a:endParaRPr lang="en-US" dirty="0">
              <a:hlinkClick r:id="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4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FE2C-D477-4006-A7B2-509B0203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53294"/>
          </a:xfrm>
        </p:spPr>
        <p:txBody>
          <a:bodyPr>
            <a:normAutofit/>
          </a:bodyPr>
          <a:lstStyle/>
          <a:p>
            <a:r>
              <a:rPr lang="en-US" sz="5400" b="1" dirty="0"/>
              <a:t>Azure Table Storage C#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E122-0416-4B1B-8E95-58871742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6375"/>
            <a:ext cx="12192000" cy="461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Microsoft recommends Azure Table Storage client library </a:t>
            </a:r>
            <a:r>
              <a:rPr lang="en-US" sz="2400" dirty="0">
                <a:hlinkClick r:id="rId2"/>
              </a:rPr>
              <a:t>v12</a:t>
            </a:r>
            <a:r>
              <a:rPr lang="en-US" sz="2400" dirty="0"/>
              <a:t> for .NET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00"/>
                </a:highlight>
              </a:rPr>
              <a:t>Install-Package Azure.Data.Tables -Version 12.5.0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Register the </a:t>
            </a:r>
            <a:r>
              <a:rPr lang="en-US" sz="2400" dirty="0" err="1"/>
              <a:t>TableClient</a:t>
            </a:r>
            <a:r>
              <a:rPr lang="en-US" sz="2400" dirty="0"/>
              <a:t> as </a:t>
            </a:r>
            <a:r>
              <a:rPr lang="en-US" sz="2400" dirty="0">
                <a:hlinkClick r:id="rId3"/>
              </a:rPr>
              <a:t>Singleton lifetime</a:t>
            </a:r>
            <a:r>
              <a:rPr lang="en-US" sz="2400" dirty="0"/>
              <a:t> in .NET Core IoC container.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SDK is compatible both with Azure Table Storage and Azure Cosmos DB (Table API).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Custom classes must implement </a:t>
            </a:r>
            <a:r>
              <a:rPr lang="en-US" sz="2400" dirty="0">
                <a:hlinkClick r:id="rId4"/>
              </a:rPr>
              <a:t>ITableEntity interface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E07D4-DDBB-4F34-B005-106934F23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" y="2528887"/>
            <a:ext cx="112204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7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8E4D-C761-4590-AD8E-7A5886EE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6200"/>
            <a:ext cx="10515600" cy="11461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487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38615-2FA2-449C-8199-0E4D4DBB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/>
              <a:t>Azure Table Storage</a:t>
            </a:r>
            <a:endParaRPr lang="en-US" sz="5400" b="1" dirty="0"/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D9F4-4F97-41ED-8378-24573D08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Azure Table Storage is a highly scalable </a:t>
            </a:r>
            <a:r>
              <a:rPr lang="en-US" sz="2000" dirty="0">
                <a:highlight>
                  <a:srgbClr val="00FF00"/>
                </a:highlight>
              </a:rPr>
              <a:t>document-based NoSQL</a:t>
            </a:r>
            <a:r>
              <a:rPr lang="en-US" sz="2000" dirty="0"/>
              <a:t> solution provided by Azure.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is a sub-service under </a:t>
            </a:r>
            <a:r>
              <a:rPr lang="en-US" sz="2000" dirty="0">
                <a:highlight>
                  <a:srgbClr val="00FF00"/>
                </a:highlight>
              </a:rPr>
              <a:t>Azure Storage account</a:t>
            </a:r>
            <a:r>
              <a:rPr lang="en-US" sz="2000" dirty="0"/>
              <a:t> service.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Storage account sits on top of the hierarchy.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A4BA1-8C8D-4028-93AE-1D4317A1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325" y="1820532"/>
            <a:ext cx="7390569" cy="4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4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1853-F64E-4269-BE0B-9EBDA7A1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1"/>
            <a:ext cx="12192000" cy="63341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storage account can grow up to </a:t>
            </a:r>
            <a:r>
              <a:rPr lang="en-US" dirty="0">
                <a:highlight>
                  <a:srgbClr val="00FF00"/>
                </a:highlight>
              </a:rPr>
              <a:t>500TiB (550 TB) </a:t>
            </a:r>
            <a:r>
              <a:rPr lang="en-US" dirty="0"/>
              <a:t>in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of tables that can be added in Storage account is limited by the available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table in a storage can grow up to </a:t>
            </a:r>
            <a:r>
              <a:rPr lang="en-US" dirty="0">
                <a:highlight>
                  <a:srgbClr val="00FF00"/>
                </a:highlight>
              </a:rPr>
              <a:t>500TiB (550 TB)</a:t>
            </a:r>
            <a:r>
              <a:rPr lang="en-US" dirty="0"/>
              <a:t> in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maximum throughput on an Azure Storage Table that can be achieved is </a:t>
            </a:r>
            <a:r>
              <a:rPr lang="en-US" dirty="0">
                <a:highlight>
                  <a:srgbClr val="00FF00"/>
                </a:highlight>
              </a:rPr>
              <a:t>2000 entities/second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maximum throughput on an Azure Storage account that can be achieved is </a:t>
            </a:r>
            <a:r>
              <a:rPr lang="en-US" dirty="0">
                <a:highlight>
                  <a:srgbClr val="00FF00"/>
                </a:highlight>
              </a:rPr>
              <a:t>20,000 entities/second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RESTful </a:t>
            </a:r>
            <a:r>
              <a:rPr lang="en-US" dirty="0">
                <a:highlight>
                  <a:srgbClr val="00FF00"/>
                </a:highlight>
              </a:rPr>
              <a:t>HTTP-based</a:t>
            </a:r>
            <a:r>
              <a:rPr lang="en-US" dirty="0"/>
              <a:t> Azure Management API to communicate with </a:t>
            </a:r>
            <a:r>
              <a:rPr lang="en-US" dirty="0">
                <a:highlight>
                  <a:srgbClr val="00FF00"/>
                </a:highlight>
                <a:hlinkClick r:id="rId2"/>
              </a:rPr>
              <a:t>OData</a:t>
            </a:r>
            <a:r>
              <a:rPr lang="en-US" dirty="0"/>
              <a:t> as standard for querying.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5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8307-9F5C-4A92-8602-7276142E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50"/>
            <a:ext cx="12191999" cy="6762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Available SDK(s) in a variety of languages (C#, Node.js, Java, PHP, F#, Go, Ruby, C++, PowerShell, Rest API)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Available authorization methods –</a:t>
            </a:r>
          </a:p>
          <a:p>
            <a:pPr lvl="1"/>
            <a:r>
              <a:rPr lang="en-US" sz="2800" dirty="0"/>
              <a:t>Account key (Admin access on the storage account)</a:t>
            </a:r>
          </a:p>
          <a:p>
            <a:pPr lvl="1"/>
            <a:r>
              <a:rPr lang="en-US" sz="2800" dirty="0"/>
              <a:t>Shared Access Signature (SAS)</a:t>
            </a:r>
          </a:p>
          <a:p>
            <a:pPr lvl="1"/>
            <a:r>
              <a:rPr lang="en-US" sz="2800" dirty="0"/>
              <a:t>Azure AD with RBAC roles.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Naming conventions for Azure Table storage –</a:t>
            </a:r>
          </a:p>
          <a:p>
            <a:pPr lvl="1"/>
            <a:r>
              <a:rPr lang="en-US" sz="2800" dirty="0"/>
              <a:t>Only lowercase letters allowed.</a:t>
            </a:r>
          </a:p>
          <a:p>
            <a:pPr lvl="1"/>
            <a:r>
              <a:rPr lang="en-US" sz="2800" dirty="0"/>
              <a:t>Name must be between 3-63 characters long. </a:t>
            </a:r>
          </a:p>
          <a:p>
            <a:pPr lvl="1"/>
            <a:r>
              <a:rPr lang="en-US" sz="2800" dirty="0"/>
              <a:t>Name may only contain letters, numbers and hyphens and no special characters.</a:t>
            </a:r>
          </a:p>
          <a:p>
            <a:pPr lvl="1"/>
            <a:r>
              <a:rPr lang="en-US" sz="2800" dirty="0"/>
              <a:t>Cannot have duplicate table names in storage account.</a:t>
            </a:r>
          </a:p>
        </p:txBody>
      </p:sp>
    </p:spTree>
    <p:extLst>
      <p:ext uri="{BB962C8B-B14F-4D97-AF65-F5344CB8AC3E}">
        <p14:creationId xmlns:p14="http://schemas.microsoft.com/office/powerpoint/2010/main" val="87600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F4F5-E60E-4398-BC44-08B58915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45F5-B51A-4068-952E-9403E6A9A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8143"/>
            <a:ext cx="12192000" cy="51998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Tables store data as entities.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Tables use this format - 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http://&lt;storage account&gt;.table.core.windows.net/&lt;table&gt;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entity is a collection of named properties and their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Entities are analogous to rows in a RDBMS setting.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Maximum size of single entity – </a:t>
            </a:r>
            <a:r>
              <a:rPr lang="en-US" dirty="0">
                <a:highlight>
                  <a:srgbClr val="00FF00"/>
                </a:highlight>
              </a:rPr>
              <a:t>1 MiB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Entities are self-describing and schema less.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1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8C60-CA14-4DE7-8C1E-8C7784C9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8"/>
          </a:xfrm>
        </p:spPr>
        <p:txBody>
          <a:bodyPr>
            <a:normAutofit/>
          </a:bodyPr>
          <a:lstStyle/>
          <a:p>
            <a:r>
              <a:rPr lang="en-US" sz="5400" b="1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24E2-693C-427A-83E3-2B7E4071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7300"/>
            <a:ext cx="12192000" cy="5600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Each property is stored as a &lt;name, typed value&gt; pair.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Properties can be the standard .NET types (string, binary, bool, DateTime, GUID, int, int64, and double)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entity can have a total of </a:t>
            </a:r>
            <a:r>
              <a:rPr lang="en-US" dirty="0">
                <a:highlight>
                  <a:srgbClr val="00FF00"/>
                </a:highlight>
              </a:rPr>
              <a:t>255</a:t>
            </a:r>
            <a:r>
              <a:rPr lang="en-US" dirty="0"/>
              <a:t> properties and cannot exceed </a:t>
            </a:r>
            <a:r>
              <a:rPr lang="en-US" dirty="0">
                <a:highlight>
                  <a:srgbClr val="00FF00"/>
                </a:highlight>
              </a:rPr>
              <a:t>1 MiB</a:t>
            </a:r>
            <a:r>
              <a:rPr lang="en-US" dirty="0"/>
              <a:t> in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properties are system properties –</a:t>
            </a:r>
          </a:p>
          <a:p>
            <a:pPr lvl="1"/>
            <a:r>
              <a:rPr lang="en-US" b="1" dirty="0"/>
              <a:t>PartitionKey</a:t>
            </a:r>
            <a:r>
              <a:rPr lang="en-US" dirty="0"/>
              <a:t> – Unique key to identify the partition</a:t>
            </a:r>
          </a:p>
          <a:p>
            <a:pPr lvl="1"/>
            <a:r>
              <a:rPr lang="en-US" b="1" dirty="0"/>
              <a:t>RowKey</a:t>
            </a:r>
            <a:r>
              <a:rPr lang="en-US" dirty="0"/>
              <a:t> – Uniquely identifier for the entity</a:t>
            </a:r>
          </a:p>
          <a:p>
            <a:pPr lvl="1"/>
            <a:r>
              <a:rPr lang="en-US" b="1" dirty="0"/>
              <a:t>Timestamp</a:t>
            </a:r>
            <a:r>
              <a:rPr lang="en-US" dirty="0"/>
              <a:t> – Helps with implementing Optimistic Concurrency, exposed as a HTTP ETag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PartitionKey and RowKey together help to uniquely identify any entity in a document.</a:t>
            </a:r>
          </a:p>
          <a:p>
            <a:pPr marL="457200" lvl="1" indent="0">
              <a:buNone/>
            </a:pPr>
            <a:r>
              <a:rPr lang="en-US" dirty="0"/>
              <a:t>PartitionKey and RowKey are </a:t>
            </a:r>
            <a:r>
              <a:rPr lang="en-US" dirty="0">
                <a:highlight>
                  <a:srgbClr val="00FF00"/>
                </a:highlight>
              </a:rPr>
              <a:t>indexed</a:t>
            </a:r>
            <a:r>
              <a:rPr lang="en-US" dirty="0"/>
              <a:t> so that lookup using them is extremely fast.</a:t>
            </a:r>
          </a:p>
          <a:p>
            <a:pPr marL="457200" lvl="1" indent="0">
              <a:buNone/>
            </a:pPr>
            <a:r>
              <a:rPr lang="en-US" dirty="0"/>
              <a:t>PartitionKey and RowKey must not exceed </a:t>
            </a:r>
            <a:r>
              <a:rPr lang="en-US" dirty="0">
                <a:highlight>
                  <a:srgbClr val="00FF00"/>
                </a:highlight>
              </a:rPr>
              <a:t>1 KiB</a:t>
            </a:r>
            <a:r>
              <a:rPr lang="en-US" dirty="0"/>
              <a:t> in size.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define up to </a:t>
            </a:r>
            <a:r>
              <a:rPr lang="en-US" dirty="0">
                <a:highlight>
                  <a:srgbClr val="00FF00"/>
                </a:highlight>
              </a:rPr>
              <a:t>252</a:t>
            </a:r>
            <a:r>
              <a:rPr lang="en-US" dirty="0"/>
              <a:t> user defined properties.</a:t>
            </a:r>
          </a:p>
        </p:txBody>
      </p:sp>
    </p:spTree>
    <p:extLst>
      <p:ext uri="{BB962C8B-B14F-4D97-AF65-F5344CB8AC3E}">
        <p14:creationId xmlns:p14="http://schemas.microsoft.com/office/powerpoint/2010/main" val="44769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9B9-D322-4FF1-AE26-73FF21E3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427"/>
          </a:xfrm>
        </p:spPr>
        <p:txBody>
          <a:bodyPr>
            <a:normAutofit/>
          </a:bodyPr>
          <a:lstStyle/>
          <a:p>
            <a:r>
              <a:rPr lang="en-US" sz="5400" b="1" dirty="0"/>
              <a:t>Designing Tables for Azure Table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5231-30E1-4926-ADF0-E22CBA52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11834"/>
            <a:ext cx="12115800" cy="20461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000" dirty="0"/>
              <a:t>Partitioning / Sharding is done based on the </a:t>
            </a:r>
            <a:r>
              <a:rPr lang="en-US" sz="3000" dirty="0">
                <a:highlight>
                  <a:srgbClr val="00FF00"/>
                </a:highlight>
              </a:rPr>
              <a:t>needs on the domain</a:t>
            </a:r>
            <a:r>
              <a:rPr lang="en-US" sz="3000" dirty="0"/>
              <a:t>. (E.g., Department)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Partition groups the entities into a </a:t>
            </a:r>
            <a:r>
              <a:rPr lang="en-US" sz="3000" dirty="0">
                <a:highlight>
                  <a:srgbClr val="00FF00"/>
                </a:highlight>
              </a:rPr>
              <a:t>logical group</a:t>
            </a:r>
            <a:r>
              <a:rPr lang="en-US" sz="3000" dirty="0"/>
              <a:t>. Entities in the same partition will be stored together.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We should aim to add PartitionKey and RowKey in all the queries to make it more performant.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5B91E4-A822-4088-A764-1AACA14D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001834"/>
            <a:ext cx="1194435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8DC417-8CD3-4C15-9173-8DDC36C7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3090475"/>
            <a:ext cx="11944350" cy="158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5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6161-2F94-4A85-B478-C4D81E90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When to use Azure Storage Tables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FDED-7539-4E44-BBF1-46E8B588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5450"/>
            <a:ext cx="12192000" cy="5162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Storing massive(in order of TiB) amounts of schema less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needs to be in JSON serializable format.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need of joins.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is self – describing and denormalized.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OData queries support.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7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E4B1-6D9D-4E0D-81C5-C329FCF0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Azure Table Storage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8B32-EE91-4B91-B5BC-C57832E2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7975"/>
            <a:ext cx="12192000" cy="3937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Data at rest is encrypted using AES-256 symmetric key algorithm which is FIPS 140-2 compliant.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We can doubly encrypt our data by using –</a:t>
            </a:r>
          </a:p>
          <a:p>
            <a:pPr lvl="1"/>
            <a:r>
              <a:rPr lang="en-US" sz="3200" dirty="0"/>
              <a:t>Microsoft managed keys</a:t>
            </a:r>
          </a:p>
          <a:p>
            <a:pPr lvl="1"/>
            <a:r>
              <a:rPr lang="en-US" sz="3200" dirty="0"/>
              <a:t>Customer managed keys (DIY)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No additional cost is associated for encryption.</a:t>
            </a:r>
          </a:p>
        </p:txBody>
      </p:sp>
    </p:spTree>
    <p:extLst>
      <p:ext uri="{BB962C8B-B14F-4D97-AF65-F5344CB8AC3E}">
        <p14:creationId xmlns:p14="http://schemas.microsoft.com/office/powerpoint/2010/main" val="302844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708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SFMono-Regular</vt:lpstr>
      <vt:lpstr>Office Theme</vt:lpstr>
      <vt:lpstr>Azure Table Storage</vt:lpstr>
      <vt:lpstr>Azure Table Storage</vt:lpstr>
      <vt:lpstr>PowerPoint Presentation</vt:lpstr>
      <vt:lpstr>PowerPoint Presentation</vt:lpstr>
      <vt:lpstr>Entity</vt:lpstr>
      <vt:lpstr>Properties</vt:lpstr>
      <vt:lpstr>Designing Tables for Azure Table Storage</vt:lpstr>
      <vt:lpstr>When to use Azure Storage Tables ?</vt:lpstr>
      <vt:lpstr>Azure Table Storage Encryption</vt:lpstr>
      <vt:lpstr>Azure Table Storage Pricing</vt:lpstr>
      <vt:lpstr>Azure Storage Explorer</vt:lpstr>
      <vt:lpstr>Azure Table Storage C# SDK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Mukherjee, Kunal</dc:creator>
  <cp:lastModifiedBy>Mukherjee, Kunal</cp:lastModifiedBy>
  <cp:revision>1</cp:revision>
  <dcterms:created xsi:type="dcterms:W3CDTF">2022-04-13T15:22:04Z</dcterms:created>
  <dcterms:modified xsi:type="dcterms:W3CDTF">2022-04-13T20:13:46Z</dcterms:modified>
</cp:coreProperties>
</file>