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57" r:id="rId10"/>
    <p:sldId id="271" r:id="rId11"/>
    <p:sldId id="288" r:id="rId12"/>
    <p:sldId id="275" r:id="rId13"/>
    <p:sldId id="265" r:id="rId14"/>
    <p:sldId id="266" r:id="rId15"/>
    <p:sldId id="273" r:id="rId16"/>
    <p:sldId id="287" r:id="rId17"/>
    <p:sldId id="272" r:id="rId18"/>
    <p:sldId id="282" r:id="rId19"/>
    <p:sldId id="291" r:id="rId20"/>
    <p:sldId id="301" r:id="rId21"/>
    <p:sldId id="281" r:id="rId22"/>
    <p:sldId id="267" r:id="rId23"/>
    <p:sldId id="295" r:id="rId24"/>
    <p:sldId id="296" r:id="rId25"/>
    <p:sldId id="298" r:id="rId26"/>
    <p:sldId id="297" r:id="rId27"/>
    <p:sldId id="299" r:id="rId28"/>
    <p:sldId id="277" r:id="rId29"/>
    <p:sldId id="300" r:id="rId30"/>
    <p:sldId id="302" r:id="rId31"/>
    <p:sldId id="289" r:id="rId32"/>
    <p:sldId id="278" r:id="rId33"/>
    <p:sldId id="303" r:id="rId34"/>
    <p:sldId id="290" r:id="rId35"/>
    <p:sldId id="279" r:id="rId36"/>
    <p:sldId id="292" r:id="rId37"/>
    <p:sldId id="268" r:id="rId38"/>
    <p:sldId id="306" r:id="rId39"/>
    <p:sldId id="307" r:id="rId40"/>
    <p:sldId id="293" r:id="rId41"/>
    <p:sldId id="269" r:id="rId42"/>
    <p:sldId id="304" r:id="rId43"/>
    <p:sldId id="283" r:id="rId44"/>
    <p:sldId id="305" r:id="rId45"/>
    <p:sldId id="270" r:id="rId46"/>
    <p:sldId id="308" r:id="rId47"/>
    <p:sldId id="280" r:id="rId48"/>
    <p:sldId id="284" r:id="rId49"/>
    <p:sldId id="285" r:id="rId50"/>
    <p:sldId id="310" r:id="rId51"/>
    <p:sldId id="309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2A0DA-A295-42A1-85BB-378997EC678E}" v="573" dt="2022-04-16T18:25:47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B922A0DA-A295-42A1-85BB-378997EC678E}"/>
    <pc:docChg chg="undo redo custSel addSld delSld modSld sldOrd">
      <pc:chgData name="Mukherjee, Kunal" userId="0fdc67b5-d60e-40b9-987e-2d0ef7c90e32" providerId="ADAL" clId="{B922A0DA-A295-42A1-85BB-378997EC678E}" dt="2022-04-19T06:19:09.279" v="24960" actId="20577"/>
      <pc:docMkLst>
        <pc:docMk/>
      </pc:docMkLst>
      <pc:sldChg chg="modSp mod">
        <pc:chgData name="Mukherjee, Kunal" userId="0fdc67b5-d60e-40b9-987e-2d0ef7c90e32" providerId="ADAL" clId="{B922A0DA-A295-42A1-85BB-378997EC678E}" dt="2022-04-10T09:10:22.485" v="6863" actId="1076"/>
        <pc:sldMkLst>
          <pc:docMk/>
          <pc:sldMk cId="2924990893" sldId="256"/>
        </pc:sldMkLst>
        <pc:spChg chg="mod">
          <ac:chgData name="Mukherjee, Kunal" userId="0fdc67b5-d60e-40b9-987e-2d0ef7c90e32" providerId="ADAL" clId="{B922A0DA-A295-42A1-85BB-378997EC678E}" dt="2022-04-10T09:10:22.485" v="6863" actId="1076"/>
          <ac:spMkLst>
            <pc:docMk/>
            <pc:sldMk cId="2924990893" sldId="256"/>
            <ac:spMk id="2" creationId="{EC615ADB-703A-4D16-865C-0A0989668633}"/>
          </ac:spMkLst>
        </pc:spChg>
      </pc:sldChg>
      <pc:sldChg chg="addSp modSp mod setBg">
        <pc:chgData name="Mukherjee, Kunal" userId="0fdc67b5-d60e-40b9-987e-2d0ef7c90e32" providerId="ADAL" clId="{B922A0DA-A295-42A1-85BB-378997EC678E}" dt="2022-04-10T09:09:10.765" v="6853" actId="1076"/>
        <pc:sldMkLst>
          <pc:docMk/>
          <pc:sldMk cId="134471604" sldId="257"/>
        </pc:sldMkLst>
        <pc:spChg chg="mod">
          <ac:chgData name="Mukherjee, Kunal" userId="0fdc67b5-d60e-40b9-987e-2d0ef7c90e32" providerId="ADAL" clId="{B922A0DA-A295-42A1-85BB-378997EC678E}" dt="2022-04-04T18:29:02.088" v="989" actId="1076"/>
          <ac:spMkLst>
            <pc:docMk/>
            <pc:sldMk cId="134471604" sldId="257"/>
            <ac:spMk id="2" creationId="{9532A391-4B3E-4A49-9DE7-421EE9A8B123}"/>
          </ac:spMkLst>
        </pc:spChg>
        <pc:spChg chg="mod">
          <ac:chgData name="Mukherjee, Kunal" userId="0fdc67b5-d60e-40b9-987e-2d0ef7c90e32" providerId="ADAL" clId="{B922A0DA-A295-42A1-85BB-378997EC678E}" dt="2022-04-10T09:09:06.127" v="6852" actId="1076"/>
          <ac:spMkLst>
            <pc:docMk/>
            <pc:sldMk cId="134471604" sldId="257"/>
            <ac:spMk id="3" creationId="{E825B96F-B520-4D4C-BE10-271A997DDB2C}"/>
          </ac:spMkLst>
        </pc:spChg>
        <pc:spChg chg="add">
          <ac:chgData name="Mukherjee, Kunal" userId="0fdc67b5-d60e-40b9-987e-2d0ef7c90e32" providerId="ADAL" clId="{B922A0DA-A295-42A1-85BB-378997EC678E}" dt="2022-04-04T18:26:05.132" v="965" actId="26606"/>
          <ac:spMkLst>
            <pc:docMk/>
            <pc:sldMk cId="134471604" sldId="257"/>
            <ac:spMk id="10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04T18:26:05.132" v="965" actId="26606"/>
          <ac:spMkLst>
            <pc:docMk/>
            <pc:sldMk cId="134471604" sldId="257"/>
            <ac:spMk id="12" creationId="{CD8B4F24-440B-49E9-B85D-733523DC064B}"/>
          </ac:spMkLst>
        </pc:spChg>
        <pc:picChg chg="add mod">
          <ac:chgData name="Mukherjee, Kunal" userId="0fdc67b5-d60e-40b9-987e-2d0ef7c90e32" providerId="ADAL" clId="{B922A0DA-A295-42A1-85BB-378997EC678E}" dt="2022-04-10T09:09:10.765" v="6853" actId="1076"/>
          <ac:picMkLst>
            <pc:docMk/>
            <pc:sldMk cId="134471604" sldId="257"/>
            <ac:picMk id="5" creationId="{5CFDD5BB-453E-41CA-BB74-298E321B9F1D}"/>
          </ac:picMkLst>
        </pc:picChg>
      </pc:sldChg>
      <pc:sldChg chg="addSp delSp modSp new mod setBg">
        <pc:chgData name="Mukherjee, Kunal" userId="0fdc67b5-d60e-40b9-987e-2d0ef7c90e32" providerId="ADAL" clId="{B922A0DA-A295-42A1-85BB-378997EC678E}" dt="2022-04-04T18:14:08.561" v="145" actId="1076"/>
        <pc:sldMkLst>
          <pc:docMk/>
          <pc:sldMk cId="2510976102" sldId="258"/>
        </pc:sldMkLst>
        <pc:spChg chg="mod">
          <ac:chgData name="Mukherjee, Kunal" userId="0fdc67b5-d60e-40b9-987e-2d0ef7c90e32" providerId="ADAL" clId="{B922A0DA-A295-42A1-85BB-378997EC678E}" dt="2022-04-04T18:13:45.681" v="141" actId="1076"/>
          <ac:spMkLst>
            <pc:docMk/>
            <pc:sldMk cId="2510976102" sldId="258"/>
            <ac:spMk id="2" creationId="{724ACD1C-2084-4034-B827-A250DE440C7A}"/>
          </ac:spMkLst>
        </pc:spChg>
        <pc:spChg chg="del">
          <ac:chgData name="Mukherjee, Kunal" userId="0fdc67b5-d60e-40b9-987e-2d0ef7c90e32" providerId="ADAL" clId="{B922A0DA-A295-42A1-85BB-378997EC678E}" dt="2022-04-04T18:13:24.305" v="109" actId="478"/>
          <ac:spMkLst>
            <pc:docMk/>
            <pc:sldMk cId="2510976102" sldId="258"/>
            <ac:spMk id="3" creationId="{0452F86B-0B4F-4E4C-A389-95BE5FB341FB}"/>
          </ac:spMkLst>
        </pc:spChg>
        <pc:spChg chg="add">
          <ac:chgData name="Mukherjee, Kunal" userId="0fdc67b5-d60e-40b9-987e-2d0ef7c90e32" providerId="ADAL" clId="{B922A0DA-A295-42A1-85BB-378997EC678E}" dt="2022-04-04T18:13:29.188" v="111" actId="26606"/>
          <ac:spMkLst>
            <pc:docMk/>
            <pc:sldMk cId="2510976102" sldId="258"/>
            <ac:spMk id="10" creationId="{665DBBEF-238B-476B-96AB-8AAC3224ECEA}"/>
          </ac:spMkLst>
        </pc:spChg>
        <pc:spChg chg="add">
          <ac:chgData name="Mukherjee, Kunal" userId="0fdc67b5-d60e-40b9-987e-2d0ef7c90e32" providerId="ADAL" clId="{B922A0DA-A295-42A1-85BB-378997EC678E}" dt="2022-04-04T18:13:29.188" v="111" actId="26606"/>
          <ac:spMkLst>
            <pc:docMk/>
            <pc:sldMk cId="2510976102" sldId="258"/>
            <ac:spMk id="12" creationId="{3FCFB1DE-0B7E-48CC-BA90-B2AB0889F9D6}"/>
          </ac:spMkLst>
        </pc:spChg>
        <pc:picChg chg="add mod">
          <ac:chgData name="Mukherjee, Kunal" userId="0fdc67b5-d60e-40b9-987e-2d0ef7c90e32" providerId="ADAL" clId="{B922A0DA-A295-42A1-85BB-378997EC678E}" dt="2022-04-04T18:14:08.561" v="145" actId="1076"/>
          <ac:picMkLst>
            <pc:docMk/>
            <pc:sldMk cId="2510976102" sldId="258"/>
            <ac:picMk id="5" creationId="{867E61CD-1B36-4357-9AB6-A00A519CD845}"/>
          </ac:picMkLst>
        </pc:picChg>
      </pc:sldChg>
      <pc:sldChg chg="addSp delSp modSp new del mod setBg chgLayout">
        <pc:chgData name="Mukherjee, Kunal" userId="0fdc67b5-d60e-40b9-987e-2d0ef7c90e32" providerId="ADAL" clId="{B922A0DA-A295-42A1-85BB-378997EC678E}" dt="2022-04-04T18:13:20.373" v="107" actId="2696"/>
        <pc:sldMkLst>
          <pc:docMk/>
          <pc:sldMk cId="2630738913" sldId="258"/>
        </pc:sldMkLst>
        <pc:spChg chg="del">
          <ac:chgData name="Mukherjee, Kunal" userId="0fdc67b5-d60e-40b9-987e-2d0ef7c90e32" providerId="ADAL" clId="{B922A0DA-A295-42A1-85BB-378997EC678E}" dt="2022-04-04T18:11:49.916" v="29" actId="478"/>
          <ac:spMkLst>
            <pc:docMk/>
            <pc:sldMk cId="2630738913" sldId="258"/>
            <ac:spMk id="2" creationId="{4766368A-B4FB-46CF-824D-6C2BF7B78578}"/>
          </ac:spMkLst>
        </pc:spChg>
        <pc:spChg chg="del">
          <ac:chgData name="Mukherjee, Kunal" userId="0fdc67b5-d60e-40b9-987e-2d0ef7c90e32" providerId="ADAL" clId="{B922A0DA-A295-42A1-85BB-378997EC678E}" dt="2022-04-04T18:11:52.280" v="30" actId="478"/>
          <ac:spMkLst>
            <pc:docMk/>
            <pc:sldMk cId="2630738913" sldId="258"/>
            <ac:spMk id="3" creationId="{816B2E57-8758-4F45-A18F-9EB09E315AA3}"/>
          </ac:spMkLst>
        </pc:spChg>
        <pc:spChg chg="add mod ord">
          <ac:chgData name="Mukherjee, Kunal" userId="0fdc67b5-d60e-40b9-987e-2d0ef7c90e32" providerId="ADAL" clId="{B922A0DA-A295-42A1-85BB-378997EC678E}" dt="2022-04-04T18:12:34.192" v="72" actId="26606"/>
          <ac:spMkLst>
            <pc:docMk/>
            <pc:sldMk cId="2630738913" sldId="258"/>
            <ac:spMk id="6" creationId="{BE221757-1060-44C6-B9C3-FCFD14FBDE65}"/>
          </ac:spMkLst>
        </pc:spChg>
        <pc:spChg chg="add mod ord">
          <ac:chgData name="Mukherjee, Kunal" userId="0fdc67b5-d60e-40b9-987e-2d0ef7c90e32" providerId="ADAL" clId="{B922A0DA-A295-42A1-85BB-378997EC678E}" dt="2022-04-04T18:12:55.757" v="105" actId="20577"/>
          <ac:spMkLst>
            <pc:docMk/>
            <pc:sldMk cId="2630738913" sldId="258"/>
            <ac:spMk id="7" creationId="{758321B1-23A1-466E-A6BD-D8F8FA56DD43}"/>
          </ac:spMkLst>
        </pc:spChg>
        <pc:spChg chg="add">
          <ac:chgData name="Mukherjee, Kunal" userId="0fdc67b5-d60e-40b9-987e-2d0ef7c90e32" providerId="ADAL" clId="{B922A0DA-A295-42A1-85BB-378997EC678E}" dt="2022-04-04T18:12:34.192" v="72" actId="26606"/>
          <ac:spMkLst>
            <pc:docMk/>
            <pc:sldMk cId="2630738913" sldId="258"/>
            <ac:spMk id="12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04T18:12:34.192" v="72" actId="26606"/>
          <ac:spMkLst>
            <pc:docMk/>
            <pc:sldMk cId="2630738913" sldId="258"/>
            <ac:spMk id="14" creationId="{CD8B4F24-440B-49E9-B85D-733523DC064B}"/>
          </ac:spMkLst>
        </pc:spChg>
        <pc:picChg chg="add del mod ord">
          <ac:chgData name="Mukherjee, Kunal" userId="0fdc67b5-d60e-40b9-987e-2d0ef7c90e32" providerId="ADAL" clId="{B922A0DA-A295-42A1-85BB-378997EC678E}" dt="2022-04-04T18:13:16.726" v="106" actId="478"/>
          <ac:picMkLst>
            <pc:docMk/>
            <pc:sldMk cId="2630738913" sldId="258"/>
            <ac:picMk id="5" creationId="{8AE17BEA-E83E-4143-8125-259A7CA6F736}"/>
          </ac:picMkLst>
        </pc:picChg>
      </pc:sldChg>
      <pc:sldChg chg="modSp new mod">
        <pc:chgData name="Mukherjee, Kunal" userId="0fdc67b5-d60e-40b9-987e-2d0ef7c90e32" providerId="ADAL" clId="{B922A0DA-A295-42A1-85BB-378997EC678E}" dt="2022-04-10T09:11:58.204" v="6867" actId="403"/>
        <pc:sldMkLst>
          <pc:docMk/>
          <pc:sldMk cId="3784340679" sldId="259"/>
        </pc:sldMkLst>
        <pc:spChg chg="mod">
          <ac:chgData name="Mukherjee, Kunal" userId="0fdc67b5-d60e-40b9-987e-2d0ef7c90e32" providerId="ADAL" clId="{B922A0DA-A295-42A1-85BB-378997EC678E}" dt="2022-04-10T09:11:58.204" v="6867" actId="403"/>
          <ac:spMkLst>
            <pc:docMk/>
            <pc:sldMk cId="3784340679" sldId="259"/>
            <ac:spMk id="2" creationId="{EDC232BD-4D73-4193-A2F6-05716FCD9610}"/>
          </ac:spMkLst>
        </pc:spChg>
        <pc:spChg chg="mod">
          <ac:chgData name="Mukherjee, Kunal" userId="0fdc67b5-d60e-40b9-987e-2d0ef7c90e32" providerId="ADAL" clId="{B922A0DA-A295-42A1-85BB-378997EC678E}" dt="2022-04-04T18:45:02.119" v="2204" actId="27636"/>
          <ac:spMkLst>
            <pc:docMk/>
            <pc:sldMk cId="3784340679" sldId="259"/>
            <ac:spMk id="3" creationId="{AEA19A1F-0F83-4661-9E2F-8ACE10CC67DE}"/>
          </ac:spMkLst>
        </pc:spChg>
      </pc:sldChg>
      <pc:sldChg chg="modSp new mod">
        <pc:chgData name="Mukherjee, Kunal" userId="0fdc67b5-d60e-40b9-987e-2d0ef7c90e32" providerId="ADAL" clId="{B922A0DA-A295-42A1-85BB-378997EC678E}" dt="2022-04-10T09:09:49.087" v="6854" actId="1076"/>
        <pc:sldMkLst>
          <pc:docMk/>
          <pc:sldMk cId="367588928" sldId="260"/>
        </pc:sldMkLst>
        <pc:spChg chg="mod">
          <ac:chgData name="Mukherjee, Kunal" userId="0fdc67b5-d60e-40b9-987e-2d0ef7c90e32" providerId="ADAL" clId="{B922A0DA-A295-42A1-85BB-378997EC678E}" dt="2022-04-04T18:41:02.020" v="1904" actId="20577"/>
          <ac:spMkLst>
            <pc:docMk/>
            <pc:sldMk cId="367588928" sldId="260"/>
            <ac:spMk id="2" creationId="{7AAAB541-824F-42CA-ABC3-82C831027BD3}"/>
          </ac:spMkLst>
        </pc:spChg>
        <pc:spChg chg="mod">
          <ac:chgData name="Mukherjee, Kunal" userId="0fdc67b5-d60e-40b9-987e-2d0ef7c90e32" providerId="ADAL" clId="{B922A0DA-A295-42A1-85BB-378997EC678E}" dt="2022-04-10T09:09:49.087" v="6854" actId="1076"/>
          <ac:spMkLst>
            <pc:docMk/>
            <pc:sldMk cId="367588928" sldId="260"/>
            <ac:spMk id="3" creationId="{C015F7C8-72FA-4237-A3AD-7525B3025E03}"/>
          </ac:spMkLst>
        </pc:spChg>
      </pc:sldChg>
      <pc:sldChg chg="addSp delSp modSp new mod">
        <pc:chgData name="Mukherjee, Kunal" userId="0fdc67b5-d60e-40b9-987e-2d0ef7c90e32" providerId="ADAL" clId="{B922A0DA-A295-42A1-85BB-378997EC678E}" dt="2022-04-10T09:12:06.453" v="6868" actId="1076"/>
        <pc:sldMkLst>
          <pc:docMk/>
          <pc:sldMk cId="1764683183" sldId="261"/>
        </pc:sldMkLst>
        <pc:spChg chg="del">
          <ac:chgData name="Mukherjee, Kunal" userId="0fdc67b5-d60e-40b9-987e-2d0ef7c90e32" providerId="ADAL" clId="{B922A0DA-A295-42A1-85BB-378997EC678E}" dt="2022-04-04T18:38:04.388" v="1562" actId="478"/>
          <ac:spMkLst>
            <pc:docMk/>
            <pc:sldMk cId="1764683183" sldId="261"/>
            <ac:spMk id="2" creationId="{676C0F4A-9A0D-490D-8864-B72946C15D71}"/>
          </ac:spMkLst>
        </pc:spChg>
        <pc:spChg chg="mod">
          <ac:chgData name="Mukherjee, Kunal" userId="0fdc67b5-d60e-40b9-987e-2d0ef7c90e32" providerId="ADAL" clId="{B922A0DA-A295-42A1-85BB-378997EC678E}" dt="2022-04-10T09:12:06.453" v="6868" actId="1076"/>
          <ac:spMkLst>
            <pc:docMk/>
            <pc:sldMk cId="1764683183" sldId="261"/>
            <ac:spMk id="3" creationId="{D5DDC5C1-2DC5-4A7D-A115-BA7AEAC73AA2}"/>
          </ac:spMkLst>
        </pc:spChg>
        <pc:spChg chg="add mod">
          <ac:chgData name="Mukherjee, Kunal" userId="0fdc67b5-d60e-40b9-987e-2d0ef7c90e32" providerId="ADAL" clId="{B922A0DA-A295-42A1-85BB-378997EC678E}" dt="2022-04-04T18:40:57.733" v="1900" actId="20577"/>
          <ac:spMkLst>
            <pc:docMk/>
            <pc:sldMk cId="1764683183" sldId="261"/>
            <ac:spMk id="4" creationId="{A9898D9C-CAD1-4EA9-BD9E-AFA7ADCD2B43}"/>
          </ac:spMkLst>
        </pc:spChg>
      </pc:sldChg>
      <pc:sldChg chg="modSp new mod">
        <pc:chgData name="Mukherjee, Kunal" userId="0fdc67b5-d60e-40b9-987e-2d0ef7c90e32" providerId="ADAL" clId="{B922A0DA-A295-42A1-85BB-378997EC678E}" dt="2022-04-10T09:12:17.069" v="6871" actId="403"/>
        <pc:sldMkLst>
          <pc:docMk/>
          <pc:sldMk cId="3492250068" sldId="262"/>
        </pc:sldMkLst>
        <pc:spChg chg="mod">
          <ac:chgData name="Mukherjee, Kunal" userId="0fdc67b5-d60e-40b9-987e-2d0ef7c90e32" providerId="ADAL" clId="{B922A0DA-A295-42A1-85BB-378997EC678E}" dt="2022-04-10T09:12:17.069" v="6871" actId="403"/>
          <ac:spMkLst>
            <pc:docMk/>
            <pc:sldMk cId="3492250068" sldId="262"/>
            <ac:spMk id="2" creationId="{F76407DF-65A5-46C2-B391-D3391488BE2D}"/>
          </ac:spMkLst>
        </pc:spChg>
        <pc:spChg chg="mod">
          <ac:chgData name="Mukherjee, Kunal" userId="0fdc67b5-d60e-40b9-987e-2d0ef7c90e32" providerId="ADAL" clId="{B922A0DA-A295-42A1-85BB-378997EC678E}" dt="2022-04-10T09:12:12.056" v="6869" actId="1076"/>
          <ac:spMkLst>
            <pc:docMk/>
            <pc:sldMk cId="3492250068" sldId="262"/>
            <ac:spMk id="3" creationId="{A0EB2A24-BD3C-41C4-9A28-DEB99DF17EE2}"/>
          </ac:spMkLst>
        </pc:spChg>
      </pc:sldChg>
      <pc:sldChg chg="modSp new mod">
        <pc:chgData name="Mukherjee, Kunal" userId="0fdc67b5-d60e-40b9-987e-2d0ef7c90e32" providerId="ADAL" clId="{B922A0DA-A295-42A1-85BB-378997EC678E}" dt="2022-04-10T09:09:54.094" v="6855" actId="1076"/>
        <pc:sldMkLst>
          <pc:docMk/>
          <pc:sldMk cId="3472528287" sldId="263"/>
        </pc:sldMkLst>
        <pc:spChg chg="mod">
          <ac:chgData name="Mukherjee, Kunal" userId="0fdc67b5-d60e-40b9-987e-2d0ef7c90e32" providerId="ADAL" clId="{B922A0DA-A295-42A1-85BB-378997EC678E}" dt="2022-04-04T18:59:46.145" v="3194" actId="403"/>
          <ac:spMkLst>
            <pc:docMk/>
            <pc:sldMk cId="3472528287" sldId="263"/>
            <ac:spMk id="2" creationId="{85814F5F-4E73-42FF-AA44-0292E190AB4C}"/>
          </ac:spMkLst>
        </pc:spChg>
        <pc:spChg chg="mod">
          <ac:chgData name="Mukherjee, Kunal" userId="0fdc67b5-d60e-40b9-987e-2d0ef7c90e32" providerId="ADAL" clId="{B922A0DA-A295-42A1-85BB-378997EC678E}" dt="2022-04-10T09:09:54.094" v="6855" actId="1076"/>
          <ac:spMkLst>
            <pc:docMk/>
            <pc:sldMk cId="3472528287" sldId="263"/>
            <ac:spMk id="3" creationId="{E5C0C082-5F8E-4BAE-AC22-9D08EE8B7BDE}"/>
          </ac:spMkLst>
        </pc:spChg>
      </pc:sldChg>
      <pc:sldChg chg="addSp delSp modSp new mod">
        <pc:chgData name="Mukherjee, Kunal" userId="0fdc67b5-d60e-40b9-987e-2d0ef7c90e32" providerId="ADAL" clId="{B922A0DA-A295-42A1-85BB-378997EC678E}" dt="2022-04-04T19:04:52.954" v="3724" actId="20577"/>
        <pc:sldMkLst>
          <pc:docMk/>
          <pc:sldMk cId="2150861670" sldId="264"/>
        </pc:sldMkLst>
        <pc:spChg chg="del">
          <ac:chgData name="Mukherjee, Kunal" userId="0fdc67b5-d60e-40b9-987e-2d0ef7c90e32" providerId="ADAL" clId="{B922A0DA-A295-42A1-85BB-378997EC678E}" dt="2022-04-04T19:00:08.832" v="3198" actId="478"/>
          <ac:spMkLst>
            <pc:docMk/>
            <pc:sldMk cId="2150861670" sldId="264"/>
            <ac:spMk id="2" creationId="{7B420FCE-02F3-4AFE-8215-BD1CB2B4CBDB}"/>
          </ac:spMkLst>
        </pc:spChg>
        <pc:spChg chg="mod">
          <ac:chgData name="Mukherjee, Kunal" userId="0fdc67b5-d60e-40b9-987e-2d0ef7c90e32" providerId="ADAL" clId="{B922A0DA-A295-42A1-85BB-378997EC678E}" dt="2022-04-04T19:04:52.954" v="3724" actId="20577"/>
          <ac:spMkLst>
            <pc:docMk/>
            <pc:sldMk cId="2150861670" sldId="264"/>
            <ac:spMk id="3" creationId="{137A43C1-3E14-4787-B6FC-DED450F1F534}"/>
          </ac:spMkLst>
        </pc:spChg>
        <pc:spChg chg="add mod">
          <ac:chgData name="Mukherjee, Kunal" userId="0fdc67b5-d60e-40b9-987e-2d0ef7c90e32" providerId="ADAL" clId="{B922A0DA-A295-42A1-85BB-378997EC678E}" dt="2022-04-04T19:00:12.213" v="3202" actId="20577"/>
          <ac:spMkLst>
            <pc:docMk/>
            <pc:sldMk cId="2150861670" sldId="264"/>
            <ac:spMk id="4" creationId="{9CB7A1E1-1BBA-41DC-8AF6-F2C6770C73A2}"/>
          </ac:spMkLst>
        </pc:spChg>
      </pc:sldChg>
      <pc:sldChg chg="addSp delSp modSp new mod setBg">
        <pc:chgData name="Mukherjee, Kunal" userId="0fdc67b5-d60e-40b9-987e-2d0ef7c90e32" providerId="ADAL" clId="{B922A0DA-A295-42A1-85BB-378997EC678E}" dt="2022-04-10T10:01:17.016" v="7376" actId="1076"/>
        <pc:sldMkLst>
          <pc:docMk/>
          <pc:sldMk cId="3814578877" sldId="265"/>
        </pc:sldMkLst>
        <pc:spChg chg="mod">
          <ac:chgData name="Mukherjee, Kunal" userId="0fdc67b5-d60e-40b9-987e-2d0ef7c90e32" providerId="ADAL" clId="{B922A0DA-A295-42A1-85BB-378997EC678E}" dt="2022-04-10T08:36:13.484" v="6383" actId="26606"/>
          <ac:spMkLst>
            <pc:docMk/>
            <pc:sldMk cId="3814578877" sldId="265"/>
            <ac:spMk id="2" creationId="{6E495966-2916-4A60-B9F5-D5445BBDCA0E}"/>
          </ac:spMkLst>
        </pc:spChg>
        <pc:spChg chg="mod">
          <ac:chgData name="Mukherjee, Kunal" userId="0fdc67b5-d60e-40b9-987e-2d0ef7c90e32" providerId="ADAL" clId="{B922A0DA-A295-42A1-85BB-378997EC678E}" dt="2022-04-10T09:07:43.573" v="6851" actId="27636"/>
          <ac:spMkLst>
            <pc:docMk/>
            <pc:sldMk cId="3814578877" sldId="265"/>
            <ac:spMk id="3" creationId="{DFD727BB-C048-4ECB-A762-CDA1ADDA73A7}"/>
          </ac:spMkLst>
        </pc:spChg>
        <pc:spChg chg="add del">
          <ac:chgData name="Mukherjee, Kunal" userId="0fdc67b5-d60e-40b9-987e-2d0ef7c90e32" providerId="ADAL" clId="{B922A0DA-A295-42A1-85BB-378997EC678E}" dt="2022-04-10T08:36:13.484" v="6383" actId="26606"/>
          <ac:spMkLst>
            <pc:docMk/>
            <pc:sldMk cId="3814578877" sldId="265"/>
            <ac:spMk id="10" creationId="{743AA782-23D1-4521-8CAD-47662984AA08}"/>
          </ac:spMkLst>
        </pc:spChg>
        <pc:spChg chg="add del">
          <ac:chgData name="Mukherjee, Kunal" userId="0fdc67b5-d60e-40b9-987e-2d0ef7c90e32" providerId="ADAL" clId="{B922A0DA-A295-42A1-85BB-378997EC678E}" dt="2022-04-10T08:36:13.484" v="6383" actId="26606"/>
          <ac:spMkLst>
            <pc:docMk/>
            <pc:sldMk cId="3814578877" sldId="265"/>
            <ac:spMk id="12" creationId="{71877DBC-BB60-40F0-AC93-2ACDBAAE60CE}"/>
          </ac:spMkLst>
        </pc:spChg>
        <pc:spChg chg="add">
          <ac:chgData name="Mukherjee, Kunal" userId="0fdc67b5-d60e-40b9-987e-2d0ef7c90e32" providerId="ADAL" clId="{B922A0DA-A295-42A1-85BB-378997EC678E}" dt="2022-04-10T08:36:13.484" v="6383" actId="26606"/>
          <ac:spMkLst>
            <pc:docMk/>
            <pc:sldMk cId="3814578877" sldId="265"/>
            <ac:spMk id="20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10T08:36:13.484" v="6383" actId="26606"/>
          <ac:spMkLst>
            <pc:docMk/>
            <pc:sldMk cId="3814578877" sldId="265"/>
            <ac:spMk id="22" creationId="{6357EC4F-235E-4222-A36F-C7878ACE37F2}"/>
          </ac:spMkLst>
        </pc:spChg>
        <pc:picChg chg="add del mod">
          <ac:chgData name="Mukherjee, Kunal" userId="0fdc67b5-d60e-40b9-987e-2d0ef7c90e32" providerId="ADAL" clId="{B922A0DA-A295-42A1-85BB-378997EC678E}" dt="2022-04-10T08:16:47.893" v="6305" actId="478"/>
          <ac:picMkLst>
            <pc:docMk/>
            <pc:sldMk cId="3814578877" sldId="265"/>
            <ac:picMk id="5" creationId="{95849993-89FA-4EA5-BD7D-1C71EC77DEB7}"/>
          </ac:picMkLst>
        </pc:picChg>
        <pc:picChg chg="add del mod">
          <ac:chgData name="Mukherjee, Kunal" userId="0fdc67b5-d60e-40b9-987e-2d0ef7c90e32" providerId="ADAL" clId="{B922A0DA-A295-42A1-85BB-378997EC678E}" dt="2022-04-10T08:19:05.385" v="6316" actId="478"/>
          <ac:picMkLst>
            <pc:docMk/>
            <pc:sldMk cId="3814578877" sldId="265"/>
            <ac:picMk id="7" creationId="{89906C23-A6CA-4477-9628-5AA5E9CACF16}"/>
          </ac:picMkLst>
        </pc:picChg>
        <pc:picChg chg="add del mod">
          <ac:chgData name="Mukherjee, Kunal" userId="0fdc67b5-d60e-40b9-987e-2d0ef7c90e32" providerId="ADAL" clId="{B922A0DA-A295-42A1-85BB-378997EC678E}" dt="2022-04-10T08:20:28.229" v="6324" actId="478"/>
          <ac:picMkLst>
            <pc:docMk/>
            <pc:sldMk cId="3814578877" sldId="265"/>
            <ac:picMk id="9" creationId="{9ED29493-1E1A-42C3-9376-139EF524C6A5}"/>
          </ac:picMkLst>
        </pc:picChg>
        <pc:picChg chg="add del mod">
          <ac:chgData name="Mukherjee, Kunal" userId="0fdc67b5-d60e-40b9-987e-2d0ef7c90e32" providerId="ADAL" clId="{B922A0DA-A295-42A1-85BB-378997EC678E}" dt="2022-04-10T08:36:08.090" v="6380" actId="478"/>
          <ac:picMkLst>
            <pc:docMk/>
            <pc:sldMk cId="3814578877" sldId="265"/>
            <ac:picMk id="13" creationId="{2507F76A-B532-493D-9575-1B10AE3688A9}"/>
          </ac:picMkLst>
        </pc:picChg>
        <pc:picChg chg="add mod">
          <ac:chgData name="Mukherjee, Kunal" userId="0fdc67b5-d60e-40b9-987e-2d0ef7c90e32" providerId="ADAL" clId="{B922A0DA-A295-42A1-85BB-378997EC678E}" dt="2022-04-10T10:01:17.016" v="7376" actId="1076"/>
          <ac:picMkLst>
            <pc:docMk/>
            <pc:sldMk cId="3814578877" sldId="265"/>
            <ac:picMk id="15" creationId="{8595CCEC-F45E-4FCA-A60B-A60A06C1CC81}"/>
          </ac:picMkLst>
        </pc:picChg>
      </pc:sldChg>
      <pc:sldChg chg="addSp delSp modSp new mod modTransition setBg">
        <pc:chgData name="Mukherjee, Kunal" userId="0fdc67b5-d60e-40b9-987e-2d0ef7c90e32" providerId="ADAL" clId="{B922A0DA-A295-42A1-85BB-378997EC678E}" dt="2022-04-10T08:23:22.327" v="6333" actId="1076"/>
        <pc:sldMkLst>
          <pc:docMk/>
          <pc:sldMk cId="3268507764" sldId="266"/>
        </pc:sldMkLst>
        <pc:spChg chg="mod">
          <ac:chgData name="Mukherjee, Kunal" userId="0fdc67b5-d60e-40b9-987e-2d0ef7c90e32" providerId="ADAL" clId="{B922A0DA-A295-42A1-85BB-378997EC678E}" dt="2022-04-10T08:23:09.588" v="6330" actId="1076"/>
          <ac:spMkLst>
            <pc:docMk/>
            <pc:sldMk cId="3268507764" sldId="266"/>
            <ac:spMk id="2" creationId="{ABBADF18-2EE1-43D5-8FC7-07D48BB2E076}"/>
          </ac:spMkLst>
        </pc:spChg>
        <pc:spChg chg="mod">
          <ac:chgData name="Mukherjee, Kunal" userId="0fdc67b5-d60e-40b9-987e-2d0ef7c90e32" providerId="ADAL" clId="{B922A0DA-A295-42A1-85BB-378997EC678E}" dt="2022-04-10T08:03:07.004" v="6279" actId="13926"/>
          <ac:spMkLst>
            <pc:docMk/>
            <pc:sldMk cId="3268507764" sldId="266"/>
            <ac:spMk id="3" creationId="{1716EE04-32E7-4EE1-8C15-CFFF56BBED12}"/>
          </ac:spMkLst>
        </pc:spChg>
        <pc:spChg chg="add">
          <ac:chgData name="Mukherjee, Kunal" userId="0fdc67b5-d60e-40b9-987e-2d0ef7c90e32" providerId="ADAL" clId="{B922A0DA-A295-42A1-85BB-378997EC678E}" dt="2022-04-09T09:45:35.760" v="6064" actId="26606"/>
          <ac:spMkLst>
            <pc:docMk/>
            <pc:sldMk cId="3268507764" sldId="266"/>
            <ac:spMk id="13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09T09:45:35.760" v="6064" actId="26606"/>
          <ac:spMkLst>
            <pc:docMk/>
            <pc:sldMk cId="3268507764" sldId="266"/>
            <ac:spMk id="15" creationId="{CD8B4F24-440B-49E9-B85D-733523DC064B}"/>
          </ac:spMkLst>
        </pc:spChg>
        <pc:graphicFrameChg chg="add del mod modGraphic">
          <ac:chgData name="Mukherjee, Kunal" userId="0fdc67b5-d60e-40b9-987e-2d0ef7c90e32" providerId="ADAL" clId="{B922A0DA-A295-42A1-85BB-378997EC678E}" dt="2022-04-09T09:43:56.320" v="6052" actId="478"/>
          <ac:graphicFrameMkLst>
            <pc:docMk/>
            <pc:sldMk cId="3268507764" sldId="266"/>
            <ac:graphicFrameMk id="4" creationId="{88C5C9E2-7112-465C-A187-43F3A95AFBFA}"/>
          </ac:graphicFrameMkLst>
        </pc:graphicFrameChg>
        <pc:picChg chg="add del mod">
          <ac:chgData name="Mukherjee, Kunal" userId="0fdc67b5-d60e-40b9-987e-2d0ef7c90e32" providerId="ADAL" clId="{B922A0DA-A295-42A1-85BB-378997EC678E}" dt="2022-04-09T09:44:12.732" v="6055" actId="478"/>
          <ac:picMkLst>
            <pc:docMk/>
            <pc:sldMk cId="3268507764" sldId="266"/>
            <ac:picMk id="6" creationId="{7D522F77-888F-4FA0-9B95-BAA2985053B3}"/>
          </ac:picMkLst>
        </pc:picChg>
        <pc:picChg chg="add mod">
          <ac:chgData name="Mukherjee, Kunal" userId="0fdc67b5-d60e-40b9-987e-2d0ef7c90e32" providerId="ADAL" clId="{B922A0DA-A295-42A1-85BB-378997EC678E}" dt="2022-04-10T08:23:22.327" v="6333" actId="1076"/>
          <ac:picMkLst>
            <pc:docMk/>
            <pc:sldMk cId="3268507764" sldId="266"/>
            <ac:picMk id="8" creationId="{87BEC3B0-B6A2-47DB-A947-DBD1C9E48288}"/>
          </ac:picMkLst>
        </pc:picChg>
      </pc:sldChg>
      <pc:sldChg chg="modSp new mod">
        <pc:chgData name="Mukherjee, Kunal" userId="0fdc67b5-d60e-40b9-987e-2d0ef7c90e32" providerId="ADAL" clId="{B922A0DA-A295-42A1-85BB-378997EC678E}" dt="2022-04-10T14:42:35.742" v="11098" actId="14100"/>
        <pc:sldMkLst>
          <pc:docMk/>
          <pc:sldMk cId="3473670715" sldId="267"/>
        </pc:sldMkLst>
        <pc:spChg chg="mod">
          <ac:chgData name="Mukherjee, Kunal" userId="0fdc67b5-d60e-40b9-987e-2d0ef7c90e32" providerId="ADAL" clId="{B922A0DA-A295-42A1-85BB-378997EC678E}" dt="2022-04-10T13:51:37.323" v="9706" actId="20577"/>
          <ac:spMkLst>
            <pc:docMk/>
            <pc:sldMk cId="3473670715" sldId="267"/>
            <ac:spMk id="2" creationId="{7EF2DB91-D749-4878-9EC2-85A58613DC60}"/>
          </ac:spMkLst>
        </pc:spChg>
        <pc:spChg chg="mod">
          <ac:chgData name="Mukherjee, Kunal" userId="0fdc67b5-d60e-40b9-987e-2d0ef7c90e32" providerId="ADAL" clId="{B922A0DA-A295-42A1-85BB-378997EC678E}" dt="2022-04-10T14:42:35.742" v="11098" actId="14100"/>
          <ac:spMkLst>
            <pc:docMk/>
            <pc:sldMk cId="3473670715" sldId="267"/>
            <ac:spMk id="3" creationId="{DD9F2768-9C4B-4B63-BC1E-5DFB1400B377}"/>
          </ac:spMkLst>
        </pc:spChg>
      </pc:sldChg>
      <pc:sldChg chg="addSp modSp new mod ord setBg">
        <pc:chgData name="Mukherjee, Kunal" userId="0fdc67b5-d60e-40b9-987e-2d0ef7c90e32" providerId="ADAL" clId="{B922A0DA-A295-42A1-85BB-378997EC678E}" dt="2022-04-10T19:12:32.817" v="19138" actId="14100"/>
        <pc:sldMkLst>
          <pc:docMk/>
          <pc:sldMk cId="1271067698" sldId="268"/>
        </pc:sldMkLst>
        <pc:spChg chg="mod">
          <ac:chgData name="Mukherjee, Kunal" userId="0fdc67b5-d60e-40b9-987e-2d0ef7c90e32" providerId="ADAL" clId="{B922A0DA-A295-42A1-85BB-378997EC678E}" dt="2022-04-10T19:12:32.817" v="19138" actId="14100"/>
          <ac:spMkLst>
            <pc:docMk/>
            <pc:sldMk cId="1271067698" sldId="268"/>
            <ac:spMk id="2" creationId="{012A2CA4-6DEB-43FD-9BD5-D261D93B391B}"/>
          </ac:spMkLst>
        </pc:spChg>
        <pc:spChg chg="mod">
          <ac:chgData name="Mukherjee, Kunal" userId="0fdc67b5-d60e-40b9-987e-2d0ef7c90e32" providerId="ADAL" clId="{B922A0DA-A295-42A1-85BB-378997EC678E}" dt="2022-04-10T19:11:45.734" v="19135" actId="20577"/>
          <ac:spMkLst>
            <pc:docMk/>
            <pc:sldMk cId="1271067698" sldId="268"/>
            <ac:spMk id="3" creationId="{CCE68118-DE99-4E85-AE9A-B10C3B92039D}"/>
          </ac:spMkLst>
        </pc:spChg>
        <pc:spChg chg="add">
          <ac:chgData name="Mukherjee, Kunal" userId="0fdc67b5-d60e-40b9-987e-2d0ef7c90e32" providerId="ADAL" clId="{B922A0DA-A295-42A1-85BB-378997EC678E}" dt="2022-04-10T19:08:17.096" v="18900" actId="26606"/>
          <ac:spMkLst>
            <pc:docMk/>
            <pc:sldMk cId="1271067698" sldId="268"/>
            <ac:spMk id="10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19:08:17.096" v="18900" actId="26606"/>
          <ac:spMkLst>
            <pc:docMk/>
            <pc:sldMk cId="1271067698" sldId="268"/>
            <ac:spMk id="12" creationId="{71877DBC-BB60-40F0-AC93-2ACDBAAE60CE}"/>
          </ac:spMkLst>
        </pc:spChg>
        <pc:picChg chg="add mod">
          <ac:chgData name="Mukherjee, Kunal" userId="0fdc67b5-d60e-40b9-987e-2d0ef7c90e32" providerId="ADAL" clId="{B922A0DA-A295-42A1-85BB-378997EC678E}" dt="2022-04-10T19:11:19.838" v="19122" actId="1076"/>
          <ac:picMkLst>
            <pc:docMk/>
            <pc:sldMk cId="1271067698" sldId="268"/>
            <ac:picMk id="5" creationId="{99DFFE68-3B6C-42FB-B113-76CDF2894EB7}"/>
          </ac:picMkLst>
        </pc:picChg>
      </pc:sldChg>
      <pc:sldChg chg="addSp delSp modSp new mod setBg modClrScheme chgLayout">
        <pc:chgData name="Mukherjee, Kunal" userId="0fdc67b5-d60e-40b9-987e-2d0ef7c90e32" providerId="ADAL" clId="{B922A0DA-A295-42A1-85BB-378997EC678E}" dt="2022-04-16T14:49:15.397" v="20185" actId="1076"/>
        <pc:sldMkLst>
          <pc:docMk/>
          <pc:sldMk cId="32332973" sldId="269"/>
        </pc:sldMkLst>
        <pc:spChg chg="mod ord">
          <ac:chgData name="Mukherjee, Kunal" userId="0fdc67b5-d60e-40b9-987e-2d0ef7c90e32" providerId="ADAL" clId="{B922A0DA-A295-42A1-85BB-378997EC678E}" dt="2022-04-16T14:16:38.872" v="19740" actId="26606"/>
          <ac:spMkLst>
            <pc:docMk/>
            <pc:sldMk cId="32332973" sldId="269"/>
            <ac:spMk id="2" creationId="{E7FF1580-C21C-462B-9E4E-EA33A0CCF0A4}"/>
          </ac:spMkLst>
        </pc:spChg>
        <pc:spChg chg="del mod">
          <ac:chgData name="Mukherjee, Kunal" userId="0fdc67b5-d60e-40b9-987e-2d0ef7c90e32" providerId="ADAL" clId="{B922A0DA-A295-42A1-85BB-378997EC678E}" dt="2022-04-16T14:08:35.972" v="19647" actId="22"/>
          <ac:spMkLst>
            <pc:docMk/>
            <pc:sldMk cId="32332973" sldId="269"/>
            <ac:spMk id="3" creationId="{110F8595-8F17-4084-BA1E-03E4A5E8DC24}"/>
          </ac:spMkLst>
        </pc:spChg>
        <pc:spChg chg="add mod ord">
          <ac:chgData name="Mukherjee, Kunal" userId="0fdc67b5-d60e-40b9-987e-2d0ef7c90e32" providerId="ADAL" clId="{B922A0DA-A295-42A1-85BB-378997EC678E}" dt="2022-04-16T14:24:54.953" v="20184" actId="13926"/>
          <ac:spMkLst>
            <pc:docMk/>
            <pc:sldMk cId="32332973" sldId="269"/>
            <ac:spMk id="3" creationId="{5061F687-5006-4205-8D1F-F4F4F3CB0B52}"/>
          </ac:spMkLst>
        </pc:spChg>
        <pc:spChg chg="add del">
          <ac:chgData name="Mukherjee, Kunal" userId="0fdc67b5-d60e-40b9-987e-2d0ef7c90e32" providerId="ADAL" clId="{B922A0DA-A295-42A1-85BB-378997EC678E}" dt="2022-04-16T14:16:38.872" v="19740" actId="26606"/>
          <ac:spMkLst>
            <pc:docMk/>
            <pc:sldMk cId="32332973" sldId="269"/>
            <ac:spMk id="7" creationId="{2B97F24A-32CE-4C1C-A50D-3016B394DCFB}"/>
          </ac:spMkLst>
        </pc:spChg>
        <pc:spChg chg="add del">
          <ac:chgData name="Mukherjee, Kunal" userId="0fdc67b5-d60e-40b9-987e-2d0ef7c90e32" providerId="ADAL" clId="{B922A0DA-A295-42A1-85BB-378997EC678E}" dt="2022-04-16T14:16:38.872" v="19740" actId="26606"/>
          <ac:spMkLst>
            <pc:docMk/>
            <pc:sldMk cId="32332973" sldId="269"/>
            <ac:spMk id="8" creationId="{CD8B4F24-440B-49E9-B85D-733523DC064B}"/>
          </ac:spMkLst>
        </pc:spChg>
        <pc:spChg chg="add del">
          <ac:chgData name="Mukherjee, Kunal" userId="0fdc67b5-d60e-40b9-987e-2d0ef7c90e32" providerId="ADAL" clId="{B922A0DA-A295-42A1-85BB-378997EC678E}" dt="2022-04-16T14:15:49.829" v="19668" actId="26606"/>
          <ac:spMkLst>
            <pc:docMk/>
            <pc:sldMk cId="32332973" sldId="269"/>
            <ac:spMk id="10" creationId="{665DBBEF-238B-476B-96AB-8AAC3224ECEA}"/>
          </ac:spMkLst>
        </pc:spChg>
        <pc:spChg chg="add del">
          <ac:chgData name="Mukherjee, Kunal" userId="0fdc67b5-d60e-40b9-987e-2d0ef7c90e32" providerId="ADAL" clId="{B922A0DA-A295-42A1-85BB-378997EC678E}" dt="2022-04-16T14:15:49.829" v="19668" actId="26606"/>
          <ac:spMkLst>
            <pc:docMk/>
            <pc:sldMk cId="32332973" sldId="269"/>
            <ac:spMk id="12" creationId="{3FCFB1DE-0B7E-48CC-BA90-B2AB0889F9D6}"/>
          </ac:spMkLst>
        </pc:spChg>
        <pc:spChg chg="add">
          <ac:chgData name="Mukherjee, Kunal" userId="0fdc67b5-d60e-40b9-987e-2d0ef7c90e32" providerId="ADAL" clId="{B922A0DA-A295-42A1-85BB-378997EC678E}" dt="2022-04-16T14:16:38.872" v="19740" actId="26606"/>
          <ac:spMkLst>
            <pc:docMk/>
            <pc:sldMk cId="32332973" sldId="269"/>
            <ac:spMk id="13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6T14:16:38.872" v="19740" actId="26606"/>
          <ac:spMkLst>
            <pc:docMk/>
            <pc:sldMk cId="32332973" sldId="269"/>
            <ac:spMk id="15" creationId="{71877DBC-BB60-40F0-AC93-2ACDBAAE60CE}"/>
          </ac:spMkLst>
        </pc:spChg>
        <pc:picChg chg="add mod ord">
          <ac:chgData name="Mukherjee, Kunal" userId="0fdc67b5-d60e-40b9-987e-2d0ef7c90e32" providerId="ADAL" clId="{B922A0DA-A295-42A1-85BB-378997EC678E}" dt="2022-04-16T14:49:15.397" v="20185" actId="1076"/>
          <ac:picMkLst>
            <pc:docMk/>
            <pc:sldMk cId="32332973" sldId="269"/>
            <ac:picMk id="5" creationId="{B1466FE3-F83A-4890-B745-102D0F9F934D}"/>
          </ac:picMkLst>
        </pc:picChg>
      </pc:sldChg>
      <pc:sldChg chg="addSp delSp modSp new mod setBg">
        <pc:chgData name="Mukherjee, Kunal" userId="0fdc67b5-d60e-40b9-987e-2d0ef7c90e32" providerId="ADAL" clId="{B922A0DA-A295-42A1-85BB-378997EC678E}" dt="2022-04-16T15:49:15.865" v="21828" actId="1076"/>
        <pc:sldMkLst>
          <pc:docMk/>
          <pc:sldMk cId="2053186919" sldId="270"/>
        </pc:sldMkLst>
        <pc:spChg chg="mod">
          <ac:chgData name="Mukherjee, Kunal" userId="0fdc67b5-d60e-40b9-987e-2d0ef7c90e32" providerId="ADAL" clId="{B922A0DA-A295-42A1-85BB-378997EC678E}" dt="2022-04-16T15:19:23.284" v="21086" actId="26606"/>
          <ac:spMkLst>
            <pc:docMk/>
            <pc:sldMk cId="2053186919" sldId="270"/>
            <ac:spMk id="2" creationId="{20ABF5A7-D280-443E-9B8C-8D29BFB86381}"/>
          </ac:spMkLst>
        </pc:spChg>
        <pc:spChg chg="mod">
          <ac:chgData name="Mukherjee, Kunal" userId="0fdc67b5-d60e-40b9-987e-2d0ef7c90e32" providerId="ADAL" clId="{B922A0DA-A295-42A1-85BB-378997EC678E}" dt="2022-04-16T15:48:54.403" v="21827" actId="27636"/>
          <ac:spMkLst>
            <pc:docMk/>
            <pc:sldMk cId="2053186919" sldId="270"/>
            <ac:spMk id="3" creationId="{417E80A1-417A-48A7-9B06-BCCF0F5ACAD3}"/>
          </ac:spMkLst>
        </pc:spChg>
        <pc:spChg chg="add del">
          <ac:chgData name="Mukherjee, Kunal" userId="0fdc67b5-d60e-40b9-987e-2d0ef7c90e32" providerId="ADAL" clId="{B922A0DA-A295-42A1-85BB-378997EC678E}" dt="2022-04-16T15:19:23.284" v="21086" actId="26606"/>
          <ac:spMkLst>
            <pc:docMk/>
            <pc:sldMk cId="2053186919" sldId="270"/>
            <ac:spMk id="10" creationId="{743AA782-23D1-4521-8CAD-47662984AA08}"/>
          </ac:spMkLst>
        </pc:spChg>
        <pc:spChg chg="add del">
          <ac:chgData name="Mukherjee, Kunal" userId="0fdc67b5-d60e-40b9-987e-2d0ef7c90e32" providerId="ADAL" clId="{B922A0DA-A295-42A1-85BB-378997EC678E}" dt="2022-04-16T15:19:23.284" v="21086" actId="26606"/>
          <ac:spMkLst>
            <pc:docMk/>
            <pc:sldMk cId="2053186919" sldId="270"/>
            <ac:spMk id="12" creationId="{71877DBC-BB60-40F0-AC93-2ACDBAAE60CE}"/>
          </ac:spMkLst>
        </pc:spChg>
        <pc:spChg chg="add">
          <ac:chgData name="Mukherjee, Kunal" userId="0fdc67b5-d60e-40b9-987e-2d0ef7c90e32" providerId="ADAL" clId="{B922A0DA-A295-42A1-85BB-378997EC678E}" dt="2022-04-16T15:19:23.284" v="21086" actId="26606"/>
          <ac:spMkLst>
            <pc:docMk/>
            <pc:sldMk cId="2053186919" sldId="270"/>
            <ac:spMk id="17" creationId="{352BEC0E-22F8-46D0-9632-375DB541B06C}"/>
          </ac:spMkLst>
        </pc:spChg>
        <pc:spChg chg="add">
          <ac:chgData name="Mukherjee, Kunal" userId="0fdc67b5-d60e-40b9-987e-2d0ef7c90e32" providerId="ADAL" clId="{B922A0DA-A295-42A1-85BB-378997EC678E}" dt="2022-04-16T15:19:23.284" v="21086" actId="26606"/>
          <ac:spMkLst>
            <pc:docMk/>
            <pc:sldMk cId="2053186919" sldId="270"/>
            <ac:spMk id="19" creationId="{3FCFB1DE-0B7E-48CC-BA90-B2AB0889F9D6}"/>
          </ac:spMkLst>
        </pc:spChg>
        <pc:picChg chg="add mod">
          <ac:chgData name="Mukherjee, Kunal" userId="0fdc67b5-d60e-40b9-987e-2d0ef7c90e32" providerId="ADAL" clId="{B922A0DA-A295-42A1-85BB-378997EC678E}" dt="2022-04-16T15:49:15.865" v="21828" actId="1076"/>
          <ac:picMkLst>
            <pc:docMk/>
            <pc:sldMk cId="2053186919" sldId="270"/>
            <ac:picMk id="5" creationId="{5134E3D3-13B0-4842-A4BE-C2AFC03193C0}"/>
          </ac:picMkLst>
        </pc:picChg>
        <pc:picChg chg="add mod">
          <ac:chgData name="Mukherjee, Kunal" userId="0fdc67b5-d60e-40b9-987e-2d0ef7c90e32" providerId="ADAL" clId="{B922A0DA-A295-42A1-85BB-378997EC678E}" dt="2022-04-16T15:20:19.984" v="21108" actId="14100"/>
          <ac:picMkLst>
            <pc:docMk/>
            <pc:sldMk cId="2053186919" sldId="270"/>
            <ac:picMk id="7" creationId="{3929045C-2090-45CC-976F-B39B881BA002}"/>
          </ac:picMkLst>
        </pc:picChg>
      </pc:sldChg>
      <pc:sldChg chg="modSp new mod ord">
        <pc:chgData name="Mukherjee, Kunal" userId="0fdc67b5-d60e-40b9-987e-2d0ef7c90e32" providerId="ADAL" clId="{B922A0DA-A295-42A1-85BB-378997EC678E}" dt="2022-04-10T09:10:50.198" v="6865" actId="313"/>
        <pc:sldMkLst>
          <pc:docMk/>
          <pc:sldMk cId="1206880939" sldId="271"/>
        </pc:sldMkLst>
        <pc:spChg chg="mod">
          <ac:chgData name="Mukherjee, Kunal" userId="0fdc67b5-d60e-40b9-987e-2d0ef7c90e32" providerId="ADAL" clId="{B922A0DA-A295-42A1-85BB-378997EC678E}" dt="2022-04-04T19:29:21.898" v="4793" actId="403"/>
          <ac:spMkLst>
            <pc:docMk/>
            <pc:sldMk cId="1206880939" sldId="271"/>
            <ac:spMk id="2" creationId="{A86B0125-0271-4823-9F28-19CE6C9075E1}"/>
          </ac:spMkLst>
        </pc:spChg>
        <pc:spChg chg="mod">
          <ac:chgData name="Mukherjee, Kunal" userId="0fdc67b5-d60e-40b9-987e-2d0ef7c90e32" providerId="ADAL" clId="{B922A0DA-A295-42A1-85BB-378997EC678E}" dt="2022-04-10T09:10:50.198" v="6865" actId="313"/>
          <ac:spMkLst>
            <pc:docMk/>
            <pc:sldMk cId="1206880939" sldId="271"/>
            <ac:spMk id="3" creationId="{D6AA00D7-3C4E-434D-B6EB-53CDB838ED35}"/>
          </ac:spMkLst>
        </pc:spChg>
      </pc:sldChg>
      <pc:sldChg chg="addSp delSp modSp new mod ord setBg">
        <pc:chgData name="Mukherjee, Kunal" userId="0fdc67b5-d60e-40b9-987e-2d0ef7c90e32" providerId="ADAL" clId="{B922A0DA-A295-42A1-85BB-378997EC678E}" dt="2022-04-10T13:22:42.066" v="9641" actId="1076"/>
        <pc:sldMkLst>
          <pc:docMk/>
          <pc:sldMk cId="2540810072" sldId="272"/>
        </pc:sldMkLst>
        <pc:spChg chg="mod">
          <ac:chgData name="Mukherjee, Kunal" userId="0fdc67b5-d60e-40b9-987e-2d0ef7c90e32" providerId="ADAL" clId="{B922A0DA-A295-42A1-85BB-378997EC678E}" dt="2022-04-10T10:19:24.767" v="7801" actId="255"/>
          <ac:spMkLst>
            <pc:docMk/>
            <pc:sldMk cId="2540810072" sldId="272"/>
            <ac:spMk id="2" creationId="{5E977ABC-F1F5-4B32-B640-3CEBB2B4C4CA}"/>
          </ac:spMkLst>
        </pc:spChg>
        <pc:spChg chg="mod">
          <ac:chgData name="Mukherjee, Kunal" userId="0fdc67b5-d60e-40b9-987e-2d0ef7c90e32" providerId="ADAL" clId="{B922A0DA-A295-42A1-85BB-378997EC678E}" dt="2022-04-10T13:22:42.066" v="9641" actId="1076"/>
          <ac:spMkLst>
            <pc:docMk/>
            <pc:sldMk cId="2540810072" sldId="272"/>
            <ac:spMk id="3" creationId="{997E05CA-142D-4F83-9778-81A1E5B2D12D}"/>
          </ac:spMkLst>
        </pc:spChg>
        <pc:spChg chg="add del">
          <ac:chgData name="Mukherjee, Kunal" userId="0fdc67b5-d60e-40b9-987e-2d0ef7c90e32" providerId="ADAL" clId="{B922A0DA-A295-42A1-85BB-378997EC678E}" dt="2022-04-10T10:10:55.044" v="7485"/>
          <ac:spMkLst>
            <pc:docMk/>
            <pc:sldMk cId="2540810072" sldId="272"/>
            <ac:spMk id="4" creationId="{F616255E-1975-47B9-9EE0-8DAC34460D2A}"/>
          </ac:spMkLst>
        </pc:spChg>
        <pc:spChg chg="add">
          <ac:chgData name="Mukherjee, Kunal" userId="0fdc67b5-d60e-40b9-987e-2d0ef7c90e32" providerId="ADAL" clId="{B922A0DA-A295-42A1-85BB-378997EC678E}" dt="2022-04-10T10:19:00.911" v="7790" actId="26606"/>
          <ac:spMkLst>
            <pc:docMk/>
            <pc:sldMk cId="2540810072" sldId="272"/>
            <ac:spMk id="11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10:19:00.911" v="7790" actId="26606"/>
          <ac:spMkLst>
            <pc:docMk/>
            <pc:sldMk cId="2540810072" sldId="272"/>
            <ac:spMk id="13" creationId="{650D18FE-0824-4A46-B22C-A86B52E5780A}"/>
          </ac:spMkLst>
        </pc:spChg>
        <pc:picChg chg="add mod">
          <ac:chgData name="Mukherjee, Kunal" userId="0fdc67b5-d60e-40b9-987e-2d0ef7c90e32" providerId="ADAL" clId="{B922A0DA-A295-42A1-85BB-378997EC678E}" dt="2022-04-10T10:19:42.608" v="7807" actId="1076"/>
          <ac:picMkLst>
            <pc:docMk/>
            <pc:sldMk cId="2540810072" sldId="272"/>
            <ac:picMk id="6" creationId="{0C49352A-2884-4D43-B160-3CD8177AC4FD}"/>
          </ac:picMkLst>
        </pc:picChg>
      </pc:sldChg>
      <pc:sldChg chg="addSp delSp modSp new mod setBg">
        <pc:chgData name="Mukherjee, Kunal" userId="0fdc67b5-d60e-40b9-987e-2d0ef7c90e32" providerId="ADAL" clId="{B922A0DA-A295-42A1-85BB-378997EC678E}" dt="2022-04-10T09:07:15.405" v="6844" actId="1076"/>
        <pc:sldMkLst>
          <pc:docMk/>
          <pc:sldMk cId="3152180904" sldId="273"/>
        </pc:sldMkLst>
        <pc:spChg chg="del mod">
          <ac:chgData name="Mukherjee, Kunal" userId="0fdc67b5-d60e-40b9-987e-2d0ef7c90e32" providerId="ADAL" clId="{B922A0DA-A295-42A1-85BB-378997EC678E}" dt="2022-04-07T14:51:48.595" v="5653" actId="478"/>
          <ac:spMkLst>
            <pc:docMk/>
            <pc:sldMk cId="3152180904" sldId="273"/>
            <ac:spMk id="2" creationId="{98A1C16C-5E75-4BDA-98CE-99A3A54EA28E}"/>
          </ac:spMkLst>
        </pc:spChg>
        <pc:spChg chg="mod">
          <ac:chgData name="Mukherjee, Kunal" userId="0fdc67b5-d60e-40b9-987e-2d0ef7c90e32" providerId="ADAL" clId="{B922A0DA-A295-42A1-85BB-378997EC678E}" dt="2022-04-10T09:07:15.405" v="6844" actId="1076"/>
          <ac:spMkLst>
            <pc:docMk/>
            <pc:sldMk cId="3152180904" sldId="273"/>
            <ac:spMk id="3" creationId="{B8F630A9-C399-4427-84F7-00070D9DD5F0}"/>
          </ac:spMkLst>
        </pc:spChg>
        <pc:spChg chg="add mod">
          <ac:chgData name="Mukherjee, Kunal" userId="0fdc67b5-d60e-40b9-987e-2d0ef7c90e32" providerId="ADAL" clId="{B922A0DA-A295-42A1-85BB-378997EC678E}" dt="2022-04-10T08:33:13.887" v="6361" actId="20577"/>
          <ac:spMkLst>
            <pc:docMk/>
            <pc:sldMk cId="3152180904" sldId="273"/>
            <ac:spMk id="7" creationId="{19821FD9-4AF1-4986-9455-F97B21FF6819}"/>
          </ac:spMkLst>
        </pc:spChg>
        <pc:spChg chg="add">
          <ac:chgData name="Mukherjee, Kunal" userId="0fdc67b5-d60e-40b9-987e-2d0ef7c90e32" providerId="ADAL" clId="{B922A0DA-A295-42A1-85BB-378997EC678E}" dt="2022-04-10T08:32:37.618" v="6336" actId="26606"/>
          <ac:spMkLst>
            <pc:docMk/>
            <pc:sldMk cId="3152180904" sldId="273"/>
            <ac:spMk id="9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10T08:32:37.618" v="6336" actId="26606"/>
          <ac:spMkLst>
            <pc:docMk/>
            <pc:sldMk cId="3152180904" sldId="273"/>
            <ac:spMk id="11" creationId="{6357EC4F-235E-4222-A36F-C7878ACE37F2}"/>
          </ac:spMkLst>
        </pc:spChg>
        <pc:picChg chg="add mod">
          <ac:chgData name="Mukherjee, Kunal" userId="0fdc67b5-d60e-40b9-987e-2d0ef7c90e32" providerId="ADAL" clId="{B922A0DA-A295-42A1-85BB-378997EC678E}" dt="2022-04-10T08:47:45.638" v="6530" actId="14100"/>
          <ac:picMkLst>
            <pc:docMk/>
            <pc:sldMk cId="3152180904" sldId="273"/>
            <ac:picMk id="4" creationId="{0B91993F-05CE-4821-928F-33B3AD6766EE}"/>
          </ac:picMkLst>
        </pc:picChg>
      </pc:sldChg>
      <pc:sldChg chg="delSp modSp new del mod">
        <pc:chgData name="Mukherjee, Kunal" userId="0fdc67b5-d60e-40b9-987e-2d0ef7c90e32" providerId="ADAL" clId="{B922A0DA-A295-42A1-85BB-378997EC678E}" dt="2022-04-10T08:44:03.546" v="6456" actId="2696"/>
        <pc:sldMkLst>
          <pc:docMk/>
          <pc:sldMk cId="1390711044" sldId="274"/>
        </pc:sldMkLst>
        <pc:spChg chg="del">
          <ac:chgData name="Mukherjee, Kunal" userId="0fdc67b5-d60e-40b9-987e-2d0ef7c90e32" providerId="ADAL" clId="{B922A0DA-A295-42A1-85BB-378997EC678E}" dt="2022-04-09T09:16:54.879" v="5679" actId="478"/>
          <ac:spMkLst>
            <pc:docMk/>
            <pc:sldMk cId="1390711044" sldId="274"/>
            <ac:spMk id="2" creationId="{F37D212C-DA03-40F7-87FD-C06FB273FC7B}"/>
          </ac:spMkLst>
        </pc:spChg>
        <pc:spChg chg="mod">
          <ac:chgData name="Mukherjee, Kunal" userId="0fdc67b5-d60e-40b9-987e-2d0ef7c90e32" providerId="ADAL" clId="{B922A0DA-A295-42A1-85BB-378997EC678E}" dt="2022-04-10T08:39:54.231" v="6455" actId="20577"/>
          <ac:spMkLst>
            <pc:docMk/>
            <pc:sldMk cId="1390711044" sldId="274"/>
            <ac:spMk id="3" creationId="{E7112579-1612-4BA6-A28C-F21DC9B1A0B5}"/>
          </ac:spMkLst>
        </pc:spChg>
      </pc:sldChg>
      <pc:sldChg chg="addSp delSp modSp new mod ord setBg">
        <pc:chgData name="Mukherjee, Kunal" userId="0fdc67b5-d60e-40b9-987e-2d0ef7c90e32" providerId="ADAL" clId="{B922A0DA-A295-42A1-85BB-378997EC678E}" dt="2022-04-10T10:03:02.220" v="7390" actId="403"/>
        <pc:sldMkLst>
          <pc:docMk/>
          <pc:sldMk cId="258152381" sldId="275"/>
        </pc:sldMkLst>
        <pc:spChg chg="mod">
          <ac:chgData name="Mukherjee, Kunal" userId="0fdc67b5-d60e-40b9-987e-2d0ef7c90e32" providerId="ADAL" clId="{B922A0DA-A295-42A1-85BB-378997EC678E}" dt="2022-04-10T10:01:41.732" v="7378" actId="1076"/>
          <ac:spMkLst>
            <pc:docMk/>
            <pc:sldMk cId="258152381" sldId="275"/>
            <ac:spMk id="2" creationId="{BA2B1A44-9F35-464F-8C58-19DE93BBA17F}"/>
          </ac:spMkLst>
        </pc:spChg>
        <pc:spChg chg="del">
          <ac:chgData name="Mukherjee, Kunal" userId="0fdc67b5-d60e-40b9-987e-2d0ef7c90e32" providerId="ADAL" clId="{B922A0DA-A295-42A1-85BB-378997EC678E}" dt="2022-04-10T09:50:06.243" v="6926" actId="22"/>
          <ac:spMkLst>
            <pc:docMk/>
            <pc:sldMk cId="258152381" sldId="275"/>
            <ac:spMk id="3" creationId="{10343F88-9D97-47FA-9BDB-F163085CF0C0}"/>
          </ac:spMkLst>
        </pc:spChg>
        <pc:spChg chg="add mod">
          <ac:chgData name="Mukherjee, Kunal" userId="0fdc67b5-d60e-40b9-987e-2d0ef7c90e32" providerId="ADAL" clId="{B922A0DA-A295-42A1-85BB-378997EC678E}" dt="2022-04-10T10:03:02.220" v="7390" actId="403"/>
          <ac:spMkLst>
            <pc:docMk/>
            <pc:sldMk cId="258152381" sldId="275"/>
            <ac:spMk id="6" creationId="{39A84B69-0C11-4D6D-A993-A77F23500A71}"/>
          </ac:spMkLst>
        </pc:spChg>
        <pc:spChg chg="add">
          <ac:chgData name="Mukherjee, Kunal" userId="0fdc67b5-d60e-40b9-987e-2d0ef7c90e32" providerId="ADAL" clId="{B922A0DA-A295-42A1-85BB-378997EC678E}" dt="2022-04-10T09:51:17.122" v="6938" actId="26606"/>
          <ac:spMkLst>
            <pc:docMk/>
            <pc:sldMk cId="258152381" sldId="275"/>
            <ac:spMk id="11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09:51:17.122" v="6938" actId="26606"/>
          <ac:spMkLst>
            <pc:docMk/>
            <pc:sldMk cId="258152381" sldId="275"/>
            <ac:spMk id="13" creationId="{71877DBC-BB60-40F0-AC93-2ACDBAAE60CE}"/>
          </ac:spMkLst>
        </pc:spChg>
        <pc:picChg chg="add mod ord">
          <ac:chgData name="Mukherjee, Kunal" userId="0fdc67b5-d60e-40b9-987e-2d0ef7c90e32" providerId="ADAL" clId="{B922A0DA-A295-42A1-85BB-378997EC678E}" dt="2022-04-10T10:02:51.137" v="7387" actId="1076"/>
          <ac:picMkLst>
            <pc:docMk/>
            <pc:sldMk cId="258152381" sldId="275"/>
            <ac:picMk id="5" creationId="{48FDB3AF-A392-49EA-A9F8-29B0038F98B6}"/>
          </ac:picMkLst>
        </pc:picChg>
      </pc:sldChg>
      <pc:sldChg chg="addSp delSp modSp new del mod ord">
        <pc:chgData name="Mukherjee, Kunal" userId="0fdc67b5-d60e-40b9-987e-2d0ef7c90e32" providerId="ADAL" clId="{B922A0DA-A295-42A1-85BB-378997EC678E}" dt="2022-04-10T09:22:52.869" v="6875" actId="2696"/>
        <pc:sldMkLst>
          <pc:docMk/>
          <pc:sldMk cId="1125850117" sldId="276"/>
        </pc:sldMkLst>
        <pc:spChg chg="mod">
          <ac:chgData name="Mukherjee, Kunal" userId="0fdc67b5-d60e-40b9-987e-2d0ef7c90e32" providerId="ADAL" clId="{B922A0DA-A295-42A1-85BB-378997EC678E}" dt="2022-04-09T09:18:55.228" v="5782" actId="20577"/>
          <ac:spMkLst>
            <pc:docMk/>
            <pc:sldMk cId="1125850117" sldId="276"/>
            <ac:spMk id="2" creationId="{0985CB37-DF0F-4272-B3CC-C8DFCE5648DE}"/>
          </ac:spMkLst>
        </pc:spChg>
        <pc:spChg chg="del">
          <ac:chgData name="Mukherjee, Kunal" userId="0fdc67b5-d60e-40b9-987e-2d0ef7c90e32" providerId="ADAL" clId="{B922A0DA-A295-42A1-85BB-378997EC678E}" dt="2022-04-10T09:22:28.946" v="6872" actId="478"/>
          <ac:spMkLst>
            <pc:docMk/>
            <pc:sldMk cId="1125850117" sldId="276"/>
            <ac:spMk id="3" creationId="{D5121C56-C22B-45BA-8343-4260AA4DD8F3}"/>
          </ac:spMkLst>
        </pc:spChg>
        <pc:picChg chg="add del">
          <ac:chgData name="Mukherjee, Kunal" userId="0fdc67b5-d60e-40b9-987e-2d0ef7c90e32" providerId="ADAL" clId="{B922A0DA-A295-42A1-85BB-378997EC678E}" dt="2022-04-10T09:22:50.243" v="6874" actId="478"/>
          <ac:picMkLst>
            <pc:docMk/>
            <pc:sldMk cId="1125850117" sldId="276"/>
            <ac:picMk id="5" creationId="{AABFB810-9224-4F71-8E90-CF7EF91DDDFE}"/>
          </ac:picMkLst>
        </pc:pic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1355020216" sldId="277"/>
        </pc:sldMkLst>
      </pc:sldChg>
      <pc:sldChg chg="modSp new add del mo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1517730020" sldId="277"/>
        </pc:sldMkLst>
        <pc:spChg chg="mod">
          <ac:chgData name="Mukherjee, Kunal" userId="0fdc67b5-d60e-40b9-987e-2d0ef7c90e32" providerId="ADAL" clId="{B922A0DA-A295-42A1-85BB-378997EC678E}" dt="2022-04-10T18:36:51.460" v="17805" actId="14100"/>
          <ac:spMkLst>
            <pc:docMk/>
            <pc:sldMk cId="1517730020" sldId="277"/>
            <ac:spMk id="2" creationId="{5D909020-ECF9-447F-888E-779CA5A45DCB}"/>
          </ac:spMkLst>
        </pc:spChg>
        <pc:spChg chg="mod">
          <ac:chgData name="Mukherjee, Kunal" userId="0fdc67b5-d60e-40b9-987e-2d0ef7c90e32" providerId="ADAL" clId="{B922A0DA-A295-42A1-85BB-378997EC678E}" dt="2022-04-10T18:37:35.897" v="17826" actId="27636"/>
          <ac:spMkLst>
            <pc:docMk/>
            <pc:sldMk cId="1517730020" sldId="277"/>
            <ac:spMk id="3" creationId="{084AEC00-89DE-4E3F-A897-8CA71C5E4A67}"/>
          </ac:spMkLst>
        </pc:spChg>
      </pc:sldChg>
      <pc:sldChg chg="addSp modSp new add del mod setBg">
        <pc:chgData name="Mukherjee, Kunal" userId="0fdc67b5-d60e-40b9-987e-2d0ef7c90e32" providerId="ADAL" clId="{B922A0DA-A295-42A1-85BB-378997EC678E}" dt="2022-04-10T18:51:51.004" v="18218" actId="1076"/>
        <pc:sldMkLst>
          <pc:docMk/>
          <pc:sldMk cId="1467924259" sldId="278"/>
        </pc:sldMkLst>
        <pc:spChg chg="mod">
          <ac:chgData name="Mukherjee, Kunal" userId="0fdc67b5-d60e-40b9-987e-2d0ef7c90e32" providerId="ADAL" clId="{B922A0DA-A295-42A1-85BB-378997EC678E}" dt="2022-04-10T18:35:35.391" v="17795" actId="1076"/>
          <ac:spMkLst>
            <pc:docMk/>
            <pc:sldMk cId="1467924259" sldId="278"/>
            <ac:spMk id="2" creationId="{8E17B1E9-27DA-4262-99CC-F9A5A3AFA0F8}"/>
          </ac:spMkLst>
        </pc:spChg>
        <pc:spChg chg="mod">
          <ac:chgData name="Mukherjee, Kunal" userId="0fdc67b5-d60e-40b9-987e-2d0ef7c90e32" providerId="ADAL" clId="{B922A0DA-A295-42A1-85BB-378997EC678E}" dt="2022-04-10T18:51:42.977" v="18217" actId="27636"/>
          <ac:spMkLst>
            <pc:docMk/>
            <pc:sldMk cId="1467924259" sldId="278"/>
            <ac:spMk id="3" creationId="{DDB62694-D858-4F00-9AE6-00EF168A69AE}"/>
          </ac:spMkLst>
        </pc:spChg>
        <pc:spChg chg="add">
          <ac:chgData name="Mukherjee, Kunal" userId="0fdc67b5-d60e-40b9-987e-2d0ef7c90e32" providerId="ADAL" clId="{B922A0DA-A295-42A1-85BB-378997EC678E}" dt="2022-04-10T18:20:48.514" v="17220" actId="26606"/>
          <ac:spMkLst>
            <pc:docMk/>
            <pc:sldMk cId="1467924259" sldId="278"/>
            <ac:spMk id="10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18:20:48.514" v="17220" actId="26606"/>
          <ac:spMkLst>
            <pc:docMk/>
            <pc:sldMk cId="1467924259" sldId="278"/>
            <ac:spMk id="12" creationId="{71877DBC-BB60-40F0-AC93-2ACDBAAE60CE}"/>
          </ac:spMkLst>
        </pc:spChg>
        <pc:picChg chg="add mod">
          <ac:chgData name="Mukherjee, Kunal" userId="0fdc67b5-d60e-40b9-987e-2d0ef7c90e32" providerId="ADAL" clId="{B922A0DA-A295-42A1-85BB-378997EC678E}" dt="2022-04-10T18:51:51.004" v="18218" actId="1076"/>
          <ac:picMkLst>
            <pc:docMk/>
            <pc:sldMk cId="1467924259" sldId="278"/>
            <ac:picMk id="5" creationId="{D91F74AF-E4FB-4847-884F-E6B8B9902F37}"/>
          </ac:picMkLst>
        </pc:picChg>
      </pc:sldChg>
      <pc:sldChg chg="addSp delSp add del setBg delDesignElem">
        <pc:chgData name="Mukherjee, Kunal" userId="0fdc67b5-d60e-40b9-987e-2d0ef7c90e32" providerId="ADAL" clId="{B922A0DA-A295-42A1-85BB-378997EC678E}" dt="2022-04-10T18:51:01.645" v="18205"/>
        <pc:sldMkLst>
          <pc:docMk/>
          <pc:sldMk cId="1688213243" sldId="278"/>
        </pc:sldMkLst>
        <pc:spChg chg="add del">
          <ac:chgData name="Mukherjee, Kunal" userId="0fdc67b5-d60e-40b9-987e-2d0ef7c90e32" providerId="ADAL" clId="{B922A0DA-A295-42A1-85BB-378997EC678E}" dt="2022-04-10T18:51:01.645" v="18205"/>
          <ac:spMkLst>
            <pc:docMk/>
            <pc:sldMk cId="1688213243" sldId="278"/>
            <ac:spMk id="10" creationId="{743AA782-23D1-4521-8CAD-47662984AA08}"/>
          </ac:spMkLst>
        </pc:spChg>
        <pc:spChg chg="add del">
          <ac:chgData name="Mukherjee, Kunal" userId="0fdc67b5-d60e-40b9-987e-2d0ef7c90e32" providerId="ADAL" clId="{B922A0DA-A295-42A1-85BB-378997EC678E}" dt="2022-04-10T18:51:01.645" v="18205"/>
          <ac:spMkLst>
            <pc:docMk/>
            <pc:sldMk cId="1688213243" sldId="278"/>
            <ac:spMk id="12" creationId="{71877DBC-BB60-40F0-AC93-2ACDBAAE60CE}"/>
          </ac:spMkLst>
        </pc:sp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2837588910" sldId="279"/>
        </pc:sldMkLst>
      </pc:sldChg>
      <pc:sldChg chg="modSp new add del mod">
        <pc:chgData name="Mukherjee, Kunal" userId="0fdc67b5-d60e-40b9-987e-2d0ef7c90e32" providerId="ADAL" clId="{B922A0DA-A295-42A1-85BB-378997EC678E}" dt="2022-04-10T18:51:04.897" v="18207" actId="14100"/>
        <pc:sldMkLst>
          <pc:docMk/>
          <pc:sldMk cId="3026757480" sldId="279"/>
        </pc:sldMkLst>
        <pc:spChg chg="mod">
          <ac:chgData name="Mukherjee, Kunal" userId="0fdc67b5-d60e-40b9-987e-2d0ef7c90e32" providerId="ADAL" clId="{B922A0DA-A295-42A1-85BB-378997EC678E}" dt="2022-04-10T18:35:57.327" v="17799" actId="403"/>
          <ac:spMkLst>
            <pc:docMk/>
            <pc:sldMk cId="3026757480" sldId="279"/>
            <ac:spMk id="2" creationId="{CDBAFE8E-A430-469C-9A3B-1FC54EDFC261}"/>
          </ac:spMkLst>
        </pc:spChg>
        <pc:spChg chg="mod">
          <ac:chgData name="Mukherjee, Kunal" userId="0fdc67b5-d60e-40b9-987e-2d0ef7c90e32" providerId="ADAL" clId="{B922A0DA-A295-42A1-85BB-378997EC678E}" dt="2022-04-10T18:51:04.897" v="18207" actId="14100"/>
          <ac:spMkLst>
            <pc:docMk/>
            <pc:sldMk cId="3026757480" sldId="279"/>
            <ac:spMk id="3" creationId="{73B58D27-655A-45B3-AE35-10BF5AC19827}"/>
          </ac:spMkLst>
        </pc:spChg>
      </pc:sldChg>
      <pc:sldChg chg="addSp delSp modSp new mod setBg">
        <pc:chgData name="Mukherjee, Kunal" userId="0fdc67b5-d60e-40b9-987e-2d0ef7c90e32" providerId="ADAL" clId="{B922A0DA-A295-42A1-85BB-378997EC678E}" dt="2022-04-16T17:13:34.418" v="23211" actId="14100"/>
        <pc:sldMkLst>
          <pc:docMk/>
          <pc:sldMk cId="1838513607" sldId="280"/>
        </pc:sldMkLst>
        <pc:spChg chg="mod">
          <ac:chgData name="Mukherjee, Kunal" userId="0fdc67b5-d60e-40b9-987e-2d0ef7c90e32" providerId="ADAL" clId="{B922A0DA-A295-42A1-85BB-378997EC678E}" dt="2022-04-16T16:37:14.850" v="22253" actId="14100"/>
          <ac:spMkLst>
            <pc:docMk/>
            <pc:sldMk cId="1838513607" sldId="280"/>
            <ac:spMk id="2" creationId="{AEE4FDD4-C749-4AC7-890E-21763AB205E5}"/>
          </ac:spMkLst>
        </pc:spChg>
        <pc:spChg chg="mod">
          <ac:chgData name="Mukherjee, Kunal" userId="0fdc67b5-d60e-40b9-987e-2d0ef7c90e32" providerId="ADAL" clId="{B922A0DA-A295-42A1-85BB-378997EC678E}" dt="2022-04-16T17:13:34.418" v="23211" actId="14100"/>
          <ac:spMkLst>
            <pc:docMk/>
            <pc:sldMk cId="1838513607" sldId="280"/>
            <ac:spMk id="3" creationId="{4EE054A8-ADDF-4C41-A724-C89340AFEE20}"/>
          </ac:spMkLst>
        </pc:spChg>
        <pc:spChg chg="add">
          <ac:chgData name="Mukherjee, Kunal" userId="0fdc67b5-d60e-40b9-987e-2d0ef7c90e32" providerId="ADAL" clId="{B922A0DA-A295-42A1-85BB-378997EC678E}" dt="2022-04-16T16:35:01.974" v="22237" actId="26606"/>
          <ac:spMkLst>
            <pc:docMk/>
            <pc:sldMk cId="1838513607" sldId="280"/>
            <ac:spMk id="71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16T16:35:01.974" v="22237" actId="26606"/>
          <ac:spMkLst>
            <pc:docMk/>
            <pc:sldMk cId="1838513607" sldId="280"/>
            <ac:spMk id="73" creationId="{CD8B4F24-440B-49E9-B85D-733523DC064B}"/>
          </ac:spMkLst>
        </pc:spChg>
        <pc:picChg chg="add del mod">
          <ac:chgData name="Mukherjee, Kunal" userId="0fdc67b5-d60e-40b9-987e-2d0ef7c90e32" providerId="ADAL" clId="{B922A0DA-A295-42A1-85BB-378997EC678E}" dt="2022-04-16T17:11:51.003" v="23086" actId="21"/>
          <ac:picMkLst>
            <pc:docMk/>
            <pc:sldMk cId="1838513607" sldId="280"/>
            <ac:picMk id="1026" creationId="{FD1D0852-813A-4145-AB72-45CD9301206B}"/>
          </ac:picMkLst>
        </pc:picChg>
      </pc:sldChg>
      <pc:sldChg chg="modSp new mod ord">
        <pc:chgData name="Mukherjee, Kunal" userId="0fdc67b5-d60e-40b9-987e-2d0ef7c90e32" providerId="ADAL" clId="{B922A0DA-A295-42A1-85BB-378997EC678E}" dt="2022-04-10T11:00:08.862" v="9625" actId="13926"/>
        <pc:sldMkLst>
          <pc:docMk/>
          <pc:sldMk cId="2052577728" sldId="281"/>
        </pc:sldMkLst>
        <pc:spChg chg="mod">
          <ac:chgData name="Mukherjee, Kunal" userId="0fdc67b5-d60e-40b9-987e-2d0ef7c90e32" providerId="ADAL" clId="{B922A0DA-A295-42A1-85BB-378997EC678E}" dt="2022-04-10T10:23:18.183" v="8156" actId="113"/>
          <ac:spMkLst>
            <pc:docMk/>
            <pc:sldMk cId="2052577728" sldId="281"/>
            <ac:spMk id="2" creationId="{1E3F47BC-9C00-4F6F-A577-3D5DCE443E65}"/>
          </ac:spMkLst>
        </pc:spChg>
        <pc:spChg chg="mod">
          <ac:chgData name="Mukherjee, Kunal" userId="0fdc67b5-d60e-40b9-987e-2d0ef7c90e32" providerId="ADAL" clId="{B922A0DA-A295-42A1-85BB-378997EC678E}" dt="2022-04-10T11:00:08.862" v="9625" actId="13926"/>
          <ac:spMkLst>
            <pc:docMk/>
            <pc:sldMk cId="2052577728" sldId="281"/>
            <ac:spMk id="3" creationId="{3312DB98-A342-464F-BCE1-F132EEF85EB8}"/>
          </ac:spMkLst>
        </pc:spChg>
      </pc:sldChg>
      <pc:sldChg chg="addSp modSp new mod setBg">
        <pc:chgData name="Mukherjee, Kunal" userId="0fdc67b5-d60e-40b9-987e-2d0ef7c90e32" providerId="ADAL" clId="{B922A0DA-A295-42A1-85BB-378997EC678E}" dt="2022-04-19T06:19:09.279" v="24960" actId="20577"/>
        <pc:sldMkLst>
          <pc:docMk/>
          <pc:sldMk cId="3975894857" sldId="282"/>
        </pc:sldMkLst>
        <pc:spChg chg="mod">
          <ac:chgData name="Mukherjee, Kunal" userId="0fdc67b5-d60e-40b9-987e-2d0ef7c90e32" providerId="ADAL" clId="{B922A0DA-A295-42A1-85BB-378997EC678E}" dt="2022-04-10T10:46:21.943" v="8963" actId="1076"/>
          <ac:spMkLst>
            <pc:docMk/>
            <pc:sldMk cId="3975894857" sldId="282"/>
            <ac:spMk id="2" creationId="{880ACA0B-BB17-451D-AC1E-22A1CF8FF904}"/>
          </ac:spMkLst>
        </pc:spChg>
        <pc:spChg chg="mod">
          <ac:chgData name="Mukherjee, Kunal" userId="0fdc67b5-d60e-40b9-987e-2d0ef7c90e32" providerId="ADAL" clId="{B922A0DA-A295-42A1-85BB-378997EC678E}" dt="2022-04-19T06:19:09.279" v="24960" actId="20577"/>
          <ac:spMkLst>
            <pc:docMk/>
            <pc:sldMk cId="3975894857" sldId="282"/>
            <ac:spMk id="3" creationId="{09987632-DF85-479D-8225-E94D5D61A43C}"/>
          </ac:spMkLst>
        </pc:spChg>
        <pc:spChg chg="add">
          <ac:chgData name="Mukherjee, Kunal" userId="0fdc67b5-d60e-40b9-987e-2d0ef7c90e32" providerId="ADAL" clId="{B922A0DA-A295-42A1-85BB-378997EC678E}" dt="2022-04-10T10:44:20.239" v="8759" actId="26606"/>
          <ac:spMkLst>
            <pc:docMk/>
            <pc:sldMk cId="3975894857" sldId="282"/>
            <ac:spMk id="10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10T10:44:20.239" v="8759" actId="26606"/>
          <ac:spMkLst>
            <pc:docMk/>
            <pc:sldMk cId="3975894857" sldId="282"/>
            <ac:spMk id="12" creationId="{CD8B4F24-440B-49E9-B85D-733523DC064B}"/>
          </ac:spMkLst>
        </pc:spChg>
        <pc:picChg chg="add mod">
          <ac:chgData name="Mukherjee, Kunal" userId="0fdc67b5-d60e-40b9-987e-2d0ef7c90e32" providerId="ADAL" clId="{B922A0DA-A295-42A1-85BB-378997EC678E}" dt="2022-04-10T10:46:12.470" v="8962" actId="1076"/>
          <ac:picMkLst>
            <pc:docMk/>
            <pc:sldMk cId="3975894857" sldId="282"/>
            <ac:picMk id="5" creationId="{D311254A-006C-45CF-B1F4-9A27C66964F6}"/>
          </ac:picMkLst>
        </pc:picChg>
      </pc:sldChg>
      <pc:sldChg chg="new del">
        <pc:chgData name="Mukherjee, Kunal" userId="0fdc67b5-d60e-40b9-987e-2d0ef7c90e32" providerId="ADAL" clId="{B922A0DA-A295-42A1-85BB-378997EC678E}" dt="2022-04-09T09:26:29.102" v="5932" actId="2696"/>
        <pc:sldMkLst>
          <pc:docMk/>
          <pc:sldMk cId="2335119952" sldId="283"/>
        </pc:sldMkLst>
      </pc:sldChg>
      <pc:sldChg chg="addSp modSp new mod setBg">
        <pc:chgData name="Mukherjee, Kunal" userId="0fdc67b5-d60e-40b9-987e-2d0ef7c90e32" providerId="ADAL" clId="{B922A0DA-A295-42A1-85BB-378997EC678E}" dt="2022-04-16T15:11:37.329" v="21011" actId="1076"/>
        <pc:sldMkLst>
          <pc:docMk/>
          <pc:sldMk cId="3362382775" sldId="283"/>
        </pc:sldMkLst>
        <pc:spChg chg="mod">
          <ac:chgData name="Mukherjee, Kunal" userId="0fdc67b5-d60e-40b9-987e-2d0ef7c90e32" providerId="ADAL" clId="{B922A0DA-A295-42A1-85BB-378997EC678E}" dt="2022-04-16T14:54:58.010" v="20256" actId="27636"/>
          <ac:spMkLst>
            <pc:docMk/>
            <pc:sldMk cId="3362382775" sldId="283"/>
            <ac:spMk id="2" creationId="{52EAC0B0-AF7C-4942-802B-7D035D6AE0E0}"/>
          </ac:spMkLst>
        </pc:spChg>
        <pc:spChg chg="mod">
          <ac:chgData name="Mukherjee, Kunal" userId="0fdc67b5-d60e-40b9-987e-2d0ef7c90e32" providerId="ADAL" clId="{B922A0DA-A295-42A1-85BB-378997EC678E}" dt="2022-04-16T15:10:04.355" v="20999" actId="13926"/>
          <ac:spMkLst>
            <pc:docMk/>
            <pc:sldMk cId="3362382775" sldId="283"/>
            <ac:spMk id="3" creationId="{2586BD2C-4927-40AC-8201-6FAFEAD085A0}"/>
          </ac:spMkLst>
        </pc:spChg>
        <pc:spChg chg="add">
          <ac:chgData name="Mukherjee, Kunal" userId="0fdc67b5-d60e-40b9-987e-2d0ef7c90e32" providerId="ADAL" clId="{B922A0DA-A295-42A1-85BB-378997EC678E}" dt="2022-04-16T14:54:37.847" v="20242" actId="26606"/>
          <ac:spMkLst>
            <pc:docMk/>
            <pc:sldMk cId="3362382775" sldId="283"/>
            <ac:spMk id="10" creationId="{2B97F24A-32CE-4C1C-A50D-3016B394DCFB}"/>
          </ac:spMkLst>
        </pc:spChg>
        <pc:spChg chg="add">
          <ac:chgData name="Mukherjee, Kunal" userId="0fdc67b5-d60e-40b9-987e-2d0ef7c90e32" providerId="ADAL" clId="{B922A0DA-A295-42A1-85BB-378997EC678E}" dt="2022-04-16T14:54:37.847" v="20242" actId="26606"/>
          <ac:spMkLst>
            <pc:docMk/>
            <pc:sldMk cId="3362382775" sldId="283"/>
            <ac:spMk id="12" creationId="{6357EC4F-235E-4222-A36F-C7878ACE37F2}"/>
          </ac:spMkLst>
        </pc:spChg>
        <pc:picChg chg="add mod">
          <ac:chgData name="Mukherjee, Kunal" userId="0fdc67b5-d60e-40b9-987e-2d0ef7c90e32" providerId="ADAL" clId="{B922A0DA-A295-42A1-85BB-378997EC678E}" dt="2022-04-16T15:11:37.329" v="21011" actId="1076"/>
          <ac:picMkLst>
            <pc:docMk/>
            <pc:sldMk cId="3362382775" sldId="283"/>
            <ac:picMk id="5" creationId="{C860DB74-90FD-4CED-877E-5844415CFAA4}"/>
          </ac:picMkLst>
        </pc:picChg>
      </pc:sldChg>
      <pc:sldChg chg="addSp delSp modSp new mod">
        <pc:chgData name="Mukherjee, Kunal" userId="0fdc67b5-d60e-40b9-987e-2d0ef7c90e32" providerId="ADAL" clId="{B922A0DA-A295-42A1-85BB-378997EC678E}" dt="2022-04-16T17:11:31.061" v="23085" actId="14100"/>
        <pc:sldMkLst>
          <pc:docMk/>
          <pc:sldMk cId="3603769467" sldId="284"/>
        </pc:sldMkLst>
        <pc:spChg chg="del">
          <ac:chgData name="Mukherjee, Kunal" userId="0fdc67b5-d60e-40b9-987e-2d0ef7c90e32" providerId="ADAL" clId="{B922A0DA-A295-42A1-85BB-378997EC678E}" dt="2022-04-16T16:53:41.615" v="22845" actId="478"/>
          <ac:spMkLst>
            <pc:docMk/>
            <pc:sldMk cId="3603769467" sldId="284"/>
            <ac:spMk id="2" creationId="{4D432020-EDEB-4787-8756-14E50E54968B}"/>
          </ac:spMkLst>
        </pc:spChg>
        <pc:spChg chg="del">
          <ac:chgData name="Mukherjee, Kunal" userId="0fdc67b5-d60e-40b9-987e-2d0ef7c90e32" providerId="ADAL" clId="{B922A0DA-A295-42A1-85BB-378997EC678E}" dt="2022-04-16T16:53:43.439" v="22846" actId="478"/>
          <ac:spMkLst>
            <pc:docMk/>
            <pc:sldMk cId="3603769467" sldId="284"/>
            <ac:spMk id="3" creationId="{7928EDF6-BAC1-4426-982A-9405A90B4049}"/>
          </ac:spMkLst>
        </pc:spChg>
        <pc:spChg chg="add mod">
          <ac:chgData name="Mukherjee, Kunal" userId="0fdc67b5-d60e-40b9-987e-2d0ef7c90e32" providerId="ADAL" clId="{B922A0DA-A295-42A1-85BB-378997EC678E}" dt="2022-04-16T16:57:58.319" v="22969" actId="113"/>
          <ac:spMkLst>
            <pc:docMk/>
            <pc:sldMk cId="3603769467" sldId="284"/>
            <ac:spMk id="4" creationId="{612033BD-56CE-4F08-BBDA-BBDB53DEE406}"/>
          </ac:spMkLst>
        </pc:spChg>
        <pc:spChg chg="add mod">
          <ac:chgData name="Mukherjee, Kunal" userId="0fdc67b5-d60e-40b9-987e-2d0ef7c90e32" providerId="ADAL" clId="{B922A0DA-A295-42A1-85BB-378997EC678E}" dt="2022-04-16T16:58:00.796" v="22970" actId="113"/>
          <ac:spMkLst>
            <pc:docMk/>
            <pc:sldMk cId="3603769467" sldId="284"/>
            <ac:spMk id="5" creationId="{450F8F86-29F2-4F7F-A28C-B77EDDF4BFE6}"/>
          </ac:spMkLst>
        </pc:spChg>
        <pc:spChg chg="add mod">
          <ac:chgData name="Mukherjee, Kunal" userId="0fdc67b5-d60e-40b9-987e-2d0ef7c90e32" providerId="ADAL" clId="{B922A0DA-A295-42A1-85BB-378997EC678E}" dt="2022-04-16T17:11:02.717" v="23082" actId="1076"/>
          <ac:spMkLst>
            <pc:docMk/>
            <pc:sldMk cId="3603769467" sldId="284"/>
            <ac:spMk id="6" creationId="{AD5956AB-A8F1-494D-A089-6BD193CC0ACA}"/>
          </ac:spMkLst>
        </pc:spChg>
        <pc:spChg chg="add mod">
          <ac:chgData name="Mukherjee, Kunal" userId="0fdc67b5-d60e-40b9-987e-2d0ef7c90e32" providerId="ADAL" clId="{B922A0DA-A295-42A1-85BB-378997EC678E}" dt="2022-04-16T17:01:25.391" v="23073" actId="1076"/>
          <ac:spMkLst>
            <pc:docMk/>
            <pc:sldMk cId="3603769467" sldId="284"/>
            <ac:spMk id="7" creationId="{20D9953B-4EF0-48FB-9FF0-7585109ACA70}"/>
          </ac:spMkLst>
        </pc:spChg>
        <pc:spChg chg="add mod">
          <ac:chgData name="Mukherjee, Kunal" userId="0fdc67b5-d60e-40b9-987e-2d0ef7c90e32" providerId="ADAL" clId="{B922A0DA-A295-42A1-85BB-378997EC678E}" dt="2022-04-16T17:01:36.943" v="23077" actId="1076"/>
          <ac:spMkLst>
            <pc:docMk/>
            <pc:sldMk cId="3603769467" sldId="284"/>
            <ac:spMk id="8" creationId="{CFD5E558-BCD8-4D18-9AC1-B4D549BB5BF7}"/>
          </ac:spMkLst>
        </pc:spChg>
        <pc:spChg chg="add mod">
          <ac:chgData name="Mukherjee, Kunal" userId="0fdc67b5-d60e-40b9-987e-2d0ef7c90e32" providerId="ADAL" clId="{B922A0DA-A295-42A1-85BB-378997EC678E}" dt="2022-04-16T17:11:16.163" v="23084" actId="1076"/>
          <ac:spMkLst>
            <pc:docMk/>
            <pc:sldMk cId="3603769467" sldId="284"/>
            <ac:spMk id="9" creationId="{8E165EB7-CEAD-4232-ADDA-02349997DA05}"/>
          </ac:spMkLst>
        </pc:spChg>
        <pc:picChg chg="add mod">
          <ac:chgData name="Mukherjee, Kunal" userId="0fdc67b5-d60e-40b9-987e-2d0ef7c90e32" providerId="ADAL" clId="{B922A0DA-A295-42A1-85BB-378997EC678E}" dt="2022-04-16T16:54:21.170" v="22849" actId="1076"/>
          <ac:picMkLst>
            <pc:docMk/>
            <pc:sldMk cId="3603769467" sldId="284"/>
            <ac:picMk id="2050" creationId="{DB1E88DA-4B62-453B-BA41-0C0D992ADD5E}"/>
          </ac:picMkLst>
        </pc:picChg>
        <pc:picChg chg="add mod">
          <ac:chgData name="Mukherjee, Kunal" userId="0fdc67b5-d60e-40b9-987e-2d0ef7c90e32" providerId="ADAL" clId="{B922A0DA-A295-42A1-85BB-378997EC678E}" dt="2022-04-16T17:01:32.215" v="23076" actId="1076"/>
          <ac:picMkLst>
            <pc:docMk/>
            <pc:sldMk cId="3603769467" sldId="284"/>
            <ac:picMk id="2052" creationId="{D4FC1ECA-F5F8-4BA9-BBBE-F175533F534B}"/>
          </ac:picMkLst>
        </pc:picChg>
        <pc:picChg chg="add mod">
          <ac:chgData name="Mukherjee, Kunal" userId="0fdc67b5-d60e-40b9-987e-2d0ef7c90e32" providerId="ADAL" clId="{B922A0DA-A295-42A1-85BB-378997EC678E}" dt="2022-04-16T17:10:56.996" v="23081" actId="1076"/>
          <ac:picMkLst>
            <pc:docMk/>
            <pc:sldMk cId="3603769467" sldId="284"/>
            <ac:picMk id="2054" creationId="{8FA6BEDC-3964-40C1-99AE-A1654604CDCA}"/>
          </ac:picMkLst>
        </pc:picChg>
        <pc:picChg chg="add mod">
          <ac:chgData name="Mukherjee, Kunal" userId="0fdc67b5-d60e-40b9-987e-2d0ef7c90e32" providerId="ADAL" clId="{B922A0DA-A295-42A1-85BB-378997EC678E}" dt="2022-04-16T17:11:31.061" v="23085" actId="14100"/>
          <ac:picMkLst>
            <pc:docMk/>
            <pc:sldMk cId="3603769467" sldId="284"/>
            <ac:picMk id="2056" creationId="{AA846129-D64E-4158-BD9F-C6BDA33B27AE}"/>
          </ac:picMkLst>
        </pc:picChg>
        <pc:picChg chg="add del">
          <ac:chgData name="Mukherjee, Kunal" userId="0fdc67b5-d60e-40b9-987e-2d0ef7c90e32" providerId="ADAL" clId="{B922A0DA-A295-42A1-85BB-378997EC678E}" dt="2022-04-16T16:58:28.565" v="22998"/>
          <ac:picMkLst>
            <pc:docMk/>
            <pc:sldMk cId="3603769467" sldId="284"/>
            <ac:picMk id="2058" creationId="{DCDC9E9F-2AFA-4F82-AA7F-EAB01B546062}"/>
          </ac:picMkLst>
        </pc:picChg>
        <pc:picChg chg="add mod">
          <ac:chgData name="Mukherjee, Kunal" userId="0fdc67b5-d60e-40b9-987e-2d0ef7c90e32" providerId="ADAL" clId="{B922A0DA-A295-42A1-85BB-378997EC678E}" dt="2022-04-16T17:01:48.062" v="23080" actId="1076"/>
          <ac:picMkLst>
            <pc:docMk/>
            <pc:sldMk cId="3603769467" sldId="284"/>
            <ac:picMk id="2060" creationId="{C32122F1-5368-4AC6-9ACC-D090B8AA7EC6}"/>
          </ac:picMkLst>
        </pc:picChg>
        <pc:picChg chg="add mod">
          <ac:chgData name="Mukherjee, Kunal" userId="0fdc67b5-d60e-40b9-987e-2d0ef7c90e32" providerId="ADAL" clId="{B922A0DA-A295-42A1-85BB-378997EC678E}" dt="2022-04-16T17:11:12.587" v="23083" actId="1076"/>
          <ac:picMkLst>
            <pc:docMk/>
            <pc:sldMk cId="3603769467" sldId="284"/>
            <ac:picMk id="2062" creationId="{A4FCD62F-1EEB-4084-9F0E-CE090C0F88DD}"/>
          </ac:picMkLst>
        </pc:picChg>
        <pc:picChg chg="add del">
          <ac:chgData name="Mukherjee, Kunal" userId="0fdc67b5-d60e-40b9-987e-2d0ef7c90e32" providerId="ADAL" clId="{B922A0DA-A295-42A1-85BB-378997EC678E}" dt="2022-04-16T17:01:07.769" v="23070"/>
          <ac:picMkLst>
            <pc:docMk/>
            <pc:sldMk cId="3603769467" sldId="284"/>
            <ac:picMk id="2064" creationId="{C0BF9946-1C44-44CD-828E-2D70BFC7EBA9}"/>
          </ac:picMkLst>
        </pc:picChg>
      </pc:sldChg>
      <pc:sldChg chg="addSp modSp new mod setBg">
        <pc:chgData name="Mukherjee, Kunal" userId="0fdc67b5-d60e-40b9-987e-2d0ef7c90e32" providerId="ADAL" clId="{B922A0DA-A295-42A1-85BB-378997EC678E}" dt="2022-04-16T17:26:59.551" v="23916" actId="20577"/>
        <pc:sldMkLst>
          <pc:docMk/>
          <pc:sldMk cId="234101080" sldId="285"/>
        </pc:sldMkLst>
        <pc:spChg chg="mod">
          <ac:chgData name="Mukherjee, Kunal" userId="0fdc67b5-d60e-40b9-987e-2d0ef7c90e32" providerId="ADAL" clId="{B922A0DA-A295-42A1-85BB-378997EC678E}" dt="2022-04-16T17:15:28.327" v="23309" actId="404"/>
          <ac:spMkLst>
            <pc:docMk/>
            <pc:sldMk cId="234101080" sldId="285"/>
            <ac:spMk id="2" creationId="{8DC4BFCF-1E58-4054-BC6B-693128E43CF0}"/>
          </ac:spMkLst>
        </pc:spChg>
        <pc:spChg chg="mod">
          <ac:chgData name="Mukherjee, Kunal" userId="0fdc67b5-d60e-40b9-987e-2d0ef7c90e32" providerId="ADAL" clId="{B922A0DA-A295-42A1-85BB-378997EC678E}" dt="2022-04-16T17:26:59.551" v="23916" actId="20577"/>
          <ac:spMkLst>
            <pc:docMk/>
            <pc:sldMk cId="234101080" sldId="285"/>
            <ac:spMk id="3" creationId="{533C1CA1-C6A7-492E-A6F1-87B860601A09}"/>
          </ac:spMkLst>
        </pc:spChg>
        <pc:spChg chg="add">
          <ac:chgData name="Mukherjee, Kunal" userId="0fdc67b5-d60e-40b9-987e-2d0ef7c90e32" providerId="ADAL" clId="{B922A0DA-A295-42A1-85BB-378997EC678E}" dt="2022-04-16T17:15:10.057" v="23296" actId="26606"/>
          <ac:spMkLst>
            <pc:docMk/>
            <pc:sldMk cId="234101080" sldId="285"/>
            <ac:spMk id="71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6T17:15:10.057" v="23296" actId="26606"/>
          <ac:spMkLst>
            <pc:docMk/>
            <pc:sldMk cId="234101080" sldId="285"/>
            <ac:spMk id="73" creationId="{71877DBC-BB60-40F0-AC93-2ACDBAAE60CE}"/>
          </ac:spMkLst>
        </pc:spChg>
        <pc:picChg chg="add mod">
          <ac:chgData name="Mukherjee, Kunal" userId="0fdc67b5-d60e-40b9-987e-2d0ef7c90e32" providerId="ADAL" clId="{B922A0DA-A295-42A1-85BB-378997EC678E}" dt="2022-04-16T17:21:21.863" v="23835" actId="1076"/>
          <ac:picMkLst>
            <pc:docMk/>
            <pc:sldMk cId="234101080" sldId="285"/>
            <ac:picMk id="3074" creationId="{7A08D82F-6D0C-4588-8E85-0A8553CCB547}"/>
          </ac:picMkLst>
        </pc:picChg>
      </pc:sldChg>
      <pc:sldChg chg="addSp delSp modSp new del mod setBg setClrOvrMap">
        <pc:chgData name="Mukherjee, Kunal" userId="0fdc67b5-d60e-40b9-987e-2d0ef7c90e32" providerId="ADAL" clId="{B922A0DA-A295-42A1-85BB-378997EC678E}" dt="2022-04-10T09:05:54.294" v="6833" actId="2696"/>
        <pc:sldMkLst>
          <pc:docMk/>
          <pc:sldMk cId="2891258293" sldId="286"/>
        </pc:sldMkLst>
        <pc:spChg chg="mod ord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2" creationId="{F63671D7-2618-476A-B878-766AC669F99D}"/>
          </ac:spMkLst>
        </pc:spChg>
        <pc:spChg chg="mod ord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3" creationId="{9435BD76-1251-47F1-8074-E3E947CD62EA}"/>
          </ac:spMkLst>
        </pc:spChg>
        <pc:spChg chg="add del">
          <ac:chgData name="Mukherjee, Kunal" userId="0fdc67b5-d60e-40b9-987e-2d0ef7c90e32" providerId="ADAL" clId="{B922A0DA-A295-42A1-85BB-378997EC678E}" dt="2022-04-10T08:59:39.599" v="6790" actId="26606"/>
          <ac:spMkLst>
            <pc:docMk/>
            <pc:sldMk cId="2891258293" sldId="286"/>
            <ac:spMk id="14" creationId="{85C987D2-7173-4E3E-8050-66B337EE3B32}"/>
          </ac:spMkLst>
        </pc:spChg>
        <pc:spChg chg="add del">
          <ac:chgData name="Mukherjee, Kunal" userId="0fdc67b5-d60e-40b9-987e-2d0ef7c90e32" providerId="ADAL" clId="{B922A0DA-A295-42A1-85BB-378997EC678E}" dt="2022-04-10T08:59:39.599" v="6790" actId="26606"/>
          <ac:spMkLst>
            <pc:docMk/>
            <pc:sldMk cId="2891258293" sldId="286"/>
            <ac:spMk id="16" creationId="{C2BE09AA-2EBF-4AE1-A44F-00DE1F46000C}"/>
          </ac:spMkLst>
        </pc:spChg>
        <pc:spChg chg="add del">
          <ac:chgData name="Mukherjee, Kunal" userId="0fdc67b5-d60e-40b9-987e-2d0ef7c90e32" providerId="ADAL" clId="{B922A0DA-A295-42A1-85BB-378997EC678E}" dt="2022-04-10T08:59:39.599" v="6790" actId="26606"/>
          <ac:spMkLst>
            <pc:docMk/>
            <pc:sldMk cId="2891258293" sldId="286"/>
            <ac:spMk id="18" creationId="{12CBB1B2-298B-4D88-B306-3976FCDF1E48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23" creationId="{66F27278-DFD8-4200-A2A2-F0A6391007F4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25" creationId="{A8D67904-06B0-470A-AE78-4A6201476CF7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27" creationId="{06E31665-19A0-4E95-B134-2ED00D2496DD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29" creationId="{28C04451-D4E5-4637-BE23-6DEB9B45A3CC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31" creationId="{F456B73C-536A-4A93-A98E-D64531295E54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33" creationId="{7E099ED9-A734-430F-BD23-B635E6BC9160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35" creationId="{8123F86D-9EA2-4948-8D9A-1FFD4DD4B3BD}"/>
          </ac:spMkLst>
        </pc:spChg>
        <pc:spChg chg="add del">
          <ac:chgData name="Mukherjee, Kunal" userId="0fdc67b5-d60e-40b9-987e-2d0ef7c90e32" providerId="ADAL" clId="{B922A0DA-A295-42A1-85BB-378997EC678E}" dt="2022-04-10T08:59:20.567" v="6779" actId="26606"/>
          <ac:spMkLst>
            <pc:docMk/>
            <pc:sldMk cId="2891258293" sldId="286"/>
            <ac:spMk id="37" creationId="{201F16FD-5C30-46D8-A7DE-FA937A2F2F7F}"/>
          </ac:spMkLst>
        </pc:spChg>
        <pc:spChg chg="add del">
          <ac:chgData name="Mukherjee, Kunal" userId="0fdc67b5-d60e-40b9-987e-2d0ef7c90e32" providerId="ADAL" clId="{B922A0DA-A295-42A1-85BB-378997EC678E}" dt="2022-04-10T08:59:21.573" v="6781" actId="26606"/>
          <ac:spMkLst>
            <pc:docMk/>
            <pc:sldMk cId="2891258293" sldId="286"/>
            <ac:spMk id="39" creationId="{4E8F40FE-293C-453F-B8A6-4278993567DF}"/>
          </ac:spMkLst>
        </pc:spChg>
        <pc:spChg chg="add del">
          <ac:chgData name="Mukherjee, Kunal" userId="0fdc67b5-d60e-40b9-987e-2d0ef7c90e32" providerId="ADAL" clId="{B922A0DA-A295-42A1-85BB-378997EC678E}" dt="2022-04-10T08:59:21.573" v="6781" actId="26606"/>
          <ac:spMkLst>
            <pc:docMk/>
            <pc:sldMk cId="2891258293" sldId="286"/>
            <ac:spMk id="40" creationId="{481EABE0-FA8E-49A5-A966-F0539111C953}"/>
          </ac:spMkLst>
        </pc:spChg>
        <pc:spChg chg="add del">
          <ac:chgData name="Mukherjee, Kunal" userId="0fdc67b5-d60e-40b9-987e-2d0ef7c90e32" providerId="ADAL" clId="{B922A0DA-A295-42A1-85BB-378997EC678E}" dt="2022-04-10T08:59:21.573" v="6781" actId="26606"/>
          <ac:spMkLst>
            <pc:docMk/>
            <pc:sldMk cId="2891258293" sldId="286"/>
            <ac:spMk id="41" creationId="{56A3E26D-73B1-468C-B97B-BC1815959759}"/>
          </ac:spMkLst>
        </pc:spChg>
        <pc:spChg chg="add del">
          <ac:chgData name="Mukherjee, Kunal" userId="0fdc67b5-d60e-40b9-987e-2d0ef7c90e32" providerId="ADAL" clId="{B922A0DA-A295-42A1-85BB-378997EC678E}" dt="2022-04-10T08:59:26.006" v="6783" actId="26606"/>
          <ac:spMkLst>
            <pc:docMk/>
            <pc:sldMk cId="2891258293" sldId="286"/>
            <ac:spMk id="43" creationId="{98135EBA-B3A3-4F88-BCB1-D0C8E63F47CA}"/>
          </ac:spMkLst>
        </pc:spChg>
        <pc:spChg chg="add del">
          <ac:chgData name="Mukherjee, Kunal" userId="0fdc67b5-d60e-40b9-987e-2d0ef7c90e32" providerId="ADAL" clId="{B922A0DA-A295-42A1-85BB-378997EC678E}" dt="2022-04-10T08:59:37.040" v="6785" actId="26606"/>
          <ac:spMkLst>
            <pc:docMk/>
            <pc:sldMk cId="2891258293" sldId="286"/>
            <ac:spMk id="46" creationId="{D1C26593-9A51-48FE-9FA2-A9052E57F390}"/>
          </ac:spMkLst>
        </pc:spChg>
        <pc:spChg chg="add del">
          <ac:chgData name="Mukherjee, Kunal" userId="0fdc67b5-d60e-40b9-987e-2d0ef7c90e32" providerId="ADAL" clId="{B922A0DA-A295-42A1-85BB-378997EC678E}" dt="2022-04-10T08:59:37.040" v="6785" actId="26606"/>
          <ac:spMkLst>
            <pc:docMk/>
            <pc:sldMk cId="2891258293" sldId="286"/>
            <ac:spMk id="47" creationId="{B9D473B1-934D-4F2D-AC4B-5BFB4BAC5DCD}"/>
          </ac:spMkLst>
        </pc:spChg>
        <pc:spChg chg="add del">
          <ac:chgData name="Mukherjee, Kunal" userId="0fdc67b5-d60e-40b9-987e-2d0ef7c90e32" providerId="ADAL" clId="{B922A0DA-A295-42A1-85BB-378997EC678E}" dt="2022-04-10T08:59:37.040" v="6785" actId="26606"/>
          <ac:spMkLst>
            <pc:docMk/>
            <pc:sldMk cId="2891258293" sldId="286"/>
            <ac:spMk id="48" creationId="{CDE3C03E-D949-4F50-AAFA-3278B2212124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0" creationId="{66F27278-DFD8-4200-A2A2-F0A6391007F4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1" creationId="{A8D67904-06B0-470A-AE78-4A6201476CF7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2" creationId="{06E31665-19A0-4E95-B134-2ED00D2496DD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3" creationId="{28C04451-D4E5-4637-BE23-6DEB9B45A3CC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4" creationId="{F456B73C-536A-4A93-A98E-D64531295E54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5" creationId="{7E099ED9-A734-430F-BD23-B635E6BC9160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6" creationId="{8123F86D-9EA2-4948-8D9A-1FFD4DD4B3BD}"/>
          </ac:spMkLst>
        </pc:spChg>
        <pc:spChg chg="add del">
          <ac:chgData name="Mukherjee, Kunal" userId="0fdc67b5-d60e-40b9-987e-2d0ef7c90e32" providerId="ADAL" clId="{B922A0DA-A295-42A1-85BB-378997EC678E}" dt="2022-04-10T08:59:37.611" v="6787" actId="26606"/>
          <ac:spMkLst>
            <pc:docMk/>
            <pc:sldMk cId="2891258293" sldId="286"/>
            <ac:spMk id="57" creationId="{201F16FD-5C30-46D8-A7DE-FA937A2F2F7F}"/>
          </ac:spMkLst>
        </pc:spChg>
        <pc:spChg chg="add del">
          <ac:chgData name="Mukherjee, Kunal" userId="0fdc67b5-d60e-40b9-987e-2d0ef7c90e32" providerId="ADAL" clId="{B922A0DA-A295-42A1-85BB-378997EC678E}" dt="2022-04-10T08:59:39.530" v="6789" actId="26606"/>
          <ac:spMkLst>
            <pc:docMk/>
            <pc:sldMk cId="2891258293" sldId="286"/>
            <ac:spMk id="59" creationId="{4E8F40FE-293C-453F-B8A6-4278993567DF}"/>
          </ac:spMkLst>
        </pc:spChg>
        <pc:spChg chg="add del">
          <ac:chgData name="Mukherjee, Kunal" userId="0fdc67b5-d60e-40b9-987e-2d0ef7c90e32" providerId="ADAL" clId="{B922A0DA-A295-42A1-85BB-378997EC678E}" dt="2022-04-10T08:59:39.530" v="6789" actId="26606"/>
          <ac:spMkLst>
            <pc:docMk/>
            <pc:sldMk cId="2891258293" sldId="286"/>
            <ac:spMk id="60" creationId="{481EABE0-FA8E-49A5-A966-F0539111C953}"/>
          </ac:spMkLst>
        </pc:spChg>
        <pc:spChg chg="add del">
          <ac:chgData name="Mukherjee, Kunal" userId="0fdc67b5-d60e-40b9-987e-2d0ef7c90e32" providerId="ADAL" clId="{B922A0DA-A295-42A1-85BB-378997EC678E}" dt="2022-04-10T08:59:39.530" v="6789" actId="26606"/>
          <ac:spMkLst>
            <pc:docMk/>
            <pc:sldMk cId="2891258293" sldId="286"/>
            <ac:spMk id="61" creationId="{56A3E26D-73B1-468C-B97B-BC1815959759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3" creationId="{66F27278-DFD8-4200-A2A2-F0A6391007F4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4" creationId="{A8D67904-06B0-470A-AE78-4A6201476CF7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5" creationId="{06E31665-19A0-4E95-B134-2ED00D2496DD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6" creationId="{28C04451-D4E5-4637-BE23-6DEB9B45A3CC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7" creationId="{F456B73C-536A-4A93-A98E-D64531295E54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8" creationId="{7E099ED9-A734-430F-BD23-B635E6BC9160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69" creationId="{8123F86D-9EA2-4948-8D9A-1FFD4DD4B3BD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70" creationId="{201F16FD-5C30-46D8-A7DE-FA937A2F2F7F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75" creationId="{3C915414-2809-4735-A560-0D5FE66700D8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108" creationId="{4F7DA479-DC2B-4959-B1E3-0FF88334280A}"/>
          </ac:spMkLst>
        </pc:spChg>
        <pc:spChg chg="add del">
          <ac:chgData name="Mukherjee, Kunal" userId="0fdc67b5-d60e-40b9-987e-2d0ef7c90e32" providerId="ADAL" clId="{B922A0DA-A295-42A1-85BB-378997EC678E}" dt="2022-04-10T09:00:54.552" v="6800" actId="26606"/>
          <ac:spMkLst>
            <pc:docMk/>
            <pc:sldMk cId="2891258293" sldId="286"/>
            <ac:spMk id="110" creationId="{D665D759-2DF8-4D47-8386-4BA28901A79D}"/>
          </ac:spMkLst>
        </pc:spChg>
        <pc:grpChg chg="add del">
          <ac:chgData name="Mukherjee, Kunal" userId="0fdc67b5-d60e-40b9-987e-2d0ef7c90e32" providerId="ADAL" clId="{B922A0DA-A295-42A1-85BB-378997EC678E}" dt="2022-04-10T09:00:54.552" v="6800" actId="26606"/>
          <ac:grpSpMkLst>
            <pc:docMk/>
            <pc:sldMk cId="2891258293" sldId="286"/>
            <ac:grpSpMk id="77" creationId="{24413201-85BF-4680-A7D4-10CDBD03569C}"/>
          </ac:grpSpMkLst>
        </pc:grpChg>
        <pc:picChg chg="add mod ord">
          <ac:chgData name="Mukherjee, Kunal" userId="0fdc67b5-d60e-40b9-987e-2d0ef7c90e32" providerId="ADAL" clId="{B922A0DA-A295-42A1-85BB-378997EC678E}" dt="2022-04-10T09:00:54.552" v="6800" actId="26606"/>
          <ac:picMkLst>
            <pc:docMk/>
            <pc:sldMk cId="2891258293" sldId="286"/>
            <ac:picMk id="5" creationId="{85093EB9-AC1A-486A-8EE4-50BACFA2AE21}"/>
          </ac:picMkLst>
        </pc:picChg>
        <pc:picChg chg="add mod ord">
          <ac:chgData name="Mukherjee, Kunal" userId="0fdc67b5-d60e-40b9-987e-2d0ef7c90e32" providerId="ADAL" clId="{B922A0DA-A295-42A1-85BB-378997EC678E}" dt="2022-04-10T09:00:54.552" v="6800" actId="26606"/>
          <ac:picMkLst>
            <pc:docMk/>
            <pc:sldMk cId="2891258293" sldId="286"/>
            <ac:picMk id="7" creationId="{F0E21A5F-73CF-433A-8098-3016823BD593}"/>
          </ac:picMkLst>
        </pc:picChg>
        <pc:picChg chg="add mod ord">
          <ac:chgData name="Mukherjee, Kunal" userId="0fdc67b5-d60e-40b9-987e-2d0ef7c90e32" providerId="ADAL" clId="{B922A0DA-A295-42A1-85BB-378997EC678E}" dt="2022-04-10T09:00:54.552" v="6800" actId="26606"/>
          <ac:picMkLst>
            <pc:docMk/>
            <pc:sldMk cId="2891258293" sldId="286"/>
            <ac:picMk id="9" creationId="{3991AAC7-2B04-403A-96CF-85857EB1EDE1}"/>
          </ac:picMkLst>
        </pc:picChg>
        <pc:picChg chg="add mod ord">
          <ac:chgData name="Mukherjee, Kunal" userId="0fdc67b5-d60e-40b9-987e-2d0ef7c90e32" providerId="ADAL" clId="{B922A0DA-A295-42A1-85BB-378997EC678E}" dt="2022-04-10T09:00:54.552" v="6800" actId="26606"/>
          <ac:picMkLst>
            <pc:docMk/>
            <pc:sldMk cId="2891258293" sldId="286"/>
            <ac:picMk id="11" creationId="{80EC1E91-D8EF-49E1-9501-2D1231C30509}"/>
          </ac:picMkLst>
        </pc:picChg>
        <pc:cxnChg chg="add del">
          <ac:chgData name="Mukherjee, Kunal" userId="0fdc67b5-d60e-40b9-987e-2d0ef7c90e32" providerId="ADAL" clId="{B922A0DA-A295-42A1-85BB-378997EC678E}" dt="2022-04-10T08:59:26.006" v="6783" actId="26606"/>
          <ac:cxnSpMkLst>
            <pc:docMk/>
            <pc:sldMk cId="2891258293" sldId="286"/>
            <ac:cxnSpMk id="44" creationId="{C19F72C9-562B-4942-927C-2D3E2921D902}"/>
          </ac:cxnSpMkLst>
        </pc:cxnChg>
        <pc:cxnChg chg="add del">
          <ac:chgData name="Mukherjee, Kunal" userId="0fdc67b5-d60e-40b9-987e-2d0ef7c90e32" providerId="ADAL" clId="{B922A0DA-A295-42A1-85BB-378997EC678E}" dt="2022-04-10T09:00:54.552" v="6800" actId="26606"/>
          <ac:cxnSpMkLst>
            <pc:docMk/>
            <pc:sldMk cId="2891258293" sldId="286"/>
            <ac:cxnSpMk id="106" creationId="{F4FC7E75-1E2E-42A4-AF8F-1157ECFA30CD}"/>
          </ac:cxnSpMkLst>
        </pc:cxnChg>
      </pc:sldChg>
      <pc:sldChg chg="addSp delSp modSp add mod">
        <pc:chgData name="Mukherjee, Kunal" userId="0fdc67b5-d60e-40b9-987e-2d0ef7c90e32" providerId="ADAL" clId="{B922A0DA-A295-42A1-85BB-378997EC678E}" dt="2022-04-10T09:07:07.279" v="6842" actId="1076"/>
        <pc:sldMkLst>
          <pc:docMk/>
          <pc:sldMk cId="2863004995" sldId="287"/>
        </pc:sldMkLst>
        <pc:spChg chg="mod">
          <ac:chgData name="Mukherjee, Kunal" userId="0fdc67b5-d60e-40b9-987e-2d0ef7c90e32" providerId="ADAL" clId="{B922A0DA-A295-42A1-85BB-378997EC678E}" dt="2022-04-10T09:07:07.279" v="6842" actId="1076"/>
          <ac:spMkLst>
            <pc:docMk/>
            <pc:sldMk cId="2863004995" sldId="287"/>
            <ac:spMk id="3" creationId="{B8F630A9-C399-4427-84F7-00070D9DD5F0}"/>
          </ac:spMkLst>
        </pc:spChg>
        <pc:spChg chg="mod">
          <ac:chgData name="Mukherjee, Kunal" userId="0fdc67b5-d60e-40b9-987e-2d0ef7c90e32" providerId="ADAL" clId="{B922A0DA-A295-42A1-85BB-378997EC678E}" dt="2022-04-10T09:01:36.545" v="6808" actId="20577"/>
          <ac:spMkLst>
            <pc:docMk/>
            <pc:sldMk cId="2863004995" sldId="287"/>
            <ac:spMk id="7" creationId="{19821FD9-4AF1-4986-9455-F97B21FF6819}"/>
          </ac:spMkLst>
        </pc:spChg>
        <pc:picChg chg="add del">
          <ac:chgData name="Mukherjee, Kunal" userId="0fdc67b5-d60e-40b9-987e-2d0ef7c90e32" providerId="ADAL" clId="{B922A0DA-A295-42A1-85BB-378997EC678E}" dt="2022-04-10T09:02:16.235" v="6813" actId="478"/>
          <ac:picMkLst>
            <pc:docMk/>
            <pc:sldMk cId="2863004995" sldId="287"/>
            <ac:picMk id="4" creationId="{0B91993F-05CE-4821-928F-33B3AD6766EE}"/>
          </ac:picMkLst>
        </pc:picChg>
        <pc:picChg chg="add mod">
          <ac:chgData name="Mukherjee, Kunal" userId="0fdc67b5-d60e-40b9-987e-2d0ef7c90e32" providerId="ADAL" clId="{B922A0DA-A295-42A1-85BB-378997EC678E}" dt="2022-04-10T09:06:21.176" v="6837" actId="1076"/>
          <ac:picMkLst>
            <pc:docMk/>
            <pc:sldMk cId="2863004995" sldId="287"/>
            <ac:picMk id="5" creationId="{7EFC2B37-6C20-4473-95BF-FFF03292D77C}"/>
          </ac:picMkLst>
        </pc:picChg>
        <pc:picChg chg="add mod">
          <ac:chgData name="Mukherjee, Kunal" userId="0fdc67b5-d60e-40b9-987e-2d0ef7c90e32" providerId="ADAL" clId="{B922A0DA-A295-42A1-85BB-378997EC678E}" dt="2022-04-10T09:06:26.096" v="6839" actId="1076"/>
          <ac:picMkLst>
            <pc:docMk/>
            <pc:sldMk cId="2863004995" sldId="287"/>
            <ac:picMk id="8" creationId="{D81B71AF-D6B9-4CF4-B8F3-E95995FA9F39}"/>
          </ac:picMkLst>
        </pc:picChg>
        <pc:picChg chg="add mod">
          <ac:chgData name="Mukherjee, Kunal" userId="0fdc67b5-d60e-40b9-987e-2d0ef7c90e32" providerId="ADAL" clId="{B922A0DA-A295-42A1-85BB-378997EC678E}" dt="2022-04-10T09:06:28.359" v="6840" actId="1076"/>
          <ac:picMkLst>
            <pc:docMk/>
            <pc:sldMk cId="2863004995" sldId="287"/>
            <ac:picMk id="12" creationId="{A81052AE-75AC-4EAD-A4EC-BC4A7FD56030}"/>
          </ac:picMkLst>
        </pc:picChg>
        <pc:picChg chg="add mod">
          <ac:chgData name="Mukherjee, Kunal" userId="0fdc67b5-d60e-40b9-987e-2d0ef7c90e32" providerId="ADAL" clId="{B922A0DA-A295-42A1-85BB-378997EC678E}" dt="2022-04-10T09:06:32.424" v="6841" actId="1076"/>
          <ac:picMkLst>
            <pc:docMk/>
            <pc:sldMk cId="2863004995" sldId="287"/>
            <ac:picMk id="14" creationId="{3CC2C6EC-1FDA-4BF6-8E81-AF7A2588577E}"/>
          </ac:picMkLst>
        </pc:picChg>
      </pc:sldChg>
      <pc:sldChg chg="addSp delSp modSp add mod ord">
        <pc:chgData name="Mukherjee, Kunal" userId="0fdc67b5-d60e-40b9-987e-2d0ef7c90e32" providerId="ADAL" clId="{B922A0DA-A295-42A1-85BB-378997EC678E}" dt="2022-04-10T09:26:55.915" v="6925" actId="1076"/>
        <pc:sldMkLst>
          <pc:docMk/>
          <pc:sldMk cId="2748604042" sldId="288"/>
        </pc:sldMkLst>
        <pc:spChg chg="mod">
          <ac:chgData name="Mukherjee, Kunal" userId="0fdc67b5-d60e-40b9-987e-2d0ef7c90e32" providerId="ADAL" clId="{B922A0DA-A295-42A1-85BB-378997EC678E}" dt="2022-04-10T09:23:21.011" v="6920" actId="14100"/>
          <ac:spMkLst>
            <pc:docMk/>
            <pc:sldMk cId="2748604042" sldId="288"/>
            <ac:spMk id="2" creationId="{724ACD1C-2084-4034-B827-A250DE440C7A}"/>
          </ac:spMkLst>
        </pc:spChg>
        <pc:picChg chg="add mod">
          <ac:chgData name="Mukherjee, Kunal" userId="0fdc67b5-d60e-40b9-987e-2d0ef7c90e32" providerId="ADAL" clId="{B922A0DA-A295-42A1-85BB-378997EC678E}" dt="2022-04-10T09:26:55.915" v="6925" actId="1076"/>
          <ac:picMkLst>
            <pc:docMk/>
            <pc:sldMk cId="2748604042" sldId="288"/>
            <ac:picMk id="4" creationId="{AE13EABB-83BC-48E7-A8AF-4755E2E259D0}"/>
          </ac:picMkLst>
        </pc:picChg>
        <pc:picChg chg="del">
          <ac:chgData name="Mukherjee, Kunal" userId="0fdc67b5-d60e-40b9-987e-2d0ef7c90e32" providerId="ADAL" clId="{B922A0DA-A295-42A1-85BB-378997EC678E}" dt="2022-04-10T09:23:24.304" v="6921" actId="478"/>
          <ac:picMkLst>
            <pc:docMk/>
            <pc:sldMk cId="2748604042" sldId="288"/>
            <ac:picMk id="5" creationId="{867E61CD-1B36-4357-9AB6-A00A519CD845}"/>
          </ac:picMkLst>
        </pc:pic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3000944485" sldId="289"/>
        </pc:sldMkLst>
      </pc:sldChg>
      <pc:sldChg chg="addSp delSp modSp new add del mo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3170098674" sldId="289"/>
        </pc:sldMkLst>
        <pc:spChg chg="add del mod">
          <ac:chgData name="Mukherjee, Kunal" userId="0fdc67b5-d60e-40b9-987e-2d0ef7c90e32" providerId="ADAL" clId="{B922A0DA-A295-42A1-85BB-378997EC678E}" dt="2022-04-10T10:30:40.854" v="8266" actId="20577"/>
          <ac:spMkLst>
            <pc:docMk/>
            <pc:sldMk cId="3170098674" sldId="289"/>
            <ac:spMk id="2" creationId="{8FF1BC1D-4025-457D-AC36-8DE68EF7D286}"/>
          </ac:spMkLst>
        </pc:spChg>
        <pc:spChg chg="del">
          <ac:chgData name="Mukherjee, Kunal" userId="0fdc67b5-d60e-40b9-987e-2d0ef7c90e32" providerId="ADAL" clId="{B922A0DA-A295-42A1-85BB-378997EC678E}" dt="2022-04-10T10:24:20.759" v="8168" actId="478"/>
          <ac:spMkLst>
            <pc:docMk/>
            <pc:sldMk cId="3170098674" sldId="289"/>
            <ac:spMk id="3" creationId="{13FFBC32-BE19-4E3A-8E89-C437407EF191}"/>
          </ac:spMkLst>
        </pc:spChg>
      </pc:sldChg>
      <pc:sldChg chg="modSp add del mod or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757388213" sldId="290"/>
        </pc:sldMkLst>
        <pc:spChg chg="mod">
          <ac:chgData name="Mukherjee, Kunal" userId="0fdc67b5-d60e-40b9-987e-2d0ef7c90e32" providerId="ADAL" clId="{B922A0DA-A295-42A1-85BB-378997EC678E}" dt="2022-04-10T10:30:56.040" v="8267" actId="20577"/>
          <ac:spMkLst>
            <pc:docMk/>
            <pc:sldMk cId="757388213" sldId="290"/>
            <ac:spMk id="2" creationId="{8FF1BC1D-4025-457D-AC36-8DE68EF7D286}"/>
          </ac:spMkLst>
        </pc:sp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1974893923" sldId="290"/>
        </pc:sldMkLst>
      </pc:sldChg>
      <pc:sldChg chg="addSp delSp modSp new mod setBg">
        <pc:chgData name="Mukherjee, Kunal" userId="0fdc67b5-d60e-40b9-987e-2d0ef7c90e32" providerId="ADAL" clId="{B922A0DA-A295-42A1-85BB-378997EC678E}" dt="2022-04-10T11:05:21.980" v="9638" actId="1076"/>
        <pc:sldMkLst>
          <pc:docMk/>
          <pc:sldMk cId="2522978727" sldId="291"/>
        </pc:sldMkLst>
        <pc:spChg chg="mod">
          <ac:chgData name="Mukherjee, Kunal" userId="0fdc67b5-d60e-40b9-987e-2d0ef7c90e32" providerId="ADAL" clId="{B922A0DA-A295-42A1-85BB-378997EC678E}" dt="2022-04-10T10:54:56.025" v="9482" actId="113"/>
          <ac:spMkLst>
            <pc:docMk/>
            <pc:sldMk cId="2522978727" sldId="291"/>
            <ac:spMk id="2" creationId="{C8991121-11D7-469F-B9C0-B28178054369}"/>
          </ac:spMkLst>
        </pc:spChg>
        <pc:spChg chg="mod">
          <ac:chgData name="Mukherjee, Kunal" userId="0fdc67b5-d60e-40b9-987e-2d0ef7c90e32" providerId="ADAL" clId="{B922A0DA-A295-42A1-85BB-378997EC678E}" dt="2022-04-10T10:57:43.692" v="9613" actId="13926"/>
          <ac:spMkLst>
            <pc:docMk/>
            <pc:sldMk cId="2522978727" sldId="291"/>
            <ac:spMk id="3" creationId="{6EEABE9E-F621-4265-9E1F-8D1D980C27FA}"/>
          </ac:spMkLst>
        </pc:spChg>
        <pc:spChg chg="add">
          <ac:chgData name="Mukherjee, Kunal" userId="0fdc67b5-d60e-40b9-987e-2d0ef7c90e32" providerId="ADAL" clId="{B922A0DA-A295-42A1-85BB-378997EC678E}" dt="2022-04-10T10:54:48.632" v="9480" actId="26606"/>
          <ac:spMkLst>
            <pc:docMk/>
            <pc:sldMk cId="2522978727" sldId="291"/>
            <ac:spMk id="10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10:54:48.632" v="9480" actId="26606"/>
          <ac:spMkLst>
            <pc:docMk/>
            <pc:sldMk cId="2522978727" sldId="291"/>
            <ac:spMk id="12" creationId="{650D18FE-0824-4A46-B22C-A86B52E5780A}"/>
          </ac:spMkLst>
        </pc:spChg>
        <pc:picChg chg="add mod">
          <ac:chgData name="Mukherjee, Kunal" userId="0fdc67b5-d60e-40b9-987e-2d0ef7c90e32" providerId="ADAL" clId="{B922A0DA-A295-42A1-85BB-378997EC678E}" dt="2022-04-10T11:01:16.704" v="9626" actId="1076"/>
          <ac:picMkLst>
            <pc:docMk/>
            <pc:sldMk cId="2522978727" sldId="291"/>
            <ac:picMk id="5" creationId="{6C54656B-0845-4A2C-87DE-C1F0CEE756EC}"/>
          </ac:picMkLst>
        </pc:picChg>
        <pc:picChg chg="add del mod">
          <ac:chgData name="Mukherjee, Kunal" userId="0fdc67b5-d60e-40b9-987e-2d0ef7c90e32" providerId="ADAL" clId="{B922A0DA-A295-42A1-85BB-378997EC678E}" dt="2022-04-10T11:05:08.113" v="9633" actId="478"/>
          <ac:picMkLst>
            <pc:docMk/>
            <pc:sldMk cId="2522978727" sldId="291"/>
            <ac:picMk id="7" creationId="{99BB7FC9-6E5C-4794-89AA-4AEF5685F771}"/>
          </ac:picMkLst>
        </pc:picChg>
        <pc:picChg chg="add mod">
          <ac:chgData name="Mukherjee, Kunal" userId="0fdc67b5-d60e-40b9-987e-2d0ef7c90e32" providerId="ADAL" clId="{B922A0DA-A295-42A1-85BB-378997EC678E}" dt="2022-04-10T11:05:21.980" v="9638" actId="1076"/>
          <ac:picMkLst>
            <pc:docMk/>
            <pc:sldMk cId="2522978727" sldId="291"/>
            <ac:picMk id="9" creationId="{2F1124D7-89EE-49D9-9E0B-A73ED779E5E2}"/>
          </ac:picMkLst>
        </pc:pic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28681502" sldId="292"/>
        </pc:sldMkLst>
      </pc:sldChg>
      <pc:sldChg chg="modSp add del mod or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2782212714" sldId="292"/>
        </pc:sldMkLst>
        <pc:spChg chg="mod">
          <ac:chgData name="Mukherjee, Kunal" userId="0fdc67b5-d60e-40b9-987e-2d0ef7c90e32" providerId="ADAL" clId="{B922A0DA-A295-42A1-85BB-378997EC678E}" dt="2022-04-10T10:31:18.560" v="8270" actId="1076"/>
          <ac:spMkLst>
            <pc:docMk/>
            <pc:sldMk cId="2782212714" sldId="292"/>
            <ac:spMk id="2" creationId="{8FF1BC1D-4025-457D-AC36-8DE68EF7D286}"/>
          </ac:spMkLst>
        </pc:spChg>
      </pc:sldChg>
      <pc:sldChg chg="modSp new mod">
        <pc:chgData name="Mukherjee, Kunal" userId="0fdc67b5-d60e-40b9-987e-2d0ef7c90e32" providerId="ADAL" clId="{B922A0DA-A295-42A1-85BB-378997EC678E}" dt="2022-04-16T15:10:47.601" v="21000" actId="1076"/>
        <pc:sldMkLst>
          <pc:docMk/>
          <pc:sldMk cId="2665656383" sldId="293"/>
        </pc:sldMkLst>
        <pc:spChg chg="mod">
          <ac:chgData name="Mukherjee, Kunal" userId="0fdc67b5-d60e-40b9-987e-2d0ef7c90e32" providerId="ADAL" clId="{B922A0DA-A295-42A1-85BB-378997EC678E}" dt="2022-04-10T18:54:08.602" v="18361" actId="1076"/>
          <ac:spMkLst>
            <pc:docMk/>
            <pc:sldMk cId="2665656383" sldId="293"/>
            <ac:spMk id="2" creationId="{C538E44E-5DCD-4427-9DEB-6F0E2E445C9D}"/>
          </ac:spMkLst>
        </pc:spChg>
        <pc:spChg chg="mod">
          <ac:chgData name="Mukherjee, Kunal" userId="0fdc67b5-d60e-40b9-987e-2d0ef7c90e32" providerId="ADAL" clId="{B922A0DA-A295-42A1-85BB-378997EC678E}" dt="2022-04-16T15:10:47.601" v="21000" actId="1076"/>
          <ac:spMkLst>
            <pc:docMk/>
            <pc:sldMk cId="2665656383" sldId="293"/>
            <ac:spMk id="3" creationId="{5148DBB1-FFDD-4840-847D-FE45276AAD2E}"/>
          </ac:spMkLst>
        </pc:spChg>
      </pc:sldChg>
      <pc:sldChg chg="modSp new del mod ord">
        <pc:chgData name="Mukherjee, Kunal" userId="0fdc67b5-d60e-40b9-987e-2d0ef7c90e32" providerId="ADAL" clId="{B922A0DA-A295-42A1-85BB-378997EC678E}" dt="2022-04-10T17:35:28.744" v="14839" actId="2696"/>
        <pc:sldMkLst>
          <pc:docMk/>
          <pc:sldMk cId="1546948295" sldId="294"/>
        </pc:sldMkLst>
        <pc:spChg chg="mod">
          <ac:chgData name="Mukherjee, Kunal" userId="0fdc67b5-d60e-40b9-987e-2d0ef7c90e32" providerId="ADAL" clId="{B922A0DA-A295-42A1-85BB-378997EC678E}" dt="2022-04-10T10:38:43.069" v="8450" actId="1076"/>
          <ac:spMkLst>
            <pc:docMk/>
            <pc:sldMk cId="1546948295" sldId="294"/>
            <ac:spMk id="2" creationId="{0CBDB557-9AE3-413C-826B-F72AE0CEF39C}"/>
          </ac:spMkLst>
        </pc:spChg>
      </pc:sldChg>
      <pc:sldChg chg="delSp modSp new mod">
        <pc:chgData name="Mukherjee, Kunal" userId="0fdc67b5-d60e-40b9-987e-2d0ef7c90e32" providerId="ADAL" clId="{B922A0DA-A295-42A1-85BB-378997EC678E}" dt="2022-04-10T16:46:06.310" v="13479" actId="13926"/>
        <pc:sldMkLst>
          <pc:docMk/>
          <pc:sldMk cId="3480873403" sldId="295"/>
        </pc:sldMkLst>
        <pc:spChg chg="del">
          <ac:chgData name="Mukherjee, Kunal" userId="0fdc67b5-d60e-40b9-987e-2d0ef7c90e32" providerId="ADAL" clId="{B922A0DA-A295-42A1-85BB-378997EC678E}" dt="2022-04-10T13:55:01.857" v="9946" actId="478"/>
          <ac:spMkLst>
            <pc:docMk/>
            <pc:sldMk cId="3480873403" sldId="295"/>
            <ac:spMk id="2" creationId="{9AAFA147-2BB3-4A5C-ACA8-C25C0A2EF9AA}"/>
          </ac:spMkLst>
        </pc:spChg>
        <pc:spChg chg="mod">
          <ac:chgData name="Mukherjee, Kunal" userId="0fdc67b5-d60e-40b9-987e-2d0ef7c90e32" providerId="ADAL" clId="{B922A0DA-A295-42A1-85BB-378997EC678E}" dt="2022-04-10T16:46:06.310" v="13479" actId="13926"/>
          <ac:spMkLst>
            <pc:docMk/>
            <pc:sldMk cId="3480873403" sldId="295"/>
            <ac:spMk id="3" creationId="{E0825522-14E0-43AC-8540-BB4ECF427887}"/>
          </ac:spMkLst>
        </pc:spChg>
      </pc:sldChg>
      <pc:sldChg chg="delSp modSp new mod">
        <pc:chgData name="Mukherjee, Kunal" userId="0fdc67b5-d60e-40b9-987e-2d0ef7c90e32" providerId="ADAL" clId="{B922A0DA-A295-42A1-85BB-378997EC678E}" dt="2022-04-10T15:56:09.477" v="12080" actId="20577"/>
        <pc:sldMkLst>
          <pc:docMk/>
          <pc:sldMk cId="3305645228" sldId="296"/>
        </pc:sldMkLst>
        <pc:spChg chg="del">
          <ac:chgData name="Mukherjee, Kunal" userId="0fdc67b5-d60e-40b9-987e-2d0ef7c90e32" providerId="ADAL" clId="{B922A0DA-A295-42A1-85BB-378997EC678E}" dt="2022-04-10T14:38:08.905" v="10689" actId="478"/>
          <ac:spMkLst>
            <pc:docMk/>
            <pc:sldMk cId="3305645228" sldId="296"/>
            <ac:spMk id="2" creationId="{08692097-F1CA-49D7-9578-8CD594F66B93}"/>
          </ac:spMkLst>
        </pc:spChg>
        <pc:spChg chg="mod">
          <ac:chgData name="Mukherjee, Kunal" userId="0fdc67b5-d60e-40b9-987e-2d0ef7c90e32" providerId="ADAL" clId="{B922A0DA-A295-42A1-85BB-378997EC678E}" dt="2022-04-10T15:56:09.477" v="12080" actId="20577"/>
          <ac:spMkLst>
            <pc:docMk/>
            <pc:sldMk cId="3305645228" sldId="296"/>
            <ac:spMk id="3" creationId="{CC210A36-1193-4633-A695-4B7A30A60210}"/>
          </ac:spMkLst>
        </pc:spChg>
      </pc:sldChg>
      <pc:sldChg chg="delSp modSp new mod">
        <pc:chgData name="Mukherjee, Kunal" userId="0fdc67b5-d60e-40b9-987e-2d0ef7c90e32" providerId="ADAL" clId="{B922A0DA-A295-42A1-85BB-378997EC678E}" dt="2022-04-10T19:25:36.770" v="19639" actId="27636"/>
        <pc:sldMkLst>
          <pc:docMk/>
          <pc:sldMk cId="1917680232" sldId="297"/>
        </pc:sldMkLst>
        <pc:spChg chg="del">
          <ac:chgData name="Mukherjee, Kunal" userId="0fdc67b5-d60e-40b9-987e-2d0ef7c90e32" providerId="ADAL" clId="{B922A0DA-A295-42A1-85BB-378997EC678E}" dt="2022-04-10T16:08:36.698" v="12091" actId="478"/>
          <ac:spMkLst>
            <pc:docMk/>
            <pc:sldMk cId="1917680232" sldId="297"/>
            <ac:spMk id="2" creationId="{8F04F151-0A49-4B23-9A91-F5D209D7E5A2}"/>
          </ac:spMkLst>
        </pc:spChg>
        <pc:spChg chg="mod">
          <ac:chgData name="Mukherjee, Kunal" userId="0fdc67b5-d60e-40b9-987e-2d0ef7c90e32" providerId="ADAL" clId="{B922A0DA-A295-42A1-85BB-378997EC678E}" dt="2022-04-10T19:25:36.770" v="19639" actId="27636"/>
          <ac:spMkLst>
            <pc:docMk/>
            <pc:sldMk cId="1917680232" sldId="297"/>
            <ac:spMk id="3" creationId="{F55647AA-A02C-40E5-9EE0-63A63E82BFCE}"/>
          </ac:spMkLst>
        </pc:spChg>
      </pc:sldChg>
      <pc:sldChg chg="addSp delSp modSp new mod">
        <pc:chgData name="Mukherjee, Kunal" userId="0fdc67b5-d60e-40b9-987e-2d0ef7c90e32" providerId="ADAL" clId="{B922A0DA-A295-42A1-85BB-378997EC678E}" dt="2022-04-10T16:11:08.172" v="12143" actId="20577"/>
        <pc:sldMkLst>
          <pc:docMk/>
          <pc:sldMk cId="1013622631" sldId="298"/>
        </pc:sldMkLst>
        <pc:spChg chg="del">
          <ac:chgData name="Mukherjee, Kunal" userId="0fdc67b5-d60e-40b9-987e-2d0ef7c90e32" providerId="ADAL" clId="{B922A0DA-A295-42A1-85BB-378997EC678E}" dt="2022-04-10T15:32:34.539" v="11419" actId="478"/>
          <ac:spMkLst>
            <pc:docMk/>
            <pc:sldMk cId="1013622631" sldId="298"/>
            <ac:spMk id="2" creationId="{A2A8112B-1B10-4654-9436-B3830062C76A}"/>
          </ac:spMkLst>
        </pc:spChg>
        <pc:spChg chg="mod">
          <ac:chgData name="Mukherjee, Kunal" userId="0fdc67b5-d60e-40b9-987e-2d0ef7c90e32" providerId="ADAL" clId="{B922A0DA-A295-42A1-85BB-378997EC678E}" dt="2022-04-10T16:09:03.982" v="12097" actId="113"/>
          <ac:spMkLst>
            <pc:docMk/>
            <pc:sldMk cId="1013622631" sldId="298"/>
            <ac:spMk id="3" creationId="{48FAB271-3127-4BD0-9D16-E475942DE9F8}"/>
          </ac:spMkLst>
        </pc:spChg>
        <pc:graphicFrameChg chg="add mod modGraphic">
          <ac:chgData name="Mukherjee, Kunal" userId="0fdc67b5-d60e-40b9-987e-2d0ef7c90e32" providerId="ADAL" clId="{B922A0DA-A295-42A1-85BB-378997EC678E}" dt="2022-04-10T16:11:08.172" v="12143" actId="20577"/>
          <ac:graphicFrameMkLst>
            <pc:docMk/>
            <pc:sldMk cId="1013622631" sldId="298"/>
            <ac:graphicFrameMk id="4" creationId="{9D3D915B-2283-4EB7-AC8B-FFFE0C0D2A26}"/>
          </ac:graphicFrameMkLst>
        </pc:graphicFrameChg>
      </pc:sldChg>
      <pc:sldChg chg="addSp delSp modSp new mod">
        <pc:chgData name="Mukherjee, Kunal" userId="0fdc67b5-d60e-40b9-987e-2d0ef7c90e32" providerId="ADAL" clId="{B922A0DA-A295-42A1-85BB-378997EC678E}" dt="2022-04-10T19:25:18.576" v="19634" actId="20577"/>
        <pc:sldMkLst>
          <pc:docMk/>
          <pc:sldMk cId="2820625856" sldId="299"/>
        </pc:sldMkLst>
        <pc:spChg chg="del">
          <ac:chgData name="Mukherjee, Kunal" userId="0fdc67b5-d60e-40b9-987e-2d0ef7c90e32" providerId="ADAL" clId="{B922A0DA-A295-42A1-85BB-378997EC678E}" dt="2022-04-10T16:19:11.948" v="12914" actId="478"/>
          <ac:spMkLst>
            <pc:docMk/>
            <pc:sldMk cId="2820625856" sldId="299"/>
            <ac:spMk id="2" creationId="{43F542CD-44CF-4CF6-9C72-CFA75D60545C}"/>
          </ac:spMkLst>
        </pc:spChg>
        <pc:spChg chg="mod">
          <ac:chgData name="Mukherjee, Kunal" userId="0fdc67b5-d60e-40b9-987e-2d0ef7c90e32" providerId="ADAL" clId="{B922A0DA-A295-42A1-85BB-378997EC678E}" dt="2022-04-10T19:25:18.576" v="19634" actId="20577"/>
          <ac:spMkLst>
            <pc:docMk/>
            <pc:sldMk cId="2820625856" sldId="299"/>
            <ac:spMk id="3" creationId="{BED05C60-ED36-4C80-8A31-327438D322F0}"/>
          </ac:spMkLst>
        </pc:spChg>
        <pc:graphicFrameChg chg="add del">
          <ac:chgData name="Mukherjee, Kunal" userId="0fdc67b5-d60e-40b9-987e-2d0ef7c90e32" providerId="ADAL" clId="{B922A0DA-A295-42A1-85BB-378997EC678E}" dt="2022-04-10T16:57:27.614" v="13755" actId="3680"/>
          <ac:graphicFrameMkLst>
            <pc:docMk/>
            <pc:sldMk cId="2820625856" sldId="299"/>
            <ac:graphicFrameMk id="4" creationId="{0C46E28C-785A-4C4D-8C53-C636FF48990C}"/>
          </ac:graphicFrameMkLst>
        </pc:graphicFrameChg>
        <pc:graphicFrameChg chg="add mod modGraphic">
          <ac:chgData name="Mukherjee, Kunal" userId="0fdc67b5-d60e-40b9-987e-2d0ef7c90e32" providerId="ADAL" clId="{B922A0DA-A295-42A1-85BB-378997EC678E}" dt="2022-04-10T17:38:26.103" v="14982" actId="14100"/>
          <ac:graphicFrameMkLst>
            <pc:docMk/>
            <pc:sldMk cId="2820625856" sldId="299"/>
            <ac:graphicFrameMk id="5" creationId="{6419113B-C6F5-4035-8D4F-B0E722C260D3}"/>
          </ac:graphicFrameMkLst>
        </pc:graphicFrameChg>
      </pc:sldChg>
      <pc:sldChg chg="addSp delSp modSp new add del mo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147358243" sldId="300"/>
        </pc:sldMkLst>
        <pc:spChg chg="del">
          <ac:chgData name="Mukherjee, Kunal" userId="0fdc67b5-d60e-40b9-987e-2d0ef7c90e32" providerId="ADAL" clId="{B922A0DA-A295-42A1-85BB-378997EC678E}" dt="2022-04-10T17:53:52.309" v="15701" actId="478"/>
          <ac:spMkLst>
            <pc:docMk/>
            <pc:sldMk cId="147358243" sldId="300"/>
            <ac:spMk id="2" creationId="{30AF8D76-CF11-4314-8DF3-A20DE967ADBE}"/>
          </ac:spMkLst>
        </pc:spChg>
        <pc:spChg chg="mod">
          <ac:chgData name="Mukherjee, Kunal" userId="0fdc67b5-d60e-40b9-987e-2d0ef7c90e32" providerId="ADAL" clId="{B922A0DA-A295-42A1-85BB-378997EC678E}" dt="2022-04-10T18:12:14.211" v="16939" actId="113"/>
          <ac:spMkLst>
            <pc:docMk/>
            <pc:sldMk cId="147358243" sldId="300"/>
            <ac:spMk id="3" creationId="{4833B56A-2172-4D43-AE37-AD5CBCC99C85}"/>
          </ac:spMkLst>
        </pc:spChg>
        <pc:spChg chg="add del">
          <ac:chgData name="Mukherjee, Kunal" userId="0fdc67b5-d60e-40b9-987e-2d0ef7c90e32" providerId="ADAL" clId="{B922A0DA-A295-42A1-85BB-378997EC678E}" dt="2022-04-10T17:58:37.710" v="15832"/>
          <ac:spMkLst>
            <pc:docMk/>
            <pc:sldMk cId="147358243" sldId="300"/>
            <ac:spMk id="4" creationId="{75DF62BE-25B3-42D0-A092-7A72BB94AFEE}"/>
          </ac:spMkLst>
        </pc:spChg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3893132154" sldId="300"/>
        </pc:sldMkLst>
      </pc:sldChg>
      <pc:sldChg chg="modSp new mod">
        <pc:chgData name="Mukherjee, Kunal" userId="0fdc67b5-d60e-40b9-987e-2d0ef7c90e32" providerId="ADAL" clId="{B922A0DA-A295-42A1-85BB-378997EC678E}" dt="2022-04-16T13:49:56.857" v="19640" actId="1076"/>
        <pc:sldMkLst>
          <pc:docMk/>
          <pc:sldMk cId="2237927899" sldId="301"/>
        </pc:sldMkLst>
        <pc:spChg chg="mod">
          <ac:chgData name="Mukherjee, Kunal" userId="0fdc67b5-d60e-40b9-987e-2d0ef7c90e32" providerId="ADAL" clId="{B922A0DA-A295-42A1-85BB-378997EC678E}" dt="2022-04-10T18:03:06.041" v="16284" actId="1076"/>
          <ac:spMkLst>
            <pc:docMk/>
            <pc:sldMk cId="2237927899" sldId="301"/>
            <ac:spMk id="2" creationId="{CE9A70EC-3EFC-4C61-8612-F8A78E8D1CCE}"/>
          </ac:spMkLst>
        </pc:spChg>
        <pc:spChg chg="mod">
          <ac:chgData name="Mukherjee, Kunal" userId="0fdc67b5-d60e-40b9-987e-2d0ef7c90e32" providerId="ADAL" clId="{B922A0DA-A295-42A1-85BB-378997EC678E}" dt="2022-04-16T13:49:56.857" v="19640" actId="1076"/>
          <ac:spMkLst>
            <pc:docMk/>
            <pc:sldMk cId="2237927899" sldId="301"/>
            <ac:spMk id="3" creationId="{A1A2D664-1385-497C-90AA-F491B0576DA3}"/>
          </ac:spMkLst>
        </pc:spChg>
      </pc:sldChg>
      <pc:sldChg chg="new del">
        <pc:chgData name="Mukherjee, Kunal" userId="0fdc67b5-d60e-40b9-987e-2d0ef7c90e32" providerId="ADAL" clId="{B922A0DA-A295-42A1-85BB-378997EC678E}" dt="2022-04-10T18:00:58.245" v="16042" actId="2696"/>
        <pc:sldMkLst>
          <pc:docMk/>
          <pc:sldMk cId="2318427913" sldId="301"/>
        </pc:sldMkLst>
      </pc:sldChg>
      <pc:sldChg chg="add del">
        <pc:chgData name="Mukherjee, Kunal" userId="0fdc67b5-d60e-40b9-987e-2d0ef7c90e32" providerId="ADAL" clId="{B922A0DA-A295-42A1-85BB-378997EC678E}" dt="2022-04-10T18:51:01.645" v="18205"/>
        <pc:sldMkLst>
          <pc:docMk/>
          <pc:sldMk cId="604071498" sldId="302"/>
        </pc:sldMkLst>
      </pc:sldChg>
      <pc:sldChg chg="delSp modSp new add del mod">
        <pc:chgData name="Mukherjee, Kunal" userId="0fdc67b5-d60e-40b9-987e-2d0ef7c90e32" providerId="ADAL" clId="{B922A0DA-A295-42A1-85BB-378997EC678E}" dt="2022-04-10T18:51:03.923" v="18206" actId="2696"/>
        <pc:sldMkLst>
          <pc:docMk/>
          <pc:sldMk cId="2284545296" sldId="302"/>
        </pc:sldMkLst>
        <pc:spChg chg="del">
          <ac:chgData name="Mukherjee, Kunal" userId="0fdc67b5-d60e-40b9-987e-2d0ef7c90e32" providerId="ADAL" clId="{B922A0DA-A295-42A1-85BB-378997EC678E}" dt="2022-04-10T18:06:37.076" v="16528" actId="478"/>
          <ac:spMkLst>
            <pc:docMk/>
            <pc:sldMk cId="2284545296" sldId="302"/>
            <ac:spMk id="2" creationId="{D823809E-CD5D-4873-91CC-1B56AB2613F5}"/>
          </ac:spMkLst>
        </pc:spChg>
        <pc:spChg chg="mod">
          <ac:chgData name="Mukherjee, Kunal" userId="0fdc67b5-d60e-40b9-987e-2d0ef7c90e32" providerId="ADAL" clId="{B922A0DA-A295-42A1-85BB-378997EC678E}" dt="2022-04-10T18:12:40.350" v="16947" actId="13926"/>
          <ac:spMkLst>
            <pc:docMk/>
            <pc:sldMk cId="2284545296" sldId="302"/>
            <ac:spMk id="3" creationId="{E8FAEEA0-8683-4E58-B7A8-A510872D0317}"/>
          </ac:spMkLst>
        </pc:spChg>
      </pc:sldChg>
      <pc:sldChg chg="addSp delSp add del setBg delDesignElem">
        <pc:chgData name="Mukherjee, Kunal" userId="0fdc67b5-d60e-40b9-987e-2d0ef7c90e32" providerId="ADAL" clId="{B922A0DA-A295-42A1-85BB-378997EC678E}" dt="2022-04-10T18:51:01.645" v="18205"/>
        <pc:sldMkLst>
          <pc:docMk/>
          <pc:sldMk cId="327457626" sldId="303"/>
        </pc:sldMkLst>
        <pc:spChg chg="add del">
          <ac:chgData name="Mukherjee, Kunal" userId="0fdc67b5-d60e-40b9-987e-2d0ef7c90e32" providerId="ADAL" clId="{B922A0DA-A295-42A1-85BB-378997EC678E}" dt="2022-04-10T18:51:01.645" v="18205"/>
          <ac:spMkLst>
            <pc:docMk/>
            <pc:sldMk cId="327457626" sldId="303"/>
            <ac:spMk id="12" creationId="{2B566528-1B12-4246-9431-5C2D7D081168}"/>
          </ac:spMkLst>
        </pc:spChg>
        <pc:grpChg chg="add del">
          <ac:chgData name="Mukherjee, Kunal" userId="0fdc67b5-d60e-40b9-987e-2d0ef7c90e32" providerId="ADAL" clId="{B922A0DA-A295-42A1-85BB-378997EC678E}" dt="2022-04-10T18:51:01.645" v="18205"/>
          <ac:grpSpMkLst>
            <pc:docMk/>
            <pc:sldMk cId="327457626" sldId="303"/>
            <ac:grpSpMk id="14" creationId="{828A5161-06F1-46CF-8AD7-844680A59E13}"/>
          </ac:grpSpMkLst>
        </pc:grpChg>
        <pc:grpChg chg="add del">
          <ac:chgData name="Mukherjee, Kunal" userId="0fdc67b5-d60e-40b9-987e-2d0ef7c90e32" providerId="ADAL" clId="{B922A0DA-A295-42A1-85BB-378997EC678E}" dt="2022-04-10T18:51:01.645" v="18205"/>
          <ac:grpSpMkLst>
            <pc:docMk/>
            <pc:sldMk cId="327457626" sldId="303"/>
            <ac:grpSpMk id="18" creationId="{5995D10D-E9C9-47DB-AE7E-801FEF38F5C9}"/>
          </ac:grpSpMkLst>
        </pc:grpChg>
      </pc:sldChg>
      <pc:sldChg chg="addSp delSp modSp new add del mod setBg">
        <pc:chgData name="Mukherjee, Kunal" userId="0fdc67b5-d60e-40b9-987e-2d0ef7c90e32" providerId="ADAL" clId="{B922A0DA-A295-42A1-85BB-378997EC678E}" dt="2022-04-10T18:52:29.166" v="18222" actId="113"/>
        <pc:sldMkLst>
          <pc:docMk/>
          <pc:sldMk cId="2139176246" sldId="303"/>
        </pc:sldMkLst>
        <pc:spChg chg="del">
          <ac:chgData name="Mukherjee, Kunal" userId="0fdc67b5-d60e-40b9-987e-2d0ef7c90e32" providerId="ADAL" clId="{B922A0DA-A295-42A1-85BB-378997EC678E}" dt="2022-04-10T18:24:56.466" v="17295" actId="478"/>
          <ac:spMkLst>
            <pc:docMk/>
            <pc:sldMk cId="2139176246" sldId="303"/>
            <ac:spMk id="2" creationId="{D0DBFE3B-F185-469B-BA6F-9B71A48F833A}"/>
          </ac:spMkLst>
        </pc:spChg>
        <pc:spChg chg="mod">
          <ac:chgData name="Mukherjee, Kunal" userId="0fdc67b5-d60e-40b9-987e-2d0ef7c90e32" providerId="ADAL" clId="{B922A0DA-A295-42A1-85BB-378997EC678E}" dt="2022-04-10T18:52:29.166" v="18222" actId="113"/>
          <ac:spMkLst>
            <pc:docMk/>
            <pc:sldMk cId="2139176246" sldId="303"/>
            <ac:spMk id="3" creationId="{17DA328F-5F90-42BE-9442-63573BD6165B}"/>
          </ac:spMkLst>
        </pc:spChg>
        <pc:spChg chg="add">
          <ac:chgData name="Mukherjee, Kunal" userId="0fdc67b5-d60e-40b9-987e-2d0ef7c90e32" providerId="ADAL" clId="{B922A0DA-A295-42A1-85BB-378997EC678E}" dt="2022-04-10T18:29:34.634" v="17506" actId="26606"/>
          <ac:spMkLst>
            <pc:docMk/>
            <pc:sldMk cId="2139176246" sldId="303"/>
            <ac:spMk id="12" creationId="{2B566528-1B12-4246-9431-5C2D7D081168}"/>
          </ac:spMkLst>
        </pc:spChg>
        <pc:grpChg chg="add">
          <ac:chgData name="Mukherjee, Kunal" userId="0fdc67b5-d60e-40b9-987e-2d0ef7c90e32" providerId="ADAL" clId="{B922A0DA-A295-42A1-85BB-378997EC678E}" dt="2022-04-10T18:29:34.634" v="17506" actId="26606"/>
          <ac:grpSpMkLst>
            <pc:docMk/>
            <pc:sldMk cId="2139176246" sldId="303"/>
            <ac:grpSpMk id="14" creationId="{828A5161-06F1-46CF-8AD7-844680A59E13}"/>
          </ac:grpSpMkLst>
        </pc:grpChg>
        <pc:grpChg chg="add">
          <ac:chgData name="Mukherjee, Kunal" userId="0fdc67b5-d60e-40b9-987e-2d0ef7c90e32" providerId="ADAL" clId="{B922A0DA-A295-42A1-85BB-378997EC678E}" dt="2022-04-10T18:29:34.634" v="17506" actId="26606"/>
          <ac:grpSpMkLst>
            <pc:docMk/>
            <pc:sldMk cId="2139176246" sldId="303"/>
            <ac:grpSpMk id="18" creationId="{5995D10D-E9C9-47DB-AE7E-801FEF38F5C9}"/>
          </ac:grpSpMkLst>
        </pc:grpChg>
        <pc:picChg chg="add del mod">
          <ac:chgData name="Mukherjee, Kunal" userId="0fdc67b5-d60e-40b9-987e-2d0ef7c90e32" providerId="ADAL" clId="{B922A0DA-A295-42A1-85BB-378997EC678E}" dt="2022-04-10T18:28:47.984" v="17501" actId="478"/>
          <ac:picMkLst>
            <pc:docMk/>
            <pc:sldMk cId="2139176246" sldId="303"/>
            <ac:picMk id="5" creationId="{EBF52643-45FC-438D-9D3A-380EFB78CF97}"/>
          </ac:picMkLst>
        </pc:picChg>
        <pc:picChg chg="add del mod">
          <ac:chgData name="Mukherjee, Kunal" userId="0fdc67b5-d60e-40b9-987e-2d0ef7c90e32" providerId="ADAL" clId="{B922A0DA-A295-42A1-85BB-378997EC678E}" dt="2022-04-10T18:34:04.792" v="17778" actId="478"/>
          <ac:picMkLst>
            <pc:docMk/>
            <pc:sldMk cId="2139176246" sldId="303"/>
            <ac:picMk id="7" creationId="{3CC16F02-854A-4E3E-B38C-E698AC4242BD}"/>
          </ac:picMkLst>
        </pc:picChg>
        <pc:picChg chg="add mod">
          <ac:chgData name="Mukherjee, Kunal" userId="0fdc67b5-d60e-40b9-987e-2d0ef7c90e32" providerId="ADAL" clId="{B922A0DA-A295-42A1-85BB-378997EC678E}" dt="2022-04-10T18:52:06.864" v="18220" actId="1076"/>
          <ac:picMkLst>
            <pc:docMk/>
            <pc:sldMk cId="2139176246" sldId="303"/>
            <ac:picMk id="9" creationId="{6518AEDD-6AE2-4CF6-8E04-FF4E1DDC99E2}"/>
          </ac:picMkLst>
        </pc:picChg>
      </pc:sldChg>
      <pc:sldChg chg="delSp modSp new mod">
        <pc:chgData name="Mukherjee, Kunal" userId="0fdc67b5-d60e-40b9-987e-2d0ef7c90e32" providerId="ADAL" clId="{B922A0DA-A295-42A1-85BB-378997EC678E}" dt="2022-04-10T18:55:20.883" v="18397" actId="1076"/>
        <pc:sldMkLst>
          <pc:docMk/>
          <pc:sldMk cId="3671147979" sldId="304"/>
        </pc:sldMkLst>
        <pc:spChg chg="mod">
          <ac:chgData name="Mukherjee, Kunal" userId="0fdc67b5-d60e-40b9-987e-2d0ef7c90e32" providerId="ADAL" clId="{B922A0DA-A295-42A1-85BB-378997EC678E}" dt="2022-04-10T18:55:20.883" v="18397" actId="1076"/>
          <ac:spMkLst>
            <pc:docMk/>
            <pc:sldMk cId="3671147979" sldId="304"/>
            <ac:spMk id="2" creationId="{14F4D184-3E84-40F2-9106-0D5BFDB8E053}"/>
          </ac:spMkLst>
        </pc:spChg>
        <pc:spChg chg="del">
          <ac:chgData name="Mukherjee, Kunal" userId="0fdc67b5-d60e-40b9-987e-2d0ef7c90e32" providerId="ADAL" clId="{B922A0DA-A295-42A1-85BB-378997EC678E}" dt="2022-04-10T18:54:49.637" v="18365" actId="478"/>
          <ac:spMkLst>
            <pc:docMk/>
            <pc:sldMk cId="3671147979" sldId="304"/>
            <ac:spMk id="3" creationId="{3A4C0B6E-5A16-4D7E-8AE0-982FD92B8ACE}"/>
          </ac:spMkLst>
        </pc:spChg>
      </pc:sldChg>
      <pc:sldChg chg="delSp new del mod">
        <pc:chgData name="Mukherjee, Kunal" userId="0fdc67b5-d60e-40b9-987e-2d0ef7c90e32" providerId="ADAL" clId="{B922A0DA-A295-42A1-85BB-378997EC678E}" dt="2022-04-10T18:55:32.131" v="18400" actId="2696"/>
        <pc:sldMkLst>
          <pc:docMk/>
          <pc:sldMk cId="825162585" sldId="305"/>
        </pc:sldMkLst>
        <pc:spChg chg="del">
          <ac:chgData name="Mukherjee, Kunal" userId="0fdc67b5-d60e-40b9-987e-2d0ef7c90e32" providerId="ADAL" clId="{B922A0DA-A295-42A1-85BB-378997EC678E}" dt="2022-04-10T18:55:28.436" v="18399" actId="478"/>
          <ac:spMkLst>
            <pc:docMk/>
            <pc:sldMk cId="825162585" sldId="305"/>
            <ac:spMk id="3" creationId="{1DB12515-8CAB-491B-A8F7-DBFD779FE52F}"/>
          </ac:spMkLst>
        </pc:spChg>
      </pc:sldChg>
      <pc:sldChg chg="modSp add mod ord">
        <pc:chgData name="Mukherjee, Kunal" userId="0fdc67b5-d60e-40b9-987e-2d0ef7c90e32" providerId="ADAL" clId="{B922A0DA-A295-42A1-85BB-378997EC678E}" dt="2022-04-16T15:11:29.770" v="21010" actId="1076"/>
        <pc:sldMkLst>
          <pc:docMk/>
          <pc:sldMk cId="3525899097" sldId="305"/>
        </pc:sldMkLst>
        <pc:spChg chg="mod">
          <ac:chgData name="Mukherjee, Kunal" userId="0fdc67b5-d60e-40b9-987e-2d0ef7c90e32" providerId="ADAL" clId="{B922A0DA-A295-42A1-85BB-378997EC678E}" dt="2022-04-16T15:11:29.770" v="21010" actId="1076"/>
          <ac:spMkLst>
            <pc:docMk/>
            <pc:sldMk cId="3525899097" sldId="305"/>
            <ac:spMk id="2" creationId="{14F4D184-3E84-40F2-9106-0D5BFDB8E053}"/>
          </ac:spMkLst>
        </pc:spChg>
      </pc:sldChg>
      <pc:sldChg chg="addSp delSp modSp new mod setBg">
        <pc:chgData name="Mukherjee, Kunal" userId="0fdc67b5-d60e-40b9-987e-2d0ef7c90e32" providerId="ADAL" clId="{B922A0DA-A295-42A1-85BB-378997EC678E}" dt="2022-04-10T19:20:12.856" v="19609" actId="1076"/>
        <pc:sldMkLst>
          <pc:docMk/>
          <pc:sldMk cId="613955300" sldId="306"/>
        </pc:sldMkLst>
        <pc:spChg chg="mod">
          <ac:chgData name="Mukherjee, Kunal" userId="0fdc67b5-d60e-40b9-987e-2d0ef7c90e32" providerId="ADAL" clId="{B922A0DA-A295-42A1-85BB-378997EC678E}" dt="2022-04-10T19:13:37.595" v="19163" actId="26606"/>
          <ac:spMkLst>
            <pc:docMk/>
            <pc:sldMk cId="613955300" sldId="306"/>
            <ac:spMk id="2" creationId="{FD30606E-8D0E-4894-A203-71C2D870E7C8}"/>
          </ac:spMkLst>
        </pc:spChg>
        <pc:spChg chg="add del mod">
          <ac:chgData name="Mukherjee, Kunal" userId="0fdc67b5-d60e-40b9-987e-2d0ef7c90e32" providerId="ADAL" clId="{B922A0DA-A295-42A1-85BB-378997EC678E}" dt="2022-04-10T19:18:25.961" v="19608" actId="13926"/>
          <ac:spMkLst>
            <pc:docMk/>
            <pc:sldMk cId="613955300" sldId="306"/>
            <ac:spMk id="3" creationId="{2920CBE9-8247-4CA8-8BAA-1E4D338B8EF2}"/>
          </ac:spMkLst>
        </pc:spChg>
        <pc:spChg chg="add">
          <ac:chgData name="Mukherjee, Kunal" userId="0fdc67b5-d60e-40b9-987e-2d0ef7c90e32" providerId="ADAL" clId="{B922A0DA-A295-42A1-85BB-378997EC678E}" dt="2022-04-10T19:13:37.595" v="19163" actId="26606"/>
          <ac:spMkLst>
            <pc:docMk/>
            <pc:sldMk cId="613955300" sldId="306"/>
            <ac:spMk id="12" creationId="{743AA782-23D1-4521-8CAD-47662984AA08}"/>
          </ac:spMkLst>
        </pc:spChg>
        <pc:spChg chg="add">
          <ac:chgData name="Mukherjee, Kunal" userId="0fdc67b5-d60e-40b9-987e-2d0ef7c90e32" providerId="ADAL" clId="{B922A0DA-A295-42A1-85BB-378997EC678E}" dt="2022-04-10T19:13:37.595" v="19163" actId="26606"/>
          <ac:spMkLst>
            <pc:docMk/>
            <pc:sldMk cId="613955300" sldId="306"/>
            <ac:spMk id="14" creationId="{71877DBC-BB60-40F0-AC93-2ACDBAAE60CE}"/>
          </ac:spMkLst>
        </pc:spChg>
        <pc:picChg chg="add del mod ord">
          <ac:chgData name="Mukherjee, Kunal" userId="0fdc67b5-d60e-40b9-987e-2d0ef7c90e32" providerId="ADAL" clId="{B922A0DA-A295-42A1-85BB-378997EC678E}" dt="2022-04-10T19:13:31.645" v="19157" actId="22"/>
          <ac:picMkLst>
            <pc:docMk/>
            <pc:sldMk cId="613955300" sldId="306"/>
            <ac:picMk id="5" creationId="{E191023B-1EA3-4F02-8DC0-875A43322BFF}"/>
          </ac:picMkLst>
        </pc:picChg>
        <pc:picChg chg="add mod">
          <ac:chgData name="Mukherjee, Kunal" userId="0fdc67b5-d60e-40b9-987e-2d0ef7c90e32" providerId="ADAL" clId="{B922A0DA-A295-42A1-85BB-378997EC678E}" dt="2022-04-10T19:20:12.856" v="19609" actId="1076"/>
          <ac:picMkLst>
            <pc:docMk/>
            <pc:sldMk cId="613955300" sldId="306"/>
            <ac:picMk id="7" creationId="{B6A47E34-346D-4185-9BC0-3926A99453FD}"/>
          </ac:picMkLst>
        </pc:picChg>
      </pc:sldChg>
      <pc:sldChg chg="modSp add mod">
        <pc:chgData name="Mukherjee, Kunal" userId="0fdc67b5-d60e-40b9-987e-2d0ef7c90e32" providerId="ADAL" clId="{B922A0DA-A295-42A1-85BB-378997EC678E}" dt="2022-04-10T19:21:14.900" v="19627" actId="20577"/>
        <pc:sldMkLst>
          <pc:docMk/>
          <pc:sldMk cId="434673759" sldId="307"/>
        </pc:sldMkLst>
        <pc:spChg chg="mod">
          <ac:chgData name="Mukherjee, Kunal" userId="0fdc67b5-d60e-40b9-987e-2d0ef7c90e32" providerId="ADAL" clId="{B922A0DA-A295-42A1-85BB-378997EC678E}" dt="2022-04-10T19:21:14.900" v="19627" actId="20577"/>
          <ac:spMkLst>
            <pc:docMk/>
            <pc:sldMk cId="434673759" sldId="307"/>
            <ac:spMk id="2" creationId="{8FF1BC1D-4025-457D-AC36-8DE68EF7D286}"/>
          </ac:spMkLst>
        </pc:spChg>
      </pc:sldChg>
      <pc:sldChg chg="delSp modSp new del mod">
        <pc:chgData name="Mukherjee, Kunal" userId="0fdc67b5-d60e-40b9-987e-2d0ef7c90e32" providerId="ADAL" clId="{B922A0DA-A295-42A1-85BB-378997EC678E}" dt="2022-04-10T19:21:02.734" v="19613" actId="47"/>
        <pc:sldMkLst>
          <pc:docMk/>
          <pc:sldMk cId="504285938" sldId="307"/>
        </pc:sldMkLst>
        <pc:spChg chg="mod">
          <ac:chgData name="Mukherjee, Kunal" userId="0fdc67b5-d60e-40b9-987e-2d0ef7c90e32" providerId="ADAL" clId="{B922A0DA-A295-42A1-85BB-378997EC678E}" dt="2022-04-10T19:20:54.230" v="19612" actId="1076"/>
          <ac:spMkLst>
            <pc:docMk/>
            <pc:sldMk cId="504285938" sldId="307"/>
            <ac:spMk id="2" creationId="{91399DD8-93EC-4C7D-A173-15261008186D}"/>
          </ac:spMkLst>
        </pc:spChg>
        <pc:spChg chg="del">
          <ac:chgData name="Mukherjee, Kunal" userId="0fdc67b5-d60e-40b9-987e-2d0ef7c90e32" providerId="ADAL" clId="{B922A0DA-A295-42A1-85BB-378997EC678E}" dt="2022-04-10T19:20:49.997" v="19611" actId="478"/>
          <ac:spMkLst>
            <pc:docMk/>
            <pc:sldMk cId="504285938" sldId="307"/>
            <ac:spMk id="3" creationId="{4868F3A5-7D9B-49A3-AB39-23587FAB93AF}"/>
          </ac:spMkLst>
        </pc:spChg>
      </pc:sldChg>
      <pc:sldChg chg="modSp new mod">
        <pc:chgData name="Mukherjee, Kunal" userId="0fdc67b5-d60e-40b9-987e-2d0ef7c90e32" providerId="ADAL" clId="{B922A0DA-A295-42A1-85BB-378997EC678E}" dt="2022-04-16T16:53:03.213" v="22844" actId="1076"/>
        <pc:sldMkLst>
          <pc:docMk/>
          <pc:sldMk cId="490945408" sldId="308"/>
        </pc:sldMkLst>
        <pc:spChg chg="mod">
          <ac:chgData name="Mukherjee, Kunal" userId="0fdc67b5-d60e-40b9-987e-2d0ef7c90e32" providerId="ADAL" clId="{B922A0DA-A295-42A1-85BB-378997EC678E}" dt="2022-04-16T16:52:57.288" v="22842" actId="403"/>
          <ac:spMkLst>
            <pc:docMk/>
            <pc:sldMk cId="490945408" sldId="308"/>
            <ac:spMk id="2" creationId="{039E2C4E-2C21-4D16-B0F7-5E7E925CE8B8}"/>
          </ac:spMkLst>
        </pc:spChg>
        <pc:spChg chg="mod">
          <ac:chgData name="Mukherjee, Kunal" userId="0fdc67b5-d60e-40b9-987e-2d0ef7c90e32" providerId="ADAL" clId="{B922A0DA-A295-42A1-85BB-378997EC678E}" dt="2022-04-16T16:53:03.213" v="22844" actId="1076"/>
          <ac:spMkLst>
            <pc:docMk/>
            <pc:sldMk cId="490945408" sldId="308"/>
            <ac:spMk id="3" creationId="{E21BA62F-3232-4DB8-9BD7-F60FBAD5C649}"/>
          </ac:spMkLst>
        </pc:spChg>
      </pc:sldChg>
      <pc:sldChg chg="new del">
        <pc:chgData name="Mukherjee, Kunal" userId="0fdc67b5-d60e-40b9-987e-2d0ef7c90e32" providerId="ADAL" clId="{B922A0DA-A295-42A1-85BB-378997EC678E}" dt="2022-04-16T13:50:31.732" v="19642" actId="2696"/>
        <pc:sldMkLst>
          <pc:docMk/>
          <pc:sldMk cId="2893507241" sldId="308"/>
        </pc:sldMkLst>
      </pc:sldChg>
      <pc:sldChg chg="addSp delSp modSp new mod">
        <pc:chgData name="Mukherjee, Kunal" userId="0fdc67b5-d60e-40b9-987e-2d0ef7c90e32" providerId="ADAL" clId="{B922A0DA-A295-42A1-85BB-378997EC678E}" dt="2022-04-16T18:27:16.324" v="24926" actId="14100"/>
        <pc:sldMkLst>
          <pc:docMk/>
          <pc:sldMk cId="893996076" sldId="309"/>
        </pc:sldMkLst>
        <pc:spChg chg="mod">
          <ac:chgData name="Mukherjee, Kunal" userId="0fdc67b5-d60e-40b9-987e-2d0ef7c90e32" providerId="ADAL" clId="{B922A0DA-A295-42A1-85BB-378997EC678E}" dt="2022-04-16T18:27:16.324" v="24926" actId="14100"/>
          <ac:spMkLst>
            <pc:docMk/>
            <pc:sldMk cId="893996076" sldId="309"/>
            <ac:spMk id="2" creationId="{2AABAF22-8872-40B6-A6B4-4ABA658BD4D7}"/>
          </ac:spMkLst>
        </pc:spChg>
        <pc:spChg chg="del mod">
          <ac:chgData name="Mukherjee, Kunal" userId="0fdc67b5-d60e-40b9-987e-2d0ef7c90e32" providerId="ADAL" clId="{B922A0DA-A295-42A1-85BB-378997EC678E}" dt="2022-04-16T17:44:21.368" v="24015" actId="478"/>
          <ac:spMkLst>
            <pc:docMk/>
            <pc:sldMk cId="893996076" sldId="309"/>
            <ac:spMk id="3" creationId="{10150C3F-C3A4-4713-8DB2-1C955EDDC8EC}"/>
          </ac:spMkLst>
        </pc:spChg>
        <pc:spChg chg="add mod">
          <ac:chgData name="Mukherjee, Kunal" userId="0fdc67b5-d60e-40b9-987e-2d0ef7c90e32" providerId="ADAL" clId="{B922A0DA-A295-42A1-85BB-378997EC678E}" dt="2022-04-16T18:27:09.969" v="24924" actId="1076"/>
          <ac:spMkLst>
            <pc:docMk/>
            <pc:sldMk cId="893996076" sldId="309"/>
            <ac:spMk id="8" creationId="{1D41EA33-059B-41DD-A3C9-7F883EFCED1F}"/>
          </ac:spMkLst>
        </pc:spChg>
        <pc:spChg chg="add mod">
          <ac:chgData name="Mukherjee, Kunal" userId="0fdc67b5-d60e-40b9-987e-2d0ef7c90e32" providerId="ADAL" clId="{B922A0DA-A295-42A1-85BB-378997EC678E}" dt="2022-04-16T17:50:39.774" v="24202" actId="20577"/>
          <ac:spMkLst>
            <pc:docMk/>
            <pc:sldMk cId="893996076" sldId="309"/>
            <ac:spMk id="10" creationId="{448E7E71-A8B1-46D6-866A-A1AAA891602B}"/>
          </ac:spMkLst>
        </pc:spChg>
        <pc:spChg chg="add mod">
          <ac:chgData name="Mukherjee, Kunal" userId="0fdc67b5-d60e-40b9-987e-2d0ef7c90e32" providerId="ADAL" clId="{B922A0DA-A295-42A1-85BB-378997EC678E}" dt="2022-04-16T17:50:49.436" v="24232" actId="20577"/>
          <ac:spMkLst>
            <pc:docMk/>
            <pc:sldMk cId="893996076" sldId="309"/>
            <ac:spMk id="11" creationId="{37AE09D2-7F1E-4818-B76E-E717F7DEC360}"/>
          </ac:spMkLst>
        </pc:spChg>
        <pc:spChg chg="add mod">
          <ac:chgData name="Mukherjee, Kunal" userId="0fdc67b5-d60e-40b9-987e-2d0ef7c90e32" providerId="ADAL" clId="{B922A0DA-A295-42A1-85BB-378997EC678E}" dt="2022-04-16T17:50:55.776" v="24258" actId="20577"/>
          <ac:spMkLst>
            <pc:docMk/>
            <pc:sldMk cId="893996076" sldId="309"/>
            <ac:spMk id="12" creationId="{E3EB6D4B-80EB-480B-80CD-2D788EDA4D15}"/>
          </ac:spMkLst>
        </pc:spChg>
        <pc:spChg chg="add mod">
          <ac:chgData name="Mukherjee, Kunal" userId="0fdc67b5-d60e-40b9-987e-2d0ef7c90e32" providerId="ADAL" clId="{B922A0DA-A295-42A1-85BB-378997EC678E}" dt="2022-04-16T17:51:25.890" v="24260" actId="13822"/>
          <ac:spMkLst>
            <pc:docMk/>
            <pc:sldMk cId="893996076" sldId="309"/>
            <ac:spMk id="13" creationId="{594A3174-A769-437C-9298-D84D5B8BB543}"/>
          </ac:spMkLst>
        </pc:spChg>
        <pc:spChg chg="add del mod">
          <ac:chgData name="Mukherjee, Kunal" userId="0fdc67b5-d60e-40b9-987e-2d0ef7c90e32" providerId="ADAL" clId="{B922A0DA-A295-42A1-85BB-378997EC678E}" dt="2022-04-16T17:55:11.493" v="24352" actId="478"/>
          <ac:spMkLst>
            <pc:docMk/>
            <pc:sldMk cId="893996076" sldId="309"/>
            <ac:spMk id="14" creationId="{0E8B7EBB-121A-4533-B260-D11236F53B56}"/>
          </ac:spMkLst>
        </pc:spChg>
        <pc:spChg chg="add del">
          <ac:chgData name="Mukherjee, Kunal" userId="0fdc67b5-d60e-40b9-987e-2d0ef7c90e32" providerId="ADAL" clId="{B922A0DA-A295-42A1-85BB-378997EC678E}" dt="2022-04-16T17:52:10.211" v="24263" actId="22"/>
          <ac:spMkLst>
            <pc:docMk/>
            <pc:sldMk cId="893996076" sldId="309"/>
            <ac:spMk id="16" creationId="{F1106057-0A9D-4242-AB7B-9480E79BDEAF}"/>
          </ac:spMkLst>
        </pc:spChg>
        <pc:spChg chg="add mod">
          <ac:chgData name="Mukherjee, Kunal" userId="0fdc67b5-d60e-40b9-987e-2d0ef7c90e32" providerId="ADAL" clId="{B922A0DA-A295-42A1-85BB-378997EC678E}" dt="2022-04-16T17:55:46.920" v="24385" actId="20577"/>
          <ac:spMkLst>
            <pc:docMk/>
            <pc:sldMk cId="893996076" sldId="309"/>
            <ac:spMk id="17" creationId="{121C2789-EB45-42AE-8A2A-54B7B79DFD5A}"/>
          </ac:spMkLst>
        </pc:spChg>
        <pc:spChg chg="add mod">
          <ac:chgData name="Mukherjee, Kunal" userId="0fdc67b5-d60e-40b9-987e-2d0ef7c90e32" providerId="ADAL" clId="{B922A0DA-A295-42A1-85BB-378997EC678E}" dt="2022-04-16T17:56:00.550" v="24386"/>
          <ac:spMkLst>
            <pc:docMk/>
            <pc:sldMk cId="893996076" sldId="309"/>
            <ac:spMk id="18" creationId="{A15E9398-C544-4663-A070-DC96C45BD22F}"/>
          </ac:spMkLst>
        </pc:spChg>
        <pc:spChg chg="add mod">
          <ac:chgData name="Mukherjee, Kunal" userId="0fdc67b5-d60e-40b9-987e-2d0ef7c90e32" providerId="ADAL" clId="{B922A0DA-A295-42A1-85BB-378997EC678E}" dt="2022-04-16T17:56:24.273" v="24401" actId="20577"/>
          <ac:spMkLst>
            <pc:docMk/>
            <pc:sldMk cId="893996076" sldId="309"/>
            <ac:spMk id="19" creationId="{5B5E56D1-1424-42FA-8E4E-6202DCA0456B}"/>
          </ac:spMkLst>
        </pc:spChg>
        <pc:spChg chg="add mod">
          <ac:chgData name="Mukherjee, Kunal" userId="0fdc67b5-d60e-40b9-987e-2d0ef7c90e32" providerId="ADAL" clId="{B922A0DA-A295-42A1-85BB-378997EC678E}" dt="2022-04-16T17:56:57.997" v="24405" actId="20577"/>
          <ac:spMkLst>
            <pc:docMk/>
            <pc:sldMk cId="893996076" sldId="309"/>
            <ac:spMk id="20" creationId="{BA8F512E-AFA5-4389-AB34-B7CD1E962731}"/>
          </ac:spMkLst>
        </pc:spChg>
        <pc:spChg chg="add mod">
          <ac:chgData name="Mukherjee, Kunal" userId="0fdc67b5-d60e-40b9-987e-2d0ef7c90e32" providerId="ADAL" clId="{B922A0DA-A295-42A1-85BB-378997EC678E}" dt="2022-04-16T17:57:07.559" v="24407" actId="20577"/>
          <ac:spMkLst>
            <pc:docMk/>
            <pc:sldMk cId="893996076" sldId="309"/>
            <ac:spMk id="21" creationId="{D1813D91-C65F-4E27-AD67-D63449E7CFB5}"/>
          </ac:spMkLst>
        </pc:spChg>
        <pc:spChg chg="add mod">
          <ac:chgData name="Mukherjee, Kunal" userId="0fdc67b5-d60e-40b9-987e-2d0ef7c90e32" providerId="ADAL" clId="{B922A0DA-A295-42A1-85BB-378997EC678E}" dt="2022-04-16T17:57:18.026" v="24409" actId="20577"/>
          <ac:spMkLst>
            <pc:docMk/>
            <pc:sldMk cId="893996076" sldId="309"/>
            <ac:spMk id="22" creationId="{83874D73-741C-4109-9DE4-E86D23EA5048}"/>
          </ac:spMkLst>
        </pc:spChg>
        <pc:spChg chg="add mod">
          <ac:chgData name="Mukherjee, Kunal" userId="0fdc67b5-d60e-40b9-987e-2d0ef7c90e32" providerId="ADAL" clId="{B922A0DA-A295-42A1-85BB-378997EC678E}" dt="2022-04-16T17:57:29.028" v="24419" actId="20577"/>
          <ac:spMkLst>
            <pc:docMk/>
            <pc:sldMk cId="893996076" sldId="309"/>
            <ac:spMk id="23" creationId="{2826D2CB-B4B3-4178-9E29-DF95FAA7430E}"/>
          </ac:spMkLst>
        </pc:spChg>
        <pc:spChg chg="add mod">
          <ac:chgData name="Mukherjee, Kunal" userId="0fdc67b5-d60e-40b9-987e-2d0ef7c90e32" providerId="ADAL" clId="{B922A0DA-A295-42A1-85BB-378997EC678E}" dt="2022-04-16T17:57:46.175" v="24439" actId="20577"/>
          <ac:spMkLst>
            <pc:docMk/>
            <pc:sldMk cId="893996076" sldId="309"/>
            <ac:spMk id="24" creationId="{3B7C0001-847C-41B7-B424-A8EA29DB05AE}"/>
          </ac:spMkLst>
        </pc:spChg>
        <pc:spChg chg="add mod">
          <ac:chgData name="Mukherjee, Kunal" userId="0fdc67b5-d60e-40b9-987e-2d0ef7c90e32" providerId="ADAL" clId="{B922A0DA-A295-42A1-85BB-378997EC678E}" dt="2022-04-16T17:55:14.925" v="24353" actId="1076"/>
          <ac:spMkLst>
            <pc:docMk/>
            <pc:sldMk cId="893996076" sldId="309"/>
            <ac:spMk id="25" creationId="{4BF4864E-4852-43AD-AEBF-5D1D0DA2755D}"/>
          </ac:spMkLst>
        </pc:spChg>
        <pc:spChg chg="add mod">
          <ac:chgData name="Mukherjee, Kunal" userId="0fdc67b5-d60e-40b9-987e-2d0ef7c90e32" providerId="ADAL" clId="{B922A0DA-A295-42A1-85BB-378997EC678E}" dt="2022-04-16T17:55:19.008" v="24354" actId="1076"/>
          <ac:spMkLst>
            <pc:docMk/>
            <pc:sldMk cId="893996076" sldId="309"/>
            <ac:spMk id="26" creationId="{7420D152-7F11-4015-8CDE-11512AD8AA67}"/>
          </ac:spMkLst>
        </pc:spChg>
        <pc:graphicFrameChg chg="add del mod modGraphic">
          <ac:chgData name="Mukherjee, Kunal" userId="0fdc67b5-d60e-40b9-987e-2d0ef7c90e32" providerId="ADAL" clId="{B922A0DA-A295-42A1-85BB-378997EC678E}" dt="2022-04-16T17:49:39.776" v="24187" actId="1032"/>
          <ac:graphicFrameMkLst>
            <pc:docMk/>
            <pc:sldMk cId="893996076" sldId="309"/>
            <ac:graphicFrameMk id="9" creationId="{94C7B7ED-6D35-490D-A5AB-D1C7AC11AC92}"/>
          </ac:graphicFrameMkLst>
        </pc:graphicFrameChg>
        <pc:picChg chg="add del">
          <ac:chgData name="Mukherjee, Kunal" userId="0fdc67b5-d60e-40b9-987e-2d0ef7c90e32" providerId="ADAL" clId="{B922A0DA-A295-42A1-85BB-378997EC678E}" dt="2022-04-16T17:44:16.161" v="24013" actId="22"/>
          <ac:picMkLst>
            <pc:docMk/>
            <pc:sldMk cId="893996076" sldId="309"/>
            <ac:picMk id="5" creationId="{AD5DC634-4534-43B6-AA6F-2251CDA4600F}"/>
          </ac:picMkLst>
        </pc:picChg>
        <pc:picChg chg="add mod">
          <ac:chgData name="Mukherjee, Kunal" userId="0fdc67b5-d60e-40b9-987e-2d0ef7c90e32" providerId="ADAL" clId="{B922A0DA-A295-42A1-85BB-378997EC678E}" dt="2022-04-16T18:27:07.769" v="24923" actId="1076"/>
          <ac:picMkLst>
            <pc:docMk/>
            <pc:sldMk cId="893996076" sldId="309"/>
            <ac:picMk id="7" creationId="{850618C4-FCD7-4380-8B55-279B2D0A8D40}"/>
          </ac:picMkLst>
        </pc:picChg>
      </pc:sldChg>
      <pc:sldChg chg="modSp add mod ord">
        <pc:chgData name="Mukherjee, Kunal" userId="0fdc67b5-d60e-40b9-987e-2d0ef7c90e32" providerId="ADAL" clId="{B922A0DA-A295-42A1-85BB-378997EC678E}" dt="2022-04-16T17:47:46.405" v="24180"/>
        <pc:sldMkLst>
          <pc:docMk/>
          <pc:sldMk cId="2783575288" sldId="310"/>
        </pc:sldMkLst>
        <pc:spChg chg="mod">
          <ac:chgData name="Mukherjee, Kunal" userId="0fdc67b5-d60e-40b9-987e-2d0ef7c90e32" providerId="ADAL" clId="{B922A0DA-A295-42A1-85BB-378997EC678E}" dt="2022-04-16T17:34:41.839" v="23974" actId="1076"/>
          <ac:spMkLst>
            <pc:docMk/>
            <pc:sldMk cId="2783575288" sldId="310"/>
            <ac:spMk id="2" creationId="{14F4D184-3E84-40F2-9106-0D5BFDB8E053}"/>
          </ac:spMkLst>
        </pc:spChg>
      </pc:sldChg>
      <pc:sldChg chg="addSp delSp modSp new del mod setBg modClrScheme chgLayout">
        <pc:chgData name="Mukherjee, Kunal" userId="0fdc67b5-d60e-40b9-987e-2d0ef7c90e32" providerId="ADAL" clId="{B922A0DA-A295-42A1-85BB-378997EC678E}" dt="2022-04-16T18:18:38.493" v="24529" actId="2696"/>
        <pc:sldMkLst>
          <pc:docMk/>
          <pc:sldMk cId="1000337024" sldId="311"/>
        </pc:sldMkLst>
        <pc:spChg chg="mod ord">
          <ac:chgData name="Mukherjee, Kunal" userId="0fdc67b5-d60e-40b9-987e-2d0ef7c90e32" providerId="ADAL" clId="{B922A0DA-A295-42A1-85BB-378997EC678E}" dt="2022-04-16T18:18:03.358" v="24527" actId="113"/>
          <ac:spMkLst>
            <pc:docMk/>
            <pc:sldMk cId="1000337024" sldId="311"/>
            <ac:spMk id="2" creationId="{71EA8249-824F-46CE-B2A1-F05D57AE534D}"/>
          </ac:spMkLst>
        </pc:spChg>
        <pc:spChg chg="del">
          <ac:chgData name="Mukherjee, Kunal" userId="0fdc67b5-d60e-40b9-987e-2d0ef7c90e32" providerId="ADAL" clId="{B922A0DA-A295-42A1-85BB-378997EC678E}" dt="2022-04-16T18:04:02.774" v="24492" actId="478"/>
          <ac:spMkLst>
            <pc:docMk/>
            <pc:sldMk cId="1000337024" sldId="311"/>
            <ac:spMk id="3" creationId="{447092B8-E5C5-4BB5-8D53-B9636DB6A47A}"/>
          </ac:spMkLst>
        </pc:spChg>
        <pc:spChg chg="add del mod ord">
          <ac:chgData name="Mukherjee, Kunal" userId="0fdc67b5-d60e-40b9-987e-2d0ef7c90e32" providerId="ADAL" clId="{B922A0DA-A295-42A1-85BB-378997EC678E}" dt="2022-04-16T18:17:37.604" v="24514" actId="26606"/>
          <ac:spMkLst>
            <pc:docMk/>
            <pc:sldMk cId="1000337024" sldId="311"/>
            <ac:spMk id="6" creationId="{16CBE645-F92D-448D-8D50-820E6406B88A}"/>
          </ac:spMkLst>
        </pc:spChg>
        <pc:spChg chg="add mod ord">
          <ac:chgData name="Mukherjee, Kunal" userId="0fdc67b5-d60e-40b9-987e-2d0ef7c90e32" providerId="ADAL" clId="{B922A0DA-A295-42A1-85BB-378997EC678E}" dt="2022-04-16T18:18:02.081" v="24526" actId="20577"/>
          <ac:spMkLst>
            <pc:docMk/>
            <pc:sldMk cId="1000337024" sldId="311"/>
            <ac:spMk id="7" creationId="{5B384CF5-92EC-44B4-838D-57F432E98A1A}"/>
          </ac:spMkLst>
        </pc:spChg>
        <pc:spChg chg="add">
          <ac:chgData name="Mukherjee, Kunal" userId="0fdc67b5-d60e-40b9-987e-2d0ef7c90e32" providerId="ADAL" clId="{B922A0DA-A295-42A1-85BB-378997EC678E}" dt="2022-04-16T18:17:37.604" v="24514" actId="26606"/>
          <ac:spMkLst>
            <pc:docMk/>
            <pc:sldMk cId="1000337024" sldId="311"/>
            <ac:spMk id="9" creationId="{2B97F24A-32CE-4C1C-A50D-3016B394DCFB}"/>
          </ac:spMkLst>
        </pc:spChg>
        <pc:spChg chg="add del">
          <ac:chgData name="Mukherjee, Kunal" userId="0fdc67b5-d60e-40b9-987e-2d0ef7c90e32" providerId="ADAL" clId="{B922A0DA-A295-42A1-85BB-378997EC678E}" dt="2022-04-16T18:05:38.207" v="24511" actId="26606"/>
          <ac:spMkLst>
            <pc:docMk/>
            <pc:sldMk cId="1000337024" sldId="311"/>
            <ac:spMk id="10" creationId="{665DBBEF-238B-476B-96AB-8AAC3224ECEA}"/>
          </ac:spMkLst>
        </pc:spChg>
        <pc:spChg chg="add del">
          <ac:chgData name="Mukherjee, Kunal" userId="0fdc67b5-d60e-40b9-987e-2d0ef7c90e32" providerId="ADAL" clId="{B922A0DA-A295-42A1-85BB-378997EC678E}" dt="2022-04-16T18:05:38.207" v="24511" actId="26606"/>
          <ac:spMkLst>
            <pc:docMk/>
            <pc:sldMk cId="1000337024" sldId="311"/>
            <ac:spMk id="12" creationId="{3FCFB1DE-0B7E-48CC-BA90-B2AB0889F9D6}"/>
          </ac:spMkLst>
        </pc:spChg>
        <pc:spChg chg="add">
          <ac:chgData name="Mukherjee, Kunal" userId="0fdc67b5-d60e-40b9-987e-2d0ef7c90e32" providerId="ADAL" clId="{B922A0DA-A295-42A1-85BB-378997EC678E}" dt="2022-04-16T18:17:37.604" v="24514" actId="26606"/>
          <ac:spMkLst>
            <pc:docMk/>
            <pc:sldMk cId="1000337024" sldId="311"/>
            <ac:spMk id="14" creationId="{CD8B4F24-440B-49E9-B85D-733523DC064B}"/>
          </ac:spMkLst>
        </pc:spChg>
        <pc:picChg chg="add del mod">
          <ac:chgData name="Mukherjee, Kunal" userId="0fdc67b5-d60e-40b9-987e-2d0ef7c90e32" providerId="ADAL" clId="{B922A0DA-A295-42A1-85BB-378997EC678E}" dt="2022-04-16T18:18:04.947" v="24528" actId="478"/>
          <ac:picMkLst>
            <pc:docMk/>
            <pc:sldMk cId="1000337024" sldId="311"/>
            <ac:picMk id="5" creationId="{6F334AAA-399C-42EC-8C7B-6EF5573BC21D}"/>
          </ac:picMkLst>
        </pc:picChg>
      </pc:sldChg>
      <pc:sldChg chg="addSp delSp modSp new mod chgLayout">
        <pc:chgData name="Mukherjee, Kunal" userId="0fdc67b5-d60e-40b9-987e-2d0ef7c90e32" providerId="ADAL" clId="{B922A0DA-A295-42A1-85BB-378997EC678E}" dt="2022-04-16T18:28:31.397" v="24929" actId="13926"/>
        <pc:sldMkLst>
          <pc:docMk/>
          <pc:sldMk cId="2186914570" sldId="311"/>
        </pc:sldMkLst>
        <pc:spChg chg="mod ord">
          <ac:chgData name="Mukherjee, Kunal" userId="0fdc67b5-d60e-40b9-987e-2d0ef7c90e32" providerId="ADAL" clId="{B922A0DA-A295-42A1-85BB-378997EC678E}" dt="2022-04-16T18:25:57.963" v="24900" actId="1076"/>
          <ac:spMkLst>
            <pc:docMk/>
            <pc:sldMk cId="2186914570" sldId="311"/>
            <ac:spMk id="2" creationId="{F7D60E79-3769-44C8-B0FB-B5D1265FFB16}"/>
          </ac:spMkLst>
        </pc:spChg>
        <pc:spChg chg="del">
          <ac:chgData name="Mukherjee, Kunal" userId="0fdc67b5-d60e-40b9-987e-2d0ef7c90e32" providerId="ADAL" clId="{B922A0DA-A295-42A1-85BB-378997EC678E}" dt="2022-04-16T18:18:47.354" v="24531" actId="478"/>
          <ac:spMkLst>
            <pc:docMk/>
            <pc:sldMk cId="2186914570" sldId="311"/>
            <ac:spMk id="3" creationId="{2AB5780D-531C-4B13-BBF6-71747814C1C7}"/>
          </ac:spMkLst>
        </pc:spChg>
        <pc:spChg chg="add mod ord">
          <ac:chgData name="Mukherjee, Kunal" userId="0fdc67b5-d60e-40b9-987e-2d0ef7c90e32" providerId="ADAL" clId="{B922A0DA-A295-42A1-85BB-378997EC678E}" dt="2022-04-16T18:28:31.397" v="24929" actId="13926"/>
          <ac:spMkLst>
            <pc:docMk/>
            <pc:sldMk cId="2186914570" sldId="311"/>
            <ac:spMk id="5" creationId="{AD24B1C9-54BE-43F5-A313-61D5BD228075}"/>
          </ac:spMkLst>
        </pc:spChg>
        <pc:graphicFrameChg chg="add del mod modGraphic">
          <ac:chgData name="Mukherjee, Kunal" userId="0fdc67b5-d60e-40b9-987e-2d0ef7c90e32" providerId="ADAL" clId="{B922A0DA-A295-42A1-85BB-378997EC678E}" dt="2022-04-16T18:22:34.200" v="24579" actId="478"/>
          <ac:graphicFrameMkLst>
            <pc:docMk/>
            <pc:sldMk cId="2186914570" sldId="311"/>
            <ac:graphicFrameMk id="4" creationId="{6804A3F6-9229-49C7-BABC-31BA65DAB6AE}"/>
          </ac:graphicFrameMkLst>
        </pc:graphicFrameChg>
        <pc:picChg chg="add del mod">
          <ac:chgData name="Mukherjee, Kunal" userId="0fdc67b5-d60e-40b9-987e-2d0ef7c90e32" providerId="ADAL" clId="{B922A0DA-A295-42A1-85BB-378997EC678E}" dt="2022-04-16T18:20:01.382" v="24554" actId="478"/>
          <ac:picMkLst>
            <pc:docMk/>
            <pc:sldMk cId="2186914570" sldId="311"/>
            <ac:picMk id="4098" creationId="{9165F115-59EB-44E1-AC87-2B9DCFE483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2BFE-C55E-4FBB-B396-4D67C5C9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AB822-8B73-4689-B587-E2378F23B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4A03-BE1A-4CAF-956C-26A01F75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CDF-7E6A-4C18-AA6D-1099212D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B134-572E-4733-B5E1-6466EA1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E02E-2151-4725-AEE6-E2D9B3A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7761-084E-4555-B008-9B19BE93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2EA1-659A-41AF-B4A0-E6D26D72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1E73-DF47-4DB2-A7FF-6F4C337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4F30-C1F6-4B1B-9B07-54E97C0E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F846-08BD-4657-8069-793C8B7C7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32F4B-A20A-4AA7-8F26-B798677F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A63C-39D6-467F-9CA7-0C566B1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5A8E-B017-418A-BBB4-C699EC8C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0C4F-3CA3-4A52-ABF6-9938ECE9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B725-F1E7-43EB-B7A4-98A0E0AD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B1EE-097B-4998-AAA4-8C761801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3991-9529-438D-8E8E-3FC4B4C4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AA51-D7DE-461B-8C15-8050A19F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C0DF-B3E2-487F-A643-7BF8E422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0E0B-43EB-4C3F-ADBB-712DDD67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7C66-D9E4-4EE8-A312-8798527D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4920-507E-463E-869D-8F72C1B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DB57-A58A-42CB-90E7-04E25564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AF44-74FF-4B1D-9028-5D68131E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C59B-78AB-461C-83EE-CB37186A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D690-EF47-436A-A9CA-D748AD0C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B13F-6DDE-4476-B3AC-5C4DAEE4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7AB1-A658-49C7-A81F-212047A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EC4C-DBDA-4443-84F4-7227E16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8DF-A0E4-4EA0-95CF-74C06BA8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8F2F-5A9F-4288-B79C-D10B854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69317-03AC-4B2C-9834-B7EC08F2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B83E4-05D0-4172-9A94-20CF281A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5870-95C0-4E94-878C-5361BE3A7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17856-5D16-41E7-933D-ABB33950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A2765-13D5-43DC-BE33-8461054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A4D6F-7A34-4E3C-AD14-E7B334FA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B64E5-1F9B-45D0-AAA9-7EE6AA7F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703D-3103-49ED-A4BB-1265AF7A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D9C78-58A3-40C6-BEE7-2FC2AFA5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3FEC6-3F31-436B-AB06-65E5EDF4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D0124-22BD-4DAC-9E93-69C430A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128D8-7642-4F50-9036-63E186BE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D6CEE-ED14-47AD-AC51-3D79039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4EC8-21CD-45DF-97A4-1E12B3FB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6AB-BC83-4A93-8082-C9118B14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BEAF-83DE-47F4-9FCD-F97167B5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3B3B-35DB-4BFA-AC67-8B0DD95B7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33DC-0D15-4662-BFED-7F4DE8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B91E8-2648-4EBD-B51C-C9E329D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DAFEE-2DA5-417D-8AC7-F1B06D14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8A3B-5CB5-47EB-945C-7663523C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5304-C281-4BC6-A458-1A9D39F47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05AE0-AEF7-422D-B623-DCCB7149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4E26-1E1C-4144-9AAE-EC52B921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12691-0C54-4B77-B3ED-C654B60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7467A-C522-452F-9BB1-B3EA0C0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A6B2C-65A0-491D-999A-DD3F1F49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8A85-7E98-4DC6-ACA4-0B8FC06B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3A3F-5C61-4CCD-9FD3-A2C1F9845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461D-27D5-4DE6-BD36-2E878D872F2D}" type="datetimeFigureOut">
              <a:rPr lang="en-US" smtClean="0"/>
              <a:t>04/19/2022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2E70-D17D-4DB2-AFDB-392C0BD8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2C5F-91B3-4931-B1EE-EEDEE80AE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D773-C33A-4746-8E18-56CAB6CC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zure/azure-functions/functions-triggers-bindings?tabs=csharp#supported-binding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zure/azure-functions/functions-triggers-bindings?tabs=csharp#supported-binding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zure/azure-functions/functions-triggers-bindings?tabs=csharp#supported-bin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dotnet-extensions/blob/main/src/Extensions/DependencyInjection/FunctionsStartupAttribute.cs" TargetMode="External"/><Relationship Id="rId2" Type="http://schemas.openxmlformats.org/officeDocument/2006/relationships/hyperlink" Target="https://www.nuget.org/packages/Microsoft.Azure.Functions.Extens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Azure/azure-functions-dotnet-extensions/blob/main/src/Extensions/DependencyInjection/FunctionsStartup.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monitoring#log-levels-and-categories" TargetMode="External"/><Relationship Id="rId2" Type="http://schemas.openxmlformats.org/officeDocument/2006/relationships/hyperlink" Target="https://docs.microsoft.com/en-us/dotnet/api/microsoft.extensions.logging.ilogger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functions/#pric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host-json#functiontimeou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app-service/window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host-json#functiontimeout" TargetMode="External"/><Relationship Id="rId2" Type="http://schemas.openxmlformats.org/officeDocument/2006/relationships/hyperlink" Target="https://docs.microsoft.com/en-us/azure/azure-functions/functions-premium-plan?tabs=portal#region-max-scale-ou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webjobs-sdk-extensions/blob/dev/src/WebJobs.Extensions.Http/HttpTriggerAttribute.c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faziz/NCrontab" TargetMode="External"/><Relationship Id="rId2" Type="http://schemas.openxmlformats.org/officeDocument/2006/relationships/hyperlink" Target="https://github.com/Azure/azure-webjobs-sdk-extensions/blob/dev/src/WebJobs.Extensions/Extensions/Timers/TimerTriggerAttribute.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webjobs-sdk-extensions/blob/a3a5a49a64f3592c1eb7c1296086dc83c2011e96/src/WebJobs.Extensions/Extensions/Timers/Scheduling/TimerSchedule.cs#L76" TargetMode="External"/><Relationship Id="rId2" Type="http://schemas.openxmlformats.org/officeDocument/2006/relationships/hyperlink" Target="https://github.com/Azure/azure-webjobs-sdk-extensions/blob/master/src/WebJobs.Extensions/Extensions/Timers/TimerInfo.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azure.messaging.servicebus.servicebusreceivedmessage?view=azure-dotnet" TargetMode="External"/><Relationship Id="rId2" Type="http://schemas.openxmlformats.org/officeDocument/2006/relationships/hyperlink" Target="https://github.com/Azure/azure-functions-servicebus-extension/blob/master/src/Microsoft.Azure.WebJobs.Extensions.ServiceBus/ServiceBusTriggerAttribute.c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chcommunity.microsoft.com/t5/apps-on-azure-blog/net-on-azure-functions-roadmap/ba-p/219791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dotnet/api/azure.messaging.servicebus.servicebusmessage.replyto?view=azure-dotnet#azure-messaging-servicebus-servicebusmessage-replyto" TargetMode="Externa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durabletas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event-sourci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zure.webjobs.extensions.durabletask.idurableorchestrationcontext.currentutcdatetime" TargetMode="External"/><Relationship Id="rId2" Type="http://schemas.openxmlformats.org/officeDocument/2006/relationships/hyperlink" Target="https://docs.microsoft.com/en-us/azure/azure-functions/durable/durable-functions-code-constraints#using-deterministic-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5ADB-703A-4D16-865C-0A0989668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4" y="2634665"/>
            <a:ext cx="9569116" cy="1588670"/>
          </a:xfrm>
        </p:spPr>
        <p:txBody>
          <a:bodyPr>
            <a:normAutofit/>
          </a:bodyPr>
          <a:lstStyle/>
          <a:p>
            <a:r>
              <a:rPr lang="en-US" sz="8000" b="1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92499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0125-0271-4823-9F28-19CE6C90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Supported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00D7-3C4E-434D-B6EB-53CDB83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2442"/>
            <a:ext cx="12192000" cy="5149516"/>
          </a:xfrm>
        </p:spPr>
        <p:txBody>
          <a:bodyPr>
            <a:normAutofit/>
          </a:bodyPr>
          <a:lstStyle/>
          <a:p>
            <a:r>
              <a:rPr lang="en-US" sz="3200" b="1" dirty="0"/>
              <a:t>C#</a:t>
            </a:r>
            <a:r>
              <a:rPr lang="en-US" sz="3200" dirty="0"/>
              <a:t> - (.NET Core 3.1 and .NET 6)</a:t>
            </a:r>
          </a:p>
          <a:p>
            <a:r>
              <a:rPr lang="en-US" sz="3200" b="1" dirty="0"/>
              <a:t>Java</a:t>
            </a:r>
            <a:r>
              <a:rPr lang="en-US" sz="3200" dirty="0"/>
              <a:t> – (8.0 and 11.0)</a:t>
            </a:r>
          </a:p>
          <a:p>
            <a:r>
              <a:rPr lang="en-US" sz="3200" b="1" dirty="0"/>
              <a:t>Node.js</a:t>
            </a:r>
            <a:r>
              <a:rPr lang="en-US" sz="3200" dirty="0"/>
              <a:t> (Vanilla JS and Typescript) – 12 LTS, 14 LTS, 16 LTS</a:t>
            </a:r>
          </a:p>
          <a:p>
            <a:r>
              <a:rPr lang="en-US" sz="3200" b="1" dirty="0"/>
              <a:t>Python</a:t>
            </a:r>
            <a:r>
              <a:rPr lang="en-US" sz="3200" dirty="0"/>
              <a:t> – (3.7, 3.8, 3.9)</a:t>
            </a:r>
          </a:p>
          <a:p>
            <a:r>
              <a:rPr lang="en-US" sz="3200" b="1" dirty="0"/>
              <a:t>Golang</a:t>
            </a:r>
            <a:r>
              <a:rPr lang="en-US" sz="3200" dirty="0"/>
              <a:t> – Custom handlers</a:t>
            </a:r>
          </a:p>
          <a:p>
            <a:r>
              <a:rPr lang="en-US" sz="3200" b="1" dirty="0"/>
              <a:t>Rust</a:t>
            </a:r>
            <a:r>
              <a:rPr lang="en-US" sz="3200" dirty="0"/>
              <a:t> – Custom handlers</a:t>
            </a:r>
          </a:p>
          <a:p>
            <a:r>
              <a:rPr lang="en-US" sz="3200" b="1" dirty="0"/>
              <a:t>PowerShell</a:t>
            </a:r>
            <a:r>
              <a:rPr lang="en-US" sz="3200" dirty="0"/>
              <a:t> – PowerShell core</a:t>
            </a:r>
          </a:p>
        </p:txBody>
      </p:sp>
    </p:spTree>
    <p:extLst>
      <p:ext uri="{BB962C8B-B14F-4D97-AF65-F5344CB8AC3E}">
        <p14:creationId xmlns:p14="http://schemas.microsoft.com/office/powerpoint/2010/main" val="12068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ACD1C-2084-4034-B827-A250DE4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91440"/>
            <a:ext cx="3513805" cy="43178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 Visual Studio Template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3EABB-83BC-48E7-A8AF-4755E2E2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53" y="0"/>
            <a:ext cx="453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1A44-9F35-464F-8C58-19DE93BB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1" y="814768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 File Structure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84B69-0C11-4D6D-A993-A77F23500A71}"/>
              </a:ext>
            </a:extLst>
          </p:cNvPr>
          <p:cNvSpPr txBox="1">
            <a:spLocks/>
          </p:cNvSpPr>
          <p:nvPr/>
        </p:nvSpPr>
        <p:spPr>
          <a:xfrm>
            <a:off x="601998" y="2528316"/>
            <a:ext cx="4818888" cy="4311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0" dirty="0">
                <a:solidFill>
                  <a:srgbClr val="232323"/>
                </a:solidFill>
                <a:effectLst/>
              </a:rPr>
              <a:t>Function1.cs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 - Main class file that contains the Azure Function code.</a:t>
            </a:r>
          </a:p>
          <a:p>
            <a:pPr marL="0" indent="0">
              <a:buNone/>
            </a:pPr>
            <a:endParaRPr lang="en-US" sz="1600" dirty="0">
              <a:solidFill>
                <a:srgbClr val="232323"/>
              </a:solidFill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232323"/>
                </a:solidFill>
                <a:effectLst/>
              </a:rPr>
              <a:t>host.json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 -  JSON </a:t>
            </a:r>
            <a:r>
              <a:rPr lang="en-US" sz="1600" dirty="0">
                <a:solidFill>
                  <a:srgbClr val="232323"/>
                </a:solidFill>
              </a:rPr>
              <a:t>file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 containing all the settings or configuration options that affect all the Azure functions within that Azure function App.</a:t>
            </a:r>
          </a:p>
          <a:p>
            <a:pPr marL="0" indent="0">
              <a:buNone/>
            </a:pPr>
            <a:endParaRPr lang="en-US" sz="1600" dirty="0">
              <a:solidFill>
                <a:srgbClr val="232323"/>
              </a:solidFill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232323"/>
                </a:solidFill>
                <a:effectLst/>
              </a:rPr>
              <a:t>local.settings.json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  - JSON file containing the </a:t>
            </a:r>
            <a:r>
              <a:rPr lang="en-US" sz="1600" i="0" dirty="0">
                <a:solidFill>
                  <a:srgbClr val="232323"/>
                </a:solidFill>
                <a:effectLst/>
                <a:highlight>
                  <a:srgbClr val="00FF00"/>
                </a:highlight>
              </a:rPr>
              <a:t>application settings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 values from the Azure Portal which can be </a:t>
            </a:r>
            <a:r>
              <a:rPr lang="en-US" sz="1600" b="0" i="0" dirty="0">
                <a:solidFill>
                  <a:srgbClr val="232323"/>
                </a:solidFill>
                <a:effectLst/>
                <a:highlight>
                  <a:srgbClr val="00FF00"/>
                </a:highlight>
              </a:rPr>
              <a:t>overridden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 and needed to debug locally for development.</a:t>
            </a:r>
          </a:p>
          <a:p>
            <a:pPr marL="0" indent="0">
              <a:buNone/>
            </a:pPr>
            <a:endParaRPr lang="en-US" sz="1600" dirty="0">
              <a:solidFill>
                <a:srgbClr val="232323"/>
              </a:solidFill>
            </a:endParaRPr>
          </a:p>
          <a:p>
            <a:pPr marL="0" indent="0">
              <a:buNone/>
            </a:pPr>
            <a:r>
              <a:rPr lang="en-US" sz="1600" b="1" i="0" dirty="0">
                <a:solidFill>
                  <a:srgbClr val="232323"/>
                </a:solidFill>
                <a:effectLst/>
              </a:rPr>
              <a:t>.csproj</a:t>
            </a:r>
            <a:r>
              <a:rPr lang="en-US" sz="1600" b="0" i="0" dirty="0">
                <a:solidFill>
                  <a:srgbClr val="232323"/>
                </a:solidFill>
                <a:effectLst/>
              </a:rPr>
              <a:t> – Is the file describing the what external dependencies the function app has and it also contains various other information telling how to build the function app project.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DB3AF-A392-49EA-A9F8-29B0038F9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094" y="2756154"/>
            <a:ext cx="6442385" cy="36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95966-2916-4A60-B9F5-D5445BBD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Triggers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27BB-C048-4ECB-A762-CDA1ADDA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313743" cy="405079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Triggers are what cause a function to run. A trigger defines how a function is invoked.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Azure function can only have a </a:t>
            </a:r>
            <a:r>
              <a:rPr lang="en-US" sz="1800" dirty="0">
                <a:highlight>
                  <a:srgbClr val="00FF00"/>
                </a:highlight>
              </a:rPr>
              <a:t>single trigger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Triggers have associated data to them, which are provided to the function as </a:t>
            </a:r>
            <a:r>
              <a:rPr lang="en-US" sz="1800" dirty="0">
                <a:highlight>
                  <a:srgbClr val="00FF00"/>
                </a:highlight>
              </a:rPr>
              <a:t>parameters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Azure functions </a:t>
            </a:r>
            <a:r>
              <a:rPr lang="en-US" sz="1800" dirty="0">
                <a:hlinkClick r:id="rId2"/>
              </a:rPr>
              <a:t>supports</a:t>
            </a:r>
            <a:r>
              <a:rPr lang="en-US" sz="1800" dirty="0"/>
              <a:t> many triggers – HTTP, Timer, IoT, Blob storage, Azure Storage queue, Azure Cosmos DB, RabbitMQ, Kafka, Azure Service Bus, SendGrid, Twilio,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95CCEC-F45E-4FCA-A60B-A60A06C1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3153928"/>
            <a:ext cx="8016807" cy="13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ADF18-2EE1-43D5-8FC7-07D48BB2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47001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Bindings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E04-32E7-4EE1-8C15-CFFF56BB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88512" cy="399592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Bindings are basically ways to connect to external services in Azure like post message to a queue, write files to blobs container. Bindings can </a:t>
            </a:r>
            <a:r>
              <a:rPr lang="en-US" sz="2600" dirty="0">
                <a:highlight>
                  <a:srgbClr val="00FF00"/>
                </a:highlight>
              </a:rPr>
              <a:t>reduce boilerplate code</a:t>
            </a:r>
            <a:r>
              <a:rPr lang="en-US" sz="2600" dirty="0"/>
              <a:t> needed to achieve these tasks.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Binding can be of 2 types –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600" dirty="0"/>
              <a:t>Input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600" dirty="0"/>
              <a:t>Output</a:t>
            </a:r>
          </a:p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Data from bindings is provided to the function as </a:t>
            </a:r>
            <a:r>
              <a:rPr lang="en-US" sz="2600" dirty="0">
                <a:highlight>
                  <a:srgbClr val="00FF00"/>
                </a:highlight>
              </a:rPr>
              <a:t>parameters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EC3B0-B6A2-47DB-A947-DBD1C9E4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60" y="3039338"/>
            <a:ext cx="7779870" cy="22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0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30A9-C399-4427-84F7-00070D9D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708770"/>
            <a:ext cx="3581401" cy="40325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Input bindings allows Azure functions to look up data from different input sources easily in a declarative way using Attributes in C#, </a:t>
            </a:r>
            <a:r>
              <a:rPr lang="en-US" sz="2400" i="0" dirty="0">
                <a:effectLst/>
                <a:highlight>
                  <a:srgbClr val="00FF00"/>
                </a:highlight>
              </a:rPr>
              <a:t>without boilerplate code</a:t>
            </a:r>
            <a:r>
              <a:rPr lang="en-US" sz="2400" i="0" dirty="0">
                <a:effectLst/>
              </a:rPr>
              <a:t> </a:t>
            </a:r>
            <a:r>
              <a:rPr lang="en-US" sz="2400" b="0" i="0" dirty="0">
                <a:effectLst/>
              </a:rPr>
              <a:t>to access that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List of all </a:t>
            </a:r>
            <a:r>
              <a:rPr lang="en-US" sz="2400" dirty="0">
                <a:hlinkClick r:id="rId2"/>
              </a:rPr>
              <a:t>supported</a:t>
            </a:r>
            <a:r>
              <a:rPr lang="en-US" sz="2400" dirty="0"/>
              <a:t> input bindings can be seen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993F-05CE-4821-928F-33B3AD67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45" y="2913240"/>
            <a:ext cx="7503001" cy="2963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821FD9-4AF1-4986-9455-F97B21FF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47001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Input Bindings</a:t>
            </a:r>
          </a:p>
        </p:txBody>
      </p:sp>
    </p:spTree>
    <p:extLst>
      <p:ext uri="{BB962C8B-B14F-4D97-AF65-F5344CB8AC3E}">
        <p14:creationId xmlns:p14="http://schemas.microsoft.com/office/powerpoint/2010/main" val="315218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30A9-C399-4427-84F7-00070D9D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7" y="2645784"/>
            <a:ext cx="3255096" cy="40325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Output Bindings allow Azure functions to send data to other services in a declarative way without boilerplate code to connect to that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List of all </a:t>
            </a:r>
            <a:r>
              <a:rPr lang="en-US" sz="2400" dirty="0">
                <a:hlinkClick r:id="rId2"/>
              </a:rPr>
              <a:t>supported</a:t>
            </a:r>
            <a:r>
              <a:rPr lang="en-US" sz="2400" dirty="0"/>
              <a:t> output bindings can be seen here.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21FD9-4AF1-4986-9455-F97B21FF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747001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Output Bindings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C2B37-6C20-4473-95BF-FFF03292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30" y="123366"/>
            <a:ext cx="8232870" cy="1368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B71AF-D6B9-4CF4-B8F3-E95995FA9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130" y="1815874"/>
            <a:ext cx="8232870" cy="1491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052AE-75AC-4EAD-A4EC-BC4A7FD56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130" y="3631749"/>
            <a:ext cx="8232552" cy="1378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C2C6EC-1FDA-4BF6-8E81-AF7A25885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448" y="5294045"/>
            <a:ext cx="8232552" cy="12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7ABC-F1F5-4B32-B640-3CEBB2B4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2578"/>
            <a:ext cx="4818888" cy="180883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Dependency Injection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05CA-142D-4F83-9778-81A1E5B2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535174"/>
            <a:ext cx="5107712" cy="417880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Install</a:t>
            </a:r>
            <a:r>
              <a:rPr lang="en-US" sz="1800" dirty="0"/>
              <a:t> the nuget package - </a:t>
            </a:r>
            <a:r>
              <a:rPr lang="en-US" sz="1800" dirty="0">
                <a:latin typeface="Cascadia Mono" panose="020B0609020000020004" pitchFamily="49" charset="0"/>
                <a:hlinkClick r:id="rId2"/>
              </a:rPr>
              <a:t>Microsoft.Azure.Functions.Extensions</a:t>
            </a:r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/>
              <a:t>in your Azure function project.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Create</a:t>
            </a:r>
            <a:r>
              <a:rPr lang="en-US" sz="1800" dirty="0"/>
              <a:t> a Startup.cs file in the root of your Azure Function project.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Decorate</a:t>
            </a:r>
            <a:r>
              <a:rPr lang="en-US" sz="1800" dirty="0"/>
              <a:t> the Startup class with </a:t>
            </a:r>
            <a:r>
              <a:rPr lang="en-US" sz="1800" dirty="0">
                <a:hlinkClick r:id="rId3"/>
              </a:rPr>
              <a:t>FunctionsStartup assembly attribute</a:t>
            </a:r>
            <a:r>
              <a:rPr lang="en-US" sz="1800" dirty="0"/>
              <a:t> that specifies the type name used during startup.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</a:rPr>
              <a:t>Inherit</a:t>
            </a:r>
            <a:r>
              <a:rPr lang="en-US" sz="1800" dirty="0"/>
              <a:t> your Startup class from </a:t>
            </a:r>
            <a:r>
              <a:rPr lang="en-US" sz="1800" b="0" i="0" dirty="0">
                <a:effectLst/>
                <a:latin typeface="SFMono-Regular"/>
                <a:hlinkClick r:id="rId4"/>
              </a:rPr>
              <a:t>FunctionsStartup class</a:t>
            </a:r>
            <a:r>
              <a:rPr lang="en-US" sz="1800" b="0" i="0" dirty="0">
                <a:effectLst/>
                <a:latin typeface="SFMono-Regular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SFMono-Regular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SFMono-Regular"/>
              </a:rPr>
              <a:t>Override</a:t>
            </a:r>
            <a:r>
              <a:rPr lang="en-US" sz="1800" dirty="0">
                <a:latin typeface="SFMono-Regular"/>
              </a:rPr>
              <a:t> the </a:t>
            </a:r>
            <a:r>
              <a:rPr lang="en-US" sz="1800" b="0" i="0" dirty="0">
                <a:effectLst/>
                <a:latin typeface="SFMono-Regular"/>
              </a:rPr>
              <a:t>Configure method and </a:t>
            </a:r>
            <a:r>
              <a:rPr lang="en-US" sz="1800" b="0" i="0" dirty="0">
                <a:effectLst/>
                <a:highlight>
                  <a:srgbClr val="00FF00"/>
                </a:highlight>
                <a:latin typeface="SFMono-Regular"/>
              </a:rPr>
              <a:t>register</a:t>
            </a:r>
            <a:r>
              <a:rPr lang="en-US" sz="1800" b="0" i="0" dirty="0">
                <a:effectLst/>
                <a:latin typeface="SFMono-Regular"/>
              </a:rPr>
              <a:t> your service</a:t>
            </a:r>
            <a:r>
              <a:rPr lang="en-US" sz="1800" dirty="0">
                <a:latin typeface="SFMono-Regular"/>
              </a:rPr>
              <a:t>s in this method.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9352A-2884-4D43-B160-3CD8177A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689" y="2846259"/>
            <a:ext cx="6369269" cy="32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ACA0B-BB17-451D-AC1E-22A1CF8F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31" y="93323"/>
            <a:ext cx="3878317" cy="2046014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Configuration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7632-DF85-479D-8225-E94D5D61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78316" cy="401421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Application settings are </a:t>
            </a:r>
            <a:r>
              <a:rPr lang="en-US" sz="2000" dirty="0">
                <a:highlight>
                  <a:srgbClr val="00FF00"/>
                </a:highlight>
              </a:rPr>
              <a:t>Azure defined</a:t>
            </a:r>
            <a:r>
              <a:rPr lang="en-US" sz="2000" dirty="0"/>
              <a:t> or </a:t>
            </a:r>
            <a:r>
              <a:rPr lang="en-US" sz="2000" dirty="0">
                <a:highlight>
                  <a:srgbClr val="00FF00"/>
                </a:highlight>
              </a:rPr>
              <a:t>custom</a:t>
            </a:r>
            <a:r>
              <a:rPr lang="en-US" sz="2000" dirty="0"/>
              <a:t> configurations required to run the Azure function app.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They will be injected as </a:t>
            </a:r>
            <a:r>
              <a:rPr lang="en-US" sz="2000" dirty="0">
                <a:highlight>
                  <a:srgbClr val="00FF00"/>
                </a:highlight>
              </a:rPr>
              <a:t>environment variables</a:t>
            </a:r>
            <a:r>
              <a:rPr lang="en-US" sz="2000" dirty="0"/>
              <a:t> in our Azure function at runtime.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debug locally/override some settings use the file – </a:t>
            </a:r>
            <a:r>
              <a:rPr lang="en-US" sz="2000" dirty="0">
                <a:highlight>
                  <a:srgbClr val="00FF00"/>
                </a:highlight>
              </a:rPr>
              <a:t>local.settings.json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can be created from –</a:t>
            </a:r>
          </a:p>
          <a:p>
            <a:r>
              <a:rPr lang="en-US" sz="2000" dirty="0"/>
              <a:t>Azure Portal</a:t>
            </a:r>
          </a:p>
          <a:p>
            <a:r>
              <a:rPr lang="en-US" sz="2000" dirty="0"/>
              <a:t>AZ cli</a:t>
            </a:r>
          </a:p>
          <a:p>
            <a:r>
              <a:rPr lang="en-US" sz="2000" dirty="0"/>
              <a:t>PowerShell</a:t>
            </a:r>
          </a:p>
          <a:p>
            <a:r>
              <a:rPr lang="en-US" sz="2000" dirty="0"/>
              <a:t>Azure DevOps </a:t>
            </a:r>
            <a:r>
              <a:rPr lang="en-US" sz="2000"/>
              <a:t>release pipeline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1254A-006C-45CF-B1F4-9A27C669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800" y="1677657"/>
            <a:ext cx="7199651" cy="50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91121-11D7-469F-B9C0-B2817805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Logging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BE9E-F621-4265-9E1F-8D1D980C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7" y="2530549"/>
            <a:ext cx="5786098" cy="419709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</a:rPr>
              <a:t>To create logs, we use the .NET core </a:t>
            </a:r>
            <a:r>
              <a:rPr lang="en-US" sz="1600" b="0" i="0" u="none" strike="noStrike" dirty="0">
                <a:effectLst/>
                <a:hlinkClick r:id="rId2"/>
              </a:rPr>
              <a:t>ILogger&lt;TCategoryName&gt;</a:t>
            </a:r>
            <a:r>
              <a:rPr lang="en-US" sz="1600" b="0" i="0" dirty="0">
                <a:effectLst/>
              </a:rPr>
              <a:t> object from </a:t>
            </a:r>
            <a:r>
              <a:rPr lang="en-US" sz="1600" b="0" i="0" u="none" strike="noStrike" dirty="0">
                <a:effectLst/>
              </a:rPr>
              <a:t>dependency injection.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>
                <a:hlinkClick r:id="rId3"/>
              </a:rPr>
              <a:t>log level</a:t>
            </a:r>
            <a:r>
              <a:rPr lang="en-US" sz="1600" dirty="0"/>
              <a:t> will be mentioned in the </a:t>
            </a:r>
            <a:r>
              <a:rPr lang="en-US" sz="1600" dirty="0">
                <a:highlight>
                  <a:srgbClr val="00FF00"/>
                </a:highlight>
              </a:rPr>
              <a:t>host.json</a:t>
            </a:r>
            <a:r>
              <a:rPr lang="en-US" sz="1600" dirty="0"/>
              <a:t> file.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Azure functions when deployed provides native integration to Azure AppInsights.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Azure AppInsights need to </a:t>
            </a:r>
            <a:r>
              <a:rPr lang="en-US" sz="1600" dirty="0">
                <a:highlight>
                  <a:srgbClr val="00FF00"/>
                </a:highlight>
              </a:rPr>
              <a:t>enabled</a:t>
            </a:r>
            <a:r>
              <a:rPr lang="en-US" sz="1600" dirty="0"/>
              <a:t> during/after function creation.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We can connect to Azure AppInsights using a </a:t>
            </a:r>
            <a:r>
              <a:rPr lang="en-US" sz="1600" dirty="0">
                <a:highlight>
                  <a:srgbClr val="00FF00"/>
                </a:highlight>
              </a:rPr>
              <a:t>valid instrumentation key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Instrumentation key can be found in the </a:t>
            </a:r>
            <a:r>
              <a:rPr lang="en-US" sz="1600" dirty="0">
                <a:highlight>
                  <a:srgbClr val="00FF00"/>
                </a:highlight>
              </a:rPr>
              <a:t>Application settings blade</a:t>
            </a:r>
            <a:r>
              <a:rPr lang="en-US" sz="1600" dirty="0"/>
              <a:t> in Azure portal.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Logs in Azure AppInsights are up to a certain limit is free which gets renewed daily, but if we exceed that limit Azure will charge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4656B-0845-4A2C-87DE-C1F0CEE7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705" y="4114800"/>
            <a:ext cx="5319965" cy="1835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124D7-89EE-49D9-9E0B-A73ED779E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461" y="431279"/>
            <a:ext cx="5472452" cy="31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ACD1C-2084-4034-B827-A250DE4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835751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Backend as a Service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E61CD-1B36-4357-9AB6-A00A519C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88" y="1778828"/>
            <a:ext cx="7933500" cy="49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0EC-3EFC-4C61-8612-F8A78E8D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Security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D664-1385-497C-90AA-F491B057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1349"/>
            <a:ext cx="12192000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functions can be secured using one of the following methods –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Authorization keys (HTTP triggered functions only)</a:t>
            </a:r>
          </a:p>
          <a:p>
            <a:pPr marL="514350" indent="-514350">
              <a:buAutoNum type="arabicPeriod"/>
            </a:pPr>
            <a:r>
              <a:rPr lang="en-US" dirty="0"/>
              <a:t>Azure AD</a:t>
            </a:r>
          </a:p>
          <a:p>
            <a:pPr marL="514350" indent="-514350">
              <a:buAutoNum type="arabicPeriod"/>
            </a:pPr>
            <a:r>
              <a:rPr lang="en-US" dirty="0"/>
              <a:t>Adding select hostnames in CORS header.</a:t>
            </a:r>
          </a:p>
          <a:p>
            <a:pPr marL="514350" indent="-514350">
              <a:buAutoNum type="arabicPeriod"/>
            </a:pPr>
            <a:r>
              <a:rPr lang="en-US" dirty="0"/>
              <a:t>Using VNET in Premium Hosting plan.</a:t>
            </a:r>
          </a:p>
        </p:txBody>
      </p:sp>
    </p:spTree>
    <p:extLst>
      <p:ext uri="{BB962C8B-B14F-4D97-AF65-F5344CB8AC3E}">
        <p14:creationId xmlns:p14="http://schemas.microsoft.com/office/powerpoint/2010/main" val="223792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7BC-9C00-4F6F-A577-3D5DCE44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DB98-A342-464F-BCE1-F132EEF8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7538"/>
            <a:ext cx="12192000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Azure functions can be deployed in a variety of ways –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Using </a:t>
            </a:r>
            <a:r>
              <a:rPr lang="en-US" sz="3200" dirty="0">
                <a:highlight>
                  <a:srgbClr val="00FF00"/>
                </a:highlight>
              </a:rPr>
              <a:t>publisher profile</a:t>
            </a:r>
            <a:r>
              <a:rPr lang="en-US" sz="3200" dirty="0"/>
              <a:t> from within Visual Studio.</a:t>
            </a:r>
          </a:p>
          <a:p>
            <a:r>
              <a:rPr lang="en-US" sz="3200" dirty="0"/>
              <a:t>Using Azure DevOps CI-CD pipeline with </a:t>
            </a:r>
            <a:r>
              <a:rPr lang="en-US" sz="3200" dirty="0">
                <a:highlight>
                  <a:srgbClr val="00FF00"/>
                </a:highlight>
              </a:rPr>
              <a:t>Azure App service</a:t>
            </a:r>
            <a:r>
              <a:rPr lang="en-US" sz="3200" dirty="0"/>
              <a:t> as hosting target.</a:t>
            </a:r>
          </a:p>
          <a:p>
            <a:r>
              <a:rPr lang="en-US" sz="3200" dirty="0"/>
              <a:t>Using Azure DevOps CI-CD pipeline with </a:t>
            </a:r>
            <a:r>
              <a:rPr lang="en-US" sz="3200" dirty="0">
                <a:highlight>
                  <a:srgbClr val="00FF00"/>
                </a:highlight>
              </a:rPr>
              <a:t>Azure Container Registry (ACR)</a:t>
            </a:r>
            <a:r>
              <a:rPr lang="en-US" sz="3200" dirty="0"/>
              <a:t> as image source and </a:t>
            </a:r>
            <a:r>
              <a:rPr lang="en-US" sz="3200" dirty="0">
                <a:highlight>
                  <a:srgbClr val="00FF00"/>
                </a:highlight>
              </a:rPr>
              <a:t>Azure Kubernetes Service (AKS)</a:t>
            </a:r>
            <a:r>
              <a:rPr lang="en-US" sz="3200" dirty="0"/>
              <a:t> as hosting target.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DB91-D749-4878-9EC2-85A58613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5400" b="1" dirty="0"/>
              <a:t>Pricing (Hosting Plan)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2768-9C4B-4B63-BC1E-5DFB1400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14474"/>
            <a:ext cx="12192001" cy="534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Functions needs a </a:t>
            </a:r>
            <a:r>
              <a:rPr lang="en-US" dirty="0">
                <a:highlight>
                  <a:srgbClr val="00FF00"/>
                </a:highlight>
              </a:rPr>
              <a:t>GPv2 storage account</a:t>
            </a:r>
            <a:r>
              <a:rPr lang="en-US" dirty="0"/>
              <a:t> to maintain the state of the function runs and hold some static assets also.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create our Azure function, we must choose from any one of the following hosting plans (More details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  – </a:t>
            </a:r>
          </a:p>
          <a:p>
            <a:pPr lvl="1"/>
            <a:r>
              <a:rPr lang="en-US" dirty="0"/>
              <a:t>Consumption Plan</a:t>
            </a:r>
          </a:p>
          <a:p>
            <a:pPr lvl="1"/>
            <a:r>
              <a:rPr lang="en-US" dirty="0"/>
              <a:t>Dedicated (App service) Plan</a:t>
            </a:r>
          </a:p>
          <a:p>
            <a:pPr lvl="1"/>
            <a:r>
              <a:rPr lang="en-US" dirty="0"/>
              <a:t>Premium Plan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total running cost of the Azure function = Cost of running GPv2 storage account + Type of hosting plan (Consumption/App Service/Premium)</a:t>
            </a:r>
          </a:p>
        </p:txBody>
      </p:sp>
    </p:spTree>
    <p:extLst>
      <p:ext uri="{BB962C8B-B14F-4D97-AF65-F5344CB8AC3E}">
        <p14:creationId xmlns:p14="http://schemas.microsoft.com/office/powerpoint/2010/main" val="347367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5522-14E0-43AC-8540-BB4ECF42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/>
              <a:t>Consumption plan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Memory usage can be between 128 MB – 1536 MB.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 timeout is </a:t>
            </a:r>
            <a:r>
              <a:rPr lang="en-US" dirty="0">
                <a:highlight>
                  <a:srgbClr val="00FF00"/>
                </a:highlight>
              </a:rPr>
              <a:t>5 minutes</a:t>
            </a:r>
            <a:r>
              <a:rPr lang="en-US" dirty="0"/>
              <a:t> in this plan, the runtime will abruptly kill the function if it crosses that. </a:t>
            </a:r>
          </a:p>
          <a:p>
            <a:pPr marL="457200" lvl="1" indent="0">
              <a:buNone/>
            </a:pPr>
            <a:r>
              <a:rPr lang="en-US" dirty="0"/>
              <a:t>(Note: Its possible to extend the timeout to </a:t>
            </a:r>
            <a:r>
              <a:rPr lang="en-US" dirty="0">
                <a:highlight>
                  <a:srgbClr val="00FF00"/>
                </a:highlight>
              </a:rPr>
              <a:t>10 minutes</a:t>
            </a:r>
            <a:r>
              <a:rPr lang="en-US" dirty="0"/>
              <a:t> by adding 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  <a:hlinkClick r:id="rId2"/>
              </a:rPr>
              <a:t>functionTimeout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in the </a:t>
            </a:r>
            <a:r>
              <a:rPr lang="en-US" dirty="0">
                <a:latin typeface="SFMono-Regular"/>
              </a:rPr>
              <a:t>host.json file)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can “</a:t>
            </a:r>
            <a:r>
              <a:rPr lang="en-US" dirty="0">
                <a:highlight>
                  <a:srgbClr val="00FF00"/>
                </a:highlight>
              </a:rPr>
              <a:t>turn-off</a:t>
            </a:r>
            <a:r>
              <a:rPr lang="en-US" dirty="0"/>
              <a:t>” after idling, when cold-starting again it can incur a </a:t>
            </a:r>
            <a:r>
              <a:rPr lang="en-US" dirty="0">
                <a:highlight>
                  <a:srgbClr val="00FF00"/>
                </a:highlight>
              </a:rPr>
              <a:t>startup cost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 scaling is enabled based on the </a:t>
            </a:r>
            <a:r>
              <a:rPr lang="en-US" dirty="0">
                <a:highlight>
                  <a:srgbClr val="00FF00"/>
                </a:highlight>
              </a:rPr>
              <a:t>backpressure</a:t>
            </a:r>
            <a:r>
              <a:rPr lang="en-US" dirty="0"/>
              <a:t> of the triggers.</a:t>
            </a:r>
          </a:p>
          <a:p>
            <a:pPr marL="0" indent="0">
              <a:buNone/>
            </a:pPr>
            <a:r>
              <a:rPr lang="en-US" dirty="0"/>
              <a:t>Function app runtime can spin up to </a:t>
            </a:r>
            <a:r>
              <a:rPr lang="en-US" dirty="0">
                <a:highlight>
                  <a:srgbClr val="00FF00"/>
                </a:highlight>
              </a:rPr>
              <a:t>200 instances</a:t>
            </a:r>
            <a:r>
              <a:rPr lang="en-US" dirty="0"/>
              <a:t> under heavy load.</a:t>
            </a:r>
          </a:p>
          <a:p>
            <a:pPr marL="0" indent="0">
              <a:buNone/>
            </a:pPr>
            <a:r>
              <a:rPr lang="en-US" dirty="0"/>
              <a:t>(E.g., while using Azure Service Bus, the runtime monitors the depth of the queue and determines if additional instances need to be provisioned)</a:t>
            </a:r>
          </a:p>
        </p:txBody>
      </p:sp>
    </p:spTree>
    <p:extLst>
      <p:ext uri="{BB962C8B-B14F-4D97-AF65-F5344CB8AC3E}">
        <p14:creationId xmlns:p14="http://schemas.microsoft.com/office/powerpoint/2010/main" val="348087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0A36-1193-4633-A695-4B7A30A6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Consumption plan uses a unit of resource consumption called </a:t>
            </a:r>
            <a:r>
              <a:rPr lang="en-US" dirty="0">
                <a:highlight>
                  <a:srgbClr val="00FF00"/>
                </a:highlight>
              </a:rPr>
              <a:t>GB-s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formula for calculating GB-s is -</a:t>
            </a:r>
          </a:p>
          <a:p>
            <a:pPr marL="0" indent="0">
              <a:buNone/>
            </a:pPr>
            <a:r>
              <a:rPr lang="en-US" b="1" dirty="0"/>
              <a:t>1 GB-s = (number of executions) x (execution duration in seconds) x (amount of RAM used in GB)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Consumption plan gives a </a:t>
            </a:r>
            <a:r>
              <a:rPr lang="en-US" dirty="0">
                <a:highlight>
                  <a:srgbClr val="00FF00"/>
                </a:highlight>
              </a:rPr>
              <a:t>monthly free grant</a:t>
            </a:r>
            <a:r>
              <a:rPr lang="en-US" dirty="0"/>
              <a:t> (renewing every month) of 400,000 GB-s and up to 1 million executions.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times are rounded up to the nearest </a:t>
            </a:r>
            <a:r>
              <a:rPr lang="en-US" dirty="0">
                <a:highlight>
                  <a:srgbClr val="00FF00"/>
                </a:highlight>
              </a:rPr>
              <a:t>100 milliseconds</a:t>
            </a:r>
            <a:r>
              <a:rPr lang="en-US" dirty="0"/>
              <a:t> and RAM is rounded to the nearest </a:t>
            </a:r>
            <a:r>
              <a:rPr lang="en-US" dirty="0">
                <a:highlight>
                  <a:srgbClr val="00FF00"/>
                </a:highlight>
              </a:rPr>
              <a:t>128 MB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- </a:t>
            </a:r>
          </a:p>
          <a:p>
            <a:pPr marL="0" indent="0">
              <a:buNone/>
            </a:pPr>
            <a:r>
              <a:rPr lang="en-US" dirty="0"/>
              <a:t>If function is using 234 MB memory it will be rounded to 256 MB (Nearest 128 MB).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function is running 630 milliseconds it will be rounded to 700 Milliseconds (Nearest 100 milliseconds).</a:t>
            </a:r>
          </a:p>
        </p:txBody>
      </p:sp>
    </p:spTree>
    <p:extLst>
      <p:ext uri="{BB962C8B-B14F-4D97-AF65-F5344CB8AC3E}">
        <p14:creationId xmlns:p14="http://schemas.microsoft.com/office/powerpoint/2010/main" val="330564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B271-3127-4BD0-9D16-E475942D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Case study Consumption Plan pricing (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Monthly Production Values</a:t>
            </a:r>
            <a:r>
              <a:rPr lang="en-US" b="1" dirty="0"/>
              <a:t>) -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3D915B-2283-4EB7-AC8B-FFFE0C0D2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23955"/>
              </p:ext>
            </p:extLst>
          </p:nvPr>
        </p:nvGraphicFramePr>
        <p:xfrm>
          <a:off x="206373" y="864236"/>
          <a:ext cx="11899902" cy="48869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70302">
                  <a:extLst>
                    <a:ext uri="{9D8B030D-6E8A-4147-A177-3AD203B41FA5}">
                      <a16:colId xmlns:a16="http://schemas.microsoft.com/office/drawing/2014/main" val="2481577879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1929309150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67822300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Memory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01774"/>
                  </a:ext>
                </a:extLst>
              </a:tr>
              <a:tr h="4937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Function Execution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98891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Executions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30557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35477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Total GB-s (See formula prev slide)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2,000,000 * </a:t>
                      </a:r>
                      <a:r>
                        <a:rPr lang="en-US" dirty="0"/>
                        <a:t>0.5 GB * 0.5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 GB-s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371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Monthly free 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400,000 GB-s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9731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Billable GB-s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 GB-s *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$0.000016 per GB-s = $1.60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29246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6142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Total Executions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9883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Monthly free 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87810"/>
                  </a:ext>
                </a:extLst>
              </a:tr>
              <a:tr h="369898">
                <a:tc>
                  <a:txBody>
                    <a:bodyPr/>
                    <a:lstStyle/>
                    <a:p>
                      <a:r>
                        <a:rPr lang="en-US" dirty="0"/>
                        <a:t>Billable executions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 * $0.20 per million executions = 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2272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7851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en-US" dirty="0"/>
                        <a:t>Total Cost 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$1.60 + $0.20 = $1.80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9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2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47AA-A02C-40E5-9EE0-63A63E82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"/>
            <a:ext cx="12191999" cy="6515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/>
              <a:t>Dedicated (App service) Plan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existing or new App Service Plan. Prices based on the </a:t>
            </a:r>
            <a:r>
              <a:rPr lang="en-US" dirty="0">
                <a:hlinkClick r:id="rId2"/>
              </a:rPr>
              <a:t>app service plan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service plan uses existing VM(s). VM(s) are charged </a:t>
            </a:r>
            <a:r>
              <a:rPr lang="en-US" dirty="0">
                <a:highlight>
                  <a:srgbClr val="00FF00"/>
                </a:highlight>
              </a:rPr>
              <a:t>upfront</a:t>
            </a:r>
            <a:r>
              <a:rPr lang="en-US" dirty="0"/>
              <a:t> monthly (even if VM(s) are not fully utilized).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app </a:t>
            </a:r>
            <a:r>
              <a:rPr lang="en-US" dirty="0">
                <a:highlight>
                  <a:srgbClr val="00FF00"/>
                </a:highlight>
              </a:rPr>
              <a:t>is not constrained</a:t>
            </a:r>
            <a:r>
              <a:rPr lang="en-US" dirty="0"/>
              <a:t> by 1536 MB memory limitation, it can grow till the limit which the App service plan supports.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execution time limit theoretically, because CPU cores are provisioned for the underlying VM beforehand.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can be “</a:t>
            </a:r>
            <a:r>
              <a:rPr lang="en-US" dirty="0">
                <a:highlight>
                  <a:srgbClr val="00FF00"/>
                </a:highlight>
              </a:rPr>
              <a:t>always-on</a:t>
            </a:r>
            <a:r>
              <a:rPr lang="en-US" dirty="0"/>
              <a:t>”, which means no penalty for cold-starting.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caveat is the scaling process is </a:t>
            </a:r>
            <a:r>
              <a:rPr lang="en-US" dirty="0">
                <a:highlight>
                  <a:srgbClr val="00FF00"/>
                </a:highlight>
              </a:rPr>
              <a:t>manual</a:t>
            </a:r>
            <a:r>
              <a:rPr lang="en-US" dirty="0"/>
              <a:t> and not handled by Functions app runtime.</a:t>
            </a:r>
          </a:p>
          <a:p>
            <a:pPr marL="457200" lvl="1" indent="0">
              <a:buNone/>
            </a:pPr>
            <a:r>
              <a:rPr lang="en-US" dirty="0"/>
              <a:t>(Note: Auto scaling for App Service Plan is disabled by default, we can configure for example on average memory usage beyond a certain threshold (80%), the minimum and maximum number of VM(s) can be configured)</a:t>
            </a:r>
          </a:p>
        </p:txBody>
      </p:sp>
    </p:spTree>
    <p:extLst>
      <p:ext uri="{BB962C8B-B14F-4D97-AF65-F5344CB8AC3E}">
        <p14:creationId xmlns:p14="http://schemas.microsoft.com/office/powerpoint/2010/main" val="191768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5C60-ED36-4C80-8A31-327438D3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Premium plan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19113B-C6F5-4035-8D4F-B0E722C26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84238"/>
              </p:ext>
            </p:extLst>
          </p:nvPr>
        </p:nvGraphicFramePr>
        <p:xfrm>
          <a:off x="161924" y="738716"/>
          <a:ext cx="11953876" cy="61137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29937">
                  <a:extLst>
                    <a:ext uri="{9D8B030D-6E8A-4147-A177-3AD203B41FA5}">
                      <a16:colId xmlns:a16="http://schemas.microsoft.com/office/drawing/2014/main" val="4161958227"/>
                    </a:ext>
                  </a:extLst>
                </a:gridCol>
                <a:gridCol w="9123939">
                  <a:extLst>
                    <a:ext uri="{9D8B030D-6E8A-4147-A177-3AD203B41FA5}">
                      <a16:colId xmlns:a16="http://schemas.microsoft.com/office/drawing/2014/main" val="1019887062"/>
                    </a:ext>
                  </a:extLst>
                </a:gridCol>
              </a:tblGrid>
              <a:tr h="382081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8084"/>
                  </a:ext>
                </a:extLst>
              </a:tr>
              <a:tr h="1492894">
                <a:tc>
                  <a:txBody>
                    <a:bodyPr/>
                    <a:lstStyle/>
                    <a:p>
                      <a:r>
                        <a:rPr lang="en-US" b="1" dirty="0"/>
                        <a:t>Instance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App Service Plan with Elastic Premium SKU(s) underneath.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EP1 – 1 CPU Core – 3.5 GB Memory – 250 GB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EP2 – 2 CPU Core – 7 GB Memory – 250 GB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EP3 – 4 CPU Core – 14 GB Memory – 250 GB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7064"/>
                  </a:ext>
                </a:extLst>
              </a:tr>
              <a:tr h="373223">
                <a:tc>
                  <a:txBody>
                    <a:bodyPr/>
                    <a:lstStyle/>
                    <a:p>
                      <a:r>
                        <a:rPr lang="en-US" b="1" dirty="0"/>
                        <a:t>Private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VNET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78181"/>
                  </a:ext>
                </a:extLst>
              </a:tr>
              <a:tr h="382081">
                <a:tc>
                  <a:txBody>
                    <a:bodyPr/>
                    <a:lstStyle/>
                    <a:p>
                      <a:r>
                        <a:rPr lang="en-US" b="1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Scaling In or Out based on 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08851"/>
                  </a:ext>
                </a:extLst>
              </a:tr>
              <a:tr h="1401924">
                <a:tc>
                  <a:txBody>
                    <a:bodyPr/>
                    <a:lstStyle/>
                    <a:p>
                      <a:r>
                        <a:rPr lang="en-US" b="1" dirty="0"/>
                        <a:t>Scale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minimum and maximum instances (Minimum is 1, Maximum is 100)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(Note: Maximum scale out depends on the Azure Region. </a:t>
                      </a:r>
                    </a:p>
                    <a:p>
                      <a:r>
                        <a:rPr lang="en-US" dirty="0"/>
                        <a:t>If OS is Windows, then the maximum is 100, else its up to 60 for Linux. See </a:t>
                      </a:r>
                      <a:r>
                        <a:rPr lang="en-US" dirty="0">
                          <a:hlinkClick r:id="rId2"/>
                        </a:rPr>
                        <a:t>here</a:t>
                      </a:r>
                      <a:r>
                        <a:rPr lang="en-US" dirty="0"/>
                        <a:t> for more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78145"/>
                  </a:ext>
                </a:extLst>
              </a:tr>
              <a:tr h="933059">
                <a:tc>
                  <a:txBody>
                    <a:bodyPr/>
                    <a:lstStyle/>
                    <a:p>
                      <a:r>
                        <a:rPr lang="en-US" b="1" dirty="0"/>
                        <a:t>Warmup time (Cold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delay after function app is inactive, scales instantly to pre-warmed instances.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(Note: Default – 1, Maximum – 20 Pre warmed instances can be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0204"/>
                  </a:ext>
                </a:extLst>
              </a:tr>
              <a:tr h="427863">
                <a:tc>
                  <a:txBody>
                    <a:bodyPr/>
                    <a:lstStyle/>
                    <a:p>
                      <a:r>
                        <a:rPr lang="en-US" b="1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is 30 minutes, can be increased up to 60 minutes using </a:t>
                      </a:r>
                      <a:r>
                        <a:rPr lang="en-US" dirty="0">
                          <a:hlinkClick r:id="rId3"/>
                        </a:rPr>
                        <a:t>host.json</a:t>
                      </a:r>
                      <a:r>
                        <a:rPr lang="en-US" dirty="0"/>
                        <a:t> setting.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26310"/>
                  </a:ext>
                </a:extLst>
              </a:tr>
              <a:tr h="659483">
                <a:tc>
                  <a:txBody>
                    <a:bodyPr/>
                    <a:lstStyle/>
                    <a:p>
                      <a:r>
                        <a:rPr lang="en-US" b="1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CPU core seconds and memory allocated across all instances.</a:t>
                      </a:r>
                    </a:p>
                    <a:p>
                      <a:r>
                        <a:rPr lang="en-US" dirty="0"/>
                        <a:t>(Note: No executions charge like Consumption plan)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2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62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9020-ECF9-447F-888E-779CA5A4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57275"/>
          </a:xfrm>
        </p:spPr>
        <p:txBody>
          <a:bodyPr>
            <a:normAutofit/>
          </a:bodyPr>
          <a:lstStyle/>
          <a:p>
            <a:r>
              <a:rPr lang="en-US" sz="5400" b="1" dirty="0"/>
              <a:t>HTTP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EC00-89DE-4E3F-A897-8CA71C5E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49"/>
            <a:ext cx="12192000" cy="5343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Responds to a HTTP based trigger. Uses the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HttpTrigger attribute</a:t>
            </a:r>
            <a:r>
              <a:rPr lang="en-US" dirty="0"/>
              <a:t> to configure the settings.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set the HTTP verb in the HttpTrigger attribute.</a:t>
            </a:r>
          </a:p>
          <a:p>
            <a:pPr marL="457200" lvl="1" indent="0">
              <a:buNone/>
            </a:pPr>
            <a:r>
              <a:rPr lang="en-US" dirty="0"/>
              <a:t>(Note: If not set by default if the HTTP verb is unspecified the runtime will invoke the function for any HTTP verb)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request payload cannot exceed more than </a:t>
            </a:r>
            <a:r>
              <a:rPr lang="en-US" dirty="0">
                <a:highlight>
                  <a:srgbClr val="00FF00"/>
                </a:highlight>
              </a:rPr>
              <a:t>100 MB</a:t>
            </a:r>
            <a:r>
              <a:rPr lang="en-US" dirty="0"/>
              <a:t> in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function doesn’t return a response within </a:t>
            </a:r>
            <a:r>
              <a:rPr lang="en-US" dirty="0">
                <a:highlight>
                  <a:srgbClr val="00FF00"/>
                </a:highlight>
              </a:rPr>
              <a:t>230 seconds</a:t>
            </a:r>
            <a:r>
              <a:rPr lang="en-US" dirty="0"/>
              <a:t> the Azure Load Balancer will time out and return a </a:t>
            </a:r>
            <a:r>
              <a:rPr lang="en-US" dirty="0">
                <a:highlight>
                  <a:srgbClr val="00FF00"/>
                </a:highlight>
              </a:rPr>
              <a:t>HTTP 502</a:t>
            </a:r>
            <a:r>
              <a:rPr lang="en-US" dirty="0"/>
              <a:t> .</a:t>
            </a:r>
          </a:p>
          <a:p>
            <a:pPr marL="457200" lvl="1" indent="0">
              <a:buNone/>
            </a:pPr>
            <a:r>
              <a:rPr lang="en-US" dirty="0"/>
              <a:t>(Note: function will be running in background but won’t be able to return a HTTP response gracefully)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0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B56A-2172-4D43-AE37-AD5CBCC9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950"/>
            <a:ext cx="12192000" cy="5305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 triggered Azure functions can be secured using </a:t>
            </a:r>
            <a:r>
              <a:rPr lang="en-US" dirty="0">
                <a:highlight>
                  <a:srgbClr val="00FF00"/>
                </a:highlight>
              </a:rPr>
              <a:t>Authorization keys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can be passed as a query parameter (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dirty="0"/>
              <a:t>) or in the headers (</a:t>
            </a:r>
            <a:r>
              <a:rPr lang="en-US" sz="2400" b="0" i="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x-functions-key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r>
              <a:rPr lang="en-US" dirty="0"/>
              <a:t>t</a:t>
            </a:r>
            <a:r>
              <a:rPr lang="en-US" b="0" i="0" dirty="0">
                <a:effectLst/>
              </a:rPr>
              <a:t>he key will be validated by the Azure Function runtime.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types of keys –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Admin/Host keys</a:t>
            </a:r>
            <a:r>
              <a:rPr lang="en-US" dirty="0"/>
              <a:t>: These keys are shared for all functions inside an Azure function instance and can be used to authenticate any function.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 keys</a:t>
            </a:r>
            <a:r>
              <a:rPr lang="en-US" dirty="0"/>
              <a:t>: These keys are used to authenticate a single function inside an Azure function instance which has the configured level function.</a:t>
            </a:r>
          </a:p>
        </p:txBody>
      </p:sp>
    </p:spTree>
    <p:extLst>
      <p:ext uri="{BB962C8B-B14F-4D97-AF65-F5344CB8AC3E}">
        <p14:creationId xmlns:p14="http://schemas.microsoft.com/office/powerpoint/2010/main" val="1473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32BD-4D73-4193-A2F6-05716FC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Serverless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9A1F-0F83-4661-9E2F-8ACE10CC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053"/>
            <a:ext cx="12192000" cy="56949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Abstracted Infrastructure</a:t>
            </a:r>
            <a:r>
              <a:rPr lang="en-US" sz="3600" dirty="0"/>
              <a:t> – Application and infrastructure is separated properly, and infrastructure is abstracted away from the developer.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Elasticity</a:t>
            </a:r>
            <a:r>
              <a:rPr lang="en-US" sz="3600" dirty="0"/>
              <a:t> – Scales infinitely without manual configuration of any VM or K8s cluster.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Cost Efficient</a:t>
            </a:r>
            <a:r>
              <a:rPr lang="en-US" sz="3600" dirty="0"/>
              <a:t> – You are only billed for active invocations.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Rapid development</a:t>
            </a:r>
            <a:r>
              <a:rPr lang="en-US" sz="3600" dirty="0"/>
              <a:t> – Focus on code and not operations.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Stateless and Ephemeral</a:t>
            </a:r>
            <a:r>
              <a:rPr lang="en-US" sz="3600" dirty="0"/>
              <a:t> – Holds no state.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Asynchronous event triggered </a:t>
            </a:r>
            <a:r>
              <a:rPr lang="en-US" sz="3600" dirty="0"/>
              <a:t>– Triggered on some event.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Polyglot – </a:t>
            </a:r>
            <a:r>
              <a:rPr lang="en-US" sz="3600" dirty="0"/>
              <a:t>Code can be written in Java, C#, Node.js, Python, PHP, etc.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434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EEA0-8683-4E58-B7A8-A510872D0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7775"/>
            <a:ext cx="12192000" cy="4362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Authorization keys are </a:t>
            </a:r>
            <a:r>
              <a:rPr lang="en-US" dirty="0">
                <a:highlight>
                  <a:srgbClr val="00FF00"/>
                </a:highlight>
              </a:rPr>
              <a:t>stateless</a:t>
            </a:r>
            <a:r>
              <a:rPr lang="en-US" dirty="0"/>
              <a:t> and don’t contain anything about the caller.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These keys are good for </a:t>
            </a:r>
            <a:r>
              <a:rPr lang="en-US" dirty="0">
                <a:highlight>
                  <a:srgbClr val="00FF00"/>
                </a:highlight>
              </a:rPr>
              <a:t>machine-to-machine communication</a:t>
            </a:r>
            <a:r>
              <a:rPr lang="en-US" dirty="0"/>
              <a:t> and not for public facing API(s).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they are static, we need to transfer them securely (Mails, Private chats,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Management can be “</a:t>
            </a:r>
            <a:r>
              <a:rPr lang="en-US" dirty="0">
                <a:highlight>
                  <a:srgbClr val="00FF00"/>
                </a:highlight>
              </a:rPr>
              <a:t>hard</a:t>
            </a:r>
            <a:r>
              <a:rPr lang="en-US" dirty="0"/>
              <a:t>” if we have a lot of clients and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5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C1D-4025-457D-AC36-8DE68EF7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HTTP trigger demo</a:t>
            </a:r>
          </a:p>
        </p:txBody>
      </p:sp>
    </p:spTree>
    <p:extLst>
      <p:ext uri="{BB962C8B-B14F-4D97-AF65-F5344CB8AC3E}">
        <p14:creationId xmlns:p14="http://schemas.microsoft.com/office/powerpoint/2010/main" val="3170098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7B1E9-27DA-4262-99CC-F9A5A3AF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93" y="1328928"/>
            <a:ext cx="5065014" cy="909066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Timer Trigger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2694-D858-4F00-9AE6-00EF168A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660904"/>
            <a:ext cx="5928972" cy="41970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Azure function is triggered on a </a:t>
            </a:r>
            <a:r>
              <a:rPr lang="en-US" sz="2400" dirty="0">
                <a:highlight>
                  <a:srgbClr val="00FF00"/>
                </a:highlight>
              </a:rPr>
              <a:t>schedule</a:t>
            </a:r>
            <a:r>
              <a:rPr lang="en-US" sz="2400" dirty="0"/>
              <a:t> using the </a:t>
            </a:r>
            <a:r>
              <a:rPr lang="en-US" sz="2400" dirty="0">
                <a:highlight>
                  <a:srgbClr val="00FF00"/>
                </a:highlight>
                <a:hlinkClick r:id="rId2"/>
              </a:rPr>
              <a:t>TimerTrigger attribute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Azure functions uses </a:t>
            </a:r>
            <a:r>
              <a:rPr lang="en-US" sz="2400" dirty="0">
                <a:highlight>
                  <a:srgbClr val="00FF00"/>
                </a:highlight>
                <a:hlinkClick r:id="rId3"/>
              </a:rPr>
              <a:t>NCronTab</a:t>
            </a:r>
            <a:r>
              <a:rPr lang="en-US" sz="2400" dirty="0"/>
              <a:t> library to parse CRON schedules. It introduces an extra 6</a:t>
            </a:r>
            <a:r>
              <a:rPr lang="en-US" sz="2400" baseline="30000" dirty="0"/>
              <a:t>th</a:t>
            </a:r>
            <a:r>
              <a:rPr lang="en-US" sz="2400" dirty="0"/>
              <a:t> field for additional precision in seconds.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format of the NCronTab CRON schedule is as follows –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{second} {minute} {hour} {day} {month} {day-of-week}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F74AF-E4FB-4847-884F-E6B8B990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28" y="3451056"/>
            <a:ext cx="5181764" cy="26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328F-5F90-42BE-9442-63573BD6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1123950"/>
            <a:ext cx="4851821" cy="563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 Azure function with timer trigger is invoked, it instantiates an </a:t>
            </a:r>
            <a:r>
              <a:rPr lang="en-US" dirty="0">
                <a:hlinkClick r:id="rId2"/>
              </a:rPr>
              <a:t>TimerInfo</a:t>
            </a:r>
            <a:r>
              <a:rPr lang="en-US" dirty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TimerInfo object has ScheduleStatus property as </a:t>
            </a:r>
            <a:r>
              <a:rPr lang="en-US" dirty="0">
                <a:highlight>
                  <a:srgbClr val="00FF00"/>
                </a:highlight>
              </a:rPr>
              <a:t>null</a:t>
            </a:r>
            <a:r>
              <a:rPr lang="en-US" dirty="0"/>
              <a:t> for duration </a:t>
            </a:r>
            <a:r>
              <a:rPr lang="en-US" dirty="0">
                <a:hlinkClick r:id="rId3"/>
              </a:rPr>
              <a:t>less than 1 minute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IsPastDue</a:t>
            </a:r>
            <a:r>
              <a:rPr lang="en-US" dirty="0"/>
              <a:t> will be set to </a:t>
            </a:r>
            <a:r>
              <a:rPr lang="en-US" dirty="0">
                <a:highlight>
                  <a:srgbClr val="00FF00"/>
                </a:highlight>
              </a:rPr>
              <a:t>true</a:t>
            </a:r>
            <a:r>
              <a:rPr lang="en-US" dirty="0"/>
              <a:t> if the function invocation is later than the </a:t>
            </a:r>
            <a:r>
              <a:rPr lang="en-US" b="1" dirty="0"/>
              <a:t>ScheduleStatus.Next</a:t>
            </a:r>
            <a:r>
              <a:rPr lang="en-US" dirty="0"/>
              <a:t> property.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518AEDD-6AE2-4CF6-8E04-FF4E1DDC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186" y="1670241"/>
            <a:ext cx="6907813" cy="34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C1D-4025-457D-AC36-8DE68EF7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Timer trigger demo</a:t>
            </a:r>
          </a:p>
        </p:txBody>
      </p:sp>
    </p:spTree>
    <p:extLst>
      <p:ext uri="{BB962C8B-B14F-4D97-AF65-F5344CB8AC3E}">
        <p14:creationId xmlns:p14="http://schemas.microsoft.com/office/powerpoint/2010/main" val="75738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FE8E-A430-469C-9A3B-1FC54EDF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Azure Service Bus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8D27-655A-45B3-AE35-10BF5AC1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12192000" cy="3886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Processes the message using the </a:t>
            </a:r>
            <a:r>
              <a:rPr lang="en-US" sz="3200" dirty="0">
                <a:highlight>
                  <a:srgbClr val="00FF00"/>
                </a:highlight>
                <a:hlinkClick r:id="rId2"/>
              </a:rPr>
              <a:t>ServiceBusTrigger attribute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received trigger parameter can be of any of one of the following types –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dirty="0"/>
              <a:t> – For simple text messages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byte[]</a:t>
            </a:r>
            <a:r>
              <a:rPr lang="en-US" sz="2800" dirty="0"/>
              <a:t> – For binary data messages</a:t>
            </a:r>
          </a:p>
          <a:p>
            <a:pPr lvl="1"/>
            <a:r>
              <a:rPr lang="en-US" sz="2800" dirty="0"/>
              <a:t>POCO – The function runtime tries to deserialize a JSON object</a:t>
            </a:r>
          </a:p>
          <a:p>
            <a:pPr lvl="1"/>
            <a:r>
              <a:rPr lang="en-US" sz="2800" dirty="0">
                <a:hlinkClick r:id="rId3"/>
              </a:rPr>
              <a:t>ServiceBusReceivedMessage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675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C1D-4025-457D-AC36-8DE68EF7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3006129"/>
            <a:ext cx="10906125" cy="8457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Azure Service Bus trigger demo</a:t>
            </a:r>
          </a:p>
        </p:txBody>
      </p:sp>
    </p:spTree>
    <p:extLst>
      <p:ext uri="{BB962C8B-B14F-4D97-AF65-F5344CB8AC3E}">
        <p14:creationId xmlns:p14="http://schemas.microsoft.com/office/powerpoint/2010/main" val="2782212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2CA4-6DEB-43FD-9BD5-D261D93B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198239" cy="1481328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In-Process Mode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8118-DE99-4E85-AE9A-B10C3B92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013119" cy="419709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Traditionally Azure Functions in C# run in the </a:t>
            </a:r>
            <a:r>
              <a:rPr lang="en-US" dirty="0">
                <a:highlight>
                  <a:srgbClr val="00FF00"/>
                </a:highlight>
              </a:rPr>
              <a:t>in-process mode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Request parameters are passed in memory and there is no proxying, because it’s the same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assemblies or 3</a:t>
            </a:r>
            <a:r>
              <a:rPr lang="en-US" baseline="30000" dirty="0"/>
              <a:t>rd</a:t>
            </a:r>
            <a:r>
              <a:rPr lang="en-US" dirty="0"/>
              <a:t> party libraries </a:t>
            </a:r>
            <a:r>
              <a:rPr lang="en-US" dirty="0">
                <a:highlight>
                  <a:srgbClr val="00FF00"/>
                </a:highlight>
              </a:rPr>
              <a:t>must match</a:t>
            </a:r>
            <a:r>
              <a:rPr lang="en-US" dirty="0"/>
              <a:t> the Azure function host runtime .NET 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FFE68-3B6C-42FB-B113-76CDF289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7" y="2591181"/>
            <a:ext cx="5458968" cy="41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606E-8D0E-4894-A203-71C2D870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Isolated mode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CBE9-8247-4CA8-8BAA-1E4D338B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39243" cy="417880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Isolated model introduced in </a:t>
            </a:r>
            <a:r>
              <a:rPr lang="en-US" sz="2400" dirty="0">
                <a:highlight>
                  <a:srgbClr val="00FF00"/>
                </a:highlight>
                <a:hlinkClick r:id="rId2"/>
              </a:rPr>
              <a:t>.NET 5</a:t>
            </a:r>
            <a:endParaRPr lang="en-US" sz="240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App runs in </a:t>
            </a:r>
            <a:r>
              <a:rPr lang="en-US" sz="2400" dirty="0">
                <a:highlight>
                  <a:srgbClr val="00FF00"/>
                </a:highlight>
              </a:rPr>
              <a:t>separate process</a:t>
            </a:r>
            <a:r>
              <a:rPr lang="en-US" sz="2400" dirty="0"/>
              <a:t> from Azure function host runtime.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gRPC is used internally for communication.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Application can have </a:t>
            </a:r>
            <a:r>
              <a:rPr lang="en-US" sz="2400" dirty="0">
                <a:highlight>
                  <a:srgbClr val="00FF00"/>
                </a:highlight>
              </a:rPr>
              <a:t>different .NET version</a:t>
            </a:r>
            <a:r>
              <a:rPr lang="en-US" sz="2400" dirty="0"/>
              <a:t> than the Azure function host runtime .NET version.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Support for </a:t>
            </a:r>
            <a:r>
              <a:rPr lang="en-US" sz="2400" dirty="0">
                <a:highlight>
                  <a:srgbClr val="00FF00"/>
                </a:highlight>
              </a:rPr>
              <a:t>Middlewares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00FF00"/>
                </a:highlight>
              </a:rPr>
              <a:t>dependency injection</a:t>
            </a:r>
            <a:r>
              <a:rPr lang="en-US" sz="2400" dirty="0"/>
              <a:t> same as ASP .NET core.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47E34-346D-4185-9BC0-3926A99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3329"/>
            <a:ext cx="5934075" cy="33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5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C1D-4025-457D-AC36-8DE68EF7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3006129"/>
            <a:ext cx="10906125" cy="8457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Isolated mode demo</a:t>
            </a:r>
          </a:p>
        </p:txBody>
      </p:sp>
    </p:spTree>
    <p:extLst>
      <p:ext uri="{BB962C8B-B14F-4D97-AF65-F5344CB8AC3E}">
        <p14:creationId xmlns:p14="http://schemas.microsoft.com/office/powerpoint/2010/main" val="4346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F5F-4E73-42FF-AA44-0292E19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Serverless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C082-5F8E-4BAE-AC22-9D08EE8B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54793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Pay for only active invocations.</a:t>
            </a:r>
          </a:p>
          <a:p>
            <a:r>
              <a:rPr lang="en-US" sz="3600" dirty="0"/>
              <a:t>Highly scalable.</a:t>
            </a:r>
          </a:p>
          <a:p>
            <a:r>
              <a:rPr lang="en-US" sz="3600" dirty="0"/>
              <a:t>App and Infra separation.</a:t>
            </a:r>
          </a:p>
          <a:p>
            <a:r>
              <a:rPr lang="en-US" sz="3600" dirty="0"/>
              <a:t>Polyglot.</a:t>
            </a:r>
          </a:p>
          <a:p>
            <a:r>
              <a:rPr lang="en-US" sz="3600" dirty="0"/>
              <a:t>Good use of infrastructure (No unnecessary wastage of resources)</a:t>
            </a:r>
          </a:p>
          <a:p>
            <a:r>
              <a:rPr lang="en-US" sz="3600" dirty="0"/>
              <a:t>Reduced DevOps.</a:t>
            </a:r>
          </a:p>
          <a:p>
            <a:r>
              <a:rPr lang="en-US" sz="3600" dirty="0"/>
              <a:t>Reduced time to market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2528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44E-5DCD-4427-9DEB-6F0E2E44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Microservices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DBB1-FFDD-4840-847D-FE45276A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7675"/>
            <a:ext cx="12106275" cy="4184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solve a lot of common microservices problems using Azure functions using the following design patterns.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Request – Reply pattern</a:t>
            </a:r>
          </a:p>
          <a:p>
            <a:r>
              <a:rPr lang="en-US" b="1" dirty="0"/>
              <a:t>Claim – Check pattern</a:t>
            </a:r>
          </a:p>
          <a:p>
            <a:r>
              <a:rPr lang="en-US" b="1" dirty="0"/>
              <a:t>Competing Consumers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6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F1580-C21C-462B-9E4E-EA33A0CC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Request – Reply Pattern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F687-5006-4205-8D1F-F4F4F3CB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5328706" cy="41970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b="1" dirty="0"/>
              <a:t>Context and Problem –</a:t>
            </a:r>
          </a:p>
          <a:p>
            <a:r>
              <a:rPr lang="en-US" sz="2200" dirty="0"/>
              <a:t>Long running process can hamper the response time of the HTTP request.</a:t>
            </a:r>
          </a:p>
          <a:p>
            <a:r>
              <a:rPr lang="en-US" sz="2200" dirty="0"/>
              <a:t>How to move long running process out of the HTTP request context ?</a:t>
            </a:r>
          </a:p>
          <a:p>
            <a:endParaRPr lang="en-US" sz="2200" dirty="0"/>
          </a:p>
          <a:p>
            <a:r>
              <a:rPr lang="en-US" sz="2200" b="1" dirty="0"/>
              <a:t>Solution –</a:t>
            </a:r>
          </a:p>
          <a:p>
            <a:r>
              <a:rPr lang="en-US" sz="2200" dirty="0"/>
              <a:t>Producer application sets the </a:t>
            </a:r>
            <a:r>
              <a:rPr lang="en-US" sz="2200" dirty="0">
                <a:hlinkClick r:id="rId2"/>
              </a:rPr>
              <a:t>ReplyTo</a:t>
            </a:r>
            <a:r>
              <a:rPr lang="en-US" sz="2200" dirty="0"/>
              <a:t> property in the message and sends message to </a:t>
            </a:r>
            <a:r>
              <a:rPr lang="en-US" sz="2200" dirty="0">
                <a:highlight>
                  <a:srgbClr val="00FF00"/>
                </a:highlight>
              </a:rPr>
              <a:t>request queue</a:t>
            </a:r>
            <a:r>
              <a:rPr lang="en-US" sz="2200" dirty="0"/>
              <a:t>.</a:t>
            </a:r>
          </a:p>
          <a:p>
            <a:r>
              <a:rPr lang="en-US" sz="2200" dirty="0"/>
              <a:t>Consumer processes the message and sends the acknowledgement back to </a:t>
            </a:r>
            <a:r>
              <a:rPr lang="en-US" sz="2200" dirty="0">
                <a:highlight>
                  <a:srgbClr val="00FF00"/>
                </a:highlight>
              </a:rPr>
              <a:t>reply queue</a:t>
            </a:r>
            <a:r>
              <a:rPr lang="en-US" sz="2200" dirty="0"/>
              <a:t> after reading the ReplyTo property in the message.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6FE3-F83A-4890-B745-102D0F9F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243" y="3274046"/>
            <a:ext cx="5775156" cy="17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184-3E84-40F2-9106-0D5BFDB8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2766218"/>
            <a:ext cx="6934200" cy="1325563"/>
          </a:xfrm>
        </p:spPr>
        <p:txBody>
          <a:bodyPr/>
          <a:lstStyle/>
          <a:p>
            <a:r>
              <a:rPr lang="en-US" b="1" dirty="0"/>
              <a:t>Request Reply pattern demo</a:t>
            </a:r>
          </a:p>
        </p:txBody>
      </p:sp>
    </p:spTree>
    <p:extLst>
      <p:ext uri="{BB962C8B-B14F-4D97-AF65-F5344CB8AC3E}">
        <p14:creationId xmlns:p14="http://schemas.microsoft.com/office/powerpoint/2010/main" val="367114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AC0B0-AF7C-4942-802B-7D035D6A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2589"/>
            <a:ext cx="3750564" cy="2226003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Claim Check pattern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BD2C-4927-40AC-8201-6FAFEAD0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74188"/>
            <a:ext cx="4569715" cy="408381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Context and Problem –</a:t>
            </a:r>
          </a:p>
          <a:p>
            <a:pPr marL="0" indent="0">
              <a:buNone/>
            </a:pPr>
            <a:r>
              <a:rPr lang="en-US" sz="1600" dirty="0"/>
              <a:t>Most messaging services have a hard limit on the message payload size.</a:t>
            </a:r>
          </a:p>
          <a:p>
            <a:pPr marL="0" indent="0">
              <a:buNone/>
            </a:pPr>
            <a:r>
              <a:rPr lang="en-US" sz="1600" dirty="0"/>
              <a:t>(E.g., Azure Service Bus has hard limit of 256 KB (Basic/Standard) and 1 MB (Premium)</a:t>
            </a:r>
          </a:p>
          <a:p>
            <a:pPr marL="0" indent="0">
              <a:buNone/>
            </a:pPr>
            <a:r>
              <a:rPr lang="en-US" sz="1600" dirty="0"/>
              <a:t>How to send large payloads like Images/Audio/Video over queues / topics 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Solution –</a:t>
            </a:r>
          </a:p>
          <a:p>
            <a:pPr marL="0" indent="0">
              <a:buNone/>
            </a:pPr>
            <a:r>
              <a:rPr lang="en-US" sz="1600" dirty="0"/>
              <a:t>Splitting the large payload into a </a:t>
            </a:r>
            <a:r>
              <a:rPr lang="en-US" sz="1600" dirty="0">
                <a:highlight>
                  <a:srgbClr val="00FF00"/>
                </a:highlight>
              </a:rPr>
              <a:t>claim check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00FF00"/>
                </a:highlight>
              </a:rPr>
              <a:t>payload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Producer application uploads the large payload in any Blob storage (Azure Blob Storage / AWS S3), it gets the </a:t>
            </a:r>
            <a:r>
              <a:rPr lang="en-US" sz="1600" dirty="0">
                <a:highlight>
                  <a:srgbClr val="00FF00"/>
                </a:highlight>
              </a:rPr>
              <a:t>blob container reference </a:t>
            </a:r>
            <a:r>
              <a:rPr lang="en-US" sz="1600" dirty="0"/>
              <a:t>(Claim check). It posts this blob container reference as the message payload body.</a:t>
            </a:r>
          </a:p>
          <a:p>
            <a:pPr marL="0" indent="0">
              <a:buNone/>
            </a:pPr>
            <a:r>
              <a:rPr lang="en-US" sz="1600" dirty="0"/>
              <a:t>Consumer downloads the message by using the blob container reference (Claim check) and processes it accordingly.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0DB74-90FD-4CED-877E-5844415C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3305312"/>
            <a:ext cx="6903720" cy="2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82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184-3E84-40F2-9106-0D5BFDB8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2697559"/>
            <a:ext cx="7537450" cy="1462881"/>
          </a:xfrm>
        </p:spPr>
        <p:txBody>
          <a:bodyPr>
            <a:normAutofit/>
          </a:bodyPr>
          <a:lstStyle/>
          <a:p>
            <a:r>
              <a:rPr lang="en-US" sz="5400" b="1" dirty="0"/>
              <a:t>Claim check pattern demo</a:t>
            </a:r>
          </a:p>
        </p:txBody>
      </p:sp>
    </p:spTree>
    <p:extLst>
      <p:ext uri="{BB962C8B-B14F-4D97-AF65-F5344CB8AC3E}">
        <p14:creationId xmlns:p14="http://schemas.microsoft.com/office/powerpoint/2010/main" val="3525899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F5A7-D280-443E-9B8C-8D29BF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Competing Consumers pattern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80A1-417A-48A7-9B06-BCCF0F5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49" y="2530752"/>
            <a:ext cx="5230881" cy="432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Context and Problem –</a:t>
            </a:r>
          </a:p>
          <a:p>
            <a:pPr marL="0" indent="0">
              <a:buNone/>
            </a:pPr>
            <a:r>
              <a:rPr lang="en-US" sz="1800" dirty="0"/>
              <a:t>Producer produces message at a rate which the consumer can’t process hence messages gets piled up in the queue. This is called </a:t>
            </a:r>
            <a:r>
              <a:rPr lang="en-US" sz="1800" dirty="0">
                <a:highlight>
                  <a:srgbClr val="00FF00"/>
                </a:highlight>
              </a:rPr>
              <a:t>Backpressure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For e.g., Producer is producing 10000 messages/second and the consumer is only able to process messages at 2000 messages/second.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Solution –</a:t>
            </a:r>
          </a:p>
          <a:p>
            <a:pPr marL="0" indent="0">
              <a:buNone/>
            </a:pPr>
            <a:r>
              <a:rPr lang="en-US" sz="1800" dirty="0"/>
              <a:t>Increasing the instances of the consumer.</a:t>
            </a:r>
          </a:p>
          <a:p>
            <a:pPr marL="0" indent="0">
              <a:buNone/>
            </a:pPr>
            <a:r>
              <a:rPr lang="en-US" sz="1800" dirty="0"/>
              <a:t>Azure Functions in Consumption and Premium Plan </a:t>
            </a:r>
            <a:r>
              <a:rPr lang="en-US" sz="1800" dirty="0">
                <a:highlight>
                  <a:srgbClr val="00FF00"/>
                </a:highlight>
              </a:rPr>
              <a:t>scale in and out</a:t>
            </a:r>
            <a:r>
              <a:rPr lang="en-US" sz="1800" dirty="0"/>
              <a:t> dynamically based on the load.</a:t>
            </a:r>
          </a:p>
          <a:p>
            <a:pPr marL="0" indent="0">
              <a:buNone/>
            </a:pPr>
            <a:r>
              <a:rPr lang="en-US" sz="1800" dirty="0"/>
              <a:t>Azure Functions in Dedicated App Services plan can </a:t>
            </a:r>
            <a:r>
              <a:rPr lang="en-US" sz="1800" dirty="0">
                <a:highlight>
                  <a:srgbClr val="00FF00"/>
                </a:highlight>
              </a:rPr>
              <a:t>scale up and down</a:t>
            </a:r>
            <a:r>
              <a:rPr lang="en-US" sz="1800" dirty="0"/>
              <a:t> (Manually) based on the CPU and memory utilization of the underlying App service plan.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4E3D3-13B0-4842-A4BE-C2AFC031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27" y="4694155"/>
            <a:ext cx="5474425" cy="173812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929045C-2090-45CC-976F-B39B881B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79" y="2956844"/>
            <a:ext cx="5579573" cy="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6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2C4E-2C21-4D16-B0F7-5E7E925C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Some issues with 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A62F-3232-4DB8-9BD7-F60FBAD5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7705"/>
            <a:ext cx="12192000" cy="5007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Increased cold boot time (Consumption tier Azure functions)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functions will timeout (Consumption tier: 5-10 minutes / Premium tier: 30-60 minutes), cannot perform long running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Stateless (Can’t reference local files/assets)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multiple functions are relying on each other using Output bindings, and if one of them fails its hard to notify the next function that the previous function errored out.</a:t>
            </a:r>
          </a:p>
        </p:txBody>
      </p:sp>
    </p:spTree>
    <p:extLst>
      <p:ext uri="{BB962C8B-B14F-4D97-AF65-F5344CB8AC3E}">
        <p14:creationId xmlns:p14="http://schemas.microsoft.com/office/powerpoint/2010/main" val="490945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4FDD4-C749-4AC7-890E-21763AB2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55607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Durable Functions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54A8-ADDF-4C41-A724-C89340AF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0794792" cy="40507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Durable functions is an </a:t>
            </a:r>
            <a:r>
              <a:rPr lang="en-US" sz="2400" dirty="0">
                <a:highlight>
                  <a:srgbClr val="00FF00"/>
                </a:highlight>
              </a:rPr>
              <a:t>extension</a:t>
            </a:r>
            <a:r>
              <a:rPr lang="en-US" sz="2400" dirty="0"/>
              <a:t> of Azure Functions.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helps us to manage </a:t>
            </a:r>
            <a:r>
              <a:rPr lang="en-US" sz="2400" dirty="0">
                <a:highlight>
                  <a:srgbClr val="00FF00"/>
                </a:highlight>
              </a:rPr>
              <a:t>stateful</a:t>
            </a:r>
            <a:r>
              <a:rPr lang="en-US" sz="2400" dirty="0"/>
              <a:t> long running workflows in Serverless environments.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manages checkpoints and restarts the state from where it left off.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Based on the </a:t>
            </a:r>
            <a:r>
              <a:rPr lang="en-US" sz="2400" dirty="0">
                <a:hlinkClick r:id="rId2"/>
              </a:rPr>
              <a:t>Durable Task Framework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can solve some of the difficult problems that can’t be solved by Azure Functions (See next slide)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851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1E88DA-4B62-453B-BA41-0C0D992A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29" y="361727"/>
            <a:ext cx="7858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033BD-56CE-4F08-BBDA-BBDB53DEE406}"/>
              </a:ext>
            </a:extLst>
          </p:cNvPr>
          <p:cNvSpPr txBox="1"/>
          <p:nvPr/>
        </p:nvSpPr>
        <p:spPr>
          <a:xfrm>
            <a:off x="3649477" y="42402"/>
            <a:ext cx="407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1: Function Chaining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FC1ECA-F5F8-4BA9-BBBE-F175533F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" y="2434868"/>
            <a:ext cx="3434985" cy="1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F8F86-29F2-4F7F-A28C-B77EDDF4BFE6}"/>
              </a:ext>
            </a:extLst>
          </p:cNvPr>
          <p:cNvSpPr txBox="1"/>
          <p:nvPr/>
        </p:nvSpPr>
        <p:spPr>
          <a:xfrm>
            <a:off x="803315" y="2073610"/>
            <a:ext cx="21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2: Fan out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FA6BEDC-3964-40C1-99AE-A1654604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43" y="2490781"/>
            <a:ext cx="2549284" cy="19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956AB-A8F1-494D-A089-6BD193CC0ACA}"/>
              </a:ext>
            </a:extLst>
          </p:cNvPr>
          <p:cNvSpPr txBox="1"/>
          <p:nvPr/>
        </p:nvSpPr>
        <p:spPr>
          <a:xfrm>
            <a:off x="4589991" y="2073610"/>
            <a:ext cx="30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3: Async HTTP API(s)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A846129-D64E-4158-BD9F-C6BDA33B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95" y="2364677"/>
            <a:ext cx="2958484" cy="19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9953B-4EF0-48FB-9FF0-7585109ACA70}"/>
              </a:ext>
            </a:extLst>
          </p:cNvPr>
          <p:cNvSpPr txBox="1"/>
          <p:nvPr/>
        </p:nvSpPr>
        <p:spPr>
          <a:xfrm>
            <a:off x="9294822" y="2121449"/>
            <a:ext cx="25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 4: Monitor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C32122F1-5368-4AC6-9ACC-D090B8AA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2" y="5112988"/>
            <a:ext cx="4052366" cy="1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5E558-BCD8-4D18-9AC1-B4D549BB5BF7}"/>
              </a:ext>
            </a:extLst>
          </p:cNvPr>
          <p:cNvSpPr txBox="1"/>
          <p:nvPr/>
        </p:nvSpPr>
        <p:spPr>
          <a:xfrm>
            <a:off x="827890" y="4726767"/>
            <a:ext cx="36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5: Manual Approval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4FCD62F-1EEB-4084-9F0E-CE090C0F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51" y="5034849"/>
            <a:ext cx="4052367" cy="18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165EB7-CEAD-4232-ADDA-02349997DA05}"/>
              </a:ext>
            </a:extLst>
          </p:cNvPr>
          <p:cNvSpPr txBox="1"/>
          <p:nvPr/>
        </p:nvSpPr>
        <p:spPr>
          <a:xfrm>
            <a:off x="9075873" y="4753144"/>
            <a:ext cx="295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6: Aggregator</a:t>
            </a:r>
          </a:p>
        </p:txBody>
      </p:sp>
    </p:spTree>
    <p:extLst>
      <p:ext uri="{BB962C8B-B14F-4D97-AF65-F5344CB8AC3E}">
        <p14:creationId xmlns:p14="http://schemas.microsoft.com/office/powerpoint/2010/main" val="3603769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4BFCF-1E58-4054-BC6B-693128E4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9148"/>
            <a:ext cx="4818888" cy="1982260"/>
          </a:xfrm>
        </p:spPr>
        <p:txBody>
          <a:bodyPr anchor="b">
            <a:noAutofit/>
          </a:bodyPr>
          <a:lstStyle/>
          <a:p>
            <a:r>
              <a:rPr lang="en-US" sz="4800" b="1" dirty="0"/>
              <a:t>Main Components of Azure Durable Functions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1CA1-C6A7-492E-A6F1-87B86060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19709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b="1" dirty="0"/>
              <a:t>Starter functions –</a:t>
            </a:r>
          </a:p>
          <a:p>
            <a:pPr marL="0" indent="0">
              <a:buNone/>
            </a:pPr>
            <a:r>
              <a:rPr lang="en-US" sz="2200" dirty="0"/>
              <a:t>Entry point for creating durable functions orchestration.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Orchestrator functions –</a:t>
            </a:r>
          </a:p>
          <a:p>
            <a:pPr marL="0" indent="0">
              <a:buNone/>
            </a:pPr>
            <a:r>
              <a:rPr lang="en-US" sz="2200" dirty="0"/>
              <a:t>It describes the order in which actions are executed. Actions must be </a:t>
            </a:r>
            <a:r>
              <a:rPr lang="en-US" sz="2200" b="1" dirty="0">
                <a:highlight>
                  <a:srgbClr val="00FF00"/>
                </a:highlight>
              </a:rPr>
              <a:t>deterministic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Orchestrator functions sleep while current activity function is executing and wakes up when the next activity is about to run. </a:t>
            </a:r>
          </a:p>
          <a:p>
            <a:pPr marL="0" indent="0">
              <a:buNone/>
            </a:pPr>
            <a:r>
              <a:rPr lang="en-US" sz="2200" dirty="0"/>
              <a:t>When orchestrator function sleeps that is not charged/billed.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Activity functions –</a:t>
            </a:r>
          </a:p>
          <a:p>
            <a:pPr marL="0" indent="0">
              <a:buNone/>
            </a:pPr>
            <a:r>
              <a:rPr lang="en-US" sz="2200" dirty="0"/>
              <a:t>It is the basic atomic unit of work in durable function orchestration. Performs the unit of work.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08D82F-6D0C-4588-8E85-0A8553CC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824" y="2787132"/>
            <a:ext cx="6742177" cy="27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43C1-3E14-4787-B6FC-DED450F1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4992"/>
            <a:ext cx="12192000" cy="5273008"/>
          </a:xfrm>
        </p:spPr>
        <p:txBody>
          <a:bodyPr>
            <a:normAutofit/>
          </a:bodyPr>
          <a:lstStyle/>
          <a:p>
            <a:r>
              <a:rPr lang="en-US" sz="3200" dirty="0"/>
              <a:t>Stateless and Ephemeral.</a:t>
            </a:r>
          </a:p>
          <a:p>
            <a:r>
              <a:rPr lang="en-US" sz="3200" dirty="0"/>
              <a:t>Increased latency on cold boot.</a:t>
            </a:r>
          </a:p>
          <a:p>
            <a:r>
              <a:rPr lang="en-US" sz="3200" dirty="0"/>
              <a:t>Vendor lock-in (Migration to other cloud provider is difficult).</a:t>
            </a:r>
          </a:p>
          <a:p>
            <a:r>
              <a:rPr lang="en-US" sz="3200" dirty="0"/>
              <a:t>Integration testing is difficult.</a:t>
            </a:r>
          </a:p>
          <a:p>
            <a:r>
              <a:rPr lang="en-US" sz="3200" dirty="0"/>
              <a:t>Local debugging is difficult (Lots of special tools needed like emulators)</a:t>
            </a:r>
          </a:p>
          <a:p>
            <a:r>
              <a:rPr lang="en-US" sz="3200" dirty="0"/>
              <a:t>Not suitable for long running processes.</a:t>
            </a:r>
          </a:p>
          <a:p>
            <a:r>
              <a:rPr lang="en-US" sz="3200" dirty="0"/>
              <a:t>Not suitable for CPU/memory intensive operations.</a:t>
            </a:r>
          </a:p>
          <a:p>
            <a:r>
              <a:rPr lang="en-US" sz="3200" dirty="0"/>
              <a:t>Pricing can be unpredictable under heavy load.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B7A1E1-1BBA-41DC-8AF6-F2C6770C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Serverless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150861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184-3E84-40F2-9106-0D5BFDB8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61" y="2697559"/>
            <a:ext cx="9849678" cy="1462881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Azure Durable Functions pattern demo</a:t>
            </a:r>
          </a:p>
        </p:txBody>
      </p:sp>
    </p:spTree>
    <p:extLst>
      <p:ext uri="{BB962C8B-B14F-4D97-AF65-F5344CB8AC3E}">
        <p14:creationId xmlns:p14="http://schemas.microsoft.com/office/powerpoint/2010/main" val="2783575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AF22-8872-40B6-A6B4-4ABA658B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34061" cy="7305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Orchestrator Functions work internally?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618C4-FCD7-4380-8B55-279B2D0A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685354"/>
            <a:ext cx="6096000" cy="1743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41EA33-059B-41DD-A3C9-7F883EFCED1F}"/>
              </a:ext>
            </a:extLst>
          </p:cNvPr>
          <p:cNvSpPr txBox="1"/>
          <p:nvPr/>
        </p:nvSpPr>
        <p:spPr>
          <a:xfrm>
            <a:off x="0" y="937447"/>
            <a:ext cx="734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 used: </a:t>
            </a:r>
            <a:r>
              <a:rPr lang="en-US" b="1" dirty="0">
                <a:hlinkClick r:id="rId3"/>
              </a:rPr>
              <a:t>Event Sourcing</a:t>
            </a:r>
            <a:endParaRPr lang="en-US" dirty="0"/>
          </a:p>
          <a:p>
            <a:r>
              <a:rPr lang="en-US" dirty="0"/>
              <a:t>It maintains each step of execution in History table in Azure Table Storage.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E7E71-A8B1-46D6-866A-A1AAA891602B}"/>
              </a:ext>
            </a:extLst>
          </p:cNvPr>
          <p:cNvSpPr/>
          <p:nvPr/>
        </p:nvSpPr>
        <p:spPr>
          <a:xfrm>
            <a:off x="1639957" y="3796748"/>
            <a:ext cx="2743200" cy="755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Orchestrator function called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AE09D2-7F1E-4818-B76E-E717F7DEC360}"/>
              </a:ext>
            </a:extLst>
          </p:cNvPr>
          <p:cNvSpPr/>
          <p:nvPr/>
        </p:nvSpPr>
        <p:spPr>
          <a:xfrm>
            <a:off x="1639957" y="4842013"/>
            <a:ext cx="2743200" cy="755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1 called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EB6D4B-80EB-480B-80CD-2D788EDA4D15}"/>
              </a:ext>
            </a:extLst>
          </p:cNvPr>
          <p:cNvSpPr/>
          <p:nvPr/>
        </p:nvSpPr>
        <p:spPr>
          <a:xfrm>
            <a:off x="1639957" y="5887278"/>
            <a:ext cx="2743200" cy="755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2 called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4A3174-A769-437C-9298-D84D5B8BB543}"/>
              </a:ext>
            </a:extLst>
          </p:cNvPr>
          <p:cNvSpPr/>
          <p:nvPr/>
        </p:nvSpPr>
        <p:spPr>
          <a:xfrm>
            <a:off x="5158409" y="4949687"/>
            <a:ext cx="2405269" cy="516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C2789-EB45-42AE-8A2A-54B7B79DFD5A}"/>
              </a:ext>
            </a:extLst>
          </p:cNvPr>
          <p:cNvSpPr/>
          <p:nvPr/>
        </p:nvSpPr>
        <p:spPr>
          <a:xfrm>
            <a:off x="8627165" y="2163273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went to 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E9398-C544-4663-A070-DC96C45BD22F}"/>
              </a:ext>
            </a:extLst>
          </p:cNvPr>
          <p:cNvSpPr/>
          <p:nvPr/>
        </p:nvSpPr>
        <p:spPr>
          <a:xfrm>
            <a:off x="8627165" y="2724761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E56D1-1424-42FA-8E4E-6202DCA0456B}"/>
              </a:ext>
            </a:extLst>
          </p:cNvPr>
          <p:cNvSpPr/>
          <p:nvPr/>
        </p:nvSpPr>
        <p:spPr>
          <a:xfrm>
            <a:off x="8627165" y="3286249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1 completed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F512E-AFA5-4389-AB34-B7CD1E962731}"/>
              </a:ext>
            </a:extLst>
          </p:cNvPr>
          <p:cNvSpPr/>
          <p:nvPr/>
        </p:nvSpPr>
        <p:spPr>
          <a:xfrm>
            <a:off x="8627165" y="3847737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2 scheduled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13D91-C65F-4E27-AD67-D63449E7CFB5}"/>
              </a:ext>
            </a:extLst>
          </p:cNvPr>
          <p:cNvSpPr/>
          <p:nvPr/>
        </p:nvSpPr>
        <p:spPr>
          <a:xfrm>
            <a:off x="8627165" y="4399504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went to 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74D73-741C-4109-9DE4-E86D23EA5048}"/>
              </a:ext>
            </a:extLst>
          </p:cNvPr>
          <p:cNvSpPr/>
          <p:nvPr/>
        </p:nvSpPr>
        <p:spPr>
          <a:xfrm>
            <a:off x="8627165" y="4951272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6D2CB-B4B3-4178-9E29-DF95FAA7430E}"/>
              </a:ext>
            </a:extLst>
          </p:cNvPr>
          <p:cNvSpPr/>
          <p:nvPr/>
        </p:nvSpPr>
        <p:spPr>
          <a:xfrm>
            <a:off x="8627165" y="5517010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2 completed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7C0001-847C-41B7-B424-A8EA29DB05AE}"/>
              </a:ext>
            </a:extLst>
          </p:cNvPr>
          <p:cNvSpPr/>
          <p:nvPr/>
        </p:nvSpPr>
        <p:spPr>
          <a:xfrm>
            <a:off x="8627165" y="6082748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execution completed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4864E-4852-43AD-AEBF-5D1D0DA2755D}"/>
              </a:ext>
            </a:extLst>
          </p:cNvPr>
          <p:cNvSpPr/>
          <p:nvPr/>
        </p:nvSpPr>
        <p:spPr>
          <a:xfrm>
            <a:off x="8627165" y="1597535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1 scheduled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20D152-7F11-4015-8CDE-11512AD8AA67}"/>
              </a:ext>
            </a:extLst>
          </p:cNvPr>
          <p:cNvSpPr/>
          <p:nvPr/>
        </p:nvSpPr>
        <p:spPr>
          <a:xfrm>
            <a:off x="8627165" y="1011159"/>
            <a:ext cx="2792896" cy="51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</p:spTree>
    <p:extLst>
      <p:ext uri="{BB962C8B-B14F-4D97-AF65-F5344CB8AC3E}">
        <p14:creationId xmlns:p14="http://schemas.microsoft.com/office/powerpoint/2010/main" val="893996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E79-3769-44C8-B0FB-B5D1265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Orchestrator functions constraints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24B1C9-54BE-43F5-A313-61D5BD2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6782"/>
            <a:ext cx="121920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Must be deterministic. Use 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deterministic API(s)</a:t>
            </a:r>
            <a:r>
              <a:rPr lang="en-US" dirty="0"/>
              <a:t> provided by Microsoft.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Avoid using Date and Time related API(s) – Instead use </a:t>
            </a:r>
            <a:r>
              <a:rPr lang="en-US" dirty="0">
                <a:hlinkClick r:id="rId3"/>
              </a:rPr>
              <a:t>CurrentUtcDateTime</a:t>
            </a:r>
            <a:r>
              <a:rPr lang="en-US" dirty="0"/>
              <a:t> provided in Durable functions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using Random numbers, GUID(s), Static variables, Infinite loops, etc.</a:t>
            </a:r>
          </a:p>
        </p:txBody>
      </p:sp>
    </p:spTree>
    <p:extLst>
      <p:ext uri="{BB962C8B-B14F-4D97-AF65-F5344CB8AC3E}">
        <p14:creationId xmlns:p14="http://schemas.microsoft.com/office/powerpoint/2010/main" val="218691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B541-824F-42CA-ABC3-82C8310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Good Serverless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F7C8-72FA-4237-A3AD-7525B302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9250"/>
            <a:ext cx="12192000" cy="490888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Scheduled tasks (CRON)</a:t>
            </a:r>
          </a:p>
          <a:p>
            <a:r>
              <a:rPr lang="en-US" sz="3600" dirty="0"/>
              <a:t>ETL operations</a:t>
            </a:r>
          </a:p>
          <a:p>
            <a:pPr lvl="1"/>
            <a:r>
              <a:rPr lang="en-US" sz="3200" dirty="0"/>
              <a:t>Image manipulations (Conversion, Compression, EXIF reading etc.)</a:t>
            </a:r>
          </a:p>
          <a:p>
            <a:pPr lvl="1"/>
            <a:r>
              <a:rPr lang="en-US" sz="3200" dirty="0"/>
              <a:t>PDF generation</a:t>
            </a:r>
          </a:p>
          <a:p>
            <a:pPr lvl="1"/>
            <a:r>
              <a:rPr lang="en-US" sz="3200" dirty="0"/>
              <a:t>JSON reshaping</a:t>
            </a:r>
          </a:p>
          <a:p>
            <a:pPr lvl="1"/>
            <a:r>
              <a:rPr lang="en-US" sz="3200" dirty="0"/>
              <a:t>XML reshaping</a:t>
            </a:r>
          </a:p>
          <a:p>
            <a:r>
              <a:rPr lang="en-US" sz="3600" dirty="0"/>
              <a:t>Simple backend systems</a:t>
            </a:r>
          </a:p>
          <a:p>
            <a:r>
              <a:rPr lang="en-US" sz="3600" dirty="0"/>
              <a:t>Sending emails</a:t>
            </a:r>
          </a:p>
          <a:p>
            <a:r>
              <a:rPr lang="en-US" sz="3600" dirty="0"/>
              <a:t>Sending SMS</a:t>
            </a:r>
          </a:p>
          <a:p>
            <a:r>
              <a:rPr lang="en-US" sz="3600" dirty="0"/>
              <a:t>Message queue consumers</a:t>
            </a:r>
          </a:p>
        </p:txBody>
      </p:sp>
    </p:spTree>
    <p:extLst>
      <p:ext uri="{BB962C8B-B14F-4D97-AF65-F5344CB8AC3E}">
        <p14:creationId xmlns:p14="http://schemas.microsoft.com/office/powerpoint/2010/main" val="3675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C5C1-2DC5-4A7D-A115-BA7AEAC7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804610"/>
          </a:xfrm>
        </p:spPr>
        <p:txBody>
          <a:bodyPr>
            <a:normAutofit/>
          </a:bodyPr>
          <a:lstStyle/>
          <a:p>
            <a:r>
              <a:rPr lang="en-US" sz="3600" dirty="0"/>
              <a:t>Any blocking process.</a:t>
            </a:r>
          </a:p>
          <a:p>
            <a:r>
              <a:rPr lang="en-US" sz="3600" dirty="0"/>
              <a:t>Any time-consuming process.</a:t>
            </a:r>
          </a:p>
          <a:p>
            <a:r>
              <a:rPr lang="en-US" sz="3600" dirty="0"/>
              <a:t>Any process which needs large amounts of physical memory. (Because of upper bound of physical memory imposed).</a:t>
            </a:r>
          </a:p>
          <a:p>
            <a:r>
              <a:rPr lang="en-US" sz="3600" dirty="0"/>
              <a:t>Training complex models</a:t>
            </a:r>
          </a:p>
          <a:p>
            <a:pPr lvl="1"/>
            <a:r>
              <a:rPr lang="en-US" sz="3200" dirty="0"/>
              <a:t>Machine learning dataset.</a:t>
            </a:r>
          </a:p>
          <a:p>
            <a:pPr lvl="1"/>
            <a:r>
              <a:rPr lang="en-US" sz="3200" dirty="0"/>
              <a:t>Deep learning dataset with multiple epochs.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898D9C-CAD1-4EA9-BD9E-AFA7ADCD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Bad Serverless Use-Cases</a:t>
            </a:r>
          </a:p>
        </p:txBody>
      </p:sp>
    </p:spTree>
    <p:extLst>
      <p:ext uri="{BB962C8B-B14F-4D97-AF65-F5344CB8AC3E}">
        <p14:creationId xmlns:p14="http://schemas.microsoft.com/office/powerpoint/2010/main" val="176468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07DF-65A5-46C2-B391-D3391488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FaaS offerings in Public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2A24-BD3C-41C4-9A28-DEB99DF1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890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All major public cloud providers Amazon, Microsoft, and Google have their own offering of Serverless FaaS.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AWS Lambda </a:t>
            </a:r>
            <a:r>
              <a:rPr lang="en-US" sz="3200" dirty="0"/>
              <a:t>– First ever FaaS launched, introduced in the year 2014 in AWS cloud.</a:t>
            </a:r>
          </a:p>
          <a:p>
            <a:pPr marL="0" indent="0">
              <a:buNone/>
            </a:pPr>
            <a:r>
              <a:rPr lang="en-US" sz="3200" b="1" dirty="0"/>
              <a:t>Azure Functions </a:t>
            </a:r>
            <a:r>
              <a:rPr lang="en-US" sz="3200" dirty="0"/>
              <a:t>– Introduced in the year 2016, a core service in the Azure cloud.</a:t>
            </a:r>
          </a:p>
          <a:p>
            <a:pPr marL="0" indent="0">
              <a:buNone/>
            </a:pPr>
            <a:r>
              <a:rPr lang="en-US" sz="3200" b="1" dirty="0"/>
              <a:t>Google Cloud Functions </a:t>
            </a:r>
            <a:r>
              <a:rPr lang="en-US" sz="3200" dirty="0"/>
              <a:t>– Introduced in late 2017 as part of GCP cloud.</a:t>
            </a:r>
          </a:p>
        </p:txBody>
      </p:sp>
    </p:spTree>
    <p:extLst>
      <p:ext uri="{BB962C8B-B14F-4D97-AF65-F5344CB8AC3E}">
        <p14:creationId xmlns:p14="http://schemas.microsoft.com/office/powerpoint/2010/main" val="349225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A391-4B3E-4A49-9DE7-421EE9A8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2662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Azure Functions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96F-B520-4D4C-BE10-271A997D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316967"/>
            <a:ext cx="3861495" cy="37647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200" dirty="0"/>
              <a:t>Serverless compute service offered by Azure that enables you to write code without you to managing infrastructure.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DD5BB-453E-41CA-BB74-298E321B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31" y="1892039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3234</Words>
  <Application>Microsoft Office PowerPoint</Application>
  <PresentationFormat>Widescreen</PresentationFormat>
  <Paragraphs>410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Cascadia Mono</vt:lpstr>
      <vt:lpstr>Courier New</vt:lpstr>
      <vt:lpstr>SFMono-Regular</vt:lpstr>
      <vt:lpstr>Office Theme</vt:lpstr>
      <vt:lpstr>Azure Functions</vt:lpstr>
      <vt:lpstr>Backend as a Service</vt:lpstr>
      <vt:lpstr>What is Serverless ?</vt:lpstr>
      <vt:lpstr>Serverless advantages</vt:lpstr>
      <vt:lpstr>Serverless disadvantages</vt:lpstr>
      <vt:lpstr>Good Serverless Use-Cases</vt:lpstr>
      <vt:lpstr>Bad Serverless Use-Cases</vt:lpstr>
      <vt:lpstr>FaaS offerings in Public cloud</vt:lpstr>
      <vt:lpstr>Azure Functions</vt:lpstr>
      <vt:lpstr>Supported runtimes</vt:lpstr>
      <vt:lpstr>Azure Functions Visual Studio Template</vt:lpstr>
      <vt:lpstr>Azure Function File Structure</vt:lpstr>
      <vt:lpstr>Triggers</vt:lpstr>
      <vt:lpstr>Bindings</vt:lpstr>
      <vt:lpstr>Input Bindings</vt:lpstr>
      <vt:lpstr>Output Bindings</vt:lpstr>
      <vt:lpstr>Dependency Injection</vt:lpstr>
      <vt:lpstr>Configuration</vt:lpstr>
      <vt:lpstr>Logging</vt:lpstr>
      <vt:lpstr>Security </vt:lpstr>
      <vt:lpstr>Deployment</vt:lpstr>
      <vt:lpstr>Pricing (Hosting Plan)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Trigger</vt:lpstr>
      <vt:lpstr>PowerPoint Presentation</vt:lpstr>
      <vt:lpstr>PowerPoint Presentation</vt:lpstr>
      <vt:lpstr>HTTP trigger demo</vt:lpstr>
      <vt:lpstr>Timer Trigger</vt:lpstr>
      <vt:lpstr>PowerPoint Presentation</vt:lpstr>
      <vt:lpstr>Timer trigger demo</vt:lpstr>
      <vt:lpstr>Azure Service Bus Trigger</vt:lpstr>
      <vt:lpstr>Azure Service Bus trigger demo</vt:lpstr>
      <vt:lpstr>In-Process Mode</vt:lpstr>
      <vt:lpstr>Isolated mode</vt:lpstr>
      <vt:lpstr>Isolated mode demo</vt:lpstr>
      <vt:lpstr>Microservices design patterns</vt:lpstr>
      <vt:lpstr>Request – Reply Pattern</vt:lpstr>
      <vt:lpstr>Request Reply pattern demo</vt:lpstr>
      <vt:lpstr>Claim Check pattern</vt:lpstr>
      <vt:lpstr>Claim check pattern demo</vt:lpstr>
      <vt:lpstr>Competing Consumers pattern</vt:lpstr>
      <vt:lpstr>Some issues with Azure Functions</vt:lpstr>
      <vt:lpstr>Durable Functions</vt:lpstr>
      <vt:lpstr>PowerPoint Presentation</vt:lpstr>
      <vt:lpstr>Main Components of Azure Durable Functions</vt:lpstr>
      <vt:lpstr>Azure Durable Functions pattern demo</vt:lpstr>
      <vt:lpstr>How Orchestrator Functions work internally?</vt:lpstr>
      <vt:lpstr>Orchestrator functions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Mukherjee, Kunal</dc:creator>
  <cp:lastModifiedBy>Mukherjee, Kunal</cp:lastModifiedBy>
  <cp:revision>1</cp:revision>
  <dcterms:created xsi:type="dcterms:W3CDTF">2022-04-04T14:26:30Z</dcterms:created>
  <dcterms:modified xsi:type="dcterms:W3CDTF">2022-04-19T06:19:09Z</dcterms:modified>
</cp:coreProperties>
</file>