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72" r:id="rId6"/>
    <p:sldId id="266" r:id="rId7"/>
    <p:sldId id="267" r:id="rId8"/>
    <p:sldId id="268" r:id="rId9"/>
    <p:sldId id="271" r:id="rId10"/>
    <p:sldId id="270" r:id="rId11"/>
    <p:sldId id="263" r:id="rId12"/>
    <p:sldId id="288" r:id="rId13"/>
    <p:sldId id="258" r:id="rId14"/>
    <p:sldId id="274" r:id="rId15"/>
    <p:sldId id="275" r:id="rId16"/>
    <p:sldId id="276" r:id="rId17"/>
    <p:sldId id="259" r:id="rId18"/>
    <p:sldId id="277" r:id="rId19"/>
    <p:sldId id="278" r:id="rId20"/>
    <p:sldId id="281" r:id="rId21"/>
    <p:sldId id="279" r:id="rId22"/>
    <p:sldId id="280" r:id="rId23"/>
    <p:sldId id="260" r:id="rId24"/>
    <p:sldId id="27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82" r:id="rId34"/>
    <p:sldId id="283" r:id="rId35"/>
    <p:sldId id="284" r:id="rId36"/>
    <p:sldId id="285" r:id="rId37"/>
    <p:sldId id="286" r:id="rId38"/>
    <p:sldId id="287" r:id="rId39"/>
    <p:sldId id="289" r:id="rId40"/>
    <p:sldId id="290" r:id="rId41"/>
    <p:sldId id="291" r:id="rId42"/>
    <p:sldId id="292" r:id="rId43"/>
    <p:sldId id="293" r:id="rId44"/>
    <p:sldId id="2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4B5C8372-9C0C-421F-A1FE-A33D5DB5F454}"/>
    <pc:docChg chg="undo custSel addSld delSld modSld sldOrd addSection delSection modSection">
      <pc:chgData name="Mukherjee, Kunal" userId="0fdc67b5-d60e-40b9-987e-2d0ef7c90e32" providerId="ADAL" clId="{4B5C8372-9C0C-421F-A1FE-A33D5DB5F454}" dt="2022-04-04T18:06:05.879" v="17077" actId="20577"/>
      <pc:docMkLst>
        <pc:docMk/>
      </pc:docMkLst>
      <pc:sldChg chg="addSp delSp modSp mod setBg">
        <pc:chgData name="Mukherjee, Kunal" userId="0fdc67b5-d60e-40b9-987e-2d0ef7c90e32" providerId="ADAL" clId="{4B5C8372-9C0C-421F-A1FE-A33D5DB5F454}" dt="2022-03-27T09:31:55.342" v="309" actId="1076"/>
        <pc:sldMkLst>
          <pc:docMk/>
          <pc:sldMk cId="3696634213" sldId="256"/>
        </pc:sldMkLst>
        <pc:spChg chg="mod">
          <ac:chgData name="Mukherjee, Kunal" userId="0fdc67b5-d60e-40b9-987e-2d0ef7c90e32" providerId="ADAL" clId="{4B5C8372-9C0C-421F-A1FE-A33D5DB5F454}" dt="2022-03-27T09:31:52.399" v="308" actId="1076"/>
          <ac:spMkLst>
            <pc:docMk/>
            <pc:sldMk cId="3696634213" sldId="256"/>
            <ac:spMk id="2" creationId="{1344E3AC-A962-4031-85AF-17DEF98C5A0A}"/>
          </ac:spMkLst>
        </pc:spChg>
        <pc:spChg chg="add del">
          <ac:chgData name="Mukherjee, Kunal" userId="0fdc67b5-d60e-40b9-987e-2d0ef7c90e32" providerId="ADAL" clId="{4B5C8372-9C0C-421F-A1FE-A33D5DB5F454}" dt="2022-03-27T09:31:23.659" v="300" actId="26606"/>
          <ac:spMkLst>
            <pc:docMk/>
            <pc:sldMk cId="3696634213" sldId="256"/>
            <ac:spMk id="10" creationId="{50CEED20-A22C-4FC3-BC0E-F4FE53FDEB97}"/>
          </ac:spMkLst>
        </pc:spChg>
        <pc:spChg chg="add del">
          <ac:chgData name="Mukherjee, Kunal" userId="0fdc67b5-d60e-40b9-987e-2d0ef7c90e32" providerId="ADAL" clId="{4B5C8372-9C0C-421F-A1FE-A33D5DB5F454}" dt="2022-03-27T09:31:23.659" v="300" actId="26606"/>
          <ac:spMkLst>
            <pc:docMk/>
            <pc:sldMk cId="3696634213" sldId="256"/>
            <ac:spMk id="17" creationId="{19C9EAEA-39D0-4B0E-A0EB-51E7B26740B1}"/>
          </ac:spMkLst>
        </pc:spChg>
        <pc:spChg chg="add del">
          <ac:chgData name="Mukherjee, Kunal" userId="0fdc67b5-d60e-40b9-987e-2d0ef7c90e32" providerId="ADAL" clId="{4B5C8372-9C0C-421F-A1FE-A33D5DB5F454}" dt="2022-03-27T09:31:23.659" v="300" actId="26606"/>
          <ac:spMkLst>
            <pc:docMk/>
            <pc:sldMk cId="3696634213" sldId="256"/>
            <ac:spMk id="19" creationId="{3873B707-463F-40B0-8227-E8CC6C67EB25}"/>
          </ac:spMkLst>
        </pc:spChg>
        <pc:grpChg chg="add del">
          <ac:chgData name="Mukherjee, Kunal" userId="0fdc67b5-d60e-40b9-987e-2d0ef7c90e32" providerId="ADAL" clId="{4B5C8372-9C0C-421F-A1FE-A33D5DB5F454}" dt="2022-03-27T09:31:23.659" v="300" actId="26606"/>
          <ac:grpSpMkLst>
            <pc:docMk/>
            <pc:sldMk cId="3696634213" sldId="256"/>
            <ac:grpSpMk id="12" creationId="{032D8612-31EB-44CF-A1D0-14FD4C705424}"/>
          </ac:grpSpMkLst>
        </pc:grpChg>
        <pc:picChg chg="add mod">
          <ac:chgData name="Mukherjee, Kunal" userId="0fdc67b5-d60e-40b9-987e-2d0ef7c90e32" providerId="ADAL" clId="{4B5C8372-9C0C-421F-A1FE-A33D5DB5F454}" dt="2022-03-27T09:31:55.342" v="309" actId="1076"/>
          <ac:picMkLst>
            <pc:docMk/>
            <pc:sldMk cId="3696634213" sldId="256"/>
            <ac:picMk id="5" creationId="{2574802E-AFCF-433D-8455-876C8B403C4A}"/>
          </ac:picMkLst>
        </pc:picChg>
      </pc:sldChg>
      <pc:sldChg chg="modSp new mod">
        <pc:chgData name="Mukherjee, Kunal" userId="0fdc67b5-d60e-40b9-987e-2d0ef7c90e32" providerId="ADAL" clId="{4B5C8372-9C0C-421F-A1FE-A33D5DB5F454}" dt="2022-03-27T09:43:27.630" v="651" actId="13926"/>
        <pc:sldMkLst>
          <pc:docMk/>
          <pc:sldMk cId="9315653" sldId="257"/>
        </pc:sldMkLst>
        <pc:spChg chg="mod">
          <ac:chgData name="Mukherjee, Kunal" userId="0fdc67b5-d60e-40b9-987e-2d0ef7c90e32" providerId="ADAL" clId="{4B5C8372-9C0C-421F-A1FE-A33D5DB5F454}" dt="2022-03-27T09:38:48.538" v="551" actId="403"/>
          <ac:spMkLst>
            <pc:docMk/>
            <pc:sldMk cId="9315653" sldId="257"/>
            <ac:spMk id="2" creationId="{0D45587B-9562-4476-BD15-E489136F543B}"/>
          </ac:spMkLst>
        </pc:spChg>
        <pc:spChg chg="mod">
          <ac:chgData name="Mukherjee, Kunal" userId="0fdc67b5-d60e-40b9-987e-2d0ef7c90e32" providerId="ADAL" clId="{4B5C8372-9C0C-421F-A1FE-A33D5DB5F454}" dt="2022-03-27T09:43:27.630" v="651" actId="13926"/>
          <ac:spMkLst>
            <pc:docMk/>
            <pc:sldMk cId="9315653" sldId="257"/>
            <ac:spMk id="3" creationId="{059D83DE-2613-49F4-8D4D-126D1C8E312C}"/>
          </ac:spMkLst>
        </pc:spChg>
      </pc:sldChg>
      <pc:sldChg chg="modSp new mod ord">
        <pc:chgData name="Mukherjee, Kunal" userId="0fdc67b5-d60e-40b9-987e-2d0ef7c90e32" providerId="ADAL" clId="{4B5C8372-9C0C-421F-A1FE-A33D5DB5F454}" dt="2022-03-28T14:25:41.888" v="6813" actId="13926"/>
        <pc:sldMkLst>
          <pc:docMk/>
          <pc:sldMk cId="65696132" sldId="258"/>
        </pc:sldMkLst>
        <pc:spChg chg="mod">
          <ac:chgData name="Mukherjee, Kunal" userId="0fdc67b5-d60e-40b9-987e-2d0ef7c90e32" providerId="ADAL" clId="{4B5C8372-9C0C-421F-A1FE-A33D5DB5F454}" dt="2022-03-28T14:23:42.982" v="6759" actId="14100"/>
          <ac:spMkLst>
            <pc:docMk/>
            <pc:sldMk cId="65696132" sldId="258"/>
            <ac:spMk id="2" creationId="{C42EF19A-22FF-4F18-B4C4-E95177F38052}"/>
          </ac:spMkLst>
        </pc:spChg>
        <pc:spChg chg="mod">
          <ac:chgData name="Mukherjee, Kunal" userId="0fdc67b5-d60e-40b9-987e-2d0ef7c90e32" providerId="ADAL" clId="{4B5C8372-9C0C-421F-A1FE-A33D5DB5F454}" dt="2022-03-28T14:25:41.888" v="6813" actId="13926"/>
          <ac:spMkLst>
            <pc:docMk/>
            <pc:sldMk cId="65696132" sldId="258"/>
            <ac:spMk id="3" creationId="{44F339A0-7A18-4225-A1F1-52C08CB9A0EF}"/>
          </ac:spMkLst>
        </pc:spChg>
      </pc:sldChg>
      <pc:sldChg chg="delSp modSp new mod">
        <pc:chgData name="Mukherjee, Kunal" userId="0fdc67b5-d60e-40b9-987e-2d0ef7c90e32" providerId="ADAL" clId="{4B5C8372-9C0C-421F-A1FE-A33D5DB5F454}" dt="2022-03-27T06:17:59.146" v="94" actId="27636"/>
        <pc:sldMkLst>
          <pc:docMk/>
          <pc:sldMk cId="1128088579" sldId="259"/>
        </pc:sldMkLst>
        <pc:spChg chg="del">
          <ac:chgData name="Mukherjee, Kunal" userId="0fdc67b5-d60e-40b9-987e-2d0ef7c90e32" providerId="ADAL" clId="{4B5C8372-9C0C-421F-A1FE-A33D5DB5F454}" dt="2022-03-27T06:17:12.501" v="47" actId="478"/>
          <ac:spMkLst>
            <pc:docMk/>
            <pc:sldMk cId="1128088579" sldId="259"/>
            <ac:spMk id="2" creationId="{0DE4BA27-C792-47FF-BCB4-02327AFFA95D}"/>
          </ac:spMkLst>
        </pc:spChg>
        <pc:spChg chg="mod">
          <ac:chgData name="Mukherjee, Kunal" userId="0fdc67b5-d60e-40b9-987e-2d0ef7c90e32" providerId="ADAL" clId="{4B5C8372-9C0C-421F-A1FE-A33D5DB5F454}" dt="2022-03-27T06:17:59.146" v="94" actId="27636"/>
          <ac:spMkLst>
            <pc:docMk/>
            <pc:sldMk cId="1128088579" sldId="259"/>
            <ac:spMk id="3" creationId="{8A9E4031-7AD9-4D57-AE0E-617B568433AA}"/>
          </ac:spMkLst>
        </pc:spChg>
      </pc:sldChg>
      <pc:sldChg chg="addSp delSp modSp new mod">
        <pc:chgData name="Mukherjee, Kunal" userId="0fdc67b5-d60e-40b9-987e-2d0ef7c90e32" providerId="ADAL" clId="{4B5C8372-9C0C-421F-A1FE-A33D5DB5F454}" dt="2022-03-27T06:18:34.688" v="137" actId="1076"/>
        <pc:sldMkLst>
          <pc:docMk/>
          <pc:sldMk cId="3877319048" sldId="260"/>
        </pc:sldMkLst>
        <pc:spChg chg="del">
          <ac:chgData name="Mukherjee, Kunal" userId="0fdc67b5-d60e-40b9-987e-2d0ef7c90e32" providerId="ADAL" clId="{4B5C8372-9C0C-421F-A1FE-A33D5DB5F454}" dt="2022-03-27T06:18:06.858" v="96" actId="478"/>
          <ac:spMkLst>
            <pc:docMk/>
            <pc:sldMk cId="3877319048" sldId="260"/>
            <ac:spMk id="2" creationId="{23A02B84-9BA2-49AB-8662-8DBE12ACC1B2}"/>
          </ac:spMkLst>
        </pc:spChg>
        <pc:spChg chg="add del mod">
          <ac:chgData name="Mukherjee, Kunal" userId="0fdc67b5-d60e-40b9-987e-2d0ef7c90e32" providerId="ADAL" clId="{4B5C8372-9C0C-421F-A1FE-A33D5DB5F454}" dt="2022-03-27T06:18:34.688" v="137" actId="1076"/>
          <ac:spMkLst>
            <pc:docMk/>
            <pc:sldMk cId="3877319048" sldId="260"/>
            <ac:spMk id="3" creationId="{51C87D32-77C1-4CF2-80E7-72337C4620A3}"/>
          </ac:spMkLst>
        </pc:spChg>
      </pc:sldChg>
      <pc:sldChg chg="modSp new del mod">
        <pc:chgData name="Mukherjee, Kunal" userId="0fdc67b5-d60e-40b9-987e-2d0ef7c90e32" providerId="ADAL" clId="{4B5C8372-9C0C-421F-A1FE-A33D5DB5F454}" dt="2022-03-27T16:56:39.541" v="5684" actId="2696"/>
        <pc:sldMkLst>
          <pc:docMk/>
          <pc:sldMk cId="1781296056" sldId="261"/>
        </pc:sldMkLst>
        <pc:spChg chg="mod">
          <ac:chgData name="Mukherjee, Kunal" userId="0fdc67b5-d60e-40b9-987e-2d0ef7c90e32" providerId="ADAL" clId="{4B5C8372-9C0C-421F-A1FE-A33D5DB5F454}" dt="2022-03-27T08:58:57.355" v="297" actId="113"/>
          <ac:spMkLst>
            <pc:docMk/>
            <pc:sldMk cId="1781296056" sldId="261"/>
            <ac:spMk id="2" creationId="{EEAEE116-F832-4490-991D-E7F5AC348F11}"/>
          </ac:spMkLst>
        </pc:spChg>
      </pc:sldChg>
      <pc:sldChg chg="addSp delSp modSp new mod ord setBg">
        <pc:chgData name="Mukherjee, Kunal" userId="0fdc67b5-d60e-40b9-987e-2d0ef7c90e32" providerId="ADAL" clId="{4B5C8372-9C0C-421F-A1FE-A33D5DB5F454}" dt="2022-03-28T15:35:58.628" v="8122" actId="404"/>
        <pc:sldMkLst>
          <pc:docMk/>
          <pc:sldMk cId="615662490" sldId="262"/>
        </pc:sldMkLst>
        <pc:spChg chg="add del mod">
          <ac:chgData name="Mukherjee, Kunal" userId="0fdc67b5-d60e-40b9-987e-2d0ef7c90e32" providerId="ADAL" clId="{4B5C8372-9C0C-421F-A1FE-A33D5DB5F454}" dt="2022-03-27T16:58:11.329" v="5692" actId="26606"/>
          <ac:spMkLst>
            <pc:docMk/>
            <pc:sldMk cId="615662490" sldId="262"/>
            <ac:spMk id="2" creationId="{6994310E-F6A5-41C1-8489-926F2196F584}"/>
          </ac:spMkLst>
        </pc:spChg>
        <pc:spChg chg="mod">
          <ac:chgData name="Mukherjee, Kunal" userId="0fdc67b5-d60e-40b9-987e-2d0ef7c90e32" providerId="ADAL" clId="{4B5C8372-9C0C-421F-A1FE-A33D5DB5F454}" dt="2022-03-28T15:35:58.628" v="8122" actId="404"/>
          <ac:spMkLst>
            <pc:docMk/>
            <pc:sldMk cId="615662490" sldId="262"/>
            <ac:spMk id="3" creationId="{5C754B27-9B5F-412A-A68F-C1377AF6CFC4}"/>
          </ac:spMkLst>
        </pc:spChg>
        <pc:spChg chg="add del">
          <ac:chgData name="Mukherjee, Kunal" userId="0fdc67b5-d60e-40b9-987e-2d0ef7c90e32" providerId="ADAL" clId="{4B5C8372-9C0C-421F-A1FE-A33D5DB5F454}" dt="2022-03-27T10:23:49.843" v="1303" actId="26606"/>
          <ac:spMkLst>
            <pc:docMk/>
            <pc:sldMk cId="615662490" sldId="262"/>
            <ac:spMk id="10" creationId="{2B566528-1B12-4246-9431-5C2D7D081168}"/>
          </ac:spMkLst>
        </pc:spChg>
        <pc:spChg chg="add del">
          <ac:chgData name="Mukherjee, Kunal" userId="0fdc67b5-d60e-40b9-987e-2d0ef7c90e32" providerId="ADAL" clId="{4B5C8372-9C0C-421F-A1FE-A33D5DB5F454}" dt="2022-03-27T16:58:11.329" v="5692" actId="26606"/>
          <ac:spMkLst>
            <pc:docMk/>
            <pc:sldMk cId="615662490" sldId="262"/>
            <ac:spMk id="20" creationId="{2B97F24A-32CE-4C1C-A50D-3016B394DCFB}"/>
          </ac:spMkLst>
        </pc:spChg>
        <pc:spChg chg="add del">
          <ac:chgData name="Mukherjee, Kunal" userId="0fdc67b5-d60e-40b9-987e-2d0ef7c90e32" providerId="ADAL" clId="{4B5C8372-9C0C-421F-A1FE-A33D5DB5F454}" dt="2022-03-27T16:58:11.329" v="5692" actId="26606"/>
          <ac:spMkLst>
            <pc:docMk/>
            <pc:sldMk cId="615662490" sldId="262"/>
            <ac:spMk id="21" creationId="{CD8B4F24-440B-49E9-B85D-733523DC064B}"/>
          </ac:spMkLst>
        </pc:spChg>
        <pc:spChg chg="add del">
          <ac:chgData name="Mukherjee, Kunal" userId="0fdc67b5-d60e-40b9-987e-2d0ef7c90e32" providerId="ADAL" clId="{4B5C8372-9C0C-421F-A1FE-A33D5DB5F454}" dt="2022-03-27T16:58:05.664" v="5689" actId="26606"/>
          <ac:spMkLst>
            <pc:docMk/>
            <pc:sldMk cId="615662490" sldId="262"/>
            <ac:spMk id="26" creationId="{2B97F24A-32CE-4C1C-A50D-3016B394DCFB}"/>
          </ac:spMkLst>
        </pc:spChg>
        <pc:spChg chg="add del">
          <ac:chgData name="Mukherjee, Kunal" userId="0fdc67b5-d60e-40b9-987e-2d0ef7c90e32" providerId="ADAL" clId="{4B5C8372-9C0C-421F-A1FE-A33D5DB5F454}" dt="2022-03-27T16:58:05.664" v="5689" actId="26606"/>
          <ac:spMkLst>
            <pc:docMk/>
            <pc:sldMk cId="615662490" sldId="262"/>
            <ac:spMk id="28" creationId="{CD8B4F24-440B-49E9-B85D-733523DC064B}"/>
          </ac:spMkLst>
        </pc:spChg>
        <pc:spChg chg="add del">
          <ac:chgData name="Mukherjee, Kunal" userId="0fdc67b5-d60e-40b9-987e-2d0ef7c90e32" providerId="ADAL" clId="{4B5C8372-9C0C-421F-A1FE-A33D5DB5F454}" dt="2022-03-27T16:58:11.313" v="5691" actId="26606"/>
          <ac:spMkLst>
            <pc:docMk/>
            <pc:sldMk cId="615662490" sldId="262"/>
            <ac:spMk id="33" creationId="{33CD251C-A887-4D2F-925B-FC097198538B}"/>
          </ac:spMkLst>
        </pc:spChg>
        <pc:spChg chg="add del">
          <ac:chgData name="Mukherjee, Kunal" userId="0fdc67b5-d60e-40b9-987e-2d0ef7c90e32" providerId="ADAL" clId="{4B5C8372-9C0C-421F-A1FE-A33D5DB5F454}" dt="2022-03-27T16:58:11.313" v="5691" actId="26606"/>
          <ac:spMkLst>
            <pc:docMk/>
            <pc:sldMk cId="615662490" sldId="262"/>
            <ac:spMk id="34" creationId="{B19D093C-27FB-4032-B282-42C4563F257C}"/>
          </ac:spMkLst>
        </pc:spChg>
        <pc:spChg chg="add">
          <ac:chgData name="Mukherjee, Kunal" userId="0fdc67b5-d60e-40b9-987e-2d0ef7c90e32" providerId="ADAL" clId="{4B5C8372-9C0C-421F-A1FE-A33D5DB5F454}" dt="2022-03-27T16:58:11.329" v="5692" actId="26606"/>
          <ac:spMkLst>
            <pc:docMk/>
            <pc:sldMk cId="615662490" sldId="262"/>
            <ac:spMk id="36" creationId="{2B97F24A-32CE-4C1C-A50D-3016B394DCFB}"/>
          </ac:spMkLst>
        </pc:spChg>
        <pc:spChg chg="add">
          <ac:chgData name="Mukherjee, Kunal" userId="0fdc67b5-d60e-40b9-987e-2d0ef7c90e32" providerId="ADAL" clId="{4B5C8372-9C0C-421F-A1FE-A33D5DB5F454}" dt="2022-03-27T16:58:11.329" v="5692" actId="26606"/>
          <ac:spMkLst>
            <pc:docMk/>
            <pc:sldMk cId="615662490" sldId="262"/>
            <ac:spMk id="37" creationId="{CD8B4F24-440B-49E9-B85D-733523DC064B}"/>
          </ac:spMkLst>
        </pc:spChg>
        <pc:grpChg chg="add del">
          <ac:chgData name="Mukherjee, Kunal" userId="0fdc67b5-d60e-40b9-987e-2d0ef7c90e32" providerId="ADAL" clId="{4B5C8372-9C0C-421F-A1FE-A33D5DB5F454}" dt="2022-03-27T10:23:49.843" v="1303" actId="26606"/>
          <ac:grpSpMkLst>
            <pc:docMk/>
            <pc:sldMk cId="615662490" sldId="262"/>
            <ac:grpSpMk id="12" creationId="{828A5161-06F1-46CF-8AD7-844680A59E13}"/>
          </ac:grpSpMkLst>
        </pc:grpChg>
        <pc:grpChg chg="add del">
          <ac:chgData name="Mukherjee, Kunal" userId="0fdc67b5-d60e-40b9-987e-2d0ef7c90e32" providerId="ADAL" clId="{4B5C8372-9C0C-421F-A1FE-A33D5DB5F454}" dt="2022-03-27T10:23:49.843" v="1303" actId="26606"/>
          <ac:grpSpMkLst>
            <pc:docMk/>
            <pc:sldMk cId="615662490" sldId="262"/>
            <ac:grpSpMk id="16" creationId="{5995D10D-E9C9-47DB-AE7E-801FEF38F5C9}"/>
          </ac:grpSpMkLst>
        </pc:grpChg>
        <pc:grpChg chg="add del">
          <ac:chgData name="Mukherjee, Kunal" userId="0fdc67b5-d60e-40b9-987e-2d0ef7c90e32" providerId="ADAL" clId="{4B5C8372-9C0C-421F-A1FE-A33D5DB5F454}" dt="2022-03-27T16:58:11.313" v="5691" actId="26606"/>
          <ac:grpSpMkLst>
            <pc:docMk/>
            <pc:sldMk cId="615662490" sldId="262"/>
            <ac:grpSpMk id="30" creationId="{35EE815E-1BD3-4777-B652-6D98825BF66B}"/>
          </ac:grpSpMkLst>
        </pc:grpChg>
        <pc:picChg chg="add del mod">
          <ac:chgData name="Mukherjee, Kunal" userId="0fdc67b5-d60e-40b9-987e-2d0ef7c90e32" providerId="ADAL" clId="{4B5C8372-9C0C-421F-A1FE-A33D5DB5F454}" dt="2022-03-27T16:57:47.906" v="5685" actId="478"/>
          <ac:picMkLst>
            <pc:docMk/>
            <pc:sldMk cId="615662490" sldId="262"/>
            <ac:picMk id="5" creationId="{D7AD8A93-F578-4FF6-9936-2ECBD8AADD2D}"/>
          </ac:picMkLst>
        </pc:picChg>
        <pc:picChg chg="add mod">
          <ac:chgData name="Mukherjee, Kunal" userId="0fdc67b5-d60e-40b9-987e-2d0ef7c90e32" providerId="ADAL" clId="{4B5C8372-9C0C-421F-A1FE-A33D5DB5F454}" dt="2022-03-27T16:58:25.916" v="5696" actId="14100"/>
          <ac:picMkLst>
            <pc:docMk/>
            <pc:sldMk cId="615662490" sldId="262"/>
            <ac:picMk id="7" creationId="{29A46C47-B23E-433A-B622-5AE30A50F3A5}"/>
          </ac:picMkLst>
        </pc:picChg>
      </pc:sldChg>
      <pc:sldChg chg="addSp delSp modSp new mod">
        <pc:chgData name="Mukherjee, Kunal" userId="0fdc67b5-d60e-40b9-987e-2d0ef7c90e32" providerId="ADAL" clId="{4B5C8372-9C0C-421F-A1FE-A33D5DB5F454}" dt="2022-03-27T17:22:36.985" v="5897" actId="20577"/>
        <pc:sldMkLst>
          <pc:docMk/>
          <pc:sldMk cId="3269480439" sldId="263"/>
        </pc:sldMkLst>
        <pc:spChg chg="mod">
          <ac:chgData name="Mukherjee, Kunal" userId="0fdc67b5-d60e-40b9-987e-2d0ef7c90e32" providerId="ADAL" clId="{4B5C8372-9C0C-421F-A1FE-A33D5DB5F454}" dt="2022-03-27T09:52:09.981" v="1155" actId="113"/>
          <ac:spMkLst>
            <pc:docMk/>
            <pc:sldMk cId="3269480439" sldId="263"/>
            <ac:spMk id="2" creationId="{AD5CFD3C-F99B-4867-88CE-274ED72D39C6}"/>
          </ac:spMkLst>
        </pc:spChg>
        <pc:spChg chg="add del mod">
          <ac:chgData name="Mukherjee, Kunal" userId="0fdc67b5-d60e-40b9-987e-2d0ef7c90e32" providerId="ADAL" clId="{4B5C8372-9C0C-421F-A1FE-A33D5DB5F454}" dt="2022-03-27T17:22:36.985" v="5897" actId="20577"/>
          <ac:spMkLst>
            <pc:docMk/>
            <pc:sldMk cId="3269480439" sldId="263"/>
            <ac:spMk id="3" creationId="{158741ED-C611-4C9D-AD8C-83400199BC56}"/>
          </ac:spMkLst>
        </pc:spChg>
        <pc:spChg chg="add del mod">
          <ac:chgData name="Mukherjee, Kunal" userId="0fdc67b5-d60e-40b9-987e-2d0ef7c90e32" providerId="ADAL" clId="{4B5C8372-9C0C-421F-A1FE-A33D5DB5F454}" dt="2022-03-27T09:46:02.506" v="786"/>
          <ac:spMkLst>
            <pc:docMk/>
            <pc:sldMk cId="3269480439" sldId="263"/>
            <ac:spMk id="4" creationId="{3084F28B-5CE9-4B5E-842C-0F115461E4BE}"/>
          </ac:spMkLst>
        </pc:spChg>
        <pc:spChg chg="add del">
          <ac:chgData name="Mukherjee, Kunal" userId="0fdc67b5-d60e-40b9-987e-2d0ef7c90e32" providerId="ADAL" clId="{4B5C8372-9C0C-421F-A1FE-A33D5DB5F454}" dt="2022-03-27T09:46:29.645" v="904"/>
          <ac:spMkLst>
            <pc:docMk/>
            <pc:sldMk cId="3269480439" sldId="263"/>
            <ac:spMk id="5" creationId="{C93D7A01-B5E3-4616-AC08-1BEA1140C06A}"/>
          </ac:spMkLst>
        </pc:spChg>
      </pc:sldChg>
      <pc:sldChg chg="delSp modSp new del mod">
        <pc:chgData name="Mukherjee, Kunal" userId="0fdc67b5-d60e-40b9-987e-2d0ef7c90e32" providerId="ADAL" clId="{4B5C8372-9C0C-421F-A1FE-A33D5DB5F454}" dt="2022-03-27T15:46:28.331" v="2022" actId="2696"/>
        <pc:sldMkLst>
          <pc:docMk/>
          <pc:sldMk cId="4104176184" sldId="264"/>
        </pc:sldMkLst>
        <pc:spChg chg="del">
          <ac:chgData name="Mukherjee, Kunal" userId="0fdc67b5-d60e-40b9-987e-2d0ef7c90e32" providerId="ADAL" clId="{4B5C8372-9C0C-421F-A1FE-A33D5DB5F454}" dt="2022-03-27T09:53:08.164" v="1173" actId="478"/>
          <ac:spMkLst>
            <pc:docMk/>
            <pc:sldMk cId="4104176184" sldId="264"/>
            <ac:spMk id="2" creationId="{D13CA3CB-E8A1-4E27-AFD9-DC1B0174F806}"/>
          </ac:spMkLst>
        </pc:spChg>
        <pc:spChg chg="mod">
          <ac:chgData name="Mukherjee, Kunal" userId="0fdc67b5-d60e-40b9-987e-2d0ef7c90e32" providerId="ADAL" clId="{4B5C8372-9C0C-421F-A1FE-A33D5DB5F454}" dt="2022-03-27T15:46:25.176" v="2021" actId="20577"/>
          <ac:spMkLst>
            <pc:docMk/>
            <pc:sldMk cId="4104176184" sldId="264"/>
            <ac:spMk id="3" creationId="{50D4FFC0-9A5C-4C5B-A93C-4A1D3EEB3BF6}"/>
          </ac:spMkLst>
        </pc:spChg>
      </pc:sldChg>
      <pc:sldChg chg="delSp modSp new mod">
        <pc:chgData name="Mukherjee, Kunal" userId="0fdc67b5-d60e-40b9-987e-2d0ef7c90e32" providerId="ADAL" clId="{4B5C8372-9C0C-421F-A1FE-A33D5DB5F454}" dt="2022-03-27T15:44:44.739" v="2014" actId="20577"/>
        <pc:sldMkLst>
          <pc:docMk/>
          <pc:sldMk cId="2247414849" sldId="265"/>
        </pc:sldMkLst>
        <pc:spChg chg="del">
          <ac:chgData name="Mukherjee, Kunal" userId="0fdc67b5-d60e-40b9-987e-2d0ef7c90e32" providerId="ADAL" clId="{4B5C8372-9C0C-421F-A1FE-A33D5DB5F454}" dt="2022-03-27T10:26:29.075" v="1325" actId="478"/>
          <ac:spMkLst>
            <pc:docMk/>
            <pc:sldMk cId="2247414849" sldId="265"/>
            <ac:spMk id="2" creationId="{C8298144-8942-47D0-87BF-CD91B494149D}"/>
          </ac:spMkLst>
        </pc:spChg>
        <pc:spChg chg="mod">
          <ac:chgData name="Mukherjee, Kunal" userId="0fdc67b5-d60e-40b9-987e-2d0ef7c90e32" providerId="ADAL" clId="{4B5C8372-9C0C-421F-A1FE-A33D5DB5F454}" dt="2022-03-27T15:44:44.739" v="2014" actId="20577"/>
          <ac:spMkLst>
            <pc:docMk/>
            <pc:sldMk cId="2247414849" sldId="265"/>
            <ac:spMk id="3" creationId="{03557378-D7AF-44CB-8322-CAFFE978AC81}"/>
          </ac:spMkLst>
        </pc:spChg>
      </pc:sldChg>
      <pc:sldChg chg="addSp delSp modSp new mod setBg modClrScheme addAnim delAnim chgLayout">
        <pc:chgData name="Mukherjee, Kunal" userId="0fdc67b5-d60e-40b9-987e-2d0ef7c90e32" providerId="ADAL" clId="{4B5C8372-9C0C-421F-A1FE-A33D5DB5F454}" dt="2022-03-27T16:59:08.555" v="5698" actId="14100"/>
        <pc:sldMkLst>
          <pc:docMk/>
          <pc:sldMk cId="1255079519" sldId="266"/>
        </pc:sldMkLst>
        <pc:spChg chg="mod ord">
          <ac:chgData name="Mukherjee, Kunal" userId="0fdc67b5-d60e-40b9-987e-2d0ef7c90e32" providerId="ADAL" clId="{4B5C8372-9C0C-421F-A1FE-A33D5DB5F454}" dt="2022-03-27T16:59:04.955" v="5697" actId="1076"/>
          <ac:spMkLst>
            <pc:docMk/>
            <pc:sldMk cId="1255079519" sldId="266"/>
            <ac:spMk id="2" creationId="{044169EE-DCA1-4CB4-A4F8-5AFF536E315C}"/>
          </ac:spMkLst>
        </pc:spChg>
        <pc:spChg chg="del mod">
          <ac:chgData name="Mukherjee, Kunal" userId="0fdc67b5-d60e-40b9-987e-2d0ef7c90e32" providerId="ADAL" clId="{4B5C8372-9C0C-421F-A1FE-A33D5DB5F454}" dt="2022-03-27T15:46:41.866" v="2046" actId="22"/>
          <ac:spMkLst>
            <pc:docMk/>
            <pc:sldMk cId="1255079519" sldId="266"/>
            <ac:spMk id="3" creationId="{53A7EAE0-3B4A-4686-8769-F847862DBDF3}"/>
          </ac:spMkLst>
        </pc:spChg>
        <pc:spChg chg="add mod ord">
          <ac:chgData name="Mukherjee, Kunal" userId="0fdc67b5-d60e-40b9-987e-2d0ef7c90e32" providerId="ADAL" clId="{4B5C8372-9C0C-421F-A1FE-A33D5DB5F454}" dt="2022-03-27T15:51:47.733" v="2457" actId="14100"/>
          <ac:spMkLst>
            <pc:docMk/>
            <pc:sldMk cId="1255079519" sldId="266"/>
            <ac:spMk id="6" creationId="{DC096370-9371-4E78-A17F-F3102F742BDC}"/>
          </ac:spMkLst>
        </pc:spChg>
        <pc:spChg chg="add del">
          <ac:chgData name="Mukherjee, Kunal" userId="0fdc67b5-d60e-40b9-987e-2d0ef7c90e32" providerId="ADAL" clId="{4B5C8372-9C0C-421F-A1FE-A33D5DB5F454}" dt="2022-03-27T15:48:58.338" v="2192" actId="26606"/>
          <ac:spMkLst>
            <pc:docMk/>
            <pc:sldMk cId="1255079519" sldId="266"/>
            <ac:spMk id="11" creationId="{9B7AD9F6-8CE7-4299-8FC6-328F4DCD3FF9}"/>
          </ac:spMkLst>
        </pc:spChg>
        <pc:spChg chg="add del">
          <ac:chgData name="Mukherjee, Kunal" userId="0fdc67b5-d60e-40b9-987e-2d0ef7c90e32" providerId="ADAL" clId="{4B5C8372-9C0C-421F-A1FE-A33D5DB5F454}" dt="2022-03-27T15:48:58.338" v="2192" actId="26606"/>
          <ac:spMkLst>
            <pc:docMk/>
            <pc:sldMk cId="1255079519" sldId="266"/>
            <ac:spMk id="13" creationId="{F49775AF-8896-43EE-92C6-83497D6DC56F}"/>
          </ac:spMkLst>
        </pc:spChg>
        <pc:spChg chg="add">
          <ac:chgData name="Mukherjee, Kunal" userId="0fdc67b5-d60e-40b9-987e-2d0ef7c90e32" providerId="ADAL" clId="{4B5C8372-9C0C-421F-A1FE-A33D5DB5F454}" dt="2022-03-27T15:48:58.354" v="2193" actId="26606"/>
          <ac:spMkLst>
            <pc:docMk/>
            <pc:sldMk cId="1255079519" sldId="266"/>
            <ac:spMk id="15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7T15:48:58.354" v="2193" actId="26606"/>
          <ac:spMkLst>
            <pc:docMk/>
            <pc:sldMk cId="1255079519" sldId="266"/>
            <ac:spMk id="16" creationId="{3FCFB1DE-0B7E-48CC-BA90-B2AB0889F9D6}"/>
          </ac:spMkLst>
        </pc:spChg>
        <pc:picChg chg="add mod ord">
          <ac:chgData name="Mukherjee, Kunal" userId="0fdc67b5-d60e-40b9-987e-2d0ef7c90e32" providerId="ADAL" clId="{4B5C8372-9C0C-421F-A1FE-A33D5DB5F454}" dt="2022-03-27T16:59:08.555" v="5698" actId="14100"/>
          <ac:picMkLst>
            <pc:docMk/>
            <pc:sldMk cId="1255079519" sldId="266"/>
            <ac:picMk id="5" creationId="{7B7B0C17-AC03-45B3-8777-5D0D3B1803CA}"/>
          </ac:picMkLst>
        </pc:picChg>
      </pc:sldChg>
      <pc:sldChg chg="addSp delSp modSp new mod">
        <pc:chgData name="Mukherjee, Kunal" userId="0fdc67b5-d60e-40b9-987e-2d0ef7c90e32" providerId="ADAL" clId="{4B5C8372-9C0C-421F-A1FE-A33D5DB5F454}" dt="2022-03-27T16:25:26.978" v="4157" actId="403"/>
        <pc:sldMkLst>
          <pc:docMk/>
          <pc:sldMk cId="1916608720" sldId="267"/>
        </pc:sldMkLst>
        <pc:spChg chg="mod">
          <ac:chgData name="Mukherjee, Kunal" userId="0fdc67b5-d60e-40b9-987e-2d0ef7c90e32" providerId="ADAL" clId="{4B5C8372-9C0C-421F-A1FE-A33D5DB5F454}" dt="2022-03-27T15:55:17.268" v="2492" actId="1076"/>
          <ac:spMkLst>
            <pc:docMk/>
            <pc:sldMk cId="1916608720" sldId="267"/>
            <ac:spMk id="2" creationId="{BBF50C00-B507-45AB-9632-531E5E17E7BC}"/>
          </ac:spMkLst>
        </pc:spChg>
        <pc:spChg chg="mod">
          <ac:chgData name="Mukherjee, Kunal" userId="0fdc67b5-d60e-40b9-987e-2d0ef7c90e32" providerId="ADAL" clId="{4B5C8372-9C0C-421F-A1FE-A33D5DB5F454}" dt="2022-03-27T16:25:26.978" v="4157" actId="403"/>
          <ac:spMkLst>
            <pc:docMk/>
            <pc:sldMk cId="1916608720" sldId="267"/>
            <ac:spMk id="3" creationId="{FB176F4C-1FDA-449B-85BB-97D9206A79D7}"/>
          </ac:spMkLst>
        </pc:spChg>
        <pc:graphicFrameChg chg="add del mod modGraphic">
          <ac:chgData name="Mukherjee, Kunal" userId="0fdc67b5-d60e-40b9-987e-2d0ef7c90e32" providerId="ADAL" clId="{4B5C8372-9C0C-421F-A1FE-A33D5DB5F454}" dt="2022-03-27T16:12:16.296" v="3596" actId="21"/>
          <ac:graphicFrameMkLst>
            <pc:docMk/>
            <pc:sldMk cId="1916608720" sldId="267"/>
            <ac:graphicFrameMk id="7" creationId="{1B7C1179-A967-41D3-8077-805ED619EC44}"/>
          </ac:graphicFrameMkLst>
        </pc:graphicFrameChg>
      </pc:sldChg>
      <pc:sldChg chg="addSp modSp new mod">
        <pc:chgData name="Mukherjee, Kunal" userId="0fdc67b5-d60e-40b9-987e-2d0ef7c90e32" providerId="ADAL" clId="{4B5C8372-9C0C-421F-A1FE-A33D5DB5F454}" dt="2022-03-27T16:37:19.342" v="4625" actId="13926"/>
        <pc:sldMkLst>
          <pc:docMk/>
          <pc:sldMk cId="1946031978" sldId="268"/>
        </pc:sldMkLst>
        <pc:spChg chg="mod">
          <ac:chgData name="Mukherjee, Kunal" userId="0fdc67b5-d60e-40b9-987e-2d0ef7c90e32" providerId="ADAL" clId="{4B5C8372-9C0C-421F-A1FE-A33D5DB5F454}" dt="2022-03-27T16:30:01.393" v="4379" actId="14100"/>
          <ac:spMkLst>
            <pc:docMk/>
            <pc:sldMk cId="1946031978" sldId="268"/>
            <ac:spMk id="2" creationId="{083CEAA6-DC06-48C1-8A82-CE7DFFFE3825}"/>
          </ac:spMkLst>
        </pc:spChg>
        <pc:spChg chg="mod">
          <ac:chgData name="Mukherjee, Kunal" userId="0fdc67b5-d60e-40b9-987e-2d0ef7c90e32" providerId="ADAL" clId="{4B5C8372-9C0C-421F-A1FE-A33D5DB5F454}" dt="2022-03-27T16:37:19.342" v="4625" actId="13926"/>
          <ac:spMkLst>
            <pc:docMk/>
            <pc:sldMk cId="1946031978" sldId="268"/>
            <ac:spMk id="3" creationId="{194BCBDA-7E48-4317-8A6B-568AD618C26C}"/>
          </ac:spMkLst>
        </pc:spChg>
        <pc:spChg chg="add mod">
          <ac:chgData name="Mukherjee, Kunal" userId="0fdc67b5-d60e-40b9-987e-2d0ef7c90e32" providerId="ADAL" clId="{4B5C8372-9C0C-421F-A1FE-A33D5DB5F454}" dt="2022-03-27T16:37:03.599" v="4622" actId="1076"/>
          <ac:spMkLst>
            <pc:docMk/>
            <pc:sldMk cId="1946031978" sldId="268"/>
            <ac:spMk id="5" creationId="{0D9F7F94-FA5F-4AE0-AF13-4950EB2A6069}"/>
          </ac:spMkLst>
        </pc:spChg>
        <pc:spChg chg="add mod">
          <ac:chgData name="Mukherjee, Kunal" userId="0fdc67b5-d60e-40b9-987e-2d0ef7c90e32" providerId="ADAL" clId="{4B5C8372-9C0C-421F-A1FE-A33D5DB5F454}" dt="2022-03-27T16:36:58.472" v="4621" actId="1076"/>
          <ac:spMkLst>
            <pc:docMk/>
            <pc:sldMk cId="1946031978" sldId="268"/>
            <ac:spMk id="6" creationId="{F1510E6B-5BEF-4975-90A2-A29FAD66D1FD}"/>
          </ac:spMkLst>
        </pc:spChg>
        <pc:spChg chg="add mod">
          <ac:chgData name="Mukherjee, Kunal" userId="0fdc67b5-d60e-40b9-987e-2d0ef7c90e32" providerId="ADAL" clId="{4B5C8372-9C0C-421F-A1FE-A33D5DB5F454}" dt="2022-03-27T16:36:53.343" v="4620" actId="1076"/>
          <ac:spMkLst>
            <pc:docMk/>
            <pc:sldMk cId="1946031978" sldId="268"/>
            <ac:spMk id="7" creationId="{0DDBC0A2-26A9-4F58-AED0-DD505DADC1DA}"/>
          </ac:spMkLst>
        </pc:spChg>
        <pc:spChg chg="add mod">
          <ac:chgData name="Mukherjee, Kunal" userId="0fdc67b5-d60e-40b9-987e-2d0ef7c90e32" providerId="ADAL" clId="{4B5C8372-9C0C-421F-A1FE-A33D5DB5F454}" dt="2022-03-27T16:36:48.016" v="4619" actId="1076"/>
          <ac:spMkLst>
            <pc:docMk/>
            <pc:sldMk cId="1946031978" sldId="268"/>
            <ac:spMk id="8" creationId="{5E17E8E3-7E62-4D1F-BED5-04FC1828DB44}"/>
          </ac:spMkLst>
        </pc:spChg>
        <pc:graphicFrameChg chg="add mod">
          <ac:chgData name="Mukherjee, Kunal" userId="0fdc67b5-d60e-40b9-987e-2d0ef7c90e32" providerId="ADAL" clId="{4B5C8372-9C0C-421F-A1FE-A33D5DB5F454}" dt="2022-03-27T16:36:41.847" v="4618"/>
          <ac:graphicFrameMkLst>
            <pc:docMk/>
            <pc:sldMk cId="1946031978" sldId="268"/>
            <ac:graphicFrameMk id="4" creationId="{5F4DD77F-FCC2-43C4-BA5B-FDBBEEA66309}"/>
          </ac:graphicFrameMkLst>
        </pc:graphicFrameChg>
      </pc:sldChg>
      <pc:sldChg chg="new del">
        <pc:chgData name="Mukherjee, Kunal" userId="0fdc67b5-d60e-40b9-987e-2d0ef7c90e32" providerId="ADAL" clId="{4B5C8372-9C0C-421F-A1FE-A33D5DB5F454}" dt="2022-03-27T16:31:56.661" v="4504" actId="2696"/>
        <pc:sldMkLst>
          <pc:docMk/>
          <pc:sldMk cId="422583001" sldId="269"/>
        </pc:sldMkLst>
      </pc:sldChg>
      <pc:sldChg chg="modSp new mod">
        <pc:chgData name="Mukherjee, Kunal" userId="0fdc67b5-d60e-40b9-987e-2d0ef7c90e32" providerId="ADAL" clId="{4B5C8372-9C0C-421F-A1FE-A33D5DB5F454}" dt="2022-03-27T16:29:11.029" v="4378" actId="27636"/>
        <pc:sldMkLst>
          <pc:docMk/>
          <pc:sldMk cId="3952919204" sldId="270"/>
        </pc:sldMkLst>
        <pc:spChg chg="mod">
          <ac:chgData name="Mukherjee, Kunal" userId="0fdc67b5-d60e-40b9-987e-2d0ef7c90e32" providerId="ADAL" clId="{4B5C8372-9C0C-421F-A1FE-A33D5DB5F454}" dt="2022-03-27T16:28:23.443" v="4322" actId="1076"/>
          <ac:spMkLst>
            <pc:docMk/>
            <pc:sldMk cId="3952919204" sldId="270"/>
            <ac:spMk id="2" creationId="{C9E6B2EF-78CF-4428-AB25-0872DA0CBAC0}"/>
          </ac:spMkLst>
        </pc:spChg>
        <pc:spChg chg="mod">
          <ac:chgData name="Mukherjee, Kunal" userId="0fdc67b5-d60e-40b9-987e-2d0ef7c90e32" providerId="ADAL" clId="{4B5C8372-9C0C-421F-A1FE-A33D5DB5F454}" dt="2022-03-27T16:29:11.029" v="4378" actId="27636"/>
          <ac:spMkLst>
            <pc:docMk/>
            <pc:sldMk cId="3952919204" sldId="270"/>
            <ac:spMk id="3" creationId="{AAA7EAEA-F4CB-4DAA-941D-E2798AAB0EB3}"/>
          </ac:spMkLst>
        </pc:spChg>
      </pc:sldChg>
      <pc:sldChg chg="addSp delSp modSp new mod">
        <pc:chgData name="Mukherjee, Kunal" userId="0fdc67b5-d60e-40b9-987e-2d0ef7c90e32" providerId="ADAL" clId="{4B5C8372-9C0C-421F-A1FE-A33D5DB5F454}" dt="2022-03-27T16:43:03.991" v="5099" actId="14100"/>
        <pc:sldMkLst>
          <pc:docMk/>
          <pc:sldMk cId="2514162476" sldId="271"/>
        </pc:sldMkLst>
        <pc:spChg chg="add del">
          <ac:chgData name="Mukherjee, Kunal" userId="0fdc67b5-d60e-40b9-987e-2d0ef7c90e32" providerId="ADAL" clId="{4B5C8372-9C0C-421F-A1FE-A33D5DB5F454}" dt="2022-03-27T16:39:32.279" v="4638" actId="478"/>
          <ac:spMkLst>
            <pc:docMk/>
            <pc:sldMk cId="2514162476" sldId="271"/>
            <ac:spMk id="2" creationId="{876A121F-20F5-4AF7-94B7-FD09586934D5}"/>
          </ac:spMkLst>
        </pc:spChg>
        <pc:spChg chg="mod">
          <ac:chgData name="Mukherjee, Kunal" userId="0fdc67b5-d60e-40b9-987e-2d0ef7c90e32" providerId="ADAL" clId="{4B5C8372-9C0C-421F-A1FE-A33D5DB5F454}" dt="2022-03-27T16:43:03.991" v="5099" actId="14100"/>
          <ac:spMkLst>
            <pc:docMk/>
            <pc:sldMk cId="2514162476" sldId="271"/>
            <ac:spMk id="3" creationId="{BBA52E6B-D738-42C2-9FA2-349BAA959BAA}"/>
          </ac:spMkLst>
        </pc:spChg>
      </pc:sldChg>
      <pc:sldChg chg="delSp modSp new mod">
        <pc:chgData name="Mukherjee, Kunal" userId="0fdc67b5-d60e-40b9-987e-2d0ef7c90e32" providerId="ADAL" clId="{4B5C8372-9C0C-421F-A1FE-A33D5DB5F454}" dt="2022-03-28T13:56:19.888" v="5921" actId="20577"/>
        <pc:sldMkLst>
          <pc:docMk/>
          <pc:sldMk cId="2969372554" sldId="272"/>
        </pc:sldMkLst>
        <pc:spChg chg="del">
          <ac:chgData name="Mukherjee, Kunal" userId="0fdc67b5-d60e-40b9-987e-2d0ef7c90e32" providerId="ADAL" clId="{4B5C8372-9C0C-421F-A1FE-A33D5DB5F454}" dt="2022-03-27T16:46:32.852" v="5103" actId="478"/>
          <ac:spMkLst>
            <pc:docMk/>
            <pc:sldMk cId="2969372554" sldId="272"/>
            <ac:spMk id="2" creationId="{D77E8492-AD17-4BA2-85DC-E19FB654A199}"/>
          </ac:spMkLst>
        </pc:spChg>
        <pc:spChg chg="mod">
          <ac:chgData name="Mukherjee, Kunal" userId="0fdc67b5-d60e-40b9-987e-2d0ef7c90e32" providerId="ADAL" clId="{4B5C8372-9C0C-421F-A1FE-A33D5DB5F454}" dt="2022-03-28T13:56:19.888" v="5921" actId="20577"/>
          <ac:spMkLst>
            <pc:docMk/>
            <pc:sldMk cId="2969372554" sldId="272"/>
            <ac:spMk id="3" creationId="{75E6A246-446F-4979-A677-5A85E71EC608}"/>
          </ac:spMkLst>
        </pc:spChg>
      </pc:sldChg>
      <pc:sldChg chg="modSp new mod">
        <pc:chgData name="Mukherjee, Kunal" userId="0fdc67b5-d60e-40b9-987e-2d0ef7c90e32" providerId="ADAL" clId="{4B5C8372-9C0C-421F-A1FE-A33D5DB5F454}" dt="2022-04-04T18:04:48.377" v="17071" actId="14100"/>
        <pc:sldMkLst>
          <pc:docMk/>
          <pc:sldMk cId="2161607700" sldId="273"/>
        </pc:sldMkLst>
        <pc:spChg chg="mod">
          <ac:chgData name="Mukherjee, Kunal" userId="0fdc67b5-d60e-40b9-987e-2d0ef7c90e32" providerId="ADAL" clId="{4B5C8372-9C0C-421F-A1FE-A33D5DB5F454}" dt="2022-03-28T15:45:48.937" v="8141" actId="403"/>
          <ac:spMkLst>
            <pc:docMk/>
            <pc:sldMk cId="2161607700" sldId="273"/>
            <ac:spMk id="2" creationId="{9C0E5998-9EBB-4ABC-A167-2FF470623A1C}"/>
          </ac:spMkLst>
        </pc:spChg>
        <pc:spChg chg="mod">
          <ac:chgData name="Mukherjee, Kunal" userId="0fdc67b5-d60e-40b9-987e-2d0ef7c90e32" providerId="ADAL" clId="{4B5C8372-9C0C-421F-A1FE-A33D5DB5F454}" dt="2022-04-04T18:04:48.377" v="17071" actId="14100"/>
          <ac:spMkLst>
            <pc:docMk/>
            <pc:sldMk cId="2161607700" sldId="273"/>
            <ac:spMk id="3" creationId="{5B510DF1-6181-4B91-BDC0-6E6EC1F026C7}"/>
          </ac:spMkLst>
        </pc:spChg>
      </pc:sldChg>
      <pc:sldChg chg="addSp delSp modSp new mod setBg">
        <pc:chgData name="Mukherjee, Kunal" userId="0fdc67b5-d60e-40b9-987e-2d0ef7c90e32" providerId="ADAL" clId="{4B5C8372-9C0C-421F-A1FE-A33D5DB5F454}" dt="2022-03-28T15:03:49.379" v="7505" actId="20577"/>
        <pc:sldMkLst>
          <pc:docMk/>
          <pc:sldMk cId="837919291" sldId="274"/>
        </pc:sldMkLst>
        <pc:spChg chg="mod">
          <ac:chgData name="Mukherjee, Kunal" userId="0fdc67b5-d60e-40b9-987e-2d0ef7c90e32" providerId="ADAL" clId="{4B5C8372-9C0C-421F-A1FE-A33D5DB5F454}" dt="2022-03-28T14:59:15.604" v="7400" actId="20577"/>
          <ac:spMkLst>
            <pc:docMk/>
            <pc:sldMk cId="837919291" sldId="274"/>
            <ac:spMk id="2" creationId="{CEF13E6A-E9CC-4275-A53A-13FDD0E48563}"/>
          </ac:spMkLst>
        </pc:spChg>
        <pc:spChg chg="del mod">
          <ac:chgData name="Mukherjee, Kunal" userId="0fdc67b5-d60e-40b9-987e-2d0ef7c90e32" providerId="ADAL" clId="{4B5C8372-9C0C-421F-A1FE-A33D5DB5F454}" dt="2022-03-28T14:31:25.805" v="6851"/>
          <ac:spMkLst>
            <pc:docMk/>
            <pc:sldMk cId="837919291" sldId="274"/>
            <ac:spMk id="3" creationId="{4A1CE77A-BFA3-4EC4-97C1-C44164A94D90}"/>
          </ac:spMkLst>
        </pc:spChg>
        <pc:spChg chg="add del">
          <ac:chgData name="Mukherjee, Kunal" userId="0fdc67b5-d60e-40b9-987e-2d0ef7c90e32" providerId="ADAL" clId="{4B5C8372-9C0C-421F-A1FE-A33D5DB5F454}" dt="2022-03-28T14:57:08.299" v="7393"/>
          <ac:spMkLst>
            <pc:docMk/>
            <pc:sldMk cId="837919291" sldId="274"/>
            <ac:spMk id="4" creationId="{CD322CAC-27F7-4247-B88C-546190D6A494}"/>
          </ac:spMkLst>
        </pc:spChg>
        <pc:spChg chg="add">
          <ac:chgData name="Mukherjee, Kunal" userId="0fdc67b5-d60e-40b9-987e-2d0ef7c90e32" providerId="ADAL" clId="{4B5C8372-9C0C-421F-A1FE-A33D5DB5F454}" dt="2022-03-28T14:31:31.369" v="6853" actId="26606"/>
          <ac:spMkLst>
            <pc:docMk/>
            <pc:sldMk cId="837919291" sldId="274"/>
            <ac:spMk id="73" creationId="{2B97F24A-32CE-4C1C-A50D-3016B394DCFB}"/>
          </ac:spMkLst>
        </pc:spChg>
        <pc:spChg chg="add">
          <ac:chgData name="Mukherjee, Kunal" userId="0fdc67b5-d60e-40b9-987e-2d0ef7c90e32" providerId="ADAL" clId="{4B5C8372-9C0C-421F-A1FE-A33D5DB5F454}" dt="2022-03-28T14:31:31.369" v="6853" actId="26606"/>
          <ac:spMkLst>
            <pc:docMk/>
            <pc:sldMk cId="837919291" sldId="274"/>
            <ac:spMk id="75" creationId="{CD8B4F24-440B-49E9-B85D-733523DC064B}"/>
          </ac:spMkLst>
        </pc:spChg>
        <pc:spChg chg="add mod">
          <ac:chgData name="Mukherjee, Kunal" userId="0fdc67b5-d60e-40b9-987e-2d0ef7c90e32" providerId="ADAL" clId="{4B5C8372-9C0C-421F-A1FE-A33D5DB5F454}" dt="2022-03-28T15:03:49.379" v="7505" actId="20577"/>
          <ac:spMkLst>
            <pc:docMk/>
            <pc:sldMk cId="837919291" sldId="274"/>
            <ac:spMk id="1030" creationId="{5EEB0303-613B-2C75-DD92-C1553FC2A0C1}"/>
          </ac:spMkLst>
        </pc:spChg>
        <pc:picChg chg="add mod">
          <ac:chgData name="Mukherjee, Kunal" userId="0fdc67b5-d60e-40b9-987e-2d0ef7c90e32" providerId="ADAL" clId="{4B5C8372-9C0C-421F-A1FE-A33D5DB5F454}" dt="2022-03-28T14:59:17.562" v="7401" actId="1076"/>
          <ac:picMkLst>
            <pc:docMk/>
            <pc:sldMk cId="837919291" sldId="274"/>
            <ac:picMk id="6" creationId="{0337BAC6-9BA1-4982-A690-7D1C9CB188D4}"/>
          </ac:picMkLst>
        </pc:picChg>
        <pc:picChg chg="add mod">
          <ac:chgData name="Mukherjee, Kunal" userId="0fdc67b5-d60e-40b9-987e-2d0ef7c90e32" providerId="ADAL" clId="{4B5C8372-9C0C-421F-A1FE-A33D5DB5F454}" dt="2022-03-28T14:57:07.463" v="7392" actId="1076"/>
          <ac:picMkLst>
            <pc:docMk/>
            <pc:sldMk cId="837919291" sldId="274"/>
            <ac:picMk id="1026" creationId="{17985533-F3EC-44E9-8373-9B7DC9D0A550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4:43:20.172" v="7264" actId="1076"/>
        <pc:sldMkLst>
          <pc:docMk/>
          <pc:sldMk cId="3677524044" sldId="275"/>
        </pc:sldMkLst>
        <pc:spChg chg="mod">
          <ac:chgData name="Mukherjee, Kunal" userId="0fdc67b5-d60e-40b9-987e-2d0ef7c90e32" providerId="ADAL" clId="{4B5C8372-9C0C-421F-A1FE-A33D5DB5F454}" dt="2022-03-28T14:43:07.797" v="7259" actId="113"/>
          <ac:spMkLst>
            <pc:docMk/>
            <pc:sldMk cId="3677524044" sldId="275"/>
            <ac:spMk id="2" creationId="{68A92D70-915E-4C43-B9FF-348EB4BAA6AC}"/>
          </ac:spMkLst>
        </pc:spChg>
        <pc:spChg chg="del">
          <ac:chgData name="Mukherjee, Kunal" userId="0fdc67b5-d60e-40b9-987e-2d0ef7c90e32" providerId="ADAL" clId="{4B5C8372-9C0C-421F-A1FE-A33D5DB5F454}" dt="2022-03-28T14:42:53.512" v="7251" actId="478"/>
          <ac:spMkLst>
            <pc:docMk/>
            <pc:sldMk cId="3677524044" sldId="275"/>
            <ac:spMk id="3" creationId="{32072C5E-B1F0-409E-B56C-3F9A767D935C}"/>
          </ac:spMkLst>
        </pc:spChg>
        <pc:spChg chg="add">
          <ac:chgData name="Mukherjee, Kunal" userId="0fdc67b5-d60e-40b9-987e-2d0ef7c90e32" providerId="ADAL" clId="{4B5C8372-9C0C-421F-A1FE-A33D5DB5F454}" dt="2022-03-28T14:42:59.651" v="7253" actId="26606"/>
          <ac:spMkLst>
            <pc:docMk/>
            <pc:sldMk cId="3677524044" sldId="275"/>
            <ac:spMk id="10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8T14:42:59.651" v="7253" actId="26606"/>
          <ac:spMkLst>
            <pc:docMk/>
            <pc:sldMk cId="3677524044" sldId="275"/>
            <ac:spMk id="12" creationId="{3FCFB1DE-0B7E-48CC-BA90-B2AB0889F9D6}"/>
          </ac:spMkLst>
        </pc:spChg>
        <pc:picChg chg="add mod">
          <ac:chgData name="Mukherjee, Kunal" userId="0fdc67b5-d60e-40b9-987e-2d0ef7c90e32" providerId="ADAL" clId="{4B5C8372-9C0C-421F-A1FE-A33D5DB5F454}" dt="2022-03-28T14:43:20.172" v="7264" actId="1076"/>
          <ac:picMkLst>
            <pc:docMk/>
            <pc:sldMk cId="3677524044" sldId="275"/>
            <ac:picMk id="5" creationId="{3111505B-2DCE-4D1A-A7F9-8A14A5928A38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5:37:56.337" v="8126" actId="1076"/>
        <pc:sldMkLst>
          <pc:docMk/>
          <pc:sldMk cId="2731403715" sldId="276"/>
        </pc:sldMkLst>
        <pc:spChg chg="mod">
          <ac:chgData name="Mukherjee, Kunal" userId="0fdc67b5-d60e-40b9-987e-2d0ef7c90e32" providerId="ADAL" clId="{4B5C8372-9C0C-421F-A1FE-A33D5DB5F454}" dt="2022-03-28T15:37:56.337" v="8126" actId="1076"/>
          <ac:spMkLst>
            <pc:docMk/>
            <pc:sldMk cId="2731403715" sldId="276"/>
            <ac:spMk id="2" creationId="{F19F6DDA-25D5-403E-9622-6DE827D476DF}"/>
          </ac:spMkLst>
        </pc:spChg>
        <pc:spChg chg="del">
          <ac:chgData name="Mukherjee, Kunal" userId="0fdc67b5-d60e-40b9-987e-2d0ef7c90e32" providerId="ADAL" clId="{4B5C8372-9C0C-421F-A1FE-A33D5DB5F454}" dt="2022-03-28T14:44:28.426" v="7315" actId="478"/>
          <ac:spMkLst>
            <pc:docMk/>
            <pc:sldMk cId="2731403715" sldId="276"/>
            <ac:spMk id="3" creationId="{E1307318-1C9B-4F6F-864C-1DB940377D7E}"/>
          </ac:spMkLst>
        </pc:spChg>
        <pc:spChg chg="add">
          <ac:chgData name="Mukherjee, Kunal" userId="0fdc67b5-d60e-40b9-987e-2d0ef7c90e32" providerId="ADAL" clId="{4B5C8372-9C0C-421F-A1FE-A33D5DB5F454}" dt="2022-03-28T14:50:45.993" v="7317" actId="26606"/>
          <ac:spMkLst>
            <pc:docMk/>
            <pc:sldMk cId="2731403715" sldId="276"/>
            <ac:spMk id="10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8T14:50:45.993" v="7317" actId="26606"/>
          <ac:spMkLst>
            <pc:docMk/>
            <pc:sldMk cId="2731403715" sldId="276"/>
            <ac:spMk id="12" creationId="{3FCFB1DE-0B7E-48CC-BA90-B2AB0889F9D6}"/>
          </ac:spMkLst>
        </pc:spChg>
        <pc:picChg chg="add mod">
          <ac:chgData name="Mukherjee, Kunal" userId="0fdc67b5-d60e-40b9-987e-2d0ef7c90e32" providerId="ADAL" clId="{4B5C8372-9C0C-421F-A1FE-A33D5DB5F454}" dt="2022-03-28T14:51:17.301" v="7329" actId="1076"/>
          <ac:picMkLst>
            <pc:docMk/>
            <pc:sldMk cId="2731403715" sldId="276"/>
            <ac:picMk id="5" creationId="{888B56FB-82AD-4BD6-93AB-9C8AA2977888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8:51:31.538" v="12982" actId="13926"/>
        <pc:sldMkLst>
          <pc:docMk/>
          <pc:sldMk cId="253202049" sldId="277"/>
        </pc:sldMkLst>
        <pc:spChg chg="mod">
          <ac:chgData name="Mukherjee, Kunal" userId="0fdc67b5-d60e-40b9-987e-2d0ef7c90e32" providerId="ADAL" clId="{4B5C8372-9C0C-421F-A1FE-A33D5DB5F454}" dt="2022-03-28T15:08:24.993" v="7975" actId="26606"/>
          <ac:spMkLst>
            <pc:docMk/>
            <pc:sldMk cId="253202049" sldId="277"/>
            <ac:spMk id="2" creationId="{ECA2B284-9392-4160-919D-01D4BBADF955}"/>
          </ac:spMkLst>
        </pc:spChg>
        <pc:spChg chg="mod">
          <ac:chgData name="Mukherjee, Kunal" userId="0fdc67b5-d60e-40b9-987e-2d0ef7c90e32" providerId="ADAL" clId="{4B5C8372-9C0C-421F-A1FE-A33D5DB5F454}" dt="2022-03-28T18:51:31.538" v="12982" actId="13926"/>
          <ac:spMkLst>
            <pc:docMk/>
            <pc:sldMk cId="253202049" sldId="277"/>
            <ac:spMk id="3" creationId="{8B9AD18F-B18D-4399-B54E-69BA55B15ED2}"/>
          </ac:spMkLst>
        </pc:spChg>
        <pc:spChg chg="add del">
          <ac:chgData name="Mukherjee, Kunal" userId="0fdc67b5-d60e-40b9-987e-2d0ef7c90e32" providerId="ADAL" clId="{4B5C8372-9C0C-421F-A1FE-A33D5DB5F454}" dt="2022-03-28T15:08:24.993" v="7975" actId="26606"/>
          <ac:spMkLst>
            <pc:docMk/>
            <pc:sldMk cId="253202049" sldId="277"/>
            <ac:spMk id="10" creationId="{2B97F24A-32CE-4C1C-A50D-3016B394DCFB}"/>
          </ac:spMkLst>
        </pc:spChg>
        <pc:spChg chg="add del">
          <ac:chgData name="Mukherjee, Kunal" userId="0fdc67b5-d60e-40b9-987e-2d0ef7c90e32" providerId="ADAL" clId="{4B5C8372-9C0C-421F-A1FE-A33D5DB5F454}" dt="2022-03-28T15:08:24.993" v="7975" actId="26606"/>
          <ac:spMkLst>
            <pc:docMk/>
            <pc:sldMk cId="253202049" sldId="277"/>
            <ac:spMk id="12" creationId="{CD8B4F24-440B-49E9-B85D-733523DC064B}"/>
          </ac:spMkLst>
        </pc:spChg>
        <pc:spChg chg="add del">
          <ac:chgData name="Mukherjee, Kunal" userId="0fdc67b5-d60e-40b9-987e-2d0ef7c90e32" providerId="ADAL" clId="{4B5C8372-9C0C-421F-A1FE-A33D5DB5F454}" dt="2022-03-28T15:08:24.993" v="7975" actId="26606"/>
          <ac:spMkLst>
            <pc:docMk/>
            <pc:sldMk cId="253202049" sldId="277"/>
            <ac:spMk id="17" creationId="{C95B82D5-A8BB-45BF-BED8-C7B206892100}"/>
          </ac:spMkLst>
        </pc:spChg>
        <pc:spChg chg="add del">
          <ac:chgData name="Mukherjee, Kunal" userId="0fdc67b5-d60e-40b9-987e-2d0ef7c90e32" providerId="ADAL" clId="{4B5C8372-9C0C-421F-A1FE-A33D5DB5F454}" dt="2022-03-28T15:08:24.993" v="7975" actId="26606"/>
          <ac:spMkLst>
            <pc:docMk/>
            <pc:sldMk cId="253202049" sldId="277"/>
            <ac:spMk id="19" creationId="{296C61EC-FBF4-4216-BE67-6C864D30A01C}"/>
          </ac:spMkLst>
        </pc:spChg>
        <pc:spChg chg="add del">
          <ac:chgData name="Mukherjee, Kunal" userId="0fdc67b5-d60e-40b9-987e-2d0ef7c90e32" providerId="ADAL" clId="{4B5C8372-9C0C-421F-A1FE-A33D5DB5F454}" dt="2022-03-28T15:08:24.993" v="7975" actId="26606"/>
          <ac:spMkLst>
            <pc:docMk/>
            <pc:sldMk cId="253202049" sldId="277"/>
            <ac:spMk id="21" creationId="{39D6C490-0229-4573-9696-B73E5B3A9C33}"/>
          </ac:spMkLst>
        </pc:spChg>
        <pc:picChg chg="add mod ord">
          <ac:chgData name="Mukherjee, Kunal" userId="0fdc67b5-d60e-40b9-987e-2d0ef7c90e32" providerId="ADAL" clId="{4B5C8372-9C0C-421F-A1FE-A33D5DB5F454}" dt="2022-03-28T15:08:29.801" v="7976" actId="1076"/>
          <ac:picMkLst>
            <pc:docMk/>
            <pc:sldMk cId="253202049" sldId="277"/>
            <ac:picMk id="5" creationId="{00A36308-1610-41A6-A198-4F3B6E782A8E}"/>
          </ac:picMkLst>
        </pc:picChg>
        <pc:picChg chg="add mod">
          <ac:chgData name="Mukherjee, Kunal" userId="0fdc67b5-d60e-40b9-987e-2d0ef7c90e32" providerId="ADAL" clId="{4B5C8372-9C0C-421F-A1FE-A33D5DB5F454}" dt="2022-03-28T15:08:38.455" v="7979" actId="1076"/>
          <ac:picMkLst>
            <pc:docMk/>
            <pc:sldMk cId="253202049" sldId="277"/>
            <ac:picMk id="7" creationId="{720A03B6-28AF-4741-9D70-A40AF31C826A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5:19:26.996" v="8017" actId="14100"/>
        <pc:sldMkLst>
          <pc:docMk/>
          <pc:sldMk cId="2338162647" sldId="278"/>
        </pc:sldMkLst>
        <pc:spChg chg="mod">
          <ac:chgData name="Mukherjee, Kunal" userId="0fdc67b5-d60e-40b9-987e-2d0ef7c90e32" providerId="ADAL" clId="{4B5C8372-9C0C-421F-A1FE-A33D5DB5F454}" dt="2022-03-28T15:18:24.757" v="8010" actId="27636"/>
          <ac:spMkLst>
            <pc:docMk/>
            <pc:sldMk cId="2338162647" sldId="278"/>
            <ac:spMk id="2" creationId="{34989C17-33C7-4AEC-970A-77BB5A8B131A}"/>
          </ac:spMkLst>
        </pc:spChg>
        <pc:spChg chg="del">
          <ac:chgData name="Mukherjee, Kunal" userId="0fdc67b5-d60e-40b9-987e-2d0ef7c90e32" providerId="ADAL" clId="{4B5C8372-9C0C-421F-A1FE-A33D5DB5F454}" dt="2022-03-28T15:18:01.467" v="8002" actId="478"/>
          <ac:spMkLst>
            <pc:docMk/>
            <pc:sldMk cId="2338162647" sldId="278"/>
            <ac:spMk id="3" creationId="{FEC0ABA3-FF57-4F24-A555-A6EB1051B130}"/>
          </ac:spMkLst>
        </pc:spChg>
        <pc:spChg chg="add">
          <ac:chgData name="Mukherjee, Kunal" userId="0fdc67b5-d60e-40b9-987e-2d0ef7c90e32" providerId="ADAL" clId="{4B5C8372-9C0C-421F-A1FE-A33D5DB5F454}" dt="2022-03-28T15:18:09.511" v="8004" actId="26606"/>
          <ac:spMkLst>
            <pc:docMk/>
            <pc:sldMk cId="2338162647" sldId="278"/>
            <ac:spMk id="10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8T15:18:09.511" v="8004" actId="26606"/>
          <ac:spMkLst>
            <pc:docMk/>
            <pc:sldMk cId="2338162647" sldId="278"/>
            <ac:spMk id="12" creationId="{3FCFB1DE-0B7E-48CC-BA90-B2AB0889F9D6}"/>
          </ac:spMkLst>
        </pc:spChg>
        <pc:picChg chg="add mod">
          <ac:chgData name="Mukherjee, Kunal" userId="0fdc67b5-d60e-40b9-987e-2d0ef7c90e32" providerId="ADAL" clId="{4B5C8372-9C0C-421F-A1FE-A33D5DB5F454}" dt="2022-03-28T15:19:26.996" v="8017" actId="14100"/>
          <ac:picMkLst>
            <pc:docMk/>
            <pc:sldMk cId="2338162647" sldId="278"/>
            <ac:picMk id="5" creationId="{7A87718B-1CE3-4CAB-92C6-7887E95DD5EF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5:28:39.621" v="8045" actId="1076"/>
        <pc:sldMkLst>
          <pc:docMk/>
          <pc:sldMk cId="3450783159" sldId="279"/>
        </pc:sldMkLst>
        <pc:spChg chg="mod">
          <ac:chgData name="Mukherjee, Kunal" userId="0fdc67b5-d60e-40b9-987e-2d0ef7c90e32" providerId="ADAL" clId="{4B5C8372-9C0C-421F-A1FE-A33D5DB5F454}" dt="2022-03-28T15:28:22.366" v="8035" actId="26606"/>
          <ac:spMkLst>
            <pc:docMk/>
            <pc:sldMk cId="3450783159" sldId="279"/>
            <ac:spMk id="2" creationId="{0FEA6C83-79BC-4113-974C-DCAC2B26DCAB}"/>
          </ac:spMkLst>
        </pc:spChg>
        <pc:spChg chg="del">
          <ac:chgData name="Mukherjee, Kunal" userId="0fdc67b5-d60e-40b9-987e-2d0ef7c90e32" providerId="ADAL" clId="{4B5C8372-9C0C-421F-A1FE-A33D5DB5F454}" dt="2022-03-28T15:27:58.702" v="8019" actId="478"/>
          <ac:spMkLst>
            <pc:docMk/>
            <pc:sldMk cId="3450783159" sldId="279"/>
            <ac:spMk id="3" creationId="{8DAF307B-C5C6-46B5-9B9D-9F7677F75249}"/>
          </ac:spMkLst>
        </pc:spChg>
        <pc:spChg chg="add">
          <ac:chgData name="Mukherjee, Kunal" userId="0fdc67b5-d60e-40b9-987e-2d0ef7c90e32" providerId="ADAL" clId="{4B5C8372-9C0C-421F-A1FE-A33D5DB5F454}" dt="2022-03-28T15:28:22.366" v="8035" actId="26606"/>
          <ac:spMkLst>
            <pc:docMk/>
            <pc:sldMk cId="3450783159" sldId="279"/>
            <ac:spMk id="10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8T15:28:22.366" v="8035" actId="26606"/>
          <ac:spMkLst>
            <pc:docMk/>
            <pc:sldMk cId="3450783159" sldId="279"/>
            <ac:spMk id="12" creationId="{3FCFB1DE-0B7E-48CC-BA90-B2AB0889F9D6}"/>
          </ac:spMkLst>
        </pc:spChg>
        <pc:picChg chg="add mod">
          <ac:chgData name="Mukherjee, Kunal" userId="0fdc67b5-d60e-40b9-987e-2d0ef7c90e32" providerId="ADAL" clId="{4B5C8372-9C0C-421F-A1FE-A33D5DB5F454}" dt="2022-03-28T15:28:39.621" v="8045" actId="1076"/>
          <ac:picMkLst>
            <pc:docMk/>
            <pc:sldMk cId="3450783159" sldId="279"/>
            <ac:picMk id="5" creationId="{6709DAF4-006D-443B-A08F-3A46C5D1FCBD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5:56:54.981" v="8360" actId="1076"/>
        <pc:sldMkLst>
          <pc:docMk/>
          <pc:sldMk cId="284559000" sldId="280"/>
        </pc:sldMkLst>
        <pc:spChg chg="mod">
          <ac:chgData name="Mukherjee, Kunal" userId="0fdc67b5-d60e-40b9-987e-2d0ef7c90e32" providerId="ADAL" clId="{4B5C8372-9C0C-421F-A1FE-A33D5DB5F454}" dt="2022-03-28T15:56:54.981" v="8360" actId="1076"/>
          <ac:spMkLst>
            <pc:docMk/>
            <pc:sldMk cId="284559000" sldId="280"/>
            <ac:spMk id="2" creationId="{B002286F-A498-48AD-A70A-1A64DDFDCC85}"/>
          </ac:spMkLst>
        </pc:spChg>
        <pc:spChg chg="del">
          <ac:chgData name="Mukherjee, Kunal" userId="0fdc67b5-d60e-40b9-987e-2d0ef7c90e32" providerId="ADAL" clId="{4B5C8372-9C0C-421F-A1FE-A33D5DB5F454}" dt="2022-03-28T15:33:00.574" v="8047" actId="478"/>
          <ac:spMkLst>
            <pc:docMk/>
            <pc:sldMk cId="284559000" sldId="280"/>
            <ac:spMk id="3" creationId="{89C40ED5-6F1F-4D62-B1CE-B838859B9B3A}"/>
          </ac:spMkLst>
        </pc:spChg>
        <pc:spChg chg="add del">
          <ac:chgData name="Mukherjee, Kunal" userId="0fdc67b5-d60e-40b9-987e-2d0ef7c90e32" providerId="ADAL" clId="{4B5C8372-9C0C-421F-A1FE-A33D5DB5F454}" dt="2022-03-28T15:34:38.847" v="8088" actId="26606"/>
          <ac:spMkLst>
            <pc:docMk/>
            <pc:sldMk cId="284559000" sldId="280"/>
            <ac:spMk id="10" creationId="{665DBBEF-238B-476B-96AB-8AAC3224ECEA}"/>
          </ac:spMkLst>
        </pc:spChg>
        <pc:spChg chg="add del">
          <ac:chgData name="Mukherjee, Kunal" userId="0fdc67b5-d60e-40b9-987e-2d0ef7c90e32" providerId="ADAL" clId="{4B5C8372-9C0C-421F-A1FE-A33D5DB5F454}" dt="2022-03-28T15:34:38.847" v="8088" actId="26606"/>
          <ac:spMkLst>
            <pc:docMk/>
            <pc:sldMk cId="284559000" sldId="280"/>
            <ac:spMk id="12" creationId="{3FCFB1DE-0B7E-48CC-BA90-B2AB0889F9D6}"/>
          </ac:spMkLst>
        </pc:spChg>
        <pc:spChg chg="add">
          <ac:chgData name="Mukherjee, Kunal" userId="0fdc67b5-d60e-40b9-987e-2d0ef7c90e32" providerId="ADAL" clId="{4B5C8372-9C0C-421F-A1FE-A33D5DB5F454}" dt="2022-03-28T15:34:38.847" v="8088" actId="26606"/>
          <ac:spMkLst>
            <pc:docMk/>
            <pc:sldMk cId="284559000" sldId="280"/>
            <ac:spMk id="17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8T15:34:38.847" v="8088" actId="26606"/>
          <ac:spMkLst>
            <pc:docMk/>
            <pc:sldMk cId="284559000" sldId="280"/>
            <ac:spMk id="19" creationId="{3FCFB1DE-0B7E-48CC-BA90-B2AB0889F9D6}"/>
          </ac:spMkLst>
        </pc:spChg>
        <pc:picChg chg="add del mod">
          <ac:chgData name="Mukherjee, Kunal" userId="0fdc67b5-d60e-40b9-987e-2d0ef7c90e32" providerId="ADAL" clId="{4B5C8372-9C0C-421F-A1FE-A33D5DB5F454}" dt="2022-03-28T15:34:23.676" v="8086" actId="478"/>
          <ac:picMkLst>
            <pc:docMk/>
            <pc:sldMk cId="284559000" sldId="280"/>
            <ac:picMk id="5" creationId="{17BB1483-3806-43AC-BACB-C91A509DA516}"/>
          </ac:picMkLst>
        </pc:picChg>
        <pc:picChg chg="add mod">
          <ac:chgData name="Mukherjee, Kunal" userId="0fdc67b5-d60e-40b9-987e-2d0ef7c90e32" providerId="ADAL" clId="{4B5C8372-9C0C-421F-A1FE-A33D5DB5F454}" dt="2022-03-28T15:34:45.847" v="8091" actId="1076"/>
          <ac:picMkLst>
            <pc:docMk/>
            <pc:sldMk cId="284559000" sldId="280"/>
            <ac:picMk id="7" creationId="{7CDF9798-6D9E-417E-AB24-E4C42783808D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5:55:45.655" v="8359" actId="14100"/>
        <pc:sldMkLst>
          <pc:docMk/>
          <pc:sldMk cId="305136969" sldId="281"/>
        </pc:sldMkLst>
        <pc:spChg chg="mod">
          <ac:chgData name="Mukherjee, Kunal" userId="0fdc67b5-d60e-40b9-987e-2d0ef7c90e32" providerId="ADAL" clId="{4B5C8372-9C0C-421F-A1FE-A33D5DB5F454}" dt="2022-03-28T15:55:45.655" v="8359" actId="14100"/>
          <ac:spMkLst>
            <pc:docMk/>
            <pc:sldMk cId="305136969" sldId="281"/>
            <ac:spMk id="2" creationId="{ED301FB7-33E3-4B94-B5AB-A8B908BBCA78}"/>
          </ac:spMkLst>
        </pc:spChg>
        <pc:spChg chg="del">
          <ac:chgData name="Mukherjee, Kunal" userId="0fdc67b5-d60e-40b9-987e-2d0ef7c90e32" providerId="ADAL" clId="{4B5C8372-9C0C-421F-A1FE-A33D5DB5F454}" dt="2022-03-28T15:43:47.136" v="8128" actId="478"/>
          <ac:spMkLst>
            <pc:docMk/>
            <pc:sldMk cId="305136969" sldId="281"/>
            <ac:spMk id="3" creationId="{EC9DAB67-5611-4BDA-8CA7-6BE0222A5616}"/>
          </ac:spMkLst>
        </pc:spChg>
        <pc:spChg chg="add">
          <ac:chgData name="Mukherjee, Kunal" userId="0fdc67b5-d60e-40b9-987e-2d0ef7c90e32" providerId="ADAL" clId="{4B5C8372-9C0C-421F-A1FE-A33D5DB5F454}" dt="2022-03-28T15:44:08.092" v="8132" actId="26606"/>
          <ac:spMkLst>
            <pc:docMk/>
            <pc:sldMk cId="305136969" sldId="281"/>
            <ac:spMk id="10" creationId="{665DBBEF-238B-476B-96AB-8AAC3224ECEA}"/>
          </ac:spMkLst>
        </pc:spChg>
        <pc:spChg chg="add">
          <ac:chgData name="Mukherjee, Kunal" userId="0fdc67b5-d60e-40b9-987e-2d0ef7c90e32" providerId="ADAL" clId="{4B5C8372-9C0C-421F-A1FE-A33D5DB5F454}" dt="2022-03-28T15:44:08.092" v="8132" actId="26606"/>
          <ac:spMkLst>
            <pc:docMk/>
            <pc:sldMk cId="305136969" sldId="281"/>
            <ac:spMk id="12" creationId="{3FCFB1DE-0B7E-48CC-BA90-B2AB0889F9D6}"/>
          </ac:spMkLst>
        </pc:spChg>
        <pc:picChg chg="add mod">
          <ac:chgData name="Mukherjee, Kunal" userId="0fdc67b5-d60e-40b9-987e-2d0ef7c90e32" providerId="ADAL" clId="{4B5C8372-9C0C-421F-A1FE-A33D5DB5F454}" dt="2022-03-28T15:44:19.291" v="8137" actId="14100"/>
          <ac:picMkLst>
            <pc:docMk/>
            <pc:sldMk cId="305136969" sldId="281"/>
            <ac:picMk id="5" creationId="{97E7DDF7-18E0-4E14-B4A0-A0E3E1B15153}"/>
          </ac:picMkLst>
        </pc:picChg>
      </pc:sldChg>
      <pc:sldChg chg="addSp delSp modSp new mod setBg">
        <pc:chgData name="Mukherjee, Kunal" userId="0fdc67b5-d60e-40b9-987e-2d0ef7c90e32" providerId="ADAL" clId="{4B5C8372-9C0C-421F-A1FE-A33D5DB5F454}" dt="2022-03-28T16:20:21.723" v="8665" actId="1076"/>
        <pc:sldMkLst>
          <pc:docMk/>
          <pc:sldMk cId="4198806760" sldId="282"/>
        </pc:sldMkLst>
        <pc:spChg chg="mod">
          <ac:chgData name="Mukherjee, Kunal" userId="0fdc67b5-d60e-40b9-987e-2d0ef7c90e32" providerId="ADAL" clId="{4B5C8372-9C0C-421F-A1FE-A33D5DB5F454}" dt="2022-03-28T16:17:35.778" v="8390" actId="26606"/>
          <ac:spMkLst>
            <pc:docMk/>
            <pc:sldMk cId="4198806760" sldId="282"/>
            <ac:spMk id="2" creationId="{6C0989BF-5CA2-458B-8F7F-7485A791AE96}"/>
          </ac:spMkLst>
        </pc:spChg>
        <pc:spChg chg="del mod">
          <ac:chgData name="Mukherjee, Kunal" userId="0fdc67b5-d60e-40b9-987e-2d0ef7c90e32" providerId="ADAL" clId="{4B5C8372-9C0C-421F-A1FE-A33D5DB5F454}" dt="2022-03-28T16:17:30.707" v="8388" actId="22"/>
          <ac:spMkLst>
            <pc:docMk/>
            <pc:sldMk cId="4198806760" sldId="282"/>
            <ac:spMk id="3" creationId="{68BECF6A-3929-4B3D-9DED-4C1EAF86D724}"/>
          </ac:spMkLst>
        </pc:spChg>
        <pc:spChg chg="add mod">
          <ac:chgData name="Mukherjee, Kunal" userId="0fdc67b5-d60e-40b9-987e-2d0ef7c90e32" providerId="ADAL" clId="{4B5C8372-9C0C-421F-A1FE-A33D5DB5F454}" dt="2022-03-28T16:20:07.621" v="8663" actId="403"/>
          <ac:spMkLst>
            <pc:docMk/>
            <pc:sldMk cId="4198806760" sldId="282"/>
            <ac:spMk id="9" creationId="{D63F8707-5939-948E-7453-F0D2466B0D6D}"/>
          </ac:spMkLst>
        </pc:spChg>
        <pc:spChg chg="add">
          <ac:chgData name="Mukherjee, Kunal" userId="0fdc67b5-d60e-40b9-987e-2d0ef7c90e32" providerId="ADAL" clId="{4B5C8372-9C0C-421F-A1FE-A33D5DB5F454}" dt="2022-03-28T16:17:35.778" v="8390" actId="26606"/>
          <ac:spMkLst>
            <pc:docMk/>
            <pc:sldMk cId="4198806760" sldId="282"/>
            <ac:spMk id="12" creationId="{2B97F24A-32CE-4C1C-A50D-3016B394DCFB}"/>
          </ac:spMkLst>
        </pc:spChg>
        <pc:spChg chg="add">
          <ac:chgData name="Mukherjee, Kunal" userId="0fdc67b5-d60e-40b9-987e-2d0ef7c90e32" providerId="ADAL" clId="{4B5C8372-9C0C-421F-A1FE-A33D5DB5F454}" dt="2022-03-28T16:17:35.778" v="8390" actId="26606"/>
          <ac:spMkLst>
            <pc:docMk/>
            <pc:sldMk cId="4198806760" sldId="282"/>
            <ac:spMk id="14" creationId="{CD8B4F24-440B-49E9-B85D-733523DC064B}"/>
          </ac:spMkLst>
        </pc:spChg>
        <pc:picChg chg="add mod ord">
          <ac:chgData name="Mukherjee, Kunal" userId="0fdc67b5-d60e-40b9-987e-2d0ef7c90e32" providerId="ADAL" clId="{4B5C8372-9C0C-421F-A1FE-A33D5DB5F454}" dt="2022-03-28T16:20:21.723" v="8665" actId="1076"/>
          <ac:picMkLst>
            <pc:docMk/>
            <pc:sldMk cId="4198806760" sldId="282"/>
            <ac:picMk id="5" creationId="{8B8C08BC-1E4F-47F5-B3C8-C9FA4DBDB5DD}"/>
          </ac:picMkLst>
        </pc:picChg>
      </pc:sldChg>
      <pc:sldChg chg="delSp modSp new mod">
        <pc:chgData name="Mukherjee, Kunal" userId="0fdc67b5-d60e-40b9-987e-2d0ef7c90e32" providerId="ADAL" clId="{4B5C8372-9C0C-421F-A1FE-A33D5DB5F454}" dt="2022-03-28T18:11:44.542" v="10512" actId="1076"/>
        <pc:sldMkLst>
          <pc:docMk/>
          <pc:sldMk cId="4166126068" sldId="283"/>
        </pc:sldMkLst>
        <pc:spChg chg="mod">
          <ac:chgData name="Mukherjee, Kunal" userId="0fdc67b5-d60e-40b9-987e-2d0ef7c90e32" providerId="ADAL" clId="{4B5C8372-9C0C-421F-A1FE-A33D5DB5F454}" dt="2022-03-28T18:11:44.542" v="10512" actId="1076"/>
          <ac:spMkLst>
            <pc:docMk/>
            <pc:sldMk cId="4166126068" sldId="283"/>
            <ac:spMk id="2" creationId="{F9EA8299-1B70-4622-8BF8-F7DBD7147BF3}"/>
          </ac:spMkLst>
        </pc:spChg>
        <pc:spChg chg="del">
          <ac:chgData name="Mukherjee, Kunal" userId="0fdc67b5-d60e-40b9-987e-2d0ef7c90e32" providerId="ADAL" clId="{4B5C8372-9C0C-421F-A1FE-A33D5DB5F454}" dt="2022-03-28T16:20:41.082" v="8667" actId="478"/>
          <ac:spMkLst>
            <pc:docMk/>
            <pc:sldMk cId="4166126068" sldId="283"/>
            <ac:spMk id="3" creationId="{7E31799B-8F3E-4D88-AFE8-DC47BEB0548B}"/>
          </ac:spMkLst>
        </pc:spChg>
      </pc:sldChg>
      <pc:sldChg chg="modSp new mod">
        <pc:chgData name="Mukherjee, Kunal" userId="0fdc67b5-d60e-40b9-987e-2d0ef7c90e32" providerId="ADAL" clId="{4B5C8372-9C0C-421F-A1FE-A33D5DB5F454}" dt="2022-03-28T18:27:45.475" v="11254" actId="403"/>
        <pc:sldMkLst>
          <pc:docMk/>
          <pc:sldMk cId="1663533027" sldId="284"/>
        </pc:sldMkLst>
        <pc:spChg chg="mod">
          <ac:chgData name="Mukherjee, Kunal" userId="0fdc67b5-d60e-40b9-987e-2d0ef7c90e32" providerId="ADAL" clId="{4B5C8372-9C0C-421F-A1FE-A33D5DB5F454}" dt="2022-03-28T18:27:45.475" v="11254" actId="403"/>
          <ac:spMkLst>
            <pc:docMk/>
            <pc:sldMk cId="1663533027" sldId="284"/>
            <ac:spMk id="2" creationId="{F8458562-A9CD-49FE-914D-7490E4202C03}"/>
          </ac:spMkLst>
        </pc:spChg>
        <pc:spChg chg="mod">
          <ac:chgData name="Mukherjee, Kunal" userId="0fdc67b5-d60e-40b9-987e-2d0ef7c90e32" providerId="ADAL" clId="{4B5C8372-9C0C-421F-A1FE-A33D5DB5F454}" dt="2022-03-28T17:35:37.618" v="9730" actId="403"/>
          <ac:spMkLst>
            <pc:docMk/>
            <pc:sldMk cId="1663533027" sldId="284"/>
            <ac:spMk id="3" creationId="{15925B8D-E2D4-4CCD-97ED-174BC0432B4E}"/>
          </ac:spMkLst>
        </pc:spChg>
      </pc:sldChg>
      <pc:sldChg chg="modSp new mod">
        <pc:chgData name="Mukherjee, Kunal" userId="0fdc67b5-d60e-40b9-987e-2d0ef7c90e32" providerId="ADAL" clId="{4B5C8372-9C0C-421F-A1FE-A33D5DB5F454}" dt="2022-03-28T18:10:43.497" v="10449" actId="20577"/>
        <pc:sldMkLst>
          <pc:docMk/>
          <pc:sldMk cId="2377535364" sldId="285"/>
        </pc:sldMkLst>
        <pc:spChg chg="mod">
          <ac:chgData name="Mukherjee, Kunal" userId="0fdc67b5-d60e-40b9-987e-2d0ef7c90e32" providerId="ADAL" clId="{4B5C8372-9C0C-421F-A1FE-A33D5DB5F454}" dt="2022-03-28T18:10:01.105" v="10392" actId="20577"/>
          <ac:spMkLst>
            <pc:docMk/>
            <pc:sldMk cId="2377535364" sldId="285"/>
            <ac:spMk id="2" creationId="{F107DE20-9DB6-44D8-9D0F-840D0DD8ED59}"/>
          </ac:spMkLst>
        </pc:spChg>
        <pc:spChg chg="mod">
          <ac:chgData name="Mukherjee, Kunal" userId="0fdc67b5-d60e-40b9-987e-2d0ef7c90e32" providerId="ADAL" clId="{4B5C8372-9C0C-421F-A1FE-A33D5DB5F454}" dt="2022-03-28T18:10:43.497" v="10449" actId="20577"/>
          <ac:spMkLst>
            <pc:docMk/>
            <pc:sldMk cId="2377535364" sldId="285"/>
            <ac:spMk id="3" creationId="{5599AF4B-EBC0-410E-AC25-70997A5BE9DD}"/>
          </ac:spMkLst>
        </pc:spChg>
      </pc:sldChg>
      <pc:sldChg chg="addSp delSp modSp new mod">
        <pc:chgData name="Mukherjee, Kunal" userId="0fdc67b5-d60e-40b9-987e-2d0ef7c90e32" providerId="ADAL" clId="{4B5C8372-9C0C-421F-A1FE-A33D5DB5F454}" dt="2022-03-28T18:11:37.271" v="10511" actId="1076"/>
        <pc:sldMkLst>
          <pc:docMk/>
          <pc:sldMk cId="3292889131" sldId="286"/>
        </pc:sldMkLst>
        <pc:spChg chg="add del mod">
          <ac:chgData name="Mukherjee, Kunal" userId="0fdc67b5-d60e-40b9-987e-2d0ef7c90e32" providerId="ADAL" clId="{4B5C8372-9C0C-421F-A1FE-A33D5DB5F454}" dt="2022-03-28T18:11:37.271" v="10511" actId="1076"/>
          <ac:spMkLst>
            <pc:docMk/>
            <pc:sldMk cId="3292889131" sldId="286"/>
            <ac:spMk id="2" creationId="{2BC5E5F8-E679-420C-A83B-62F2C6FE9BF5}"/>
          </ac:spMkLst>
        </pc:spChg>
        <pc:spChg chg="del">
          <ac:chgData name="Mukherjee, Kunal" userId="0fdc67b5-d60e-40b9-987e-2d0ef7c90e32" providerId="ADAL" clId="{4B5C8372-9C0C-421F-A1FE-A33D5DB5F454}" dt="2022-03-28T18:10:55.973" v="10453" actId="478"/>
          <ac:spMkLst>
            <pc:docMk/>
            <pc:sldMk cId="3292889131" sldId="286"/>
            <ac:spMk id="3" creationId="{B0F447D8-5264-4EE3-9957-0B0861110455}"/>
          </ac:spMkLst>
        </pc:spChg>
      </pc:sldChg>
      <pc:sldChg chg="modSp new mod">
        <pc:chgData name="Mukherjee, Kunal" userId="0fdc67b5-d60e-40b9-987e-2d0ef7c90e32" providerId="ADAL" clId="{4B5C8372-9C0C-421F-A1FE-A33D5DB5F454}" dt="2022-03-28T18:27:34.448" v="11250" actId="1076"/>
        <pc:sldMkLst>
          <pc:docMk/>
          <pc:sldMk cId="3575437002" sldId="287"/>
        </pc:sldMkLst>
        <pc:spChg chg="mod">
          <ac:chgData name="Mukherjee, Kunal" userId="0fdc67b5-d60e-40b9-987e-2d0ef7c90e32" providerId="ADAL" clId="{4B5C8372-9C0C-421F-A1FE-A33D5DB5F454}" dt="2022-03-28T18:27:23.730" v="11247" actId="403"/>
          <ac:spMkLst>
            <pc:docMk/>
            <pc:sldMk cId="3575437002" sldId="287"/>
            <ac:spMk id="2" creationId="{70E0F7AE-8D2F-439C-B3BD-B3A9D41FCBF3}"/>
          </ac:spMkLst>
        </pc:spChg>
        <pc:spChg chg="mod">
          <ac:chgData name="Mukherjee, Kunal" userId="0fdc67b5-d60e-40b9-987e-2d0ef7c90e32" providerId="ADAL" clId="{4B5C8372-9C0C-421F-A1FE-A33D5DB5F454}" dt="2022-03-28T18:27:34.448" v="11250" actId="1076"/>
          <ac:spMkLst>
            <pc:docMk/>
            <pc:sldMk cId="3575437002" sldId="287"/>
            <ac:spMk id="3" creationId="{D0AF2EB2-3E29-4E55-81DC-FDA65638E0C9}"/>
          </ac:spMkLst>
        </pc:spChg>
      </pc:sldChg>
      <pc:sldChg chg="modSp new mod">
        <pc:chgData name="Mukherjee, Kunal" userId="0fdc67b5-d60e-40b9-987e-2d0ef7c90e32" providerId="ADAL" clId="{4B5C8372-9C0C-421F-A1FE-A33D5DB5F454}" dt="2022-03-28T18:26:48.816" v="11244" actId="14100"/>
        <pc:sldMkLst>
          <pc:docMk/>
          <pc:sldMk cId="930325948" sldId="288"/>
        </pc:sldMkLst>
        <pc:spChg chg="mod">
          <ac:chgData name="Mukherjee, Kunal" userId="0fdc67b5-d60e-40b9-987e-2d0ef7c90e32" providerId="ADAL" clId="{4B5C8372-9C0C-421F-A1FE-A33D5DB5F454}" dt="2022-03-28T18:23:11.659" v="11093" actId="27636"/>
          <ac:spMkLst>
            <pc:docMk/>
            <pc:sldMk cId="930325948" sldId="288"/>
            <ac:spMk id="2" creationId="{75601287-877D-46B0-A89A-7FF9E3269240}"/>
          </ac:spMkLst>
        </pc:spChg>
        <pc:spChg chg="mod">
          <ac:chgData name="Mukherjee, Kunal" userId="0fdc67b5-d60e-40b9-987e-2d0ef7c90e32" providerId="ADAL" clId="{4B5C8372-9C0C-421F-A1FE-A33D5DB5F454}" dt="2022-03-28T18:26:48.816" v="11244" actId="14100"/>
          <ac:spMkLst>
            <pc:docMk/>
            <pc:sldMk cId="930325948" sldId="288"/>
            <ac:spMk id="3" creationId="{20D66BFE-5822-4EF5-B459-4C65715938A9}"/>
          </ac:spMkLst>
        </pc:spChg>
      </pc:sldChg>
      <pc:sldChg chg="modSp new mod">
        <pc:chgData name="Mukherjee, Kunal" userId="0fdc67b5-d60e-40b9-987e-2d0ef7c90e32" providerId="ADAL" clId="{4B5C8372-9C0C-421F-A1FE-A33D5DB5F454}" dt="2022-03-28T18:43:03.004" v="12237" actId="403"/>
        <pc:sldMkLst>
          <pc:docMk/>
          <pc:sldMk cId="2874511965" sldId="289"/>
        </pc:sldMkLst>
        <pc:spChg chg="mod">
          <ac:chgData name="Mukherjee, Kunal" userId="0fdc67b5-d60e-40b9-987e-2d0ef7c90e32" providerId="ADAL" clId="{4B5C8372-9C0C-421F-A1FE-A33D5DB5F454}" dt="2022-03-28T18:28:53.152" v="11282" actId="113"/>
          <ac:spMkLst>
            <pc:docMk/>
            <pc:sldMk cId="2874511965" sldId="289"/>
            <ac:spMk id="2" creationId="{109EE3E2-2C2C-48A8-B528-47005EBAC904}"/>
          </ac:spMkLst>
        </pc:spChg>
        <pc:spChg chg="mod">
          <ac:chgData name="Mukherjee, Kunal" userId="0fdc67b5-d60e-40b9-987e-2d0ef7c90e32" providerId="ADAL" clId="{4B5C8372-9C0C-421F-A1FE-A33D5DB5F454}" dt="2022-03-28T18:43:03.004" v="12237" actId="403"/>
          <ac:spMkLst>
            <pc:docMk/>
            <pc:sldMk cId="2874511965" sldId="289"/>
            <ac:spMk id="3" creationId="{4B789AB3-2E42-4320-96CC-01F4A807ABBE}"/>
          </ac:spMkLst>
        </pc:spChg>
      </pc:sldChg>
      <pc:sldChg chg="modSp new mod">
        <pc:chgData name="Mukherjee, Kunal" userId="0fdc67b5-d60e-40b9-987e-2d0ef7c90e32" providerId="ADAL" clId="{4B5C8372-9C0C-421F-A1FE-A33D5DB5F454}" dt="2022-03-28T18:54:26.808" v="13210" actId="14100"/>
        <pc:sldMkLst>
          <pc:docMk/>
          <pc:sldMk cId="2360145795" sldId="290"/>
        </pc:sldMkLst>
        <pc:spChg chg="mod">
          <ac:chgData name="Mukherjee, Kunal" userId="0fdc67b5-d60e-40b9-987e-2d0ef7c90e32" providerId="ADAL" clId="{4B5C8372-9C0C-421F-A1FE-A33D5DB5F454}" dt="2022-03-28T18:45:06.160" v="12264" actId="1076"/>
          <ac:spMkLst>
            <pc:docMk/>
            <pc:sldMk cId="2360145795" sldId="290"/>
            <ac:spMk id="2" creationId="{E9BF590D-D533-4AE9-897D-7E1DCE5C8094}"/>
          </ac:spMkLst>
        </pc:spChg>
        <pc:spChg chg="mod">
          <ac:chgData name="Mukherjee, Kunal" userId="0fdc67b5-d60e-40b9-987e-2d0ef7c90e32" providerId="ADAL" clId="{4B5C8372-9C0C-421F-A1FE-A33D5DB5F454}" dt="2022-03-28T18:54:26.808" v="13210" actId="14100"/>
          <ac:spMkLst>
            <pc:docMk/>
            <pc:sldMk cId="2360145795" sldId="290"/>
            <ac:spMk id="3" creationId="{856AD0F8-241E-4190-87B5-B25C1ACE387D}"/>
          </ac:spMkLst>
        </pc:spChg>
      </pc:sldChg>
      <pc:sldChg chg="modSp new mod">
        <pc:chgData name="Mukherjee, Kunal" userId="0fdc67b5-d60e-40b9-987e-2d0ef7c90e32" providerId="ADAL" clId="{4B5C8372-9C0C-421F-A1FE-A33D5DB5F454}" dt="2022-03-28T19:00:56.118" v="13825" actId="20577"/>
        <pc:sldMkLst>
          <pc:docMk/>
          <pc:sldMk cId="3333172627" sldId="291"/>
        </pc:sldMkLst>
        <pc:spChg chg="mod">
          <ac:chgData name="Mukherjee, Kunal" userId="0fdc67b5-d60e-40b9-987e-2d0ef7c90e32" providerId="ADAL" clId="{4B5C8372-9C0C-421F-A1FE-A33D5DB5F454}" dt="2022-03-28T18:55:07.186" v="13241" actId="113"/>
          <ac:spMkLst>
            <pc:docMk/>
            <pc:sldMk cId="3333172627" sldId="291"/>
            <ac:spMk id="2" creationId="{ADCFED8E-E8D2-41CB-9A56-973E3C4BB581}"/>
          </ac:spMkLst>
        </pc:spChg>
        <pc:spChg chg="mod">
          <ac:chgData name="Mukherjee, Kunal" userId="0fdc67b5-d60e-40b9-987e-2d0ef7c90e32" providerId="ADAL" clId="{4B5C8372-9C0C-421F-A1FE-A33D5DB5F454}" dt="2022-03-28T19:00:56.118" v="13825" actId="20577"/>
          <ac:spMkLst>
            <pc:docMk/>
            <pc:sldMk cId="3333172627" sldId="291"/>
            <ac:spMk id="3" creationId="{A46C1B80-26FF-41CD-A9AC-59131AB3952D}"/>
          </ac:spMkLst>
        </pc:spChg>
      </pc:sldChg>
      <pc:sldChg chg="delSp modSp new mod">
        <pc:chgData name="Mukherjee, Kunal" userId="0fdc67b5-d60e-40b9-987e-2d0ef7c90e32" providerId="ADAL" clId="{4B5C8372-9C0C-421F-A1FE-A33D5DB5F454}" dt="2022-03-28T19:01:57.105" v="13852" actId="403"/>
        <pc:sldMkLst>
          <pc:docMk/>
          <pc:sldMk cId="553187011" sldId="292"/>
        </pc:sldMkLst>
        <pc:spChg chg="mod">
          <ac:chgData name="Mukherjee, Kunal" userId="0fdc67b5-d60e-40b9-987e-2d0ef7c90e32" providerId="ADAL" clId="{4B5C8372-9C0C-421F-A1FE-A33D5DB5F454}" dt="2022-03-28T19:01:57.105" v="13852" actId="403"/>
          <ac:spMkLst>
            <pc:docMk/>
            <pc:sldMk cId="553187011" sldId="292"/>
            <ac:spMk id="2" creationId="{C0FD0812-DB2B-42BB-8ED8-037BF486F733}"/>
          </ac:spMkLst>
        </pc:spChg>
        <pc:spChg chg="del">
          <ac:chgData name="Mukherjee, Kunal" userId="0fdc67b5-d60e-40b9-987e-2d0ef7c90e32" providerId="ADAL" clId="{4B5C8372-9C0C-421F-A1FE-A33D5DB5F454}" dt="2022-03-28T19:01:10.113" v="13828" actId="478"/>
          <ac:spMkLst>
            <pc:docMk/>
            <pc:sldMk cId="553187011" sldId="292"/>
            <ac:spMk id="3" creationId="{8059DF45-A870-4211-80E4-1D832E776318}"/>
          </ac:spMkLst>
        </pc:spChg>
      </pc:sldChg>
      <pc:sldChg chg="modSp new mod">
        <pc:chgData name="Mukherjee, Kunal" userId="0fdc67b5-d60e-40b9-987e-2d0ef7c90e32" providerId="ADAL" clId="{4B5C8372-9C0C-421F-A1FE-A33D5DB5F454}" dt="2022-03-28T19:40:10.183" v="14288" actId="13926"/>
        <pc:sldMkLst>
          <pc:docMk/>
          <pc:sldMk cId="1311573954" sldId="293"/>
        </pc:sldMkLst>
        <pc:spChg chg="mod">
          <ac:chgData name="Mukherjee, Kunal" userId="0fdc67b5-d60e-40b9-987e-2d0ef7c90e32" providerId="ADAL" clId="{4B5C8372-9C0C-421F-A1FE-A33D5DB5F454}" dt="2022-03-28T19:02:25.631" v="13874" actId="403"/>
          <ac:spMkLst>
            <pc:docMk/>
            <pc:sldMk cId="1311573954" sldId="293"/>
            <ac:spMk id="2" creationId="{EBE99893-913B-4F96-8450-F8C68B1843A6}"/>
          </ac:spMkLst>
        </pc:spChg>
        <pc:spChg chg="mod">
          <ac:chgData name="Mukherjee, Kunal" userId="0fdc67b5-d60e-40b9-987e-2d0ef7c90e32" providerId="ADAL" clId="{4B5C8372-9C0C-421F-A1FE-A33D5DB5F454}" dt="2022-03-28T19:40:10.183" v="14288" actId="13926"/>
          <ac:spMkLst>
            <pc:docMk/>
            <pc:sldMk cId="1311573954" sldId="293"/>
            <ac:spMk id="3" creationId="{70305913-6976-4F59-9B6C-534DFEC986AC}"/>
          </ac:spMkLst>
        </pc:spChg>
      </pc:sldChg>
      <pc:sldChg chg="modSp new mod">
        <pc:chgData name="Mukherjee, Kunal" userId="0fdc67b5-d60e-40b9-987e-2d0ef7c90e32" providerId="ADAL" clId="{4B5C8372-9C0C-421F-A1FE-A33D5DB5F454}" dt="2022-03-28T19:47:24.686" v="14736" actId="14100"/>
        <pc:sldMkLst>
          <pc:docMk/>
          <pc:sldMk cId="827177657" sldId="294"/>
        </pc:sldMkLst>
        <pc:spChg chg="mod">
          <ac:chgData name="Mukherjee, Kunal" userId="0fdc67b5-d60e-40b9-987e-2d0ef7c90e32" providerId="ADAL" clId="{4B5C8372-9C0C-421F-A1FE-A33D5DB5F454}" dt="2022-03-28T19:40:39.960" v="14311" actId="403"/>
          <ac:spMkLst>
            <pc:docMk/>
            <pc:sldMk cId="827177657" sldId="294"/>
            <ac:spMk id="2" creationId="{03F9A761-B594-493D-91C5-FB92FB2675B2}"/>
          </ac:spMkLst>
        </pc:spChg>
        <pc:spChg chg="mod">
          <ac:chgData name="Mukherjee, Kunal" userId="0fdc67b5-d60e-40b9-987e-2d0ef7c90e32" providerId="ADAL" clId="{4B5C8372-9C0C-421F-A1FE-A33D5DB5F454}" dt="2022-03-28T19:47:24.686" v="14736" actId="14100"/>
          <ac:spMkLst>
            <pc:docMk/>
            <pc:sldMk cId="827177657" sldId="294"/>
            <ac:spMk id="3" creationId="{2700874F-27C0-46D1-AAE9-1CA65E9B282C}"/>
          </ac:spMkLst>
        </pc:spChg>
      </pc:sldChg>
      <pc:sldChg chg="add ord">
        <pc:chgData name="Mukherjee, Kunal" userId="0fdc67b5-d60e-40b9-987e-2d0ef7c90e32" providerId="ADAL" clId="{4B5C8372-9C0C-421F-A1FE-A33D5DB5F454}" dt="2022-04-04T18:00:48.283" v="17008"/>
        <pc:sldMkLst>
          <pc:docMk/>
          <pc:sldMk cId="463062282" sldId="295"/>
        </pc:sldMkLst>
      </pc:sldChg>
      <pc:sldChg chg="modSp new del mod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2529978426" sldId="295"/>
        </pc:sldMkLst>
        <pc:spChg chg="mod">
          <ac:chgData name="Mukherjee, Kunal" userId="0fdc67b5-d60e-40b9-987e-2d0ef7c90e32" providerId="ADAL" clId="{4B5C8372-9C0C-421F-A1FE-A33D5DB5F454}" dt="2022-04-04T16:32:41.566" v="14754" actId="1076"/>
          <ac:spMkLst>
            <pc:docMk/>
            <pc:sldMk cId="2529978426" sldId="295"/>
            <ac:spMk id="2" creationId="{348A2A04-5026-4B45-919A-3197C944B3F2}"/>
          </ac:spMkLst>
        </pc:spChg>
        <pc:spChg chg="mod">
          <ac:chgData name="Mukherjee, Kunal" userId="0fdc67b5-d60e-40b9-987e-2d0ef7c90e32" providerId="ADAL" clId="{4B5C8372-9C0C-421F-A1FE-A33D5DB5F454}" dt="2022-04-04T17:06:00.709" v="15313" actId="13926"/>
          <ac:spMkLst>
            <pc:docMk/>
            <pc:sldMk cId="2529978426" sldId="295"/>
            <ac:spMk id="3" creationId="{C9679FDF-1F80-4CE4-8614-F35514D6C397}"/>
          </ac:spMkLst>
        </pc:spChg>
      </pc:sldChg>
      <pc:sldChg chg="addSp delSp modSp new mod ord setBg">
        <pc:chgData name="Mukherjee, Kunal" userId="0fdc67b5-d60e-40b9-987e-2d0ef7c90e32" providerId="ADAL" clId="{4B5C8372-9C0C-421F-A1FE-A33D5DB5F454}" dt="2022-04-04T18:00:21.139" v="17004"/>
        <pc:sldMkLst>
          <pc:docMk/>
          <pc:sldMk cId="1477927138" sldId="296"/>
        </pc:sldMkLst>
        <pc:spChg chg="add del mod">
          <ac:chgData name="Mukherjee, Kunal" userId="0fdc67b5-d60e-40b9-987e-2d0ef7c90e32" providerId="ADAL" clId="{4B5C8372-9C0C-421F-A1FE-A33D5DB5F454}" dt="2022-04-04T17:47:35.382" v="16566" actId="27636"/>
          <ac:spMkLst>
            <pc:docMk/>
            <pc:sldMk cId="1477927138" sldId="296"/>
            <ac:spMk id="2" creationId="{2A152B09-04AE-4E43-9CEB-51D0415A9CBE}"/>
          </ac:spMkLst>
        </pc:spChg>
        <pc:spChg chg="del mod">
          <ac:chgData name="Mukherjee, Kunal" userId="0fdc67b5-d60e-40b9-987e-2d0ef7c90e32" providerId="ADAL" clId="{4B5C8372-9C0C-421F-A1FE-A33D5DB5F454}" dt="2022-04-04T17:07:23.151" v="15381" actId="478"/>
          <ac:spMkLst>
            <pc:docMk/>
            <pc:sldMk cId="1477927138" sldId="296"/>
            <ac:spMk id="3" creationId="{35EB89E5-F07A-4253-B895-964E9D7CFE79}"/>
          </ac:spMkLst>
        </pc:spChg>
        <pc:spChg chg="add del">
          <ac:chgData name="Mukherjee, Kunal" userId="0fdc67b5-d60e-40b9-987e-2d0ef7c90e32" providerId="ADAL" clId="{4B5C8372-9C0C-421F-A1FE-A33D5DB5F454}" dt="2022-04-04T17:07:12.455" v="15371"/>
          <ac:spMkLst>
            <pc:docMk/>
            <pc:sldMk cId="1477927138" sldId="296"/>
            <ac:spMk id="4" creationId="{CE7068FB-8A28-4EA7-9E76-1FBEFA6186DB}"/>
          </ac:spMkLst>
        </pc:spChg>
        <pc:spChg chg="add del">
          <ac:chgData name="Mukherjee, Kunal" userId="0fdc67b5-d60e-40b9-987e-2d0ef7c90e32" providerId="ADAL" clId="{4B5C8372-9C0C-421F-A1FE-A33D5DB5F454}" dt="2022-04-04T17:07:26.750" v="15383" actId="478"/>
          <ac:spMkLst>
            <pc:docMk/>
            <pc:sldMk cId="1477927138" sldId="296"/>
            <ac:spMk id="5" creationId="{3361B120-EC1B-4922-AC1C-2A4F2178CA50}"/>
          </ac:spMkLst>
        </pc:spChg>
        <pc:spChg chg="add del">
          <ac:chgData name="Mukherjee, Kunal" userId="0fdc67b5-d60e-40b9-987e-2d0ef7c90e32" providerId="ADAL" clId="{4B5C8372-9C0C-421F-A1FE-A33D5DB5F454}" dt="2022-04-04T17:07:33.390" v="15385" actId="478"/>
          <ac:spMkLst>
            <pc:docMk/>
            <pc:sldMk cId="1477927138" sldId="296"/>
            <ac:spMk id="6" creationId="{C640288C-148F-416E-BB61-6F22EC6B69D1}"/>
          </ac:spMkLst>
        </pc:spChg>
        <pc:spChg chg="add mod">
          <ac:chgData name="Mukherjee, Kunal" userId="0fdc67b5-d60e-40b9-987e-2d0ef7c90e32" providerId="ADAL" clId="{4B5C8372-9C0C-421F-A1FE-A33D5DB5F454}" dt="2022-04-04T17:34:40.082" v="16052" actId="20577"/>
          <ac:spMkLst>
            <pc:docMk/>
            <pc:sldMk cId="1477927138" sldId="296"/>
            <ac:spMk id="9" creationId="{9D11E4D5-4A2B-4F83-8CB2-14B9B7E1F4A7}"/>
          </ac:spMkLst>
        </pc:spChg>
        <pc:spChg chg="add">
          <ac:chgData name="Mukherjee, Kunal" userId="0fdc67b5-d60e-40b9-987e-2d0ef7c90e32" providerId="ADAL" clId="{4B5C8372-9C0C-421F-A1FE-A33D5DB5F454}" dt="2022-04-04T17:08:58.922" v="15432" actId="26606"/>
          <ac:spMkLst>
            <pc:docMk/>
            <pc:sldMk cId="1477927138" sldId="296"/>
            <ac:spMk id="14" creationId="{2B97F24A-32CE-4C1C-A50D-3016B394DCFB}"/>
          </ac:spMkLst>
        </pc:spChg>
        <pc:spChg chg="add">
          <ac:chgData name="Mukherjee, Kunal" userId="0fdc67b5-d60e-40b9-987e-2d0ef7c90e32" providerId="ADAL" clId="{4B5C8372-9C0C-421F-A1FE-A33D5DB5F454}" dt="2022-04-04T17:08:58.922" v="15432" actId="26606"/>
          <ac:spMkLst>
            <pc:docMk/>
            <pc:sldMk cId="1477927138" sldId="296"/>
            <ac:spMk id="16" creationId="{CD8B4F24-440B-49E9-B85D-733523DC064B}"/>
          </ac:spMkLst>
        </pc:spChg>
        <pc:picChg chg="add mod ord">
          <ac:chgData name="Mukherjee, Kunal" userId="0fdc67b5-d60e-40b9-987e-2d0ef7c90e32" providerId="ADAL" clId="{4B5C8372-9C0C-421F-A1FE-A33D5DB5F454}" dt="2022-04-04T17:12:26.702" v="15826" actId="1076"/>
          <ac:picMkLst>
            <pc:docMk/>
            <pc:sldMk cId="1477927138" sldId="296"/>
            <ac:picMk id="8" creationId="{76AADE1F-6351-4DBC-B75E-1CFF8A34ED75}"/>
          </ac:picMkLst>
        </pc:picChg>
      </pc:sldChg>
      <pc:sldChg chg="addSp delSp modSp new del mod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323679001" sldId="297"/>
        </pc:sldMkLst>
        <pc:spChg chg="mod">
          <ac:chgData name="Mukherjee, Kunal" userId="0fdc67b5-d60e-40b9-987e-2d0ef7c90e32" providerId="ADAL" clId="{4B5C8372-9C0C-421F-A1FE-A33D5DB5F454}" dt="2022-04-04T17:33:22.401" v="16026" actId="1076"/>
          <ac:spMkLst>
            <pc:docMk/>
            <pc:sldMk cId="323679001" sldId="297"/>
            <ac:spMk id="2" creationId="{1BB6D732-E85F-457E-BEF1-14FEA07E2B5A}"/>
          </ac:spMkLst>
        </pc:spChg>
        <pc:spChg chg="del">
          <ac:chgData name="Mukherjee, Kunal" userId="0fdc67b5-d60e-40b9-987e-2d0ef7c90e32" providerId="ADAL" clId="{4B5C8372-9C0C-421F-A1FE-A33D5DB5F454}" dt="2022-04-04T17:27:44.878" v="15889" actId="478"/>
          <ac:spMkLst>
            <pc:docMk/>
            <pc:sldMk cId="323679001" sldId="297"/>
            <ac:spMk id="3" creationId="{6E8BF726-7E3D-4F7E-B29D-E981CF05687D}"/>
          </ac:spMkLst>
        </pc:spChg>
        <pc:picChg chg="add mod">
          <ac:chgData name="Mukherjee, Kunal" userId="0fdc67b5-d60e-40b9-987e-2d0ef7c90e32" providerId="ADAL" clId="{4B5C8372-9C0C-421F-A1FE-A33D5DB5F454}" dt="2022-04-04T17:27:55.896" v="15892" actId="1076"/>
          <ac:picMkLst>
            <pc:docMk/>
            <pc:sldMk cId="323679001" sldId="297"/>
            <ac:picMk id="5" creationId="{621D9BF4-FA50-4EE2-B17E-4D8A07B85286}"/>
          </ac:picMkLst>
        </pc:picChg>
      </pc:sldChg>
      <pc:sldChg chg="modSp add mod">
        <pc:chgData name="Mukherjee, Kunal" userId="0fdc67b5-d60e-40b9-987e-2d0ef7c90e32" providerId="ADAL" clId="{4B5C8372-9C0C-421F-A1FE-A33D5DB5F454}" dt="2022-04-04T18:01:46.379" v="17021" actId="27636"/>
        <pc:sldMkLst>
          <pc:docMk/>
          <pc:sldMk cId="1280769815" sldId="297"/>
        </pc:sldMkLst>
        <pc:spChg chg="mod">
          <ac:chgData name="Mukherjee, Kunal" userId="0fdc67b5-d60e-40b9-987e-2d0ef7c90e32" providerId="ADAL" clId="{4B5C8372-9C0C-421F-A1FE-A33D5DB5F454}" dt="2022-04-04T18:01:46.379" v="17021" actId="27636"/>
          <ac:spMkLst>
            <pc:docMk/>
            <pc:sldMk cId="1280769815" sldId="297"/>
            <ac:spMk id="2" creationId="{1BB6D732-E85F-457E-BEF1-14FEA07E2B5A}"/>
          </ac:spMkLst>
        </pc:spChg>
      </pc:sldChg>
      <pc:sldChg chg="addSp delSp modSp new del mod setBg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80166056" sldId="298"/>
        </pc:sldMkLst>
        <pc:spChg chg="del">
          <ac:chgData name="Mukherjee, Kunal" userId="0fdc67b5-d60e-40b9-987e-2d0ef7c90e32" providerId="ADAL" clId="{4B5C8372-9C0C-421F-A1FE-A33D5DB5F454}" dt="2022-04-04T17:31:33.104" v="15896" actId="478"/>
          <ac:spMkLst>
            <pc:docMk/>
            <pc:sldMk cId="80166056" sldId="298"/>
            <ac:spMk id="2" creationId="{7E591368-F479-4D20-AB9F-B0E6C7DE5525}"/>
          </ac:spMkLst>
        </pc:spChg>
        <pc:spChg chg="mod">
          <ac:chgData name="Mukherjee, Kunal" userId="0fdc67b5-d60e-40b9-987e-2d0ef7c90e32" providerId="ADAL" clId="{4B5C8372-9C0C-421F-A1FE-A33D5DB5F454}" dt="2022-04-04T17:32:35.415" v="16003" actId="26606"/>
          <ac:spMkLst>
            <pc:docMk/>
            <pc:sldMk cId="80166056" sldId="298"/>
            <ac:spMk id="3" creationId="{3E066BBF-68B0-4102-A67D-3F9347EEA96F}"/>
          </ac:spMkLst>
        </pc:spChg>
        <pc:spChg chg="add del">
          <ac:chgData name="Mukherjee, Kunal" userId="0fdc67b5-d60e-40b9-987e-2d0ef7c90e32" providerId="ADAL" clId="{4B5C8372-9C0C-421F-A1FE-A33D5DB5F454}" dt="2022-04-04T17:32:35.415" v="16003" actId="26606"/>
          <ac:spMkLst>
            <pc:docMk/>
            <pc:sldMk cId="80166056" sldId="298"/>
            <ac:spMk id="10" creationId="{1A95671B-3CC6-4792-9114-B74FAEA224E6}"/>
          </ac:spMkLst>
        </pc:spChg>
        <pc:picChg chg="add mod">
          <ac:chgData name="Mukherjee, Kunal" userId="0fdc67b5-d60e-40b9-987e-2d0ef7c90e32" providerId="ADAL" clId="{4B5C8372-9C0C-421F-A1FE-A33D5DB5F454}" dt="2022-04-04T17:32:35.415" v="16003" actId="26606"/>
          <ac:picMkLst>
            <pc:docMk/>
            <pc:sldMk cId="80166056" sldId="298"/>
            <ac:picMk id="5" creationId="{72A18066-B248-4BC7-97DB-29FCB01D0C22}"/>
          </ac:picMkLst>
        </pc:picChg>
      </pc:sldChg>
      <pc:sldChg chg="modSp add mod">
        <pc:chgData name="Mukherjee, Kunal" userId="0fdc67b5-d60e-40b9-987e-2d0ef7c90e32" providerId="ADAL" clId="{4B5C8372-9C0C-421F-A1FE-A33D5DB5F454}" dt="2022-04-04T18:02:29.764" v="17038" actId="20577"/>
        <pc:sldMkLst>
          <pc:docMk/>
          <pc:sldMk cId="2227702519" sldId="298"/>
        </pc:sldMkLst>
        <pc:spChg chg="mod">
          <ac:chgData name="Mukherjee, Kunal" userId="0fdc67b5-d60e-40b9-987e-2d0ef7c90e32" providerId="ADAL" clId="{4B5C8372-9C0C-421F-A1FE-A33D5DB5F454}" dt="2022-04-04T18:02:29.764" v="17038" actId="20577"/>
          <ac:spMkLst>
            <pc:docMk/>
            <pc:sldMk cId="2227702519" sldId="298"/>
            <ac:spMk id="3" creationId="{3E066BBF-68B0-4102-A67D-3F9347EEA96F}"/>
          </ac:spMkLst>
        </pc:spChg>
        <pc:picChg chg="mod">
          <ac:chgData name="Mukherjee, Kunal" userId="0fdc67b5-d60e-40b9-987e-2d0ef7c90e32" providerId="ADAL" clId="{4B5C8372-9C0C-421F-A1FE-A33D5DB5F454}" dt="2022-04-04T18:02:11.670" v="17026" actId="1076"/>
          <ac:picMkLst>
            <pc:docMk/>
            <pc:sldMk cId="2227702519" sldId="298"/>
            <ac:picMk id="5" creationId="{72A18066-B248-4BC7-97DB-29FCB01D0C22}"/>
          </ac:picMkLst>
        </pc:picChg>
      </pc:sldChg>
      <pc:sldChg chg="add">
        <pc:chgData name="Mukherjee, Kunal" userId="0fdc67b5-d60e-40b9-987e-2d0ef7c90e32" providerId="ADAL" clId="{4B5C8372-9C0C-421F-A1FE-A33D5DB5F454}" dt="2022-04-04T18:00:42.522" v="17006"/>
        <pc:sldMkLst>
          <pc:docMk/>
          <pc:sldMk cId="164070897" sldId="299"/>
        </pc:sldMkLst>
      </pc:sldChg>
      <pc:sldChg chg="addSp delSp modSp new del mod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3249757288" sldId="299"/>
        </pc:sldMkLst>
        <pc:spChg chg="mod">
          <ac:chgData name="Mukherjee, Kunal" userId="0fdc67b5-d60e-40b9-987e-2d0ef7c90e32" providerId="ADAL" clId="{4B5C8372-9C0C-421F-A1FE-A33D5DB5F454}" dt="2022-04-04T17:39:30.724" v="16077" actId="1076"/>
          <ac:spMkLst>
            <pc:docMk/>
            <pc:sldMk cId="3249757288" sldId="299"/>
            <ac:spMk id="2" creationId="{76A8200C-8D12-405B-AEE0-BAF550D4B990}"/>
          </ac:spMkLst>
        </pc:spChg>
        <pc:spChg chg="del">
          <ac:chgData name="Mukherjee, Kunal" userId="0fdc67b5-d60e-40b9-987e-2d0ef7c90e32" providerId="ADAL" clId="{4B5C8372-9C0C-421F-A1FE-A33D5DB5F454}" dt="2022-04-04T17:39:18.869" v="16073" actId="478"/>
          <ac:spMkLst>
            <pc:docMk/>
            <pc:sldMk cId="3249757288" sldId="299"/>
            <ac:spMk id="3" creationId="{BEE5368E-EF63-4187-A99D-92706961B374}"/>
          </ac:spMkLst>
        </pc:spChg>
        <pc:picChg chg="add del mod">
          <ac:chgData name="Mukherjee, Kunal" userId="0fdc67b5-d60e-40b9-987e-2d0ef7c90e32" providerId="ADAL" clId="{4B5C8372-9C0C-421F-A1FE-A33D5DB5F454}" dt="2022-04-04T17:42:00.050" v="16079" actId="478"/>
          <ac:picMkLst>
            <pc:docMk/>
            <pc:sldMk cId="3249757288" sldId="299"/>
            <ac:picMk id="5" creationId="{7E68DAC7-08FE-4F7B-9B01-1A4DE53CBF6F}"/>
          </ac:picMkLst>
        </pc:picChg>
        <pc:picChg chg="add">
          <ac:chgData name="Mukherjee, Kunal" userId="0fdc67b5-d60e-40b9-987e-2d0ef7c90e32" providerId="ADAL" clId="{4B5C8372-9C0C-421F-A1FE-A33D5DB5F454}" dt="2022-04-04T17:42:00.504" v="16080" actId="22"/>
          <ac:picMkLst>
            <pc:docMk/>
            <pc:sldMk cId="3249757288" sldId="299"/>
            <ac:picMk id="7" creationId="{0517271F-5F25-4E39-8889-D7111CC3F87C}"/>
          </ac:picMkLst>
        </pc:picChg>
      </pc:sldChg>
      <pc:sldChg chg="modSp add mod">
        <pc:chgData name="Mukherjee, Kunal" userId="0fdc67b5-d60e-40b9-987e-2d0ef7c90e32" providerId="ADAL" clId="{4B5C8372-9C0C-421F-A1FE-A33D5DB5F454}" dt="2022-04-04T18:04:03.166" v="17068" actId="20577"/>
        <pc:sldMkLst>
          <pc:docMk/>
          <pc:sldMk cId="622524656" sldId="300"/>
        </pc:sldMkLst>
        <pc:spChg chg="mod">
          <ac:chgData name="Mukherjee, Kunal" userId="0fdc67b5-d60e-40b9-987e-2d0ef7c90e32" providerId="ADAL" clId="{4B5C8372-9C0C-421F-A1FE-A33D5DB5F454}" dt="2022-04-04T18:01:17.966" v="17011" actId="1076"/>
          <ac:spMkLst>
            <pc:docMk/>
            <pc:sldMk cId="622524656" sldId="300"/>
            <ac:spMk id="2" creationId="{15EA10E9-7596-4186-8E6C-816862C1A827}"/>
          </ac:spMkLst>
        </pc:spChg>
        <pc:spChg chg="mod">
          <ac:chgData name="Mukherjee, Kunal" userId="0fdc67b5-d60e-40b9-987e-2d0ef7c90e32" providerId="ADAL" clId="{4B5C8372-9C0C-421F-A1FE-A33D5DB5F454}" dt="2022-04-04T18:04:03.166" v="17068" actId="20577"/>
          <ac:spMkLst>
            <pc:docMk/>
            <pc:sldMk cId="622524656" sldId="300"/>
            <ac:spMk id="3" creationId="{5B866A51-4EF6-4695-A03B-ECC6F97311D3}"/>
          </ac:spMkLst>
        </pc:spChg>
      </pc:sldChg>
      <pc:sldChg chg="modSp new del mod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983134763" sldId="300"/>
        </pc:sldMkLst>
        <pc:spChg chg="mod">
          <ac:chgData name="Mukherjee, Kunal" userId="0fdc67b5-d60e-40b9-987e-2d0ef7c90e32" providerId="ADAL" clId="{4B5C8372-9C0C-421F-A1FE-A33D5DB5F454}" dt="2022-04-04T17:43:32.942" v="16153" actId="14100"/>
          <ac:spMkLst>
            <pc:docMk/>
            <pc:sldMk cId="983134763" sldId="300"/>
            <ac:spMk id="2" creationId="{15EA10E9-7596-4186-8E6C-816862C1A827}"/>
          </ac:spMkLst>
        </pc:spChg>
        <pc:spChg chg="mod">
          <ac:chgData name="Mukherjee, Kunal" userId="0fdc67b5-d60e-40b9-987e-2d0ef7c90e32" providerId="ADAL" clId="{4B5C8372-9C0C-421F-A1FE-A33D5DB5F454}" dt="2022-04-04T17:47:14.077" v="16557" actId="113"/>
          <ac:spMkLst>
            <pc:docMk/>
            <pc:sldMk cId="983134763" sldId="300"/>
            <ac:spMk id="3" creationId="{5B866A51-4EF6-4695-A03B-ECC6F97311D3}"/>
          </ac:spMkLst>
        </pc:spChg>
      </pc:sldChg>
      <pc:sldChg chg="addSp delSp modSp new del mod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3210768590" sldId="301"/>
        </pc:sldMkLst>
        <pc:spChg chg="mod">
          <ac:chgData name="Mukherjee, Kunal" userId="0fdc67b5-d60e-40b9-987e-2d0ef7c90e32" providerId="ADAL" clId="{4B5C8372-9C0C-421F-A1FE-A33D5DB5F454}" dt="2022-04-04T17:52:44.476" v="16927" actId="403"/>
          <ac:spMkLst>
            <pc:docMk/>
            <pc:sldMk cId="3210768590" sldId="301"/>
            <ac:spMk id="2" creationId="{90F2E0F9-C5E4-44AE-A196-10774BB7BC55}"/>
          </ac:spMkLst>
        </pc:spChg>
        <pc:spChg chg="del">
          <ac:chgData name="Mukherjee, Kunal" userId="0fdc67b5-d60e-40b9-987e-2d0ef7c90e32" providerId="ADAL" clId="{4B5C8372-9C0C-421F-A1FE-A33D5DB5F454}" dt="2022-04-04T17:48:49.009" v="16652" actId="478"/>
          <ac:spMkLst>
            <pc:docMk/>
            <pc:sldMk cId="3210768590" sldId="301"/>
            <ac:spMk id="3" creationId="{0A24B096-0BE7-4CA7-9D59-177D0FE7796E}"/>
          </ac:spMkLst>
        </pc:spChg>
        <pc:spChg chg="add">
          <ac:chgData name="Mukherjee, Kunal" userId="0fdc67b5-d60e-40b9-987e-2d0ef7c90e32" providerId="ADAL" clId="{4B5C8372-9C0C-421F-A1FE-A33D5DB5F454}" dt="2022-04-04T17:48:50.934" v="16653"/>
          <ac:spMkLst>
            <pc:docMk/>
            <pc:sldMk cId="3210768590" sldId="301"/>
            <ac:spMk id="4" creationId="{ED28B752-0A1E-416B-AC9D-7B6C892F9616}"/>
          </ac:spMkLst>
        </pc:spChg>
        <pc:spChg chg="add mod">
          <ac:chgData name="Mukherjee, Kunal" userId="0fdc67b5-d60e-40b9-987e-2d0ef7c90e32" providerId="ADAL" clId="{4B5C8372-9C0C-421F-A1FE-A33D5DB5F454}" dt="2022-04-04T17:51:42.907" v="16912" actId="13926"/>
          <ac:spMkLst>
            <pc:docMk/>
            <pc:sldMk cId="3210768590" sldId="301"/>
            <ac:spMk id="7" creationId="{32795CA5-32C1-40CB-BEAE-0C560B616AC7}"/>
          </ac:spMkLst>
        </pc:spChg>
        <pc:picChg chg="add mod">
          <ac:chgData name="Mukherjee, Kunal" userId="0fdc67b5-d60e-40b9-987e-2d0ef7c90e32" providerId="ADAL" clId="{4B5C8372-9C0C-421F-A1FE-A33D5DB5F454}" dt="2022-04-04T17:51:48.300" v="16913" actId="14100"/>
          <ac:picMkLst>
            <pc:docMk/>
            <pc:sldMk cId="3210768590" sldId="301"/>
            <ac:picMk id="6" creationId="{E09E007E-F841-4E2B-8D12-5C86485B14C2}"/>
          </ac:picMkLst>
        </pc:picChg>
      </pc:sldChg>
      <pc:sldChg chg="add">
        <pc:chgData name="Mukherjee, Kunal" userId="0fdc67b5-d60e-40b9-987e-2d0ef7c90e32" providerId="ADAL" clId="{4B5C8372-9C0C-421F-A1FE-A33D5DB5F454}" dt="2022-04-04T18:00:42.522" v="17006"/>
        <pc:sldMkLst>
          <pc:docMk/>
          <pc:sldMk cId="3211486135" sldId="301"/>
        </pc:sldMkLst>
      </pc:sldChg>
      <pc:sldChg chg="modSp add mod">
        <pc:chgData name="Mukherjee, Kunal" userId="0fdc67b5-d60e-40b9-987e-2d0ef7c90e32" providerId="ADAL" clId="{4B5C8372-9C0C-421F-A1FE-A33D5DB5F454}" dt="2022-04-04T18:06:05.879" v="17077" actId="20577"/>
        <pc:sldMkLst>
          <pc:docMk/>
          <pc:sldMk cId="586162332" sldId="302"/>
        </pc:sldMkLst>
        <pc:spChg chg="mod">
          <ac:chgData name="Mukherjee, Kunal" userId="0fdc67b5-d60e-40b9-987e-2d0ef7c90e32" providerId="ADAL" clId="{4B5C8372-9C0C-421F-A1FE-A33D5DB5F454}" dt="2022-04-04T18:06:05.879" v="17077" actId="20577"/>
          <ac:spMkLst>
            <pc:docMk/>
            <pc:sldMk cId="586162332" sldId="302"/>
            <ac:spMk id="2" creationId="{3E323FAF-201F-4405-8E45-5CA0A75B5AB2}"/>
          </ac:spMkLst>
        </pc:spChg>
      </pc:sldChg>
      <pc:sldChg chg="addSp delSp modSp new del mod">
        <pc:chgData name="Mukherjee, Kunal" userId="0fdc67b5-d60e-40b9-987e-2d0ef7c90e32" providerId="ADAL" clId="{4B5C8372-9C0C-421F-A1FE-A33D5DB5F454}" dt="2022-04-04T18:00:33.919" v="17005" actId="2696"/>
        <pc:sldMkLst>
          <pc:docMk/>
          <pc:sldMk cId="1687815458" sldId="302"/>
        </pc:sldMkLst>
        <pc:spChg chg="mod">
          <ac:chgData name="Mukherjee, Kunal" userId="0fdc67b5-d60e-40b9-987e-2d0ef7c90e32" providerId="ADAL" clId="{4B5C8372-9C0C-421F-A1FE-A33D5DB5F454}" dt="2022-04-04T17:58:55.224" v="16944" actId="14100"/>
          <ac:spMkLst>
            <pc:docMk/>
            <pc:sldMk cId="1687815458" sldId="302"/>
            <ac:spMk id="2" creationId="{3E323FAF-201F-4405-8E45-5CA0A75B5AB2}"/>
          </ac:spMkLst>
        </pc:spChg>
        <pc:spChg chg="del">
          <ac:chgData name="Mukherjee, Kunal" userId="0fdc67b5-d60e-40b9-987e-2d0ef7c90e32" providerId="ADAL" clId="{4B5C8372-9C0C-421F-A1FE-A33D5DB5F454}" dt="2022-04-04T17:52:59.144" v="16931" actId="478"/>
          <ac:spMkLst>
            <pc:docMk/>
            <pc:sldMk cId="1687815458" sldId="302"/>
            <ac:spMk id="3" creationId="{54F49345-048E-4067-981F-B5D0CCEEE126}"/>
          </ac:spMkLst>
        </pc:spChg>
        <pc:picChg chg="add mod">
          <ac:chgData name="Mukherjee, Kunal" userId="0fdc67b5-d60e-40b9-987e-2d0ef7c90e32" providerId="ADAL" clId="{4B5C8372-9C0C-421F-A1FE-A33D5DB5F454}" dt="2022-04-04T17:59:19.377" v="16950" actId="14100"/>
          <ac:picMkLst>
            <pc:docMk/>
            <pc:sldMk cId="1687815458" sldId="302"/>
            <ac:picMk id="5" creationId="{DB8A212D-E73F-4578-AAA7-7208E2867355}"/>
          </ac:picMkLst>
        </pc:picChg>
      </pc:sldChg>
    </pc:docChg>
  </pc:docChgLst>
  <pc:docChgLst>
    <pc:chgData name="Mukherjee, Kunal" userId="0fdc67b5-d60e-40b9-987e-2d0ef7c90e32" providerId="ADAL" clId="{92B9EFA6-01C3-4030-AB4A-ACD92AB76AB9}"/>
    <pc:docChg chg="modSld">
      <pc:chgData name="Mukherjee, Kunal" userId="0fdc67b5-d60e-40b9-987e-2d0ef7c90e32" providerId="ADAL" clId="{92B9EFA6-01C3-4030-AB4A-ACD92AB76AB9}" dt="2022-04-12T05:53:48.821" v="1" actId="14100"/>
      <pc:docMkLst>
        <pc:docMk/>
      </pc:docMkLst>
      <pc:sldChg chg="modSp mod">
        <pc:chgData name="Mukherjee, Kunal" userId="0fdc67b5-d60e-40b9-987e-2d0ef7c90e32" providerId="ADAL" clId="{92B9EFA6-01C3-4030-AB4A-ACD92AB76AB9}" dt="2022-04-12T05:53:48.821" v="1" actId="14100"/>
        <pc:sldMkLst>
          <pc:docMk/>
          <pc:sldMk cId="1311573954" sldId="293"/>
        </pc:sldMkLst>
        <pc:spChg chg="mod">
          <ac:chgData name="Mukherjee, Kunal" userId="0fdc67b5-d60e-40b9-987e-2d0ef7c90e32" providerId="ADAL" clId="{92B9EFA6-01C3-4030-AB4A-ACD92AB76AB9}" dt="2022-04-12T05:53:43.024" v="0" actId="14100"/>
          <ac:spMkLst>
            <pc:docMk/>
            <pc:sldMk cId="1311573954" sldId="293"/>
            <ac:spMk id="2" creationId="{EBE99893-913B-4F96-8450-F8C68B1843A6}"/>
          </ac:spMkLst>
        </pc:spChg>
        <pc:spChg chg="mod">
          <ac:chgData name="Mukherjee, Kunal" userId="0fdc67b5-d60e-40b9-987e-2d0ef7c90e32" providerId="ADAL" clId="{92B9EFA6-01C3-4030-AB4A-ACD92AB76AB9}" dt="2022-04-12T05:53:48.821" v="1" actId="14100"/>
          <ac:spMkLst>
            <pc:docMk/>
            <pc:sldMk cId="1311573954" sldId="293"/>
            <ac:spMk id="3" creationId="{70305913-6976-4F59-9B6C-534DFEC986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99A3F-F6AD-42A0-B731-D14552C8A3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294EAC5-341C-4641-865C-AFFCD3782B5D}">
      <dgm:prSet phldrT="[Text]"/>
      <dgm:spPr/>
      <dgm:t>
        <a:bodyPr/>
        <a:lstStyle/>
        <a:p>
          <a:r>
            <a:rPr lang="en-US" dirty="0"/>
            <a:t>Consumer</a:t>
          </a:r>
        </a:p>
      </dgm:t>
    </dgm:pt>
    <dgm:pt modelId="{9BAF54EC-8ADA-4485-AA4A-F6BF300D2DB1}" type="parTrans" cxnId="{CBD8DBE0-A1D2-45EF-9CE8-C4A4FBC98DEB}">
      <dgm:prSet/>
      <dgm:spPr/>
      <dgm:t>
        <a:bodyPr/>
        <a:lstStyle/>
        <a:p>
          <a:endParaRPr lang="en-US"/>
        </a:p>
      </dgm:t>
    </dgm:pt>
    <dgm:pt modelId="{307CA5D7-2E2B-42A5-AB6D-C145061EBEA5}" type="sibTrans" cxnId="{CBD8DBE0-A1D2-45EF-9CE8-C4A4FBC98DEB}">
      <dgm:prSet/>
      <dgm:spPr/>
      <dgm:t>
        <a:bodyPr/>
        <a:lstStyle/>
        <a:p>
          <a:endParaRPr lang="en-US"/>
        </a:p>
      </dgm:t>
    </dgm:pt>
    <dgm:pt modelId="{2F2DF6FB-2B4E-409A-8F5A-CDAC986A7C07}">
      <dgm:prSet phldrT="[Text]"/>
      <dgm:spPr/>
      <dgm:t>
        <a:bodyPr/>
        <a:lstStyle/>
        <a:p>
          <a:r>
            <a:rPr lang="en-US" dirty="0"/>
            <a:t>Complete</a:t>
          </a:r>
        </a:p>
      </dgm:t>
    </dgm:pt>
    <dgm:pt modelId="{FF009CD4-77DC-4EFE-AB44-BABD501392A8}" type="parTrans" cxnId="{A6000A67-61A5-41F3-B16E-452F427B1843}">
      <dgm:prSet/>
      <dgm:spPr/>
      <dgm:t>
        <a:bodyPr/>
        <a:lstStyle/>
        <a:p>
          <a:endParaRPr lang="en-US"/>
        </a:p>
      </dgm:t>
    </dgm:pt>
    <dgm:pt modelId="{FF71B6A6-C470-4C6D-92BE-8EDD6AE5B469}" type="sibTrans" cxnId="{A6000A67-61A5-41F3-B16E-452F427B1843}">
      <dgm:prSet/>
      <dgm:spPr/>
      <dgm:t>
        <a:bodyPr/>
        <a:lstStyle/>
        <a:p>
          <a:endParaRPr lang="en-US"/>
        </a:p>
      </dgm:t>
    </dgm:pt>
    <dgm:pt modelId="{1B1C13B7-3DB9-415C-AF52-003B0F032E2F}">
      <dgm:prSet phldrT="[Text]"/>
      <dgm:spPr/>
      <dgm:t>
        <a:bodyPr/>
        <a:lstStyle/>
        <a:p>
          <a:r>
            <a:rPr lang="en-US" dirty="0"/>
            <a:t>Dead letter</a:t>
          </a:r>
        </a:p>
      </dgm:t>
    </dgm:pt>
    <dgm:pt modelId="{743BBB0D-1302-4EBE-9E1D-A8E5D5C2E629}" type="parTrans" cxnId="{F76CB569-1F4D-44D7-A464-42CEA20010F9}">
      <dgm:prSet/>
      <dgm:spPr/>
      <dgm:t>
        <a:bodyPr/>
        <a:lstStyle/>
        <a:p>
          <a:endParaRPr lang="en-US"/>
        </a:p>
      </dgm:t>
    </dgm:pt>
    <dgm:pt modelId="{0D19092A-FE34-45A7-AA81-BE1AD2846034}" type="sibTrans" cxnId="{F76CB569-1F4D-44D7-A464-42CEA20010F9}">
      <dgm:prSet/>
      <dgm:spPr/>
      <dgm:t>
        <a:bodyPr/>
        <a:lstStyle/>
        <a:p>
          <a:endParaRPr lang="en-US"/>
        </a:p>
      </dgm:t>
    </dgm:pt>
    <dgm:pt modelId="{EFF6B25B-50D5-483E-82BD-133E4551B02A}">
      <dgm:prSet phldrT="[Text]"/>
      <dgm:spPr/>
      <dgm:t>
        <a:bodyPr/>
        <a:lstStyle/>
        <a:p>
          <a:r>
            <a:rPr lang="en-US" dirty="0"/>
            <a:t>Abandon</a:t>
          </a:r>
        </a:p>
      </dgm:t>
    </dgm:pt>
    <dgm:pt modelId="{C8100DF7-742F-4816-B02E-336538857CC5}" type="parTrans" cxnId="{77DA75F8-D43A-4D3E-A628-CE22B01DFF4E}">
      <dgm:prSet/>
      <dgm:spPr/>
      <dgm:t>
        <a:bodyPr/>
        <a:lstStyle/>
        <a:p>
          <a:endParaRPr lang="en-US"/>
        </a:p>
      </dgm:t>
    </dgm:pt>
    <dgm:pt modelId="{358CD3F8-16D2-4E67-B06B-9E445F0FC04B}" type="sibTrans" cxnId="{77DA75F8-D43A-4D3E-A628-CE22B01DFF4E}">
      <dgm:prSet/>
      <dgm:spPr/>
      <dgm:t>
        <a:bodyPr/>
        <a:lstStyle/>
        <a:p>
          <a:endParaRPr lang="en-US"/>
        </a:p>
      </dgm:t>
    </dgm:pt>
    <dgm:pt modelId="{B7499C77-9AD6-488E-BABB-53C3A3EEAFAB}">
      <dgm:prSet phldrT="[Text]"/>
      <dgm:spPr/>
      <dgm:t>
        <a:bodyPr/>
        <a:lstStyle/>
        <a:p>
          <a:r>
            <a:rPr lang="en-US" dirty="0"/>
            <a:t>Defer</a:t>
          </a:r>
        </a:p>
      </dgm:t>
    </dgm:pt>
    <dgm:pt modelId="{0845C787-4DDF-465C-96CC-6CAF43BDE5EA}" type="parTrans" cxnId="{42A3F220-6AA3-4694-9663-57EC34E77839}">
      <dgm:prSet/>
      <dgm:spPr/>
      <dgm:t>
        <a:bodyPr/>
        <a:lstStyle/>
        <a:p>
          <a:endParaRPr lang="en-US"/>
        </a:p>
      </dgm:t>
    </dgm:pt>
    <dgm:pt modelId="{5723BBEF-4D2F-4550-BE12-C0E5CA5FACE0}" type="sibTrans" cxnId="{42A3F220-6AA3-4694-9663-57EC34E77839}">
      <dgm:prSet/>
      <dgm:spPr/>
      <dgm:t>
        <a:bodyPr/>
        <a:lstStyle/>
        <a:p>
          <a:endParaRPr lang="en-US"/>
        </a:p>
      </dgm:t>
    </dgm:pt>
    <dgm:pt modelId="{054F86E7-423E-436D-BE3D-97AFBF1DEA3C}" type="pres">
      <dgm:prSet presAssocID="{D3B99A3F-F6AD-42A0-B731-D14552C8A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43D149-547A-4181-9ADC-4CF24AD5E769}" type="pres">
      <dgm:prSet presAssocID="{C294EAC5-341C-4641-865C-AFFCD3782B5D}" presName="hierRoot1" presStyleCnt="0">
        <dgm:presLayoutVars>
          <dgm:hierBranch val="init"/>
        </dgm:presLayoutVars>
      </dgm:prSet>
      <dgm:spPr/>
    </dgm:pt>
    <dgm:pt modelId="{FF126220-64DC-4CC9-ACF9-7AA7938B67A7}" type="pres">
      <dgm:prSet presAssocID="{C294EAC5-341C-4641-865C-AFFCD3782B5D}" presName="rootComposite1" presStyleCnt="0"/>
      <dgm:spPr/>
    </dgm:pt>
    <dgm:pt modelId="{75D3C03E-D63C-463E-94E9-90225388D793}" type="pres">
      <dgm:prSet presAssocID="{C294EAC5-341C-4641-865C-AFFCD3782B5D}" presName="rootText1" presStyleLbl="node0" presStyleIdx="0" presStyleCnt="1">
        <dgm:presLayoutVars>
          <dgm:chPref val="3"/>
        </dgm:presLayoutVars>
      </dgm:prSet>
      <dgm:spPr/>
    </dgm:pt>
    <dgm:pt modelId="{F68CE1CD-8304-4082-893E-3A7C56526F58}" type="pres">
      <dgm:prSet presAssocID="{C294EAC5-341C-4641-865C-AFFCD3782B5D}" presName="rootConnector1" presStyleLbl="node1" presStyleIdx="0" presStyleCnt="0"/>
      <dgm:spPr/>
    </dgm:pt>
    <dgm:pt modelId="{5D55EA88-4BD5-4CE2-92B7-6DEF637BD053}" type="pres">
      <dgm:prSet presAssocID="{C294EAC5-341C-4641-865C-AFFCD3782B5D}" presName="hierChild2" presStyleCnt="0"/>
      <dgm:spPr/>
    </dgm:pt>
    <dgm:pt modelId="{B874C77C-B798-4CC0-99F8-D48FB3A92DF6}" type="pres">
      <dgm:prSet presAssocID="{FF009CD4-77DC-4EFE-AB44-BABD501392A8}" presName="Name37" presStyleLbl="parChTrans1D2" presStyleIdx="0" presStyleCnt="4"/>
      <dgm:spPr/>
    </dgm:pt>
    <dgm:pt modelId="{485DA711-A117-475E-9879-941870093A7C}" type="pres">
      <dgm:prSet presAssocID="{2F2DF6FB-2B4E-409A-8F5A-CDAC986A7C07}" presName="hierRoot2" presStyleCnt="0">
        <dgm:presLayoutVars>
          <dgm:hierBranch val="init"/>
        </dgm:presLayoutVars>
      </dgm:prSet>
      <dgm:spPr/>
    </dgm:pt>
    <dgm:pt modelId="{6081BACD-300C-4936-80F6-BBB8A7C39BB6}" type="pres">
      <dgm:prSet presAssocID="{2F2DF6FB-2B4E-409A-8F5A-CDAC986A7C07}" presName="rootComposite" presStyleCnt="0"/>
      <dgm:spPr/>
    </dgm:pt>
    <dgm:pt modelId="{22E2F5AF-37C3-4CA6-93FF-2177CAC59A8A}" type="pres">
      <dgm:prSet presAssocID="{2F2DF6FB-2B4E-409A-8F5A-CDAC986A7C07}" presName="rootText" presStyleLbl="node2" presStyleIdx="0" presStyleCnt="4">
        <dgm:presLayoutVars>
          <dgm:chPref val="3"/>
        </dgm:presLayoutVars>
      </dgm:prSet>
      <dgm:spPr/>
    </dgm:pt>
    <dgm:pt modelId="{8FB2FEFD-B8C0-474F-B373-A8A7E3D5F5C4}" type="pres">
      <dgm:prSet presAssocID="{2F2DF6FB-2B4E-409A-8F5A-CDAC986A7C07}" presName="rootConnector" presStyleLbl="node2" presStyleIdx="0" presStyleCnt="4"/>
      <dgm:spPr/>
    </dgm:pt>
    <dgm:pt modelId="{8638B625-C939-4BA5-A7D9-CD63E03B0268}" type="pres">
      <dgm:prSet presAssocID="{2F2DF6FB-2B4E-409A-8F5A-CDAC986A7C07}" presName="hierChild4" presStyleCnt="0"/>
      <dgm:spPr/>
    </dgm:pt>
    <dgm:pt modelId="{08ADBA68-68DA-42EA-8D67-DC6A168982A9}" type="pres">
      <dgm:prSet presAssocID="{2F2DF6FB-2B4E-409A-8F5A-CDAC986A7C07}" presName="hierChild5" presStyleCnt="0"/>
      <dgm:spPr/>
    </dgm:pt>
    <dgm:pt modelId="{EA0F7BE1-2C3D-4FCB-BC69-98C19CE4D1F4}" type="pres">
      <dgm:prSet presAssocID="{743BBB0D-1302-4EBE-9E1D-A8E5D5C2E629}" presName="Name37" presStyleLbl="parChTrans1D2" presStyleIdx="1" presStyleCnt="4"/>
      <dgm:spPr/>
    </dgm:pt>
    <dgm:pt modelId="{22F66741-7A21-45CA-8A20-CA6DE8BA19AA}" type="pres">
      <dgm:prSet presAssocID="{1B1C13B7-3DB9-415C-AF52-003B0F032E2F}" presName="hierRoot2" presStyleCnt="0">
        <dgm:presLayoutVars>
          <dgm:hierBranch val="init"/>
        </dgm:presLayoutVars>
      </dgm:prSet>
      <dgm:spPr/>
    </dgm:pt>
    <dgm:pt modelId="{A6DA5607-4549-4E56-BF9C-EF5B4808B262}" type="pres">
      <dgm:prSet presAssocID="{1B1C13B7-3DB9-415C-AF52-003B0F032E2F}" presName="rootComposite" presStyleCnt="0"/>
      <dgm:spPr/>
    </dgm:pt>
    <dgm:pt modelId="{C08E48E6-05F0-449A-BFD7-50D9C784BE7E}" type="pres">
      <dgm:prSet presAssocID="{1B1C13B7-3DB9-415C-AF52-003B0F032E2F}" presName="rootText" presStyleLbl="node2" presStyleIdx="1" presStyleCnt="4" custLinFactNeighborX="15587" custLinFactNeighborY="-308">
        <dgm:presLayoutVars>
          <dgm:chPref val="3"/>
        </dgm:presLayoutVars>
      </dgm:prSet>
      <dgm:spPr/>
    </dgm:pt>
    <dgm:pt modelId="{55D24EE2-3DE5-419C-B34C-121D962777C4}" type="pres">
      <dgm:prSet presAssocID="{1B1C13B7-3DB9-415C-AF52-003B0F032E2F}" presName="rootConnector" presStyleLbl="node2" presStyleIdx="1" presStyleCnt="4"/>
      <dgm:spPr/>
    </dgm:pt>
    <dgm:pt modelId="{183A6AFD-E057-4F1A-B9F5-6ADB71AF2446}" type="pres">
      <dgm:prSet presAssocID="{1B1C13B7-3DB9-415C-AF52-003B0F032E2F}" presName="hierChild4" presStyleCnt="0"/>
      <dgm:spPr/>
    </dgm:pt>
    <dgm:pt modelId="{9A74DC99-D9E4-463A-BBAB-52D5AAB53E06}" type="pres">
      <dgm:prSet presAssocID="{1B1C13B7-3DB9-415C-AF52-003B0F032E2F}" presName="hierChild5" presStyleCnt="0"/>
      <dgm:spPr/>
    </dgm:pt>
    <dgm:pt modelId="{E3D21E80-92A1-4D9A-94CC-CD6CDF53172E}" type="pres">
      <dgm:prSet presAssocID="{C8100DF7-742F-4816-B02E-336538857CC5}" presName="Name37" presStyleLbl="parChTrans1D2" presStyleIdx="2" presStyleCnt="4"/>
      <dgm:spPr/>
    </dgm:pt>
    <dgm:pt modelId="{39EA10E9-44F0-4FCF-8B77-4042F747CCDE}" type="pres">
      <dgm:prSet presAssocID="{EFF6B25B-50D5-483E-82BD-133E4551B02A}" presName="hierRoot2" presStyleCnt="0">
        <dgm:presLayoutVars>
          <dgm:hierBranch val="init"/>
        </dgm:presLayoutVars>
      </dgm:prSet>
      <dgm:spPr/>
    </dgm:pt>
    <dgm:pt modelId="{E072959D-43B1-4B12-9532-6FA89CC1E608}" type="pres">
      <dgm:prSet presAssocID="{EFF6B25B-50D5-483E-82BD-133E4551B02A}" presName="rootComposite" presStyleCnt="0"/>
      <dgm:spPr/>
    </dgm:pt>
    <dgm:pt modelId="{A17A10B1-075C-4763-A6FA-02A4220EF625}" type="pres">
      <dgm:prSet presAssocID="{EFF6B25B-50D5-483E-82BD-133E4551B02A}" presName="rootText" presStyleLbl="node2" presStyleIdx="2" presStyleCnt="4" custLinFactNeighborX="56015" custLinFactNeighborY="-308">
        <dgm:presLayoutVars>
          <dgm:chPref val="3"/>
        </dgm:presLayoutVars>
      </dgm:prSet>
      <dgm:spPr/>
    </dgm:pt>
    <dgm:pt modelId="{2C74214A-8AEB-434F-9B7B-D78C0AE45B4D}" type="pres">
      <dgm:prSet presAssocID="{EFF6B25B-50D5-483E-82BD-133E4551B02A}" presName="rootConnector" presStyleLbl="node2" presStyleIdx="2" presStyleCnt="4"/>
      <dgm:spPr/>
    </dgm:pt>
    <dgm:pt modelId="{CCF7FCFF-105A-4A67-8593-FBF0C9D1A3F7}" type="pres">
      <dgm:prSet presAssocID="{EFF6B25B-50D5-483E-82BD-133E4551B02A}" presName="hierChild4" presStyleCnt="0"/>
      <dgm:spPr/>
    </dgm:pt>
    <dgm:pt modelId="{B7B51360-9F0F-467C-BE20-03126732208C}" type="pres">
      <dgm:prSet presAssocID="{EFF6B25B-50D5-483E-82BD-133E4551B02A}" presName="hierChild5" presStyleCnt="0"/>
      <dgm:spPr/>
    </dgm:pt>
    <dgm:pt modelId="{E3EDEFB8-CAEA-4E72-804D-03B7831844EE}" type="pres">
      <dgm:prSet presAssocID="{0845C787-4DDF-465C-96CC-6CAF43BDE5EA}" presName="Name37" presStyleLbl="parChTrans1D2" presStyleIdx="3" presStyleCnt="4"/>
      <dgm:spPr/>
    </dgm:pt>
    <dgm:pt modelId="{FC0ADB6D-DC33-43BD-8187-3C3E5C0957D6}" type="pres">
      <dgm:prSet presAssocID="{B7499C77-9AD6-488E-BABB-53C3A3EEAFAB}" presName="hierRoot2" presStyleCnt="0">
        <dgm:presLayoutVars>
          <dgm:hierBranch val="init"/>
        </dgm:presLayoutVars>
      </dgm:prSet>
      <dgm:spPr/>
    </dgm:pt>
    <dgm:pt modelId="{2F237F3E-8CF7-4E7F-B53D-F15AF24F1234}" type="pres">
      <dgm:prSet presAssocID="{B7499C77-9AD6-488E-BABB-53C3A3EEAFAB}" presName="rootComposite" presStyleCnt="0"/>
      <dgm:spPr/>
    </dgm:pt>
    <dgm:pt modelId="{BB85CBCE-E8C5-4602-B673-2AC059B5CF96}" type="pres">
      <dgm:prSet presAssocID="{B7499C77-9AD6-488E-BABB-53C3A3EEAFAB}" presName="rootText" presStyleLbl="node2" presStyleIdx="3" presStyleCnt="4" custLinFactX="12801" custLinFactNeighborX="100000" custLinFactNeighborY="-308">
        <dgm:presLayoutVars>
          <dgm:chPref val="3"/>
        </dgm:presLayoutVars>
      </dgm:prSet>
      <dgm:spPr/>
    </dgm:pt>
    <dgm:pt modelId="{0A6087AE-FA49-45B8-BAB8-BA57A7A33E55}" type="pres">
      <dgm:prSet presAssocID="{B7499C77-9AD6-488E-BABB-53C3A3EEAFAB}" presName="rootConnector" presStyleLbl="node2" presStyleIdx="3" presStyleCnt="4"/>
      <dgm:spPr/>
    </dgm:pt>
    <dgm:pt modelId="{798EF06E-8AE3-46D4-8C01-121E9765BCD4}" type="pres">
      <dgm:prSet presAssocID="{B7499C77-9AD6-488E-BABB-53C3A3EEAFAB}" presName="hierChild4" presStyleCnt="0"/>
      <dgm:spPr/>
    </dgm:pt>
    <dgm:pt modelId="{CAA8C438-5A5C-4301-91BB-01F2CACAC405}" type="pres">
      <dgm:prSet presAssocID="{B7499C77-9AD6-488E-BABB-53C3A3EEAFAB}" presName="hierChild5" presStyleCnt="0"/>
      <dgm:spPr/>
    </dgm:pt>
    <dgm:pt modelId="{5826A63A-F2C1-4E6D-9AA9-CAF138169D02}" type="pres">
      <dgm:prSet presAssocID="{C294EAC5-341C-4641-865C-AFFCD3782B5D}" presName="hierChild3" presStyleCnt="0"/>
      <dgm:spPr/>
    </dgm:pt>
  </dgm:ptLst>
  <dgm:cxnLst>
    <dgm:cxn modelId="{42A3F220-6AA3-4694-9663-57EC34E77839}" srcId="{C294EAC5-341C-4641-865C-AFFCD3782B5D}" destId="{B7499C77-9AD6-488E-BABB-53C3A3EEAFAB}" srcOrd="3" destOrd="0" parTransId="{0845C787-4DDF-465C-96CC-6CAF43BDE5EA}" sibTransId="{5723BBEF-4D2F-4550-BE12-C0E5CA5FACE0}"/>
    <dgm:cxn modelId="{A4E8C122-B5D3-4BC9-AD6F-2ECC4AF41E95}" type="presOf" srcId="{C294EAC5-341C-4641-865C-AFFCD3782B5D}" destId="{F68CE1CD-8304-4082-893E-3A7C56526F58}" srcOrd="1" destOrd="0" presId="urn:microsoft.com/office/officeart/2005/8/layout/orgChart1"/>
    <dgm:cxn modelId="{D0683526-8B89-4E7C-9922-216991B374A2}" type="presOf" srcId="{B7499C77-9AD6-488E-BABB-53C3A3EEAFAB}" destId="{0A6087AE-FA49-45B8-BAB8-BA57A7A33E55}" srcOrd="1" destOrd="0" presId="urn:microsoft.com/office/officeart/2005/8/layout/orgChart1"/>
    <dgm:cxn modelId="{22A3B533-996F-41B4-9905-7A905AC9369B}" type="presOf" srcId="{2F2DF6FB-2B4E-409A-8F5A-CDAC986A7C07}" destId="{22E2F5AF-37C3-4CA6-93FF-2177CAC59A8A}" srcOrd="0" destOrd="0" presId="urn:microsoft.com/office/officeart/2005/8/layout/orgChart1"/>
    <dgm:cxn modelId="{D10CA063-B275-4FF3-9775-071BB2568EFC}" type="presOf" srcId="{FF009CD4-77DC-4EFE-AB44-BABD501392A8}" destId="{B874C77C-B798-4CC0-99F8-D48FB3A92DF6}" srcOrd="0" destOrd="0" presId="urn:microsoft.com/office/officeart/2005/8/layout/orgChart1"/>
    <dgm:cxn modelId="{A6000A67-61A5-41F3-B16E-452F427B1843}" srcId="{C294EAC5-341C-4641-865C-AFFCD3782B5D}" destId="{2F2DF6FB-2B4E-409A-8F5A-CDAC986A7C07}" srcOrd="0" destOrd="0" parTransId="{FF009CD4-77DC-4EFE-AB44-BABD501392A8}" sibTransId="{FF71B6A6-C470-4C6D-92BE-8EDD6AE5B469}"/>
    <dgm:cxn modelId="{F76CB569-1F4D-44D7-A464-42CEA20010F9}" srcId="{C294EAC5-341C-4641-865C-AFFCD3782B5D}" destId="{1B1C13B7-3DB9-415C-AF52-003B0F032E2F}" srcOrd="1" destOrd="0" parTransId="{743BBB0D-1302-4EBE-9E1D-A8E5D5C2E629}" sibTransId="{0D19092A-FE34-45A7-AA81-BE1AD2846034}"/>
    <dgm:cxn modelId="{F87A4C6C-5240-4C2A-9DA0-785A311DB413}" type="presOf" srcId="{C8100DF7-742F-4816-B02E-336538857CC5}" destId="{E3D21E80-92A1-4D9A-94CC-CD6CDF53172E}" srcOrd="0" destOrd="0" presId="urn:microsoft.com/office/officeart/2005/8/layout/orgChart1"/>
    <dgm:cxn modelId="{3240DD4C-1258-43CE-AF82-4DAB76EE85D5}" type="presOf" srcId="{C294EAC5-341C-4641-865C-AFFCD3782B5D}" destId="{75D3C03E-D63C-463E-94E9-90225388D793}" srcOrd="0" destOrd="0" presId="urn:microsoft.com/office/officeart/2005/8/layout/orgChart1"/>
    <dgm:cxn modelId="{E7F1164F-CD84-49C3-A9DA-1D557630FCE6}" type="presOf" srcId="{D3B99A3F-F6AD-42A0-B731-D14552C8A31C}" destId="{054F86E7-423E-436D-BE3D-97AFBF1DEA3C}" srcOrd="0" destOrd="0" presId="urn:microsoft.com/office/officeart/2005/8/layout/orgChart1"/>
    <dgm:cxn modelId="{E5F5184F-DE4D-4D98-8C16-17E11D57F623}" type="presOf" srcId="{1B1C13B7-3DB9-415C-AF52-003B0F032E2F}" destId="{55D24EE2-3DE5-419C-B34C-121D962777C4}" srcOrd="1" destOrd="0" presId="urn:microsoft.com/office/officeart/2005/8/layout/orgChart1"/>
    <dgm:cxn modelId="{BC2B989F-DBBC-4F9F-AD0B-5F9BEA4DC588}" type="presOf" srcId="{EFF6B25B-50D5-483E-82BD-133E4551B02A}" destId="{A17A10B1-075C-4763-A6FA-02A4220EF625}" srcOrd="0" destOrd="0" presId="urn:microsoft.com/office/officeart/2005/8/layout/orgChart1"/>
    <dgm:cxn modelId="{95599CA3-C3F4-49EE-9DFE-D817BDEE054B}" type="presOf" srcId="{743BBB0D-1302-4EBE-9E1D-A8E5D5C2E629}" destId="{EA0F7BE1-2C3D-4FCB-BC69-98C19CE4D1F4}" srcOrd="0" destOrd="0" presId="urn:microsoft.com/office/officeart/2005/8/layout/orgChart1"/>
    <dgm:cxn modelId="{78067FAE-213F-42BA-AE99-ADBBDEF3DE19}" type="presOf" srcId="{0845C787-4DDF-465C-96CC-6CAF43BDE5EA}" destId="{E3EDEFB8-CAEA-4E72-804D-03B7831844EE}" srcOrd="0" destOrd="0" presId="urn:microsoft.com/office/officeart/2005/8/layout/orgChart1"/>
    <dgm:cxn modelId="{E9F06CCD-8B06-495B-B4AB-7897B435627E}" type="presOf" srcId="{B7499C77-9AD6-488E-BABB-53C3A3EEAFAB}" destId="{BB85CBCE-E8C5-4602-B673-2AC059B5CF96}" srcOrd="0" destOrd="0" presId="urn:microsoft.com/office/officeart/2005/8/layout/orgChart1"/>
    <dgm:cxn modelId="{CBD8DBE0-A1D2-45EF-9CE8-C4A4FBC98DEB}" srcId="{D3B99A3F-F6AD-42A0-B731-D14552C8A31C}" destId="{C294EAC5-341C-4641-865C-AFFCD3782B5D}" srcOrd="0" destOrd="0" parTransId="{9BAF54EC-8ADA-4485-AA4A-F6BF300D2DB1}" sibTransId="{307CA5D7-2E2B-42A5-AB6D-C145061EBEA5}"/>
    <dgm:cxn modelId="{CAAEA9E2-C132-4B52-950A-153FA6B22D15}" type="presOf" srcId="{1B1C13B7-3DB9-415C-AF52-003B0F032E2F}" destId="{C08E48E6-05F0-449A-BFD7-50D9C784BE7E}" srcOrd="0" destOrd="0" presId="urn:microsoft.com/office/officeart/2005/8/layout/orgChart1"/>
    <dgm:cxn modelId="{3A33D1E2-4208-4771-9809-1D6FE3BD7FB7}" type="presOf" srcId="{EFF6B25B-50D5-483E-82BD-133E4551B02A}" destId="{2C74214A-8AEB-434F-9B7B-D78C0AE45B4D}" srcOrd="1" destOrd="0" presId="urn:microsoft.com/office/officeart/2005/8/layout/orgChart1"/>
    <dgm:cxn modelId="{39EAA5F5-9CA8-4599-A234-049C6D3C8C74}" type="presOf" srcId="{2F2DF6FB-2B4E-409A-8F5A-CDAC986A7C07}" destId="{8FB2FEFD-B8C0-474F-B373-A8A7E3D5F5C4}" srcOrd="1" destOrd="0" presId="urn:microsoft.com/office/officeart/2005/8/layout/orgChart1"/>
    <dgm:cxn modelId="{77DA75F8-D43A-4D3E-A628-CE22B01DFF4E}" srcId="{C294EAC5-341C-4641-865C-AFFCD3782B5D}" destId="{EFF6B25B-50D5-483E-82BD-133E4551B02A}" srcOrd="2" destOrd="0" parTransId="{C8100DF7-742F-4816-B02E-336538857CC5}" sibTransId="{358CD3F8-16D2-4E67-B06B-9E445F0FC04B}"/>
    <dgm:cxn modelId="{3468B5F3-4AA7-4AF5-9543-142FDD45F7F4}" type="presParOf" srcId="{054F86E7-423E-436D-BE3D-97AFBF1DEA3C}" destId="{1F43D149-547A-4181-9ADC-4CF24AD5E769}" srcOrd="0" destOrd="0" presId="urn:microsoft.com/office/officeart/2005/8/layout/orgChart1"/>
    <dgm:cxn modelId="{C5FCE6DF-8261-497F-B0C2-5627FB266168}" type="presParOf" srcId="{1F43D149-547A-4181-9ADC-4CF24AD5E769}" destId="{FF126220-64DC-4CC9-ACF9-7AA7938B67A7}" srcOrd="0" destOrd="0" presId="urn:microsoft.com/office/officeart/2005/8/layout/orgChart1"/>
    <dgm:cxn modelId="{A6089941-3719-4706-A964-A4567D185E0C}" type="presParOf" srcId="{FF126220-64DC-4CC9-ACF9-7AA7938B67A7}" destId="{75D3C03E-D63C-463E-94E9-90225388D793}" srcOrd="0" destOrd="0" presId="urn:microsoft.com/office/officeart/2005/8/layout/orgChart1"/>
    <dgm:cxn modelId="{CC2F28D2-FDB5-4B49-BBE4-9ACAE0563330}" type="presParOf" srcId="{FF126220-64DC-4CC9-ACF9-7AA7938B67A7}" destId="{F68CE1CD-8304-4082-893E-3A7C56526F58}" srcOrd="1" destOrd="0" presId="urn:microsoft.com/office/officeart/2005/8/layout/orgChart1"/>
    <dgm:cxn modelId="{649B2394-C86F-4F36-8EA0-0A8549F013DD}" type="presParOf" srcId="{1F43D149-547A-4181-9ADC-4CF24AD5E769}" destId="{5D55EA88-4BD5-4CE2-92B7-6DEF637BD053}" srcOrd="1" destOrd="0" presId="urn:microsoft.com/office/officeart/2005/8/layout/orgChart1"/>
    <dgm:cxn modelId="{AE625CDE-3255-49BF-9B86-24321BB1A8CD}" type="presParOf" srcId="{5D55EA88-4BD5-4CE2-92B7-6DEF637BD053}" destId="{B874C77C-B798-4CC0-99F8-D48FB3A92DF6}" srcOrd="0" destOrd="0" presId="urn:microsoft.com/office/officeart/2005/8/layout/orgChart1"/>
    <dgm:cxn modelId="{EA61B692-2377-44D0-B544-A57E197B0CA8}" type="presParOf" srcId="{5D55EA88-4BD5-4CE2-92B7-6DEF637BD053}" destId="{485DA711-A117-475E-9879-941870093A7C}" srcOrd="1" destOrd="0" presId="urn:microsoft.com/office/officeart/2005/8/layout/orgChart1"/>
    <dgm:cxn modelId="{89A7C4C6-0258-4850-90B4-28596596E24C}" type="presParOf" srcId="{485DA711-A117-475E-9879-941870093A7C}" destId="{6081BACD-300C-4936-80F6-BBB8A7C39BB6}" srcOrd="0" destOrd="0" presId="urn:microsoft.com/office/officeart/2005/8/layout/orgChart1"/>
    <dgm:cxn modelId="{3D755937-45DB-4E29-A597-F6BA4DC5C623}" type="presParOf" srcId="{6081BACD-300C-4936-80F6-BBB8A7C39BB6}" destId="{22E2F5AF-37C3-4CA6-93FF-2177CAC59A8A}" srcOrd="0" destOrd="0" presId="urn:microsoft.com/office/officeart/2005/8/layout/orgChart1"/>
    <dgm:cxn modelId="{91C6EE3F-F8B5-400F-8B83-183FDAC7DB5C}" type="presParOf" srcId="{6081BACD-300C-4936-80F6-BBB8A7C39BB6}" destId="{8FB2FEFD-B8C0-474F-B373-A8A7E3D5F5C4}" srcOrd="1" destOrd="0" presId="urn:microsoft.com/office/officeart/2005/8/layout/orgChart1"/>
    <dgm:cxn modelId="{69C4FA25-1100-41D2-86E9-A883BBCCB46E}" type="presParOf" srcId="{485DA711-A117-475E-9879-941870093A7C}" destId="{8638B625-C939-4BA5-A7D9-CD63E03B0268}" srcOrd="1" destOrd="0" presId="urn:microsoft.com/office/officeart/2005/8/layout/orgChart1"/>
    <dgm:cxn modelId="{964A38AB-0776-44E1-81FF-E2F563A6278A}" type="presParOf" srcId="{485DA711-A117-475E-9879-941870093A7C}" destId="{08ADBA68-68DA-42EA-8D67-DC6A168982A9}" srcOrd="2" destOrd="0" presId="urn:microsoft.com/office/officeart/2005/8/layout/orgChart1"/>
    <dgm:cxn modelId="{3BFE4E7F-0F0C-4E53-8CA3-E8C6246FBA96}" type="presParOf" srcId="{5D55EA88-4BD5-4CE2-92B7-6DEF637BD053}" destId="{EA0F7BE1-2C3D-4FCB-BC69-98C19CE4D1F4}" srcOrd="2" destOrd="0" presId="urn:microsoft.com/office/officeart/2005/8/layout/orgChart1"/>
    <dgm:cxn modelId="{1362F023-2EA4-4F22-977A-98D0BD0E22F2}" type="presParOf" srcId="{5D55EA88-4BD5-4CE2-92B7-6DEF637BD053}" destId="{22F66741-7A21-45CA-8A20-CA6DE8BA19AA}" srcOrd="3" destOrd="0" presId="urn:microsoft.com/office/officeart/2005/8/layout/orgChart1"/>
    <dgm:cxn modelId="{465951FD-AEDD-4D07-A0FF-31AF07CEA1D3}" type="presParOf" srcId="{22F66741-7A21-45CA-8A20-CA6DE8BA19AA}" destId="{A6DA5607-4549-4E56-BF9C-EF5B4808B262}" srcOrd="0" destOrd="0" presId="urn:microsoft.com/office/officeart/2005/8/layout/orgChart1"/>
    <dgm:cxn modelId="{2F6E9907-2D2C-45BE-9C03-2C512B505229}" type="presParOf" srcId="{A6DA5607-4549-4E56-BF9C-EF5B4808B262}" destId="{C08E48E6-05F0-449A-BFD7-50D9C784BE7E}" srcOrd="0" destOrd="0" presId="urn:microsoft.com/office/officeart/2005/8/layout/orgChart1"/>
    <dgm:cxn modelId="{BEE7126D-CCC9-44B9-AC11-4BCC5E248A74}" type="presParOf" srcId="{A6DA5607-4549-4E56-BF9C-EF5B4808B262}" destId="{55D24EE2-3DE5-419C-B34C-121D962777C4}" srcOrd="1" destOrd="0" presId="urn:microsoft.com/office/officeart/2005/8/layout/orgChart1"/>
    <dgm:cxn modelId="{4A723C47-393A-4DFE-980A-C1168EDCE938}" type="presParOf" srcId="{22F66741-7A21-45CA-8A20-CA6DE8BA19AA}" destId="{183A6AFD-E057-4F1A-B9F5-6ADB71AF2446}" srcOrd="1" destOrd="0" presId="urn:microsoft.com/office/officeart/2005/8/layout/orgChart1"/>
    <dgm:cxn modelId="{EC3F2019-AC87-4725-B51E-9D3AFD5667C6}" type="presParOf" srcId="{22F66741-7A21-45CA-8A20-CA6DE8BA19AA}" destId="{9A74DC99-D9E4-463A-BBAB-52D5AAB53E06}" srcOrd="2" destOrd="0" presId="urn:microsoft.com/office/officeart/2005/8/layout/orgChart1"/>
    <dgm:cxn modelId="{8AB287A7-0226-4740-9F68-FAB4CF50D530}" type="presParOf" srcId="{5D55EA88-4BD5-4CE2-92B7-6DEF637BD053}" destId="{E3D21E80-92A1-4D9A-94CC-CD6CDF53172E}" srcOrd="4" destOrd="0" presId="urn:microsoft.com/office/officeart/2005/8/layout/orgChart1"/>
    <dgm:cxn modelId="{494EF4C6-7799-4B2F-AB52-B62D24C6E8A5}" type="presParOf" srcId="{5D55EA88-4BD5-4CE2-92B7-6DEF637BD053}" destId="{39EA10E9-44F0-4FCF-8B77-4042F747CCDE}" srcOrd="5" destOrd="0" presId="urn:microsoft.com/office/officeart/2005/8/layout/orgChart1"/>
    <dgm:cxn modelId="{37531DD2-85D7-4D16-9BAF-48D9B2FA6802}" type="presParOf" srcId="{39EA10E9-44F0-4FCF-8B77-4042F747CCDE}" destId="{E072959D-43B1-4B12-9532-6FA89CC1E608}" srcOrd="0" destOrd="0" presId="urn:microsoft.com/office/officeart/2005/8/layout/orgChart1"/>
    <dgm:cxn modelId="{FDBFCF00-E378-4C74-8218-25491F49CADE}" type="presParOf" srcId="{E072959D-43B1-4B12-9532-6FA89CC1E608}" destId="{A17A10B1-075C-4763-A6FA-02A4220EF625}" srcOrd="0" destOrd="0" presId="urn:microsoft.com/office/officeart/2005/8/layout/orgChart1"/>
    <dgm:cxn modelId="{025DBFB2-7E04-42AC-B2E8-75C5C990E4DC}" type="presParOf" srcId="{E072959D-43B1-4B12-9532-6FA89CC1E608}" destId="{2C74214A-8AEB-434F-9B7B-D78C0AE45B4D}" srcOrd="1" destOrd="0" presId="urn:microsoft.com/office/officeart/2005/8/layout/orgChart1"/>
    <dgm:cxn modelId="{E1BFDC7A-199F-4170-ADBA-6D8B95D2D017}" type="presParOf" srcId="{39EA10E9-44F0-4FCF-8B77-4042F747CCDE}" destId="{CCF7FCFF-105A-4A67-8593-FBF0C9D1A3F7}" srcOrd="1" destOrd="0" presId="urn:microsoft.com/office/officeart/2005/8/layout/orgChart1"/>
    <dgm:cxn modelId="{AA9EE7C2-62EC-46A6-B634-B3B0B4C6FEFB}" type="presParOf" srcId="{39EA10E9-44F0-4FCF-8B77-4042F747CCDE}" destId="{B7B51360-9F0F-467C-BE20-03126732208C}" srcOrd="2" destOrd="0" presId="urn:microsoft.com/office/officeart/2005/8/layout/orgChart1"/>
    <dgm:cxn modelId="{96F08484-41DC-4D89-AF05-C7B5980FD980}" type="presParOf" srcId="{5D55EA88-4BD5-4CE2-92B7-6DEF637BD053}" destId="{E3EDEFB8-CAEA-4E72-804D-03B7831844EE}" srcOrd="6" destOrd="0" presId="urn:microsoft.com/office/officeart/2005/8/layout/orgChart1"/>
    <dgm:cxn modelId="{E359BA1D-C690-4427-8D2A-698E6C163A41}" type="presParOf" srcId="{5D55EA88-4BD5-4CE2-92B7-6DEF637BD053}" destId="{FC0ADB6D-DC33-43BD-8187-3C3E5C0957D6}" srcOrd="7" destOrd="0" presId="urn:microsoft.com/office/officeart/2005/8/layout/orgChart1"/>
    <dgm:cxn modelId="{900C51DA-E3F1-4501-BC03-BBDF4C038B5A}" type="presParOf" srcId="{FC0ADB6D-DC33-43BD-8187-3C3E5C0957D6}" destId="{2F237F3E-8CF7-4E7F-B53D-F15AF24F1234}" srcOrd="0" destOrd="0" presId="urn:microsoft.com/office/officeart/2005/8/layout/orgChart1"/>
    <dgm:cxn modelId="{2FFFCB77-CBF5-4BA1-9036-FE229EF3FC01}" type="presParOf" srcId="{2F237F3E-8CF7-4E7F-B53D-F15AF24F1234}" destId="{BB85CBCE-E8C5-4602-B673-2AC059B5CF96}" srcOrd="0" destOrd="0" presId="urn:microsoft.com/office/officeart/2005/8/layout/orgChart1"/>
    <dgm:cxn modelId="{0C056C5D-5E5C-4AFE-A2FB-5BA7EC208735}" type="presParOf" srcId="{2F237F3E-8CF7-4E7F-B53D-F15AF24F1234}" destId="{0A6087AE-FA49-45B8-BAB8-BA57A7A33E55}" srcOrd="1" destOrd="0" presId="urn:microsoft.com/office/officeart/2005/8/layout/orgChart1"/>
    <dgm:cxn modelId="{ECCF4093-AD51-4782-9D44-EF5F1A3612D6}" type="presParOf" srcId="{FC0ADB6D-DC33-43BD-8187-3C3E5C0957D6}" destId="{798EF06E-8AE3-46D4-8C01-121E9765BCD4}" srcOrd="1" destOrd="0" presId="urn:microsoft.com/office/officeart/2005/8/layout/orgChart1"/>
    <dgm:cxn modelId="{72ED9572-0124-4356-98BB-2DD6CE52B56C}" type="presParOf" srcId="{FC0ADB6D-DC33-43BD-8187-3C3E5C0957D6}" destId="{CAA8C438-5A5C-4301-91BB-01F2CACAC405}" srcOrd="2" destOrd="0" presId="urn:microsoft.com/office/officeart/2005/8/layout/orgChart1"/>
    <dgm:cxn modelId="{5F34B5F1-186E-42D1-B651-FB0DC67E9712}" type="presParOf" srcId="{1F43D149-547A-4181-9ADC-4CF24AD5E769}" destId="{5826A63A-F2C1-4E6D-9AA9-CAF138169D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DEFB8-CAEA-4E72-804D-03B7831844EE}">
      <dsp:nvSpPr>
        <dsp:cNvPr id="0" name=""/>
        <dsp:cNvSpPr/>
      </dsp:nvSpPr>
      <dsp:spPr>
        <a:xfrm>
          <a:off x="6482166" y="944635"/>
          <a:ext cx="5537575" cy="393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4"/>
              </a:lnTo>
              <a:lnTo>
                <a:pt x="5537575" y="195454"/>
              </a:lnTo>
              <a:lnTo>
                <a:pt x="5537575" y="393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1E80-92A1-4D9A-94CC-CD6CDF53172E}">
      <dsp:nvSpPr>
        <dsp:cNvPr id="0" name=""/>
        <dsp:cNvSpPr/>
      </dsp:nvSpPr>
      <dsp:spPr>
        <a:xfrm>
          <a:off x="6482166" y="944635"/>
          <a:ext cx="2201179" cy="393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4"/>
              </a:lnTo>
              <a:lnTo>
                <a:pt x="2201179" y="195454"/>
              </a:lnTo>
              <a:lnTo>
                <a:pt x="2201179" y="393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F7BE1-2C3D-4FCB-BC69-98C19CE4D1F4}">
      <dsp:nvSpPr>
        <dsp:cNvPr id="0" name=""/>
        <dsp:cNvSpPr/>
      </dsp:nvSpPr>
      <dsp:spPr>
        <a:xfrm>
          <a:off x="5633678" y="944635"/>
          <a:ext cx="848487" cy="393818"/>
        </a:xfrm>
        <a:custGeom>
          <a:avLst/>
          <a:gdLst/>
          <a:ahLst/>
          <a:cxnLst/>
          <a:rect l="0" t="0" r="0" b="0"/>
          <a:pathLst>
            <a:path>
              <a:moveTo>
                <a:pt x="848487" y="0"/>
              </a:moveTo>
              <a:lnTo>
                <a:pt x="848487" y="195454"/>
              </a:lnTo>
              <a:lnTo>
                <a:pt x="0" y="195454"/>
              </a:lnTo>
              <a:lnTo>
                <a:pt x="0" y="393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4C77C-B798-4CC0-99F8-D48FB3A92DF6}">
      <dsp:nvSpPr>
        <dsp:cNvPr id="0" name=""/>
        <dsp:cNvSpPr/>
      </dsp:nvSpPr>
      <dsp:spPr>
        <a:xfrm>
          <a:off x="3053302" y="944635"/>
          <a:ext cx="3428863" cy="396728"/>
        </a:xfrm>
        <a:custGeom>
          <a:avLst/>
          <a:gdLst/>
          <a:ahLst/>
          <a:cxnLst/>
          <a:rect l="0" t="0" r="0" b="0"/>
          <a:pathLst>
            <a:path>
              <a:moveTo>
                <a:pt x="3428863" y="0"/>
              </a:moveTo>
              <a:lnTo>
                <a:pt x="3428863" y="198364"/>
              </a:lnTo>
              <a:lnTo>
                <a:pt x="0" y="198364"/>
              </a:lnTo>
              <a:lnTo>
                <a:pt x="0" y="396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C03E-D63C-463E-94E9-90225388D793}">
      <dsp:nvSpPr>
        <dsp:cNvPr id="0" name=""/>
        <dsp:cNvSpPr/>
      </dsp:nvSpPr>
      <dsp:spPr>
        <a:xfrm>
          <a:off x="5537575" y="45"/>
          <a:ext cx="1889181" cy="944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Consumer</a:t>
          </a:r>
        </a:p>
      </dsp:txBody>
      <dsp:txXfrm>
        <a:off x="5537575" y="45"/>
        <a:ext cx="1889181" cy="944590"/>
      </dsp:txXfrm>
    </dsp:sp>
    <dsp:sp modelId="{22E2F5AF-37C3-4CA6-93FF-2177CAC59A8A}">
      <dsp:nvSpPr>
        <dsp:cNvPr id="0" name=""/>
        <dsp:cNvSpPr/>
      </dsp:nvSpPr>
      <dsp:spPr>
        <a:xfrm>
          <a:off x="2108711" y="1341364"/>
          <a:ext cx="1889181" cy="944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Complete</a:t>
          </a:r>
        </a:p>
      </dsp:txBody>
      <dsp:txXfrm>
        <a:off x="2108711" y="1341364"/>
        <a:ext cx="1889181" cy="944590"/>
      </dsp:txXfrm>
    </dsp:sp>
    <dsp:sp modelId="{C08E48E6-05F0-449A-BFD7-50D9C784BE7E}">
      <dsp:nvSpPr>
        <dsp:cNvPr id="0" name=""/>
        <dsp:cNvSpPr/>
      </dsp:nvSpPr>
      <dsp:spPr>
        <a:xfrm>
          <a:off x="4689087" y="1338454"/>
          <a:ext cx="1889181" cy="944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Dead letter</a:t>
          </a:r>
        </a:p>
      </dsp:txBody>
      <dsp:txXfrm>
        <a:off x="4689087" y="1338454"/>
        <a:ext cx="1889181" cy="944590"/>
      </dsp:txXfrm>
    </dsp:sp>
    <dsp:sp modelId="{A17A10B1-075C-4763-A6FA-02A4220EF625}">
      <dsp:nvSpPr>
        <dsp:cNvPr id="0" name=""/>
        <dsp:cNvSpPr/>
      </dsp:nvSpPr>
      <dsp:spPr>
        <a:xfrm>
          <a:off x="7738755" y="1338454"/>
          <a:ext cx="1889181" cy="944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Abandon</a:t>
          </a:r>
        </a:p>
      </dsp:txBody>
      <dsp:txXfrm>
        <a:off x="7738755" y="1338454"/>
        <a:ext cx="1889181" cy="944590"/>
      </dsp:txXfrm>
    </dsp:sp>
    <dsp:sp modelId="{BB85CBCE-E8C5-4602-B673-2AC059B5CF96}">
      <dsp:nvSpPr>
        <dsp:cNvPr id="0" name=""/>
        <dsp:cNvSpPr/>
      </dsp:nvSpPr>
      <dsp:spPr>
        <a:xfrm>
          <a:off x="11075151" y="1338454"/>
          <a:ext cx="1889181" cy="944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Defer</a:t>
          </a:r>
        </a:p>
      </dsp:txBody>
      <dsp:txXfrm>
        <a:off x="11075151" y="1338454"/>
        <a:ext cx="1889181" cy="94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D2D7-B2B1-4648-883E-013FEB9A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8F771-9E05-4D4A-B854-A819FAA3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D8C2-4BAE-4936-999C-DA891280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CFBE-A423-4824-8EF7-4CB4F3C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C7E4-8076-446D-B237-D9E22925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8EA6-8396-4156-84E9-D8C8EC5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5BE7-6597-4044-8142-29F9066F8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49A4-2045-41C6-98A6-0C3D2A1C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3876-87D4-4AE4-9FD7-1B857E6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14B7-030D-4626-8A9A-B8DD588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FBA9E-D3BA-49E2-B544-18AC2D653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30309-2DE8-409F-9B86-C4E9E9E0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60A-02AD-4626-ABAB-8ECD8AC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B233-E32B-4255-8F6D-C47AB459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18F6-1E05-4368-91B9-3DF6D1E5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CE5-F0CA-4A14-8E8C-060B12E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F6DA-6545-4818-91E9-243D6A05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17F3-709D-455D-AFF1-94412F47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DFD5-4571-44B9-9932-C80969B8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D0B-3848-4306-8926-78326E18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17AB-DA65-45D5-A2A9-DD56059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BB8B-56F7-4A19-942C-F0960C2BD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7ABB-FB2C-43F0-9A86-D9BFA2F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3EA5-6676-4258-8179-9DA5DC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697E-E8F6-4CCC-8E8D-6176C24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9FB-0ADB-4B83-ACC5-2F54315A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615-9DB7-497F-93AC-D87C74F4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7D15D-1FFF-4B8B-A8DC-21594282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4FFC-A283-4B90-904D-A51A0364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A74-DB81-4F14-8B65-2E026503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2B37C-DA16-4656-AB67-BCC68EB5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99E5-B290-4736-8130-451DC995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287B7-E25B-4949-AFEB-52D97BDF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11305-EF36-4D1B-93F2-A4A99EAC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0D050-7DD6-4682-A05E-F381A328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4AF07-0A82-4FE8-8A88-3B2F93F74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B6183-E1A1-4209-8380-280F63A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323EA-7DE6-47A4-B8A0-3A3D32AD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8905F-501A-43AE-B24B-DD938F4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A1-E3FF-40BB-B7F0-24D83F5C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2362F-82C5-4A4F-BFA3-A8F586E7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E11E8-81F4-451A-B272-CEB0F5F2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0489F-1584-46F3-9751-AB34F5A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E2622-855F-44AB-97C9-EA9E023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8D58-A7B0-4F45-8CFE-BC2BF77A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2EB0-39D9-4C63-ACA9-30C0923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3CA0-DF75-4B36-A748-C1E8F7E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8DA1-A13F-4C7B-B64B-5F814680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03A6-7687-454D-A1EF-3D4E34C0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2F2A5-0C42-4307-826D-A68FA119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7C043-BADB-41B8-951A-FCF9CCBC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3DC1-3668-4E94-9E3B-23648B25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C6D-29D2-41D5-8542-3BD9A252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A400D-991A-427D-90BD-7A232A6C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3C858-8908-4186-8DD1-F0E44D77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5657-8ED6-4DF9-BD30-5B5021A8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DD1B2-DB8D-4219-A234-74AF80BE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813B-67ED-47DA-A3F0-630161D2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F455A-8224-4CBB-8D9D-2E588532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AF8D2-1CB0-43EF-AA1B-B76764BDD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FBAD-DE28-4D04-A74E-CC11FCCCE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B180-19AE-4476-8306-25184BDB0701}" type="datetimeFigureOut">
              <a:rPr lang="en-US" smtClean="0"/>
              <a:t>04/12/2022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0F03-1B3B-46DD-85EF-B9D203410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A537-0BD0-48EE-AC0B-6B4DD943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9E6D-B25A-4D15-A7C9-E693F02B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Azure.ServiceBus/3.0.0-preview-01" TargetMode="External"/><Relationship Id="rId2" Type="http://schemas.openxmlformats.org/officeDocument/2006/relationships/hyperlink" Target="https://www.nuget.org/packages/WindowsAzure.ServiceBus/4.2.0-pre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ervice-bus-messaging/service-bus-performance-improvements?tabs=net-standard-sdk-2#reusing-factories-and-clients" TargetMode="External"/><Relationship Id="rId4" Type="http://schemas.openxmlformats.org/officeDocument/2006/relationships/hyperlink" Target="https://www.nuget.org/packages/Azure.Messaging.ServiceBu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azure.messaging.servicebus.servicebussender?view=azure-dotnet" TargetMode="External"/><Relationship Id="rId2" Type="http://schemas.openxmlformats.org/officeDocument/2006/relationships/hyperlink" Target="https://docs.microsoft.com/en-us/dotnet/api/azure.messaging.servicebus.servicebusclient?view=azure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azure.messaging.servicebus.servicebusprocessor.processmessageasync?view=azure-dotnet" TargetMode="External"/><Relationship Id="rId5" Type="http://schemas.openxmlformats.org/officeDocument/2006/relationships/hyperlink" Target="https://docs.microsoft.com/en-us/dotnet/api/azure.messaging.servicebus.servicebusreceiver?view=azure-dotnet" TargetMode="External"/><Relationship Id="rId4" Type="http://schemas.openxmlformats.org/officeDocument/2006/relationships/hyperlink" Target="https://docs.microsoft.com/en-us/dotnet/api/azure.messaging.servicebus.servicebusprocessor?view=azure-dotn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pricing/details/service-bu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zure/service-bus-messaging/topic-fil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azure.messaging.servicebus.servicebusreceiver.deadlettermessageasync?view=azure-dotnet#azure-messaging-servicebus-servicebusreceiver-deadlettermessageasync(azure-messaging-servicebus-servicebusreceivedmessage-system-string-system-string-system-threading-cancellationtoken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azure.messaging.servicebus.servicebusprocessor?view=azure-dot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azure.messaging.servicebus.servicebusprocessor.prefetchcoun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salvatori/ServiceBusExplorer" TargetMode="External"/><Relationship Id="rId2" Type="http://schemas.openxmlformats.org/officeDocument/2006/relationships/hyperlink" Target="https://docs.microsoft.com/en-us/dotnet/api/system.int64.maxvalue?view=net-6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api/azure.messaging.servicebus.servicebusreceivedmessage.lockeduntil?view=azure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E3AC-A962-4031-85AF-17DEF98C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365375"/>
            <a:ext cx="6096000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Azure Service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4802E-AFCF-433D-8455-876C8B40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37" y="2365375"/>
            <a:ext cx="2924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2EF-78CF-4428-AB25-0872DA0C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4536" cy="805912"/>
          </a:xfrm>
        </p:spPr>
        <p:txBody>
          <a:bodyPr/>
          <a:lstStyle/>
          <a:p>
            <a:r>
              <a:rPr lang="en-US" b="1" dirty="0"/>
              <a:t>Receive and Delete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EAEA-F4CB-4DAA-941D-E2798AAB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9494"/>
            <a:ext cx="11786461" cy="29408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Step 1</a:t>
            </a:r>
            <a:r>
              <a:rPr lang="en-US" sz="3600" dirty="0"/>
              <a:t>) Consumer sends receive message request.</a:t>
            </a:r>
          </a:p>
          <a:p>
            <a:pPr marL="0" indent="0">
              <a:buNone/>
            </a:pPr>
            <a:r>
              <a:rPr lang="en-US" sz="3600" b="1" dirty="0"/>
              <a:t>Step 2</a:t>
            </a:r>
            <a:r>
              <a:rPr lang="en-US" sz="3600" dirty="0"/>
              <a:t>) Consumer processes the message.</a:t>
            </a:r>
          </a:p>
          <a:p>
            <a:pPr marL="457200" lvl="1" indent="0">
              <a:buNone/>
            </a:pPr>
            <a:r>
              <a:rPr lang="en-US" sz="2800" dirty="0"/>
              <a:t>Step 2a) If the lock expires while reading the message, the delivery count is not incremented, and the message is not redelivered.</a:t>
            </a:r>
          </a:p>
          <a:p>
            <a:pPr marL="457200" lvl="1" indent="0">
              <a:buNone/>
            </a:pPr>
            <a:r>
              <a:rPr lang="en-US" sz="2800" dirty="0"/>
              <a:t>Step 2b) If any application-level exception happens, the message is not redelivered.</a:t>
            </a:r>
          </a:p>
          <a:p>
            <a:pPr marL="0" indent="0">
              <a:buNone/>
            </a:pPr>
            <a:r>
              <a:rPr lang="en-US" sz="3200" b="1" dirty="0"/>
              <a:t>Step 3) </a:t>
            </a:r>
            <a:r>
              <a:rPr lang="en-US" sz="3200" dirty="0"/>
              <a:t>Message is automatically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95291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FD3C-F99B-4867-88CE-274ED72D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0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41ED-C611-4C9D-AD8C-83400199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/>
              <a:t>To communicate with the Azure Service Bus (ASB) we have the following options –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hlinkClick r:id="rId2"/>
              </a:rPr>
              <a:t>WindowsAzure.ServiceBus</a:t>
            </a:r>
            <a:r>
              <a:rPr lang="en-US" b="1" dirty="0">
                <a:hlinkClick r:id="rId2"/>
              </a:rPr>
              <a:t> </a:t>
            </a:r>
            <a:r>
              <a:rPr lang="en-US" dirty="0"/>
              <a:t>(Older and deprecated library which supports SBMP protocol and .NET framework only).</a:t>
            </a:r>
          </a:p>
          <a:p>
            <a:r>
              <a:rPr lang="en-US" b="1" dirty="0" err="1">
                <a:hlinkClick r:id="rId3"/>
              </a:rPr>
              <a:t>Microsoft.Azure.ServiceBus</a:t>
            </a:r>
            <a:r>
              <a:rPr lang="en-US" dirty="0"/>
              <a:t> (Deprecated library from Nov 2020)</a:t>
            </a:r>
          </a:p>
          <a:p>
            <a:r>
              <a:rPr lang="en-US" b="1" dirty="0" err="1">
                <a:hlinkClick r:id="rId4"/>
              </a:rPr>
              <a:t>Azure.Messaging.ServiceBus</a:t>
            </a:r>
            <a:r>
              <a:rPr lang="en-US" b="1" dirty="0"/>
              <a:t> </a:t>
            </a:r>
            <a:r>
              <a:rPr lang="en-US" dirty="0"/>
              <a:t>(Default and recommended library Nov 2020 onwards)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recommends registering ServiceBusClient as </a:t>
            </a:r>
            <a:r>
              <a:rPr lang="en-US" dirty="0">
                <a:hlinkClick r:id="rId5"/>
              </a:rPr>
              <a:t>Singleton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500" dirty="0"/>
              <a:t>Message consumers in C# can be –</a:t>
            </a:r>
          </a:p>
          <a:p>
            <a:r>
              <a:rPr lang="en-US" dirty="0"/>
              <a:t>Console Application</a:t>
            </a:r>
          </a:p>
          <a:p>
            <a:r>
              <a:rPr lang="en-US" dirty="0"/>
              <a:t>.NET core background service</a:t>
            </a:r>
          </a:p>
          <a:p>
            <a:r>
              <a:rPr lang="en-US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2694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287-877D-46B0-A89A-7FF9E326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58041" cy="1053885"/>
          </a:xfrm>
        </p:spPr>
        <p:txBody>
          <a:bodyPr>
            <a:normAutofit/>
          </a:bodyPr>
          <a:lstStyle/>
          <a:p>
            <a:r>
              <a:rPr lang="en-US" sz="4800" b="1" dirty="0"/>
              <a:t>Azure Messaging ServiceBus quick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6BFE-5822-4EF5-B459-4C657159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11084"/>
            <a:ext cx="12192000" cy="394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ServiceBusClient</a:t>
            </a:r>
            <a:r>
              <a:rPr lang="en-US" sz="3200" dirty="0"/>
              <a:t> – Top level client which holds the underlying AMQP 1.0 connection obtained after doing TCP and TLS handshakes.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ServiceBusSender</a:t>
            </a:r>
            <a:r>
              <a:rPr lang="en-US" sz="3200" dirty="0"/>
              <a:t> – Client to publish message(s) to queue/topic.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ServiceBusProcessor</a:t>
            </a:r>
            <a:r>
              <a:rPr lang="en-US" sz="3200" dirty="0"/>
              <a:t> – Abstraction over </a:t>
            </a:r>
            <a:r>
              <a:rPr lang="en-US" sz="3200" dirty="0">
                <a:hlinkClick r:id="rId5"/>
              </a:rPr>
              <a:t>ServiceBusReceiver</a:t>
            </a:r>
            <a:r>
              <a:rPr lang="en-US" sz="3200" dirty="0"/>
              <a:t> providing two events </a:t>
            </a:r>
            <a:r>
              <a:rPr lang="en-US" sz="3200" dirty="0">
                <a:hlinkClick r:id="rId6"/>
              </a:rPr>
              <a:t>ProcessMessageAsync</a:t>
            </a:r>
            <a:r>
              <a:rPr lang="en-US" sz="3200" dirty="0"/>
              <a:t> and </a:t>
            </a:r>
            <a:r>
              <a:rPr lang="en-US" sz="3200" dirty="0">
                <a:hlinkClick r:id="rId6"/>
              </a:rPr>
              <a:t>ProcessErrorAsync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32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F19A-22FF-4F18-B4C4-E95177F3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46136"/>
          </a:xfrm>
        </p:spPr>
        <p:txBody>
          <a:bodyPr>
            <a:normAutofit/>
          </a:bodyPr>
          <a:lstStyle/>
          <a:p>
            <a:r>
              <a:rPr lang="en-US" sz="5400" b="1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39A0-7A18-4225-A1F1-52C08CB9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0194"/>
            <a:ext cx="12192000" cy="5667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Like many Azure Services, Azure Service Bus also follows the </a:t>
            </a:r>
            <a:r>
              <a:rPr lang="en-US" dirty="0">
                <a:hlinkClick r:id="rId2"/>
              </a:rPr>
              <a:t>pricing tiers</a:t>
            </a:r>
            <a:r>
              <a:rPr lang="en-US" dirty="0"/>
              <a:t>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Basic</a:t>
            </a:r>
            <a:r>
              <a:rPr lang="en-US" dirty="0"/>
              <a:t> – Only queues supported, no topics and subscription and other advanced features. No monthly charge. Shared infrastructure. </a:t>
            </a:r>
            <a:r>
              <a:rPr lang="en-US" dirty="0">
                <a:highlight>
                  <a:srgbClr val="00FF00"/>
                </a:highlight>
              </a:rPr>
              <a:t>First 1 million requests</a:t>
            </a:r>
            <a:r>
              <a:rPr lang="en-US" dirty="0"/>
              <a:t> at $ 0.05.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Standard</a:t>
            </a:r>
            <a:r>
              <a:rPr lang="en-US" dirty="0"/>
              <a:t> – Base charge of $9.855 a month ($0.0135 per hour * 730 hours in a month) which includes </a:t>
            </a:r>
            <a:r>
              <a:rPr lang="en-US" dirty="0">
                <a:highlight>
                  <a:srgbClr val="00FF00"/>
                </a:highlight>
              </a:rPr>
              <a:t>first 13 million requests</a:t>
            </a:r>
            <a:r>
              <a:rPr lang="en-US" dirty="0"/>
              <a:t>. Lots of advanced features provided like de-duplication, transaction, auto-forwarding, sessions, etc. Shared infrastructure like Basic.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Premium</a:t>
            </a:r>
            <a:r>
              <a:rPr lang="en-US" dirty="0"/>
              <a:t> – Same features as standard along with </a:t>
            </a:r>
            <a:r>
              <a:rPr lang="en-US" dirty="0">
                <a:highlight>
                  <a:srgbClr val="00FF00"/>
                </a:highlight>
              </a:rPr>
              <a:t>larger payload size 1 MB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dedicated infrastructure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Geo redundancy</a:t>
            </a:r>
            <a:r>
              <a:rPr lang="en-US" dirty="0"/>
              <a:t>. $0.928 charged hourly which is about ($0.928 per hour * 730 hours in a month = $677.44).</a:t>
            </a:r>
          </a:p>
        </p:txBody>
      </p:sp>
    </p:spTree>
    <p:extLst>
      <p:ext uri="{BB962C8B-B14F-4D97-AF65-F5344CB8AC3E}">
        <p14:creationId xmlns:p14="http://schemas.microsoft.com/office/powerpoint/2010/main" val="656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13E6A-E9CC-4275-A53A-13FDD0E4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16" y="355003"/>
            <a:ext cx="3736663" cy="216499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Azure Service Bus Queues 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EEB0303-613B-2C75-DD92-C1553FC2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7"/>
            <a:ext cx="3736663" cy="405079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Suited for 1 producer – 1 consumer kind of scenarios.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FIFO ordering of messages is </a:t>
            </a:r>
            <a:r>
              <a:rPr lang="en-US" sz="2400" dirty="0">
                <a:highlight>
                  <a:srgbClr val="00FF00"/>
                </a:highlight>
              </a:rPr>
              <a:t>not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guaranteed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Queue acts as intermediary (broker).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Producer publishes the message to the queue and the consumer pulls the message from the queue and processes it.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985533-F3EC-44E9-8373-9B7DC9D0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1728959"/>
            <a:ext cx="7403375" cy="36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7BAC6-9BA1-4982-A690-7D1C9CB1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32" y="1821493"/>
            <a:ext cx="644682" cy="6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2D70-915E-4C43-B9FF-348EB4BA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queue wizard under Service Bus namespace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1505B-2DCE-4D1A-A7F9-8A14A592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92" y="526473"/>
            <a:ext cx="7879708" cy="53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F6DDA-25D5-403E-9622-6DE827D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3" y="733480"/>
            <a:ext cx="2992331" cy="3600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Obtain Shared Access Policies (Send and Listen)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B56FB-82AD-4BD6-93AB-9C8AA297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07" y="791284"/>
            <a:ext cx="8626402" cy="5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0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4031-7AD9-4D57-AE0E-617B5684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1450"/>
            <a:ext cx="10515600" cy="18129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SERVICE BUS QUEUE DEMO</a:t>
            </a:r>
          </a:p>
        </p:txBody>
      </p:sp>
    </p:spTree>
    <p:extLst>
      <p:ext uri="{BB962C8B-B14F-4D97-AF65-F5344CB8AC3E}">
        <p14:creationId xmlns:p14="http://schemas.microsoft.com/office/powerpoint/2010/main" val="112808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2B284-9392-4160-919D-01D4BBAD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340700" cy="1457319"/>
          </a:xfrm>
        </p:spPr>
        <p:txBody>
          <a:bodyPr anchor="b">
            <a:normAutofit/>
          </a:bodyPr>
          <a:lstStyle/>
          <a:p>
            <a:r>
              <a:rPr lang="en-US" sz="4600" b="1"/>
              <a:t>Azure Service Bus Topics </a:t>
            </a:r>
            <a:endParaRPr lang="en-US" sz="46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D18F-B18D-4399-B54E-69BA55B1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6816"/>
            <a:ext cx="11337975" cy="418869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Suited for 1 producer – N consumers kind of scenarios.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Producer publishes the message to topic and is </a:t>
            </a:r>
            <a:r>
              <a:rPr lang="en-US" dirty="0">
                <a:highlight>
                  <a:srgbClr val="00FF00"/>
                </a:highlight>
              </a:rPr>
              <a:t>unaware</a:t>
            </a:r>
            <a:r>
              <a:rPr lang="en-US" dirty="0"/>
              <a:t> of the downstream subscriptions.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Consumers don’t receive message directly from topic but from </a:t>
            </a:r>
            <a:r>
              <a:rPr lang="en-US" dirty="0">
                <a:highlight>
                  <a:srgbClr val="00FF00"/>
                </a:highlight>
              </a:rPr>
              <a:t>subscriptions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message is forwarded/</a:t>
            </a:r>
            <a:r>
              <a:rPr lang="en-US" dirty="0">
                <a:highlight>
                  <a:srgbClr val="00FF00"/>
                </a:highlight>
              </a:rPr>
              <a:t>fan-out</a:t>
            </a:r>
            <a:r>
              <a:rPr lang="en-US" dirty="0"/>
              <a:t> to all downstream subscriptions by the topic.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route messages to certain desired subscriptions using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filter actions</a:t>
            </a:r>
            <a:r>
              <a:rPr lang="en-US" dirty="0"/>
              <a:t> (rules) based on the message properties.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create up to </a:t>
            </a:r>
            <a:r>
              <a:rPr lang="en-US" dirty="0">
                <a:highlight>
                  <a:srgbClr val="00FF00"/>
                </a:highlight>
              </a:rPr>
              <a:t>2000 subscriptions</a:t>
            </a:r>
            <a:r>
              <a:rPr lang="en-US" dirty="0"/>
              <a:t> in a topic.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36308-1610-41A6-A198-4F3B6E78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14156"/>
            <a:ext cx="7497091" cy="232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A03B6-28AF-4741-9D70-A40AF31C8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78" y="1425312"/>
            <a:ext cx="530735" cy="5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9C17-33C7-4AEC-970A-77BB5A8B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148027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topic wizard under Service Bus namespace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7718B-1CE3-4CAB-92C6-7887E95D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53" y="791834"/>
            <a:ext cx="7910947" cy="50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6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87B-9562-4476-BD15-E489136F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23950"/>
          </a:xfrm>
        </p:spPr>
        <p:txBody>
          <a:bodyPr>
            <a:normAutofit/>
          </a:bodyPr>
          <a:lstStyle/>
          <a:p>
            <a:r>
              <a:rPr lang="en-US" sz="7200" b="1" dirty="0"/>
              <a:t>Azure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83DE-2613-49F4-8D4D-126D1C8E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8724"/>
            <a:ext cx="12192000" cy="5629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Fully managed enterprise message broker which allows to send messages asynchronously.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Infrastructure fully managed by Azure.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Introduced in the year </a:t>
            </a:r>
            <a:r>
              <a:rPr lang="en-US" sz="3600" dirty="0">
                <a:highlight>
                  <a:srgbClr val="00FF00"/>
                </a:highlight>
              </a:rPr>
              <a:t>2011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One of the most important and widely used service in Azure.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Uses </a:t>
            </a:r>
            <a:r>
              <a:rPr lang="en-US" sz="3600" dirty="0">
                <a:highlight>
                  <a:srgbClr val="00FF00"/>
                </a:highlight>
              </a:rPr>
              <a:t>AMQP 1.0</a:t>
            </a:r>
            <a:r>
              <a:rPr lang="en-US" sz="3600" dirty="0"/>
              <a:t> as underlying protocol to communicate between sender and receiver services. Also supports </a:t>
            </a:r>
            <a:r>
              <a:rPr lang="en-US" sz="3600" dirty="0">
                <a:highlight>
                  <a:srgbClr val="00FF00"/>
                </a:highlight>
              </a:rPr>
              <a:t>legacy SBMP</a:t>
            </a:r>
            <a:r>
              <a:rPr lang="en-US" sz="3600" dirty="0"/>
              <a:t> protocol for legacy .NET framework applications.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01FB7-33E3-4B94-B5AB-A8B908B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1880873"/>
            <a:ext cx="3255095" cy="2350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Obtain Shared Access Policies (Send and Listen)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7DDF7-18E0-4E14-B4A0-A0E3E1B1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69" y="1177521"/>
            <a:ext cx="7944104" cy="39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6C83-79BC-4113-974C-DCAC2B26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subscription wizard under Service Bus namespace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DAF4-006D-443B-A08F-3A46C5D1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83" y="1565470"/>
            <a:ext cx="8190220" cy="43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2286F-A498-48AD-A70A-1A64DDFD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39" y="623342"/>
            <a:ext cx="3255095" cy="3496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filter actions(rules) wizard under Service Bus namespace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F9798-6D9E-417E-AB24-E4C42783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79" y="1673757"/>
            <a:ext cx="8087117" cy="38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7D32-77C1-4CF2-80E7-72337C46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74962"/>
            <a:ext cx="10515600" cy="1108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SERVICE BUS TOPIC DEMO</a:t>
            </a:r>
          </a:p>
        </p:txBody>
      </p:sp>
    </p:spTree>
    <p:extLst>
      <p:ext uri="{BB962C8B-B14F-4D97-AF65-F5344CB8AC3E}">
        <p14:creationId xmlns:p14="http://schemas.microsoft.com/office/powerpoint/2010/main" val="387731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5998-9EBB-4ABC-A167-2FF47062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86820" cy="906651"/>
          </a:xfrm>
        </p:spPr>
        <p:txBody>
          <a:bodyPr>
            <a:normAutofit/>
          </a:bodyPr>
          <a:lstStyle/>
          <a:p>
            <a:r>
              <a:rPr lang="en-US" sz="5400" b="1" dirty="0"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DF1-6181-4B91-BDC0-6E6EC1F0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6875"/>
            <a:ext cx="12192000" cy="5711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Azure Service Bus supports many advanced features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Geo replication (Pairing and failover processes)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Partitioning</a:t>
            </a:r>
          </a:p>
          <a:p>
            <a:r>
              <a:rPr lang="en-US" dirty="0"/>
              <a:t>Deferred Messages</a:t>
            </a:r>
          </a:p>
          <a:p>
            <a:r>
              <a:rPr lang="en-US" dirty="0"/>
              <a:t>Manual dead lettering</a:t>
            </a:r>
          </a:p>
          <a:p>
            <a:r>
              <a:rPr lang="en-US" dirty="0"/>
              <a:t>De-Duplication of messages</a:t>
            </a:r>
          </a:p>
          <a:p>
            <a:r>
              <a:rPr lang="en-US" dirty="0"/>
              <a:t>Auto forwarding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Prefetch Count</a:t>
            </a:r>
          </a:p>
          <a:p>
            <a:r>
              <a:rPr lang="en-US" dirty="0"/>
              <a:t>Transactions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0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2A04-5026-4B45-919A-3197C944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Geo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9FDF-1F80-4CE4-8614-F35514D6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3817"/>
            <a:ext cx="12192000" cy="4401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Provides </a:t>
            </a:r>
            <a:r>
              <a:rPr lang="en-US" dirty="0">
                <a:highlight>
                  <a:srgbClr val="00FF00"/>
                </a:highlight>
              </a:rPr>
              <a:t>geo-redundancy</a:t>
            </a:r>
            <a:r>
              <a:rPr lang="en-US" dirty="0"/>
              <a:t> for Azure Service Bus queues and topics/subscriptions.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</a:t>
            </a:r>
            <a:r>
              <a:rPr lang="en-US" dirty="0">
                <a:highlight>
                  <a:srgbClr val="00FF00"/>
                </a:highlight>
              </a:rPr>
              <a:t>pair</a:t>
            </a:r>
            <a:r>
              <a:rPr lang="en-US" dirty="0"/>
              <a:t> one primary and one secondary service bus namespace.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successful pairing, an </a:t>
            </a:r>
            <a:r>
              <a:rPr lang="en-US" dirty="0">
                <a:highlight>
                  <a:srgbClr val="00FF00"/>
                </a:highlight>
              </a:rPr>
              <a:t>alias</a:t>
            </a:r>
            <a:r>
              <a:rPr lang="en-US" dirty="0"/>
              <a:t> is created, which we need to reference instead of directly referencing primary/secondary namespace.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Queues, topic/subscriptions with filter actions are </a:t>
            </a:r>
            <a:r>
              <a:rPr lang="en-US" dirty="0">
                <a:highlight>
                  <a:srgbClr val="00FF00"/>
                </a:highlight>
              </a:rPr>
              <a:t>asynchronously replicated constantly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available on </a:t>
            </a:r>
            <a:r>
              <a:rPr lang="en-US" dirty="0">
                <a:highlight>
                  <a:srgbClr val="00FF00"/>
                </a:highlight>
              </a:rPr>
              <a:t>Premium tier namespace SKU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52B09-04AE-4E43-9CEB-51D0415A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62040"/>
            <a:ext cx="4049552" cy="2147820"/>
          </a:xfrm>
        </p:spPr>
        <p:txBody>
          <a:bodyPr anchor="b">
            <a:normAutofit/>
          </a:bodyPr>
          <a:lstStyle/>
          <a:p>
            <a:r>
              <a:rPr lang="en-US" b="1" dirty="0"/>
              <a:t>Geo replication pairing process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11E4D5-4A2B-4F83-8CB2-14B9B7E1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535057" cy="398689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Step 1) </a:t>
            </a:r>
            <a:r>
              <a:rPr lang="en-US" sz="2400" dirty="0"/>
              <a:t>Add Primary premium namespace in desired Azure region.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2) </a:t>
            </a:r>
            <a:r>
              <a:rPr lang="en-US" sz="2400" dirty="0"/>
              <a:t>Add Secondary premium namespace in desired Azure region.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3) </a:t>
            </a:r>
            <a:r>
              <a:rPr lang="en-US" sz="2400" dirty="0"/>
              <a:t>Initiate pairing.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4) </a:t>
            </a:r>
            <a:r>
              <a:rPr lang="en-US" sz="2400" dirty="0"/>
              <a:t>Copy root SAS key for Alias. </a:t>
            </a:r>
          </a:p>
          <a:p>
            <a:pPr marL="0" indent="0">
              <a:buNone/>
            </a:pPr>
            <a:r>
              <a:rPr lang="en-US" sz="2400" dirty="0"/>
              <a:t>(Note: Root key has Send/Listen/Manage permissions, use with caution).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ADE1F-6351-4DBC-B75E-1CFF8A34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36" y="1786533"/>
            <a:ext cx="6903720" cy="3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D732-E85F-457E-BEF1-14FEA07E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259879" cy="1059391"/>
          </a:xfrm>
        </p:spPr>
        <p:txBody>
          <a:bodyPr>
            <a:normAutofit/>
          </a:bodyPr>
          <a:lstStyle/>
          <a:p>
            <a:r>
              <a:rPr lang="en-US" b="1" dirty="0"/>
              <a:t>Step 3) Initiate pairing step (in detail)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D9BF4-FA50-4EE2-B17E-4D8A07B8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392"/>
            <a:ext cx="12192000" cy="59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6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6BBF-68B0-4102-A67D-3F9347EE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2488"/>
            <a:ext cx="11353800" cy="4804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paired is complete it will show status as </a:t>
            </a:r>
            <a:r>
              <a:rPr lang="en-US" dirty="0">
                <a:highlight>
                  <a:srgbClr val="00FF00"/>
                </a:highlight>
              </a:rPr>
              <a:t>paired</a:t>
            </a:r>
            <a:r>
              <a:rPr lang="en-US" dirty="0"/>
              <a:t> in the overview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8066-B248-4BC7-97DB-29FCB01D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912"/>
            <a:ext cx="12192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00C-8D12-405B-AEE0-BAF550D4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201"/>
            <a:ext cx="10515600" cy="860156"/>
          </a:xfrm>
        </p:spPr>
        <p:txBody>
          <a:bodyPr/>
          <a:lstStyle/>
          <a:p>
            <a:r>
              <a:rPr lang="en-US" b="1" dirty="0"/>
              <a:t>Step 4) Obtain root key for Alias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7271F-5F25-4E39-8889-D7111CC3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688"/>
            <a:ext cx="12192000" cy="45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4310E-F6A5-41C1-8489-926F219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Core concepts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4B27-9B5F-412A-A68F-C1377AF6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Namespace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Subscriptions</a:t>
            </a:r>
          </a:p>
          <a:p>
            <a:r>
              <a:rPr lang="en-US" dirty="0"/>
              <a:t>Filter Actions (Rules)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46C47-B23E-433A-B622-5AE30A50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42143"/>
            <a:ext cx="8112114" cy="53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2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0E9-7596-4186-8E6C-816862C1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30"/>
            <a:ext cx="11732217" cy="1332853"/>
          </a:xfrm>
        </p:spPr>
        <p:txBody>
          <a:bodyPr/>
          <a:lstStyle/>
          <a:p>
            <a:r>
              <a:rPr lang="en-US" b="1" dirty="0"/>
              <a:t>Types of failures in Azure Service Bus Geo-replicated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6A51-4EF6-4695-A03B-ECC6F973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9280"/>
            <a:ext cx="12192000" cy="45255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Outage –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Intermittent failure</a:t>
            </a:r>
            <a:r>
              <a:rPr lang="en-US" dirty="0"/>
              <a:t> of Azure Service Bus because of power loss/cooling failure/network outage or other temporary issues.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Disaster –</a:t>
            </a:r>
          </a:p>
          <a:p>
            <a:pPr marL="0" indent="0">
              <a:buNone/>
            </a:pPr>
            <a:r>
              <a:rPr lang="en-US" dirty="0"/>
              <a:t>Act of god (Earthquake/Tsunami/Volcanic Eruption, etc.) in 1 or more Azure region or Availability Zone or within a data center, the effects of this damage could be either </a:t>
            </a:r>
            <a:r>
              <a:rPr lang="en-US" dirty="0">
                <a:highlight>
                  <a:srgbClr val="00FF00"/>
                </a:highlight>
              </a:rPr>
              <a:t>long-lasting</a:t>
            </a:r>
            <a:r>
              <a:rPr lang="en-US" dirty="0"/>
              <a:t> or even </a:t>
            </a:r>
            <a:r>
              <a:rPr lang="en-US" dirty="0">
                <a:highlight>
                  <a:srgbClr val="00FF00"/>
                </a:highlight>
              </a:rPr>
              <a:t>permanent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52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E0F9-C5E4-44AE-A196-10774BB7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247"/>
            <a:ext cx="12069955" cy="1139125"/>
          </a:xfrm>
        </p:spPr>
        <p:txBody>
          <a:bodyPr>
            <a:noAutofit/>
          </a:bodyPr>
          <a:lstStyle/>
          <a:p>
            <a:r>
              <a:rPr lang="en-US" b="1" dirty="0"/>
              <a:t>Failover process in an Azure Service Bus Geo-replicated setup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D28B752-0A1E-416B-AC9D-7B6C892F9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E007E-F841-4E2B-8D12-5C86485B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75" y="2298637"/>
            <a:ext cx="6618480" cy="4187404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2795CA5-32C1-40CB-BEAE-0C560B61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58824"/>
            <a:ext cx="5218545" cy="50991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Step 1) </a:t>
            </a:r>
            <a:r>
              <a:rPr lang="en-US" sz="2400" dirty="0"/>
              <a:t>Pairing breaks between primary and secondary namespaces due to </a:t>
            </a:r>
            <a:r>
              <a:rPr lang="en-US" sz="2400" dirty="0">
                <a:highlight>
                  <a:srgbClr val="00FF00"/>
                </a:highlight>
              </a:rPr>
              <a:t>outage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00FF00"/>
                </a:highlight>
              </a:rPr>
              <a:t>disaster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2) </a:t>
            </a:r>
            <a:r>
              <a:rPr lang="en-US" sz="2400" dirty="0"/>
              <a:t>Automatic or manual failover kicks in.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3) </a:t>
            </a:r>
            <a:r>
              <a:rPr lang="en-US" sz="2400" dirty="0"/>
              <a:t>Secondary namespace becomes primary namespace.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4) </a:t>
            </a:r>
            <a:r>
              <a:rPr lang="en-US" sz="2400" dirty="0"/>
              <a:t>Alias now </a:t>
            </a:r>
            <a:r>
              <a:rPr lang="en-US" sz="2400" dirty="0">
                <a:highlight>
                  <a:srgbClr val="00FF00"/>
                </a:highlight>
              </a:rPr>
              <a:t>points to</a:t>
            </a:r>
            <a:r>
              <a:rPr lang="en-US" sz="2400" dirty="0"/>
              <a:t> Secondary namespace.</a:t>
            </a:r>
          </a:p>
        </p:txBody>
      </p:sp>
    </p:spTree>
    <p:extLst>
      <p:ext uri="{BB962C8B-B14F-4D97-AF65-F5344CB8AC3E}">
        <p14:creationId xmlns:p14="http://schemas.microsoft.com/office/powerpoint/2010/main" val="3211486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FAF-201F-4405-8E45-5CA0A75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880"/>
          </a:xfrm>
        </p:spPr>
        <p:txBody>
          <a:bodyPr>
            <a:noAutofit/>
          </a:bodyPr>
          <a:lstStyle/>
          <a:p>
            <a:r>
              <a:rPr lang="en-US" b="1" dirty="0"/>
              <a:t>Manual failover in an Azure Service Bus Geo-replicated 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A212D-E73F-4578-AAA7-7208E286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154546"/>
            <a:ext cx="11739419" cy="5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2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89BF-5CA2-458B-8F7F-7485A791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Sessions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3F8707-5939-948E-7453-F0D2466B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40" y="2794053"/>
            <a:ext cx="3655544" cy="400195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Producer sets </a:t>
            </a:r>
            <a:r>
              <a:rPr lang="en-US" sz="2400" dirty="0">
                <a:highlight>
                  <a:srgbClr val="00FF00"/>
                </a:highlight>
              </a:rPr>
              <a:t>SessionId</a:t>
            </a:r>
            <a:r>
              <a:rPr lang="en-US" sz="2400" dirty="0"/>
              <a:t> property in the message body.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Sessions acts as </a:t>
            </a:r>
            <a:r>
              <a:rPr lang="en-US" sz="2400" dirty="0">
                <a:highlight>
                  <a:srgbClr val="00FF00"/>
                </a:highlight>
              </a:rPr>
              <a:t>virtual sub-queues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Guaranteed FIFO ordering</a:t>
            </a:r>
            <a:r>
              <a:rPr lang="en-US" sz="2400" dirty="0"/>
              <a:t> of messages which have same SessionId.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Receiver </a:t>
            </a:r>
            <a:r>
              <a:rPr lang="en-US" sz="2400" dirty="0">
                <a:highlight>
                  <a:srgbClr val="00FF00"/>
                </a:highlight>
              </a:rPr>
              <a:t>locks</a:t>
            </a:r>
            <a:r>
              <a:rPr lang="en-US" sz="2400" dirty="0"/>
              <a:t> down the entire session and processes them in order.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C08BC-1E4F-47F5-B3C8-C9FA4DBD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88" y="2794053"/>
            <a:ext cx="7413973" cy="23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8299-1B70-4622-8BF8-F7DBD714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SESSIONS DEMO</a:t>
            </a:r>
          </a:p>
        </p:txBody>
      </p:sp>
    </p:spTree>
    <p:extLst>
      <p:ext uri="{BB962C8B-B14F-4D97-AF65-F5344CB8AC3E}">
        <p14:creationId xmlns:p14="http://schemas.microsoft.com/office/powerpoint/2010/main" val="4166126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562-A9CD-49FE-914D-7490E420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3661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5B8D-E2D4-4CCD-97ED-174BC043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2218"/>
            <a:ext cx="11941444" cy="58537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When partitioning is enabled when creating the queue/topic, Service Bus </a:t>
            </a:r>
            <a:r>
              <a:rPr lang="en-US" sz="8000" dirty="0">
                <a:highlight>
                  <a:srgbClr val="00FF00"/>
                </a:highlight>
              </a:rPr>
              <a:t>assigns</a:t>
            </a:r>
            <a:r>
              <a:rPr lang="en-US" sz="8000" dirty="0"/>
              <a:t> the published message to one of the partition.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Assignment can happen at random by Service Bus itself or by the producer application using </a:t>
            </a:r>
            <a:r>
              <a:rPr lang="en-US" sz="8000" dirty="0">
                <a:highlight>
                  <a:srgbClr val="00FF00"/>
                </a:highlight>
              </a:rPr>
              <a:t>PartitionKey</a:t>
            </a:r>
            <a:r>
              <a:rPr lang="en-US" sz="8000" dirty="0"/>
              <a:t> property.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Partition key can be one of the following properties in the message –</a:t>
            </a:r>
          </a:p>
          <a:p>
            <a:pPr lvl="1"/>
            <a:r>
              <a:rPr lang="en-US" sz="8000" dirty="0"/>
              <a:t>MessageId</a:t>
            </a:r>
          </a:p>
          <a:p>
            <a:pPr lvl="1"/>
            <a:r>
              <a:rPr lang="en-US" sz="8000" dirty="0"/>
              <a:t>SessionId</a:t>
            </a:r>
          </a:p>
          <a:p>
            <a:pPr lvl="1"/>
            <a:r>
              <a:rPr lang="en-US" sz="8000" dirty="0"/>
              <a:t>PartitionKey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Partitions are nothing but </a:t>
            </a:r>
            <a:r>
              <a:rPr lang="en-US" sz="8000" dirty="0">
                <a:highlight>
                  <a:srgbClr val="00FF00"/>
                </a:highlight>
              </a:rPr>
              <a:t>multiple message brokers</a:t>
            </a:r>
            <a:r>
              <a:rPr lang="en-US" sz="8000" dirty="0"/>
              <a:t>. Each message broker can have queue/topic inside them.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Receiving client is </a:t>
            </a:r>
            <a:r>
              <a:rPr lang="en-US" sz="8000" dirty="0">
                <a:highlight>
                  <a:srgbClr val="00FF00"/>
                </a:highlight>
              </a:rPr>
              <a:t>unaware</a:t>
            </a:r>
            <a:r>
              <a:rPr lang="en-US" sz="8000" dirty="0"/>
              <a:t> of the partitioning logic happening inside and receives the message as usual.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Can increase the overall </a:t>
            </a:r>
            <a:r>
              <a:rPr lang="en-US" sz="8000" dirty="0">
                <a:highlight>
                  <a:srgbClr val="00FF00"/>
                </a:highlight>
              </a:rPr>
              <a:t>throughput</a:t>
            </a:r>
            <a:r>
              <a:rPr lang="en-US" sz="8000" dirty="0"/>
              <a:t> in performance-centric scenarios and </a:t>
            </a:r>
            <a:r>
              <a:rPr lang="en-US" sz="8000" dirty="0">
                <a:highlight>
                  <a:srgbClr val="00FF00"/>
                </a:highlight>
              </a:rPr>
              <a:t>reduce single point of failure</a:t>
            </a:r>
            <a:r>
              <a:rPr lang="en-US" sz="8000" dirty="0"/>
              <a:t> due to single message broker.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Also increases complexity as we need to monitor the partitions regularly to check if they healthy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3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E20-9DB6-44D8-9D0F-840D0DD8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/>
          <a:lstStyle/>
          <a:p>
            <a:r>
              <a:rPr lang="en-US" b="1" dirty="0"/>
              <a:t>Deferred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AF4B-EBC0-410E-AC25-70997A5B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386"/>
            <a:ext cx="12192000" cy="5819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Messages processing can be deferred in the Producer and Consumer side.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Producer side deferring –</a:t>
            </a:r>
          </a:p>
          <a:p>
            <a:pPr lvl="1"/>
            <a:r>
              <a:rPr lang="en-US" sz="3200" dirty="0"/>
              <a:t>Producer can </a:t>
            </a:r>
            <a:r>
              <a:rPr lang="en-US" sz="3200" dirty="0">
                <a:highlight>
                  <a:srgbClr val="00FF00"/>
                </a:highlight>
              </a:rPr>
              <a:t>schedule</a:t>
            </a:r>
            <a:r>
              <a:rPr lang="en-US" sz="3200" dirty="0"/>
              <a:t> a message to be delivered later.</a:t>
            </a:r>
          </a:p>
          <a:p>
            <a:pPr lvl="1"/>
            <a:r>
              <a:rPr lang="en-US" sz="3200" dirty="0"/>
              <a:t>Message is published as usual and accepted by Service Bus.</a:t>
            </a:r>
          </a:p>
          <a:p>
            <a:pPr lvl="1"/>
            <a:r>
              <a:rPr lang="en-US" sz="3200" dirty="0"/>
              <a:t>Message becomes </a:t>
            </a:r>
            <a:r>
              <a:rPr lang="en-US" sz="3200" dirty="0">
                <a:highlight>
                  <a:srgbClr val="00FF00"/>
                </a:highlight>
              </a:rPr>
              <a:t>visible</a:t>
            </a:r>
            <a:r>
              <a:rPr lang="en-US" sz="3200" dirty="0"/>
              <a:t> only after the specified time.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Consumer side deferring –</a:t>
            </a:r>
          </a:p>
          <a:p>
            <a:pPr lvl="1"/>
            <a:r>
              <a:rPr lang="en-US" sz="3200" dirty="0"/>
              <a:t>Consumer can </a:t>
            </a:r>
            <a:r>
              <a:rPr lang="en-US" sz="3200" dirty="0">
                <a:highlight>
                  <a:srgbClr val="00FF00"/>
                </a:highlight>
              </a:rPr>
              <a:t>defer</a:t>
            </a:r>
            <a:r>
              <a:rPr lang="en-US" sz="3200" dirty="0"/>
              <a:t> the message to be process at later point of time.</a:t>
            </a:r>
          </a:p>
          <a:p>
            <a:pPr lvl="1"/>
            <a:r>
              <a:rPr lang="en-US" sz="3200" dirty="0"/>
              <a:t>When deferred, Service Bus provides a </a:t>
            </a:r>
            <a:r>
              <a:rPr lang="en-US" sz="3200" dirty="0">
                <a:highlight>
                  <a:srgbClr val="00FF00"/>
                </a:highlight>
              </a:rPr>
              <a:t>sequence number</a:t>
            </a:r>
            <a:r>
              <a:rPr lang="en-US" sz="3200" dirty="0"/>
              <a:t> to track the deferred message.</a:t>
            </a:r>
          </a:p>
          <a:p>
            <a:pPr lvl="1"/>
            <a:r>
              <a:rPr lang="en-US" sz="3200" dirty="0"/>
              <a:t>If that sequence number </a:t>
            </a:r>
            <a:r>
              <a:rPr lang="en-US" sz="3200" dirty="0">
                <a:highlight>
                  <a:srgbClr val="00FF00"/>
                </a:highlight>
              </a:rPr>
              <a:t>is lost</a:t>
            </a:r>
            <a:r>
              <a:rPr lang="en-US" sz="3200" dirty="0"/>
              <a:t>, we cannot recover the message.</a:t>
            </a:r>
          </a:p>
        </p:txBody>
      </p:sp>
    </p:spTree>
    <p:extLst>
      <p:ext uri="{BB962C8B-B14F-4D97-AF65-F5344CB8AC3E}">
        <p14:creationId xmlns:p14="http://schemas.microsoft.com/office/powerpoint/2010/main" val="2377535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5F8-E679-420C-A83B-62F2C6FE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0" y="2185261"/>
            <a:ext cx="11236271" cy="162732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PRODUCER SIDE MESSAGE DEFERRAL DEMO</a:t>
            </a:r>
          </a:p>
        </p:txBody>
      </p:sp>
    </p:spTree>
    <p:extLst>
      <p:ext uri="{BB962C8B-B14F-4D97-AF65-F5344CB8AC3E}">
        <p14:creationId xmlns:p14="http://schemas.microsoft.com/office/powerpoint/2010/main" val="3292889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F7AE-8D2F-439C-B3BD-B3A9D41F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Manual Dead Lettering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2EB2-3E29-4E55-81DC-FDA65638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7746"/>
            <a:ext cx="12192000" cy="3254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Messages can be dead letter manually using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ServiceBusReceiver.DeadLetterMessageAsync Method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method needs the following parameters – </a:t>
            </a:r>
          </a:p>
          <a:p>
            <a:pPr lvl="1"/>
            <a:r>
              <a:rPr lang="en-US" dirty="0"/>
              <a:t>ServiceBusReceivedMessage</a:t>
            </a:r>
          </a:p>
          <a:p>
            <a:pPr lvl="1"/>
            <a:r>
              <a:rPr lang="en-US" dirty="0"/>
              <a:t>A dictionary containing the reason to dead letter a message.</a:t>
            </a:r>
          </a:p>
          <a:p>
            <a:pPr lvl="1"/>
            <a:r>
              <a:rPr lang="en-US" dirty="0"/>
              <a:t>Optional 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57543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E3E2-2C2C-48A8-B528-47005EBA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De-duplication of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9AB3-2E42-4320-96CC-01F4A807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0122"/>
            <a:ext cx="12192000" cy="56878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Prevents duplication of messages caused due to application failures or network outages.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Messages are de-duplicated based on the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MessageId property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Bus removes </a:t>
            </a:r>
            <a:r>
              <a:rPr lang="en-US" dirty="0">
                <a:highlight>
                  <a:srgbClr val="00FF00"/>
                </a:highlight>
              </a:rPr>
              <a:t>second and further submissions</a:t>
            </a:r>
            <a:r>
              <a:rPr lang="en-US" dirty="0"/>
              <a:t> of messages having the same MessageId.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Choosing the MessageId</a:t>
            </a:r>
            <a:r>
              <a:rPr lang="en-US" dirty="0"/>
              <a:t> carefully is very important for de-dup to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De-duplication only works in specified time window (Min of </a:t>
            </a:r>
            <a:r>
              <a:rPr lang="en-US" b="1" dirty="0"/>
              <a:t>20 seconds</a:t>
            </a:r>
            <a:r>
              <a:rPr lang="en-US" dirty="0"/>
              <a:t> to max </a:t>
            </a:r>
            <a:r>
              <a:rPr lang="en-US" b="1" dirty="0"/>
              <a:t>7 days</a:t>
            </a:r>
            <a:r>
              <a:rPr lang="en-US" dirty="0"/>
              <a:t>), this can be configured while creating the queue/topic.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message is arriving within the above-mentioned time window its accepted, else its dropped.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scenario might be where the user is resubmitting a form and reloading the page doing which can potentially publish two identical messages in the Service Bus.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7378-D7AF-44CB-8322-CAFFE978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Namespace sits on top of the hierarchy.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entities in a service bus namespace –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</a:rPr>
              <a:t>Queues</a:t>
            </a:r>
            <a:r>
              <a:rPr lang="en-US" sz="2800" dirty="0"/>
              <a:t> (Suited for 1 sender, 1 receiver style applications)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</a:rPr>
              <a:t>Topics and Subscriptions</a:t>
            </a:r>
            <a:r>
              <a:rPr lang="en-US" sz="2800" dirty="0"/>
              <a:t> (Suited for 1 sender, N receiver style applications, Rules allow to route the incoming message to subscription)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Queues and topics/subscriptions live under a single namespace.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No. of queues + No. of topics should be less than or equal to </a:t>
            </a:r>
            <a:r>
              <a:rPr lang="en-US" dirty="0">
                <a:highlight>
                  <a:srgbClr val="00FF00"/>
                </a:highlight>
              </a:rPr>
              <a:t>10000</a:t>
            </a:r>
            <a:r>
              <a:rPr lang="en-US" dirty="0"/>
              <a:t> in a service bus namespace.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max we can create </a:t>
            </a:r>
            <a:r>
              <a:rPr lang="en-US" dirty="0">
                <a:highlight>
                  <a:srgbClr val="00FF00"/>
                </a:highlight>
              </a:rPr>
              <a:t>1000</a:t>
            </a:r>
            <a:r>
              <a:rPr lang="en-US" dirty="0"/>
              <a:t> Azure Service Bus Namespaces in our Azure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2247414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590D-D533-4AE9-897D-7E1DCE5C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Auto forwarding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D0F8-241E-4190-87B5-B25C1ACE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Auto forwarding allows us to </a:t>
            </a:r>
            <a:r>
              <a:rPr lang="en-US" dirty="0">
                <a:highlight>
                  <a:srgbClr val="00FF00"/>
                </a:highlight>
              </a:rPr>
              <a:t>forward messages</a:t>
            </a:r>
            <a:r>
              <a:rPr lang="en-US" dirty="0"/>
              <a:t> automatically at </a:t>
            </a:r>
            <a:r>
              <a:rPr lang="en-US" dirty="0">
                <a:highlight>
                  <a:srgbClr val="00FF00"/>
                </a:highlight>
              </a:rPr>
              <a:t>broker-level</a:t>
            </a:r>
            <a:r>
              <a:rPr lang="en-US" dirty="0"/>
              <a:t> to the chained queue/topic.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</a:t>
            </a:r>
            <a:r>
              <a:rPr lang="en-US" dirty="0">
                <a:highlight>
                  <a:srgbClr val="00FF00"/>
                </a:highlight>
              </a:rPr>
              <a:t>guaranteed operation</a:t>
            </a:r>
            <a:r>
              <a:rPr lang="en-US" dirty="0"/>
              <a:t>, which means it will never fail at the broker-level.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chain a queue/topic to another that is part of </a:t>
            </a:r>
            <a:r>
              <a:rPr lang="en-US" dirty="0">
                <a:highlight>
                  <a:srgbClr val="00FF00"/>
                </a:highlight>
              </a:rPr>
              <a:t>same namespace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message is forwarded to the chained queue/topic, </a:t>
            </a:r>
            <a:r>
              <a:rPr lang="en-US" dirty="0">
                <a:highlight>
                  <a:srgbClr val="00FF00"/>
                </a:highlight>
              </a:rPr>
              <a:t>it is dequeued</a:t>
            </a:r>
            <a:r>
              <a:rPr lang="en-US" dirty="0"/>
              <a:t> from the original queue/topic it originated from.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Destination queue/topic must be created beforehand, or ServiceBus throws an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can’t have more than </a:t>
            </a:r>
            <a:r>
              <a:rPr lang="en-US" dirty="0">
                <a:highlight>
                  <a:srgbClr val="00FF00"/>
                </a:highlight>
              </a:rPr>
              <a:t>3 chained queue/topics</a:t>
            </a:r>
            <a:r>
              <a:rPr lang="en-US" dirty="0"/>
              <a:t> which are considered as hops, messages exceeding 4 hops will be transferred to the dead-lettered-queue.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5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ED8E-E8D2-41CB-9A56-973E3C4B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1B80-26FF-41CD-A9AC-59131AB3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Sending multiple messages one-by-one is very inefficient because of the round-trip latencies involved.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alternatively package multiple message into a single </a:t>
            </a:r>
            <a:r>
              <a:rPr lang="en-US" dirty="0">
                <a:highlight>
                  <a:srgbClr val="00FF00"/>
                </a:highlight>
              </a:rPr>
              <a:t>batch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single batch has an upper bound of 100 messages and should not exceed that.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batch messages size should not exceed 256 KB (Basic/Standard) or 1 MB (Premium).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Batching operation is </a:t>
            </a:r>
            <a:r>
              <a:rPr lang="en-US" dirty="0">
                <a:highlight>
                  <a:srgbClr val="00FF00"/>
                </a:highlight>
              </a:rPr>
              <a:t>atomic</a:t>
            </a:r>
            <a:r>
              <a:rPr lang="en-US" dirty="0"/>
              <a:t>, either it will succeed or fail. No inconsistencies involved.</a:t>
            </a:r>
          </a:p>
        </p:txBody>
      </p:sp>
    </p:spTree>
    <p:extLst>
      <p:ext uri="{BB962C8B-B14F-4D97-AF65-F5344CB8AC3E}">
        <p14:creationId xmlns:p14="http://schemas.microsoft.com/office/powerpoint/2010/main" val="3333172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0812-DB2B-42BB-8ED8-037BF486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BATCHING DEMO</a:t>
            </a:r>
          </a:p>
        </p:txBody>
      </p:sp>
    </p:spTree>
    <p:extLst>
      <p:ext uri="{BB962C8B-B14F-4D97-AF65-F5344CB8AC3E}">
        <p14:creationId xmlns:p14="http://schemas.microsoft.com/office/powerpoint/2010/main" val="55318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9893-913B-4F96-8450-F8C68B18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56102"/>
          </a:xfrm>
        </p:spPr>
        <p:txBody>
          <a:bodyPr>
            <a:normAutofit/>
          </a:bodyPr>
          <a:lstStyle/>
          <a:p>
            <a:r>
              <a:rPr lang="en-US" sz="5400" b="1" dirty="0"/>
              <a:t>Prefetch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5913-6976-4F59-9B6C-534DFEC9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332"/>
            <a:ext cx="12192000" cy="53236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Prefetching allows the ServiceBusProcessor to store received messages into a </a:t>
            </a:r>
            <a:r>
              <a:rPr lang="en-US" dirty="0">
                <a:highlight>
                  <a:srgbClr val="00FF00"/>
                </a:highlight>
              </a:rPr>
              <a:t>local cache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Prefetching messages from the local cache as opposed to pulling it one-by-one greatly increases the overall throughput.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Prefetching </a:t>
            </a:r>
            <a:r>
              <a:rPr lang="en-US" dirty="0">
                <a:highlight>
                  <a:srgbClr val="00FF00"/>
                </a:highlight>
              </a:rPr>
              <a:t>reduces the round-trips incurred</a:t>
            </a:r>
            <a:r>
              <a:rPr lang="en-US" dirty="0"/>
              <a:t> to receive a single message from the queue/topic.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Prefetch count can be controlled by </a:t>
            </a:r>
            <a:r>
              <a:rPr lang="en-US" dirty="0">
                <a:hlinkClick r:id="rId2"/>
              </a:rPr>
              <a:t>ServiceBusProcessor.PrefetchCount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573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A761-B594-493D-91C5-FB92FB26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74F-27C0-46D1-AAE9-1CA65E9B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7349"/>
            <a:ext cx="11630025" cy="51823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can group two or more Service bus operations in </a:t>
            </a:r>
            <a:r>
              <a:rPr lang="en-US" dirty="0">
                <a:highlight>
                  <a:srgbClr val="00FF00"/>
                </a:highlight>
              </a:rPr>
              <a:t>Transaction scope</a:t>
            </a:r>
            <a:r>
              <a:rPr lang="en-US" dirty="0"/>
              <a:t> which behaves like RDBMS transaction giving capabilities to </a:t>
            </a:r>
            <a:r>
              <a:rPr lang="en-US" dirty="0">
                <a:highlight>
                  <a:srgbClr val="00FF00"/>
                </a:highlight>
              </a:rPr>
              <a:t>rollback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commit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 grouped under a transaction are always </a:t>
            </a:r>
            <a:r>
              <a:rPr lang="en-US" dirty="0">
                <a:highlight>
                  <a:srgbClr val="00FF00"/>
                </a:highlight>
              </a:rPr>
              <a:t>atomic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 of operations permitted to grouped under transaction scope are –</a:t>
            </a:r>
          </a:p>
          <a:p>
            <a:pPr lvl="1"/>
            <a:r>
              <a:rPr lang="en-US" dirty="0"/>
              <a:t>Send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Abandon</a:t>
            </a:r>
          </a:p>
          <a:p>
            <a:pPr lvl="1"/>
            <a:r>
              <a:rPr lang="en-US" dirty="0"/>
              <a:t>Deadletter</a:t>
            </a:r>
          </a:p>
          <a:p>
            <a:pPr lvl="1"/>
            <a:r>
              <a:rPr lang="en-US" dirty="0"/>
              <a:t>Defer</a:t>
            </a:r>
          </a:p>
          <a:p>
            <a:pPr lvl="1"/>
            <a:r>
              <a:rPr lang="en-US" dirty="0"/>
              <a:t>Renew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 under a transaction scope cannot exceed </a:t>
            </a:r>
            <a:r>
              <a:rPr lang="en-US" dirty="0">
                <a:highlight>
                  <a:srgbClr val="00FF00"/>
                </a:highlight>
              </a:rPr>
              <a:t>2 minutes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17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A246-446F-4979-A677-5A85E71E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Messages can have TTL up to </a:t>
            </a:r>
            <a:r>
              <a:rPr lang="en-US" dirty="0">
                <a:hlinkClick r:id="rId2"/>
              </a:rPr>
              <a:t>long.MaxValue</a:t>
            </a:r>
            <a:r>
              <a:rPr lang="en-US" dirty="0"/>
              <a:t> seconds.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Messages inside the Azure Service bus queue/subscriptions are encrypted with </a:t>
            </a:r>
            <a:r>
              <a:rPr lang="fr-FR" dirty="0"/>
              <a:t>Azure Storage Service Encryption (Azure SSE).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SDK(s) available in C#, Java, PHP, Node.js, Python and Rest API(s).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Excellent WPF desktop </a:t>
            </a:r>
            <a:r>
              <a:rPr lang="en-US" dirty="0">
                <a:hlinkClick r:id="rId3"/>
              </a:rPr>
              <a:t>application</a:t>
            </a:r>
            <a:r>
              <a:rPr lang="en-US" dirty="0"/>
              <a:t> built by community to manage Azure Service Bus namespace.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authenticate our application to Azure Service Bus we can use –</a:t>
            </a:r>
          </a:p>
          <a:p>
            <a:pPr lvl="1"/>
            <a:r>
              <a:rPr lang="en-US" dirty="0"/>
              <a:t>Managed Identities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Shared Access policies on the namespace level.</a:t>
            </a:r>
          </a:p>
          <a:p>
            <a:pPr lvl="1"/>
            <a:r>
              <a:rPr lang="en-US" dirty="0"/>
              <a:t>Shared Access policies on the queue/topic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169EE-DCA1-4CB4-A4F8-5AFF536E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87281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Message 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096370-9371-4E78-A17F-F3102F74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692326" cy="15693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200" dirty="0"/>
              <a:t>64 KB is reserved for AMQP headers.</a:t>
            </a:r>
          </a:p>
          <a:p>
            <a:pPr algn="l"/>
            <a:r>
              <a:rPr lang="en-US" sz="2200" dirty="0"/>
              <a:t>The remaining we can utilize for the message payload.</a:t>
            </a:r>
          </a:p>
          <a:p>
            <a:pPr algn="l"/>
            <a:r>
              <a:rPr lang="en-US" sz="2200" dirty="0"/>
              <a:t>For basic and standard tiers, the remaining data can be of 128 KB size, totaling to 256 KB.</a:t>
            </a:r>
          </a:p>
          <a:p>
            <a:pPr algn="l"/>
            <a:r>
              <a:rPr lang="en-US" sz="2200" dirty="0"/>
              <a:t>And for premium tier we can have up to 960 KB worth of data, totaling to 1 MB.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B0C17-AC03-45B3-8777-5D0D3B1803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54295" y="1494393"/>
            <a:ext cx="7457629" cy="39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C00-B507-45AB-9632-531E5E17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Message Receive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6F4C-1FDA-449B-85BB-97D9206A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4406"/>
            <a:ext cx="11353800" cy="498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Messages are delivered by Azure Service Bus to the consumer in one of the two modes –</a:t>
            </a:r>
          </a:p>
          <a:p>
            <a:pPr lvl="1"/>
            <a:r>
              <a:rPr lang="en-US" sz="3200" dirty="0">
                <a:highlight>
                  <a:srgbClr val="00FF00"/>
                </a:highlight>
              </a:rPr>
              <a:t>Peek lock</a:t>
            </a:r>
            <a:r>
              <a:rPr lang="en-US" sz="3200" dirty="0"/>
              <a:t> (At least once semantics)</a:t>
            </a:r>
          </a:p>
          <a:p>
            <a:pPr lvl="1"/>
            <a:r>
              <a:rPr lang="en-US" sz="3200" dirty="0">
                <a:highlight>
                  <a:srgbClr val="00FF00"/>
                </a:highlight>
              </a:rPr>
              <a:t>Receive and Delete</a:t>
            </a:r>
            <a:r>
              <a:rPr lang="en-US" sz="3200" dirty="0"/>
              <a:t> (At most once semantics)</a:t>
            </a:r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0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EAA6-DC06-48C1-8A82-CE7DFFFE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97"/>
            <a:ext cx="10515600" cy="6288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Peek lock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CBDA-7E48-4317-8A6B-568AD618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417"/>
            <a:ext cx="12192000" cy="592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Step 1</a:t>
            </a:r>
            <a:r>
              <a:rPr lang="en-US" sz="2000" dirty="0"/>
              <a:t>) Consumer sends receive message request.</a:t>
            </a:r>
          </a:p>
          <a:p>
            <a:pPr marL="0" indent="0">
              <a:buNone/>
            </a:pPr>
            <a:r>
              <a:rPr lang="en-US" sz="2000" b="1" dirty="0"/>
              <a:t>Step 2</a:t>
            </a:r>
            <a:r>
              <a:rPr lang="en-US" sz="2000" dirty="0"/>
              <a:t>) It locks the current message (until </a:t>
            </a:r>
            <a:r>
              <a:rPr lang="en-US" sz="2000" b="0" i="0" dirty="0">
                <a:solidFill>
                  <a:srgbClr val="171717"/>
                </a:solidFill>
                <a:effectLst/>
                <a:highlight>
                  <a:srgbClr val="00FF00"/>
                </a:highlight>
                <a:latin typeface="SFMono-Regular"/>
                <a:hlinkClick r:id="rId2"/>
              </a:rPr>
              <a:t>LockedUntil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property</a:t>
            </a:r>
            <a:r>
              <a:rPr lang="en-US" sz="2000" dirty="0"/>
              <a:t>) which is being read so that other consumers can’t read it.</a:t>
            </a:r>
          </a:p>
          <a:p>
            <a:pPr marL="0" indent="0">
              <a:buNone/>
            </a:pPr>
            <a:r>
              <a:rPr lang="en-US" sz="2000" b="1" dirty="0"/>
              <a:t>Step 3</a:t>
            </a:r>
            <a:r>
              <a:rPr lang="en-US" sz="2000" dirty="0"/>
              <a:t>) Consumer processes the message.</a:t>
            </a:r>
          </a:p>
          <a:p>
            <a:pPr marL="457200" lvl="1" indent="0">
              <a:buNone/>
            </a:pPr>
            <a:r>
              <a:rPr lang="en-US" sz="1600" dirty="0"/>
              <a:t>Step 3a) If the lock expires while reading the message, the delivery count is incremented, and the message is </a:t>
            </a:r>
            <a:r>
              <a:rPr lang="en-US" sz="1600" dirty="0">
                <a:highlight>
                  <a:srgbClr val="00FF00"/>
                </a:highlight>
              </a:rPr>
              <a:t>redelivered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Step 3b) If any application-level exception occurs, the message is </a:t>
            </a:r>
            <a:r>
              <a:rPr lang="en-US" sz="1600" dirty="0">
                <a:highlight>
                  <a:srgbClr val="00FF00"/>
                </a:highlight>
              </a:rPr>
              <a:t>auto abandoned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Step 4</a:t>
            </a:r>
            <a:r>
              <a:rPr lang="en-US" sz="2000" dirty="0"/>
              <a:t>) Consumer marks the message to one of the following states –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4DD77F-FCC2-43C4-BA5B-FDBBEEA66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79467"/>
              </p:ext>
            </p:extLst>
          </p:nvPr>
        </p:nvGraphicFramePr>
        <p:xfrm>
          <a:off x="-999641" y="3020530"/>
          <a:ext cx="12964333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F7F94-FA5F-4AE0-AF13-4950EB2A6069}"/>
              </a:ext>
            </a:extLst>
          </p:cNvPr>
          <p:cNvSpPr txBox="1"/>
          <p:nvPr/>
        </p:nvSpPr>
        <p:spPr>
          <a:xfrm>
            <a:off x="1012340" y="5350273"/>
            <a:ext cx="2361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marked as completed and dequeued from the queue.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10E6B-5BEF-4975-90A2-A29FAD66D1FD}"/>
              </a:ext>
            </a:extLst>
          </p:cNvPr>
          <p:cNvSpPr txBox="1"/>
          <p:nvPr/>
        </p:nvSpPr>
        <p:spPr>
          <a:xfrm>
            <a:off x="3656196" y="5350273"/>
            <a:ext cx="215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moved to the dead-letter subqueue.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BC0A2-26A9-4F58-AED0-DD505DADC1DA}"/>
              </a:ext>
            </a:extLst>
          </p:cNvPr>
          <p:cNvSpPr txBox="1"/>
          <p:nvPr/>
        </p:nvSpPr>
        <p:spPr>
          <a:xfrm>
            <a:off x="6622078" y="5325183"/>
            <a:ext cx="2490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lock is released, and the message becomes visible on the queue, so that other consumers can consume 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7E8E3-7E62-4D1F-BED5-04FC1828DB44}"/>
              </a:ext>
            </a:extLst>
          </p:cNvPr>
          <p:cNvSpPr txBox="1"/>
          <p:nvPr/>
        </p:nvSpPr>
        <p:spPr>
          <a:xfrm>
            <a:off x="9826998" y="5325183"/>
            <a:ext cx="2361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remains on the queue and received later using the SequenceNumber property.</a:t>
            </a:r>
          </a:p>
        </p:txBody>
      </p:sp>
    </p:spTree>
    <p:extLst>
      <p:ext uri="{BB962C8B-B14F-4D97-AF65-F5344CB8AC3E}">
        <p14:creationId xmlns:p14="http://schemas.microsoft.com/office/powerpoint/2010/main" val="194603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2E6B-D738-42C2-9FA2-349BAA95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4" y="123986"/>
            <a:ext cx="12137756" cy="606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Dead letter queue (DLQ)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service bus provides an implicitly created </a:t>
            </a:r>
            <a:r>
              <a:rPr lang="en-US" dirty="0">
                <a:highlight>
                  <a:srgbClr val="00FF00"/>
                </a:highlight>
              </a:rPr>
              <a:t>secondary sub-queue</a:t>
            </a:r>
            <a:r>
              <a:rPr lang="en-US" dirty="0"/>
              <a:t> associated to each queue/topic.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Dead letter queue need not be </a:t>
            </a:r>
            <a:r>
              <a:rPr lang="en-US" dirty="0">
                <a:highlight>
                  <a:srgbClr val="00FF00"/>
                </a:highlight>
              </a:rPr>
              <a:t>explicitly created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Dead letter queue can’t be </a:t>
            </a:r>
            <a:r>
              <a:rPr lang="en-US" dirty="0">
                <a:highlight>
                  <a:srgbClr val="00FF00"/>
                </a:highlight>
              </a:rPr>
              <a:t>deleted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Their purpose is to hold </a:t>
            </a:r>
            <a:r>
              <a:rPr lang="en-US" dirty="0">
                <a:highlight>
                  <a:srgbClr val="00FF00"/>
                </a:highlight>
              </a:rPr>
              <a:t>poison/undelivered/unprocessable</a:t>
            </a:r>
            <a:r>
              <a:rPr lang="en-US" dirty="0"/>
              <a:t> messages which the operator can take corrective action and re-submit the message if needed.</a:t>
            </a:r>
          </a:p>
        </p:txBody>
      </p:sp>
    </p:spTree>
    <p:extLst>
      <p:ext uri="{BB962C8B-B14F-4D97-AF65-F5344CB8AC3E}">
        <p14:creationId xmlns:p14="http://schemas.microsoft.com/office/powerpoint/2010/main" val="251416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2227</Words>
  <Application>Microsoft Office PowerPoint</Application>
  <PresentationFormat>Widescreen</PresentationFormat>
  <Paragraphs>294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SFMono-Regular</vt:lpstr>
      <vt:lpstr>Office Theme</vt:lpstr>
      <vt:lpstr>Azure Service Bus</vt:lpstr>
      <vt:lpstr>Azure Service Bus</vt:lpstr>
      <vt:lpstr>Core concepts</vt:lpstr>
      <vt:lpstr>PowerPoint Presentation</vt:lpstr>
      <vt:lpstr>PowerPoint Presentation</vt:lpstr>
      <vt:lpstr>Message Structure</vt:lpstr>
      <vt:lpstr>Message Receive modes</vt:lpstr>
      <vt:lpstr>Peek lock mode</vt:lpstr>
      <vt:lpstr>PowerPoint Presentation</vt:lpstr>
      <vt:lpstr>Receive and Delete mode</vt:lpstr>
      <vt:lpstr>C# SDK</vt:lpstr>
      <vt:lpstr>Azure Messaging ServiceBus quick reference</vt:lpstr>
      <vt:lpstr>Pricing</vt:lpstr>
      <vt:lpstr>Azure Service Bus Queues </vt:lpstr>
      <vt:lpstr>Create queue wizard under Service Bus namespace</vt:lpstr>
      <vt:lpstr>Obtain Shared Access Policies (Send and Listen)</vt:lpstr>
      <vt:lpstr>PowerPoint Presentation</vt:lpstr>
      <vt:lpstr>Azure Service Bus Topics </vt:lpstr>
      <vt:lpstr>Create topic wizard under Service Bus namespace</vt:lpstr>
      <vt:lpstr>Obtain Shared Access Policies (Send and Listen)</vt:lpstr>
      <vt:lpstr>Create subscription wizard under Service Bus namespace</vt:lpstr>
      <vt:lpstr>Create filter actions(rules) wizard under Service Bus namespace</vt:lpstr>
      <vt:lpstr>PowerPoint Presentation</vt:lpstr>
      <vt:lpstr>Advanced Features</vt:lpstr>
      <vt:lpstr>Geo Replication</vt:lpstr>
      <vt:lpstr>Geo replication pairing process</vt:lpstr>
      <vt:lpstr>Step 3) Initiate pairing step (in detail)</vt:lpstr>
      <vt:lpstr>PowerPoint Presentation</vt:lpstr>
      <vt:lpstr>Step 4) Obtain root key for Alias</vt:lpstr>
      <vt:lpstr>Types of failures in Azure Service Bus Geo-replicated namespace</vt:lpstr>
      <vt:lpstr>Failover process in an Azure Service Bus Geo-replicated setup</vt:lpstr>
      <vt:lpstr>Manual failover in an Azure Service Bus Geo-replicated setup</vt:lpstr>
      <vt:lpstr>Sessions</vt:lpstr>
      <vt:lpstr>SESSIONS DEMO</vt:lpstr>
      <vt:lpstr>Partitioning</vt:lpstr>
      <vt:lpstr>Deferred Messages</vt:lpstr>
      <vt:lpstr>PRODUCER SIDE MESSAGE DEFERRAL DEMO</vt:lpstr>
      <vt:lpstr>Manual Dead Lettering</vt:lpstr>
      <vt:lpstr>De-duplication of messages</vt:lpstr>
      <vt:lpstr>Auto forwarding messages</vt:lpstr>
      <vt:lpstr>Batching</vt:lpstr>
      <vt:lpstr>BATCHING DEMO</vt:lpstr>
      <vt:lpstr>Prefetch count</vt:lpstr>
      <vt:lpstr>Transactions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Bus</dc:title>
  <dc:creator>Mukherjee, Kunal</dc:creator>
  <cp:lastModifiedBy>Mukherjee, Kunal</cp:lastModifiedBy>
  <cp:revision>1</cp:revision>
  <dcterms:created xsi:type="dcterms:W3CDTF">2022-03-27T06:02:13Z</dcterms:created>
  <dcterms:modified xsi:type="dcterms:W3CDTF">2022-04-12T05:53:53Z</dcterms:modified>
</cp:coreProperties>
</file>