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0" r:id="rId4"/>
    <p:sldId id="281" r:id="rId5"/>
    <p:sldId id="282" r:id="rId6"/>
    <p:sldId id="279" r:id="rId7"/>
    <p:sldId id="265" r:id="rId8"/>
    <p:sldId id="267" r:id="rId9"/>
    <p:sldId id="266" r:id="rId10"/>
    <p:sldId id="284" r:id="rId11"/>
    <p:sldId id="285" r:id="rId12"/>
    <p:sldId id="283" r:id="rId13"/>
    <p:sldId id="268" r:id="rId14"/>
    <p:sldId id="269" r:id="rId15"/>
    <p:sldId id="278" r:id="rId16"/>
    <p:sldId id="272" r:id="rId17"/>
    <p:sldId id="274" r:id="rId18"/>
    <p:sldId id="275" r:id="rId19"/>
    <p:sldId id="276" r:id="rId20"/>
    <p:sldId id="286" r:id="rId21"/>
    <p:sldId id="287" r:id="rId22"/>
    <p:sldId id="288" r:id="rId23"/>
    <p:sldId id="289" r:id="rId24"/>
    <p:sldId id="271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7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9DA018-3D69-4970-848E-2771183BBEBA}" v="18" dt="2022-03-20T20:41:43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kherjee, Kunal" userId="0fdc67b5-d60e-40b9-987e-2d0ef7c90e32" providerId="ADAL" clId="{BB9DA018-3D69-4970-848E-2771183BBEBA}"/>
    <pc:docChg chg="undo custSel addSld delSld modSld sldOrd">
      <pc:chgData name="Mukherjee, Kunal" userId="0fdc67b5-d60e-40b9-987e-2d0ef7c90e32" providerId="ADAL" clId="{BB9DA018-3D69-4970-848E-2771183BBEBA}" dt="2022-03-20T20:55:26.821" v="6673" actId="26606"/>
      <pc:docMkLst>
        <pc:docMk/>
      </pc:docMkLst>
      <pc:sldChg chg="modSp mod">
        <pc:chgData name="Mukherjee, Kunal" userId="0fdc67b5-d60e-40b9-987e-2d0ef7c90e32" providerId="ADAL" clId="{BB9DA018-3D69-4970-848E-2771183BBEBA}" dt="2022-03-20T19:38:51.709" v="5348" actId="1076"/>
        <pc:sldMkLst>
          <pc:docMk/>
          <pc:sldMk cId="2143428835" sldId="256"/>
        </pc:sldMkLst>
        <pc:spChg chg="mod">
          <ac:chgData name="Mukherjee, Kunal" userId="0fdc67b5-d60e-40b9-987e-2d0ef7c90e32" providerId="ADAL" clId="{BB9DA018-3D69-4970-848E-2771183BBEBA}" dt="2022-03-20T19:38:51.709" v="5348" actId="1076"/>
          <ac:spMkLst>
            <pc:docMk/>
            <pc:sldMk cId="2143428835" sldId="256"/>
            <ac:spMk id="2" creationId="{690EC08A-220C-40A1-93BD-019FEAF32489}"/>
          </ac:spMkLst>
        </pc:spChg>
      </pc:sldChg>
      <pc:sldChg chg="addSp delSp modSp new mod setBg">
        <pc:chgData name="Mukherjee, Kunal" userId="0fdc67b5-d60e-40b9-987e-2d0ef7c90e32" providerId="ADAL" clId="{BB9DA018-3D69-4970-848E-2771183BBEBA}" dt="2022-03-20T18:31:08.295" v="1329" actId="20577"/>
        <pc:sldMkLst>
          <pc:docMk/>
          <pc:sldMk cId="4133911749" sldId="265"/>
        </pc:sldMkLst>
        <pc:spChg chg="mod">
          <ac:chgData name="Mukherjee, Kunal" userId="0fdc67b5-d60e-40b9-987e-2d0ef7c90e32" providerId="ADAL" clId="{BB9DA018-3D69-4970-848E-2771183BBEBA}" dt="2022-03-20T17:03:17.697" v="387" actId="403"/>
          <ac:spMkLst>
            <pc:docMk/>
            <pc:sldMk cId="4133911749" sldId="265"/>
            <ac:spMk id="2" creationId="{544018D7-790F-48F7-A0DB-309748C6BCAC}"/>
          </ac:spMkLst>
        </pc:spChg>
        <pc:spChg chg="mod">
          <ac:chgData name="Mukherjee, Kunal" userId="0fdc67b5-d60e-40b9-987e-2d0ef7c90e32" providerId="ADAL" clId="{BB9DA018-3D69-4970-848E-2771183BBEBA}" dt="2022-03-20T18:31:08.295" v="1329" actId="20577"/>
          <ac:spMkLst>
            <pc:docMk/>
            <pc:sldMk cId="4133911749" sldId="265"/>
            <ac:spMk id="3" creationId="{E1F897B1-1637-4639-9498-19B43BA2B26B}"/>
          </ac:spMkLst>
        </pc:spChg>
        <pc:spChg chg="add del">
          <ac:chgData name="Mukherjee, Kunal" userId="0fdc67b5-d60e-40b9-987e-2d0ef7c90e32" providerId="ADAL" clId="{BB9DA018-3D69-4970-848E-2771183BBEBA}" dt="2022-03-20T17:02:58.051" v="381" actId="26606"/>
          <ac:spMkLst>
            <pc:docMk/>
            <pc:sldMk cId="4133911749" sldId="265"/>
            <ac:spMk id="10" creationId="{2B97F24A-32CE-4C1C-A50D-3016B394DCFB}"/>
          </ac:spMkLst>
        </pc:spChg>
        <pc:spChg chg="add del">
          <ac:chgData name="Mukherjee, Kunal" userId="0fdc67b5-d60e-40b9-987e-2d0ef7c90e32" providerId="ADAL" clId="{BB9DA018-3D69-4970-848E-2771183BBEBA}" dt="2022-03-20T17:02:58.051" v="381" actId="26606"/>
          <ac:spMkLst>
            <pc:docMk/>
            <pc:sldMk cId="4133911749" sldId="265"/>
            <ac:spMk id="12" creationId="{CD8B4F24-440B-49E9-B85D-733523DC064B}"/>
          </ac:spMkLst>
        </pc:spChg>
        <pc:spChg chg="add">
          <ac:chgData name="Mukherjee, Kunal" userId="0fdc67b5-d60e-40b9-987e-2d0ef7c90e32" providerId="ADAL" clId="{BB9DA018-3D69-4970-848E-2771183BBEBA}" dt="2022-03-20T17:02:58.068" v="382" actId="26606"/>
          <ac:spMkLst>
            <pc:docMk/>
            <pc:sldMk cId="4133911749" sldId="265"/>
            <ac:spMk id="15" creationId="{2B566528-1B12-4246-9431-5C2D7D081168}"/>
          </ac:spMkLst>
        </pc:spChg>
        <pc:grpChg chg="add">
          <ac:chgData name="Mukherjee, Kunal" userId="0fdc67b5-d60e-40b9-987e-2d0ef7c90e32" providerId="ADAL" clId="{BB9DA018-3D69-4970-848E-2771183BBEBA}" dt="2022-03-20T17:02:58.068" v="382" actId="26606"/>
          <ac:grpSpMkLst>
            <pc:docMk/>
            <pc:sldMk cId="4133911749" sldId="265"/>
            <ac:grpSpMk id="16" creationId="{5995D10D-E9C9-47DB-AE7E-801FEF38F5C9}"/>
          </ac:grpSpMkLst>
        </pc:grpChg>
        <pc:grpChg chg="add">
          <ac:chgData name="Mukherjee, Kunal" userId="0fdc67b5-d60e-40b9-987e-2d0ef7c90e32" providerId="ADAL" clId="{BB9DA018-3D69-4970-848E-2771183BBEBA}" dt="2022-03-20T17:02:58.068" v="382" actId="26606"/>
          <ac:grpSpMkLst>
            <pc:docMk/>
            <pc:sldMk cId="4133911749" sldId="265"/>
            <ac:grpSpMk id="19" creationId="{828A5161-06F1-46CF-8AD7-844680A59E13}"/>
          </ac:grpSpMkLst>
        </pc:grpChg>
        <pc:picChg chg="add mod">
          <ac:chgData name="Mukherjee, Kunal" userId="0fdc67b5-d60e-40b9-987e-2d0ef7c90e32" providerId="ADAL" clId="{BB9DA018-3D69-4970-848E-2771183BBEBA}" dt="2022-03-20T17:03:06.820" v="383" actId="27614"/>
          <ac:picMkLst>
            <pc:docMk/>
            <pc:sldMk cId="4133911749" sldId="265"/>
            <ac:picMk id="5" creationId="{FF05A9AC-59E6-46ED-B396-ADE8248BB313}"/>
          </ac:picMkLst>
        </pc:picChg>
      </pc:sldChg>
      <pc:sldChg chg="addSp delSp modSp new mod">
        <pc:chgData name="Mukherjee, Kunal" userId="0fdc67b5-d60e-40b9-987e-2d0ef7c90e32" providerId="ADAL" clId="{BB9DA018-3D69-4970-848E-2771183BBEBA}" dt="2022-03-20T19:51:37.696" v="5708" actId="5793"/>
        <pc:sldMkLst>
          <pc:docMk/>
          <pc:sldMk cId="2116577374" sldId="266"/>
        </pc:sldMkLst>
        <pc:spChg chg="del">
          <ac:chgData name="Mukherjee, Kunal" userId="0fdc67b5-d60e-40b9-987e-2d0ef7c90e32" providerId="ADAL" clId="{BB9DA018-3D69-4970-848E-2771183BBEBA}" dt="2022-03-20T17:27:25.943" v="470" actId="478"/>
          <ac:spMkLst>
            <pc:docMk/>
            <pc:sldMk cId="2116577374" sldId="266"/>
            <ac:spMk id="2" creationId="{FA637EE4-5E5E-445D-A702-7B4DBCD617C2}"/>
          </ac:spMkLst>
        </pc:spChg>
        <pc:spChg chg="mod">
          <ac:chgData name="Mukherjee, Kunal" userId="0fdc67b5-d60e-40b9-987e-2d0ef7c90e32" providerId="ADAL" clId="{BB9DA018-3D69-4970-848E-2771183BBEBA}" dt="2022-03-20T19:51:37.696" v="5708" actId="5793"/>
          <ac:spMkLst>
            <pc:docMk/>
            <pc:sldMk cId="2116577374" sldId="266"/>
            <ac:spMk id="3" creationId="{A15E8A4E-4CB9-43E2-B9DF-D50EB3751005}"/>
          </ac:spMkLst>
        </pc:spChg>
        <pc:picChg chg="add del mod">
          <ac:chgData name="Mukherjee, Kunal" userId="0fdc67b5-d60e-40b9-987e-2d0ef7c90e32" providerId="ADAL" clId="{BB9DA018-3D69-4970-848E-2771183BBEBA}" dt="2022-03-20T19:51:03.114" v="5694" actId="21"/>
          <ac:picMkLst>
            <pc:docMk/>
            <pc:sldMk cId="2116577374" sldId="266"/>
            <ac:picMk id="4" creationId="{154C77A6-0AD5-4E50-A9FB-C423D684D1AA}"/>
          </ac:picMkLst>
        </pc:picChg>
      </pc:sldChg>
      <pc:sldChg chg="delSp modSp new mod ord">
        <pc:chgData name="Mukherjee, Kunal" userId="0fdc67b5-d60e-40b9-987e-2d0ef7c90e32" providerId="ADAL" clId="{BB9DA018-3D69-4970-848E-2771183BBEBA}" dt="2022-03-20T19:35:09.042" v="5185" actId="20577"/>
        <pc:sldMkLst>
          <pc:docMk/>
          <pc:sldMk cId="1988693839" sldId="267"/>
        </pc:sldMkLst>
        <pc:spChg chg="del">
          <ac:chgData name="Mukherjee, Kunal" userId="0fdc67b5-d60e-40b9-987e-2d0ef7c90e32" providerId="ADAL" clId="{BB9DA018-3D69-4970-848E-2771183BBEBA}" dt="2022-03-20T18:24:14.005" v="742" actId="478"/>
          <ac:spMkLst>
            <pc:docMk/>
            <pc:sldMk cId="1988693839" sldId="267"/>
            <ac:spMk id="2" creationId="{EA1C2FB9-5359-40DB-ADB8-918160209881}"/>
          </ac:spMkLst>
        </pc:spChg>
        <pc:spChg chg="mod">
          <ac:chgData name="Mukherjee, Kunal" userId="0fdc67b5-d60e-40b9-987e-2d0ef7c90e32" providerId="ADAL" clId="{BB9DA018-3D69-4970-848E-2771183BBEBA}" dt="2022-03-20T19:35:09.042" v="5185" actId="20577"/>
          <ac:spMkLst>
            <pc:docMk/>
            <pc:sldMk cId="1988693839" sldId="267"/>
            <ac:spMk id="3" creationId="{1ED5876A-F4D4-470F-83A3-3F5AAB171814}"/>
          </ac:spMkLst>
        </pc:spChg>
      </pc:sldChg>
      <pc:sldChg chg="delSp modSp new mod">
        <pc:chgData name="Mukherjee, Kunal" userId="0fdc67b5-d60e-40b9-987e-2d0ef7c90e32" providerId="ADAL" clId="{BB9DA018-3D69-4970-848E-2771183BBEBA}" dt="2022-03-20T18:30:26.536" v="1229" actId="403"/>
        <pc:sldMkLst>
          <pc:docMk/>
          <pc:sldMk cId="2862652297" sldId="268"/>
        </pc:sldMkLst>
        <pc:spChg chg="del">
          <ac:chgData name="Mukherjee, Kunal" userId="0fdc67b5-d60e-40b9-987e-2d0ef7c90e32" providerId="ADAL" clId="{BB9DA018-3D69-4970-848E-2771183BBEBA}" dt="2022-03-20T18:29:59.337" v="1196" actId="478"/>
          <ac:spMkLst>
            <pc:docMk/>
            <pc:sldMk cId="2862652297" sldId="268"/>
            <ac:spMk id="2" creationId="{F5788F85-EAC4-4842-A6FB-BD6CB32A4DC3}"/>
          </ac:spMkLst>
        </pc:spChg>
        <pc:spChg chg="mod">
          <ac:chgData name="Mukherjee, Kunal" userId="0fdc67b5-d60e-40b9-987e-2d0ef7c90e32" providerId="ADAL" clId="{BB9DA018-3D69-4970-848E-2771183BBEBA}" dt="2022-03-20T18:30:26.536" v="1229" actId="403"/>
          <ac:spMkLst>
            <pc:docMk/>
            <pc:sldMk cId="2862652297" sldId="268"/>
            <ac:spMk id="3" creationId="{4129ED58-6B34-4253-9ADA-D7B6176E958B}"/>
          </ac:spMkLst>
        </pc:spChg>
      </pc:sldChg>
      <pc:sldChg chg="modSp new mod">
        <pc:chgData name="Mukherjee, Kunal" userId="0fdc67b5-d60e-40b9-987e-2d0ef7c90e32" providerId="ADAL" clId="{BB9DA018-3D69-4970-848E-2771183BBEBA}" dt="2022-03-20T19:35:34.535" v="5186" actId="20577"/>
        <pc:sldMkLst>
          <pc:docMk/>
          <pc:sldMk cId="3358308877" sldId="269"/>
        </pc:sldMkLst>
        <pc:spChg chg="mod">
          <ac:chgData name="Mukherjee, Kunal" userId="0fdc67b5-d60e-40b9-987e-2d0ef7c90e32" providerId="ADAL" clId="{BB9DA018-3D69-4970-848E-2771183BBEBA}" dt="2022-03-20T18:57:48.400" v="3064" actId="14100"/>
          <ac:spMkLst>
            <pc:docMk/>
            <pc:sldMk cId="3358308877" sldId="269"/>
            <ac:spMk id="2" creationId="{5C72EFA7-E45C-442E-B946-9CF8E9DD6AEC}"/>
          </ac:spMkLst>
        </pc:spChg>
        <pc:spChg chg="mod">
          <ac:chgData name="Mukherjee, Kunal" userId="0fdc67b5-d60e-40b9-987e-2d0ef7c90e32" providerId="ADAL" clId="{BB9DA018-3D69-4970-848E-2771183BBEBA}" dt="2022-03-20T19:35:34.535" v="5186" actId="20577"/>
          <ac:spMkLst>
            <pc:docMk/>
            <pc:sldMk cId="3358308877" sldId="269"/>
            <ac:spMk id="3" creationId="{C533F412-BBA7-4427-8CF0-FE2454E5E525}"/>
          </ac:spMkLst>
        </pc:spChg>
      </pc:sldChg>
      <pc:sldChg chg="delSp modSp new del mod ord">
        <pc:chgData name="Mukherjee, Kunal" userId="0fdc67b5-d60e-40b9-987e-2d0ef7c90e32" providerId="ADAL" clId="{BB9DA018-3D69-4970-848E-2771183BBEBA}" dt="2022-03-20T19:51:43.684" v="5709" actId="2696"/>
        <pc:sldMkLst>
          <pc:docMk/>
          <pc:sldMk cId="1420226251" sldId="270"/>
        </pc:sldMkLst>
        <pc:spChg chg="del">
          <ac:chgData name="Mukherjee, Kunal" userId="0fdc67b5-d60e-40b9-987e-2d0ef7c90e32" providerId="ADAL" clId="{BB9DA018-3D69-4970-848E-2771183BBEBA}" dt="2022-03-20T18:31:30.919" v="1331" actId="478"/>
          <ac:spMkLst>
            <pc:docMk/>
            <pc:sldMk cId="1420226251" sldId="270"/>
            <ac:spMk id="2" creationId="{B3EBACB0-E73F-4BE0-B3B0-EAE177025E5B}"/>
          </ac:spMkLst>
        </pc:spChg>
        <pc:spChg chg="mod">
          <ac:chgData name="Mukherjee, Kunal" userId="0fdc67b5-d60e-40b9-987e-2d0ef7c90e32" providerId="ADAL" clId="{BB9DA018-3D69-4970-848E-2771183BBEBA}" dt="2022-03-20T19:51:29.429" v="5700" actId="21"/>
          <ac:spMkLst>
            <pc:docMk/>
            <pc:sldMk cId="1420226251" sldId="270"/>
            <ac:spMk id="3" creationId="{692386B4-5EE2-40BD-B852-9148609978C4}"/>
          </ac:spMkLst>
        </pc:spChg>
      </pc:sldChg>
      <pc:sldChg chg="delSp modSp new mod">
        <pc:chgData name="Mukherjee, Kunal" userId="0fdc67b5-d60e-40b9-987e-2d0ef7c90e32" providerId="ADAL" clId="{BB9DA018-3D69-4970-848E-2771183BBEBA}" dt="2022-03-20T18:50:07.628" v="2404" actId="1076"/>
        <pc:sldMkLst>
          <pc:docMk/>
          <pc:sldMk cId="2990283551" sldId="271"/>
        </pc:sldMkLst>
        <pc:spChg chg="del">
          <ac:chgData name="Mukherjee, Kunal" userId="0fdc67b5-d60e-40b9-987e-2d0ef7c90e32" providerId="ADAL" clId="{BB9DA018-3D69-4970-848E-2771183BBEBA}" dt="2022-03-20T18:49:54.334" v="2403" actId="478"/>
          <ac:spMkLst>
            <pc:docMk/>
            <pc:sldMk cId="2990283551" sldId="271"/>
            <ac:spMk id="2" creationId="{14F0F086-AC71-467E-8F4B-22B487BE035C}"/>
          </ac:spMkLst>
        </pc:spChg>
        <pc:spChg chg="mod">
          <ac:chgData name="Mukherjee, Kunal" userId="0fdc67b5-d60e-40b9-987e-2d0ef7c90e32" providerId="ADAL" clId="{BB9DA018-3D69-4970-848E-2771183BBEBA}" dt="2022-03-20T18:50:07.628" v="2404" actId="1076"/>
          <ac:spMkLst>
            <pc:docMk/>
            <pc:sldMk cId="2990283551" sldId="271"/>
            <ac:spMk id="3" creationId="{A4E2B7C6-7199-427F-9CBF-83F415CC59DA}"/>
          </ac:spMkLst>
        </pc:spChg>
      </pc:sldChg>
      <pc:sldChg chg="addSp delSp modSp new mod">
        <pc:chgData name="Mukherjee, Kunal" userId="0fdc67b5-d60e-40b9-987e-2d0ef7c90e32" providerId="ADAL" clId="{BB9DA018-3D69-4970-848E-2771183BBEBA}" dt="2022-03-20T19:22:20.129" v="4439" actId="14100"/>
        <pc:sldMkLst>
          <pc:docMk/>
          <pc:sldMk cId="4088372484" sldId="272"/>
        </pc:sldMkLst>
        <pc:spChg chg="del">
          <ac:chgData name="Mukherjee, Kunal" userId="0fdc67b5-d60e-40b9-987e-2d0ef7c90e32" providerId="ADAL" clId="{BB9DA018-3D69-4970-848E-2771183BBEBA}" dt="2022-03-20T18:51:16.211" v="2439" actId="478"/>
          <ac:spMkLst>
            <pc:docMk/>
            <pc:sldMk cId="4088372484" sldId="272"/>
            <ac:spMk id="2" creationId="{7871110F-FD98-4BE8-96F6-6F66F0DC61E3}"/>
          </ac:spMkLst>
        </pc:spChg>
        <pc:spChg chg="add del mod">
          <ac:chgData name="Mukherjee, Kunal" userId="0fdc67b5-d60e-40b9-987e-2d0ef7c90e32" providerId="ADAL" clId="{BB9DA018-3D69-4970-848E-2771183BBEBA}" dt="2022-03-20T19:22:20.129" v="4439" actId="14100"/>
          <ac:spMkLst>
            <pc:docMk/>
            <pc:sldMk cId="4088372484" sldId="272"/>
            <ac:spMk id="3" creationId="{7E0A8165-251E-417C-8C94-19B6830A0A7F}"/>
          </ac:spMkLst>
        </pc:spChg>
        <pc:spChg chg="add del">
          <ac:chgData name="Mukherjee, Kunal" userId="0fdc67b5-d60e-40b9-987e-2d0ef7c90e32" providerId="ADAL" clId="{BB9DA018-3D69-4970-848E-2771183BBEBA}" dt="2022-03-20T18:52:16.940" v="2502"/>
          <ac:spMkLst>
            <pc:docMk/>
            <pc:sldMk cId="4088372484" sldId="272"/>
            <ac:spMk id="4" creationId="{CDA24534-9408-4882-B3DA-81736BDBF570}"/>
          </ac:spMkLst>
        </pc:spChg>
        <pc:spChg chg="add del mod">
          <ac:chgData name="Mukherjee, Kunal" userId="0fdc67b5-d60e-40b9-987e-2d0ef7c90e32" providerId="ADAL" clId="{BB9DA018-3D69-4970-848E-2771183BBEBA}" dt="2022-03-20T18:54:07.269" v="2664"/>
          <ac:spMkLst>
            <pc:docMk/>
            <pc:sldMk cId="4088372484" sldId="272"/>
            <ac:spMk id="5" creationId="{087CA90F-7125-4E9E-B3B3-422EE125FB6A}"/>
          </ac:spMkLst>
        </pc:spChg>
      </pc:sldChg>
      <pc:sldChg chg="addSp delSp modSp new mod">
        <pc:chgData name="Mukherjee, Kunal" userId="0fdc67b5-d60e-40b9-987e-2d0ef7c90e32" providerId="ADAL" clId="{BB9DA018-3D69-4970-848E-2771183BBEBA}" dt="2022-03-20T18:50:47.313" v="2438" actId="1076"/>
        <pc:sldMkLst>
          <pc:docMk/>
          <pc:sldMk cId="335187326" sldId="273"/>
        </pc:sldMkLst>
        <pc:spChg chg="del">
          <ac:chgData name="Mukherjee, Kunal" userId="0fdc67b5-d60e-40b9-987e-2d0ef7c90e32" providerId="ADAL" clId="{BB9DA018-3D69-4970-848E-2771183BBEBA}" dt="2022-03-20T18:50:22.699" v="2407" actId="478"/>
          <ac:spMkLst>
            <pc:docMk/>
            <pc:sldMk cId="335187326" sldId="273"/>
            <ac:spMk id="2" creationId="{D8B1293B-AE2F-455F-8990-0C1F4A6FC137}"/>
          </ac:spMkLst>
        </pc:spChg>
        <pc:spChg chg="add del mod">
          <ac:chgData name="Mukherjee, Kunal" userId="0fdc67b5-d60e-40b9-987e-2d0ef7c90e32" providerId="ADAL" clId="{BB9DA018-3D69-4970-848E-2771183BBEBA}" dt="2022-03-20T18:50:47.313" v="2438" actId="1076"/>
          <ac:spMkLst>
            <pc:docMk/>
            <pc:sldMk cId="335187326" sldId="273"/>
            <ac:spMk id="3" creationId="{4B4E4C1D-9123-4EA5-B0AE-A165A9148302}"/>
          </ac:spMkLst>
        </pc:spChg>
      </pc:sldChg>
      <pc:sldChg chg="addSp delSp modSp new mod setBg">
        <pc:chgData name="Mukherjee, Kunal" userId="0fdc67b5-d60e-40b9-987e-2d0ef7c90e32" providerId="ADAL" clId="{BB9DA018-3D69-4970-848E-2771183BBEBA}" dt="2022-03-20T19:07:58.064" v="3623" actId="13926"/>
        <pc:sldMkLst>
          <pc:docMk/>
          <pc:sldMk cId="3757199884" sldId="274"/>
        </pc:sldMkLst>
        <pc:spChg chg="del mod">
          <ac:chgData name="Mukherjee, Kunal" userId="0fdc67b5-d60e-40b9-987e-2d0ef7c90e32" providerId="ADAL" clId="{BB9DA018-3D69-4970-848E-2771183BBEBA}" dt="2022-03-20T18:59:14.996" v="3077" actId="478"/>
          <ac:spMkLst>
            <pc:docMk/>
            <pc:sldMk cId="3757199884" sldId="274"/>
            <ac:spMk id="2" creationId="{10E99D55-B9BA-421C-AF26-6314F1DB6A0A}"/>
          </ac:spMkLst>
        </pc:spChg>
        <pc:spChg chg="mod">
          <ac:chgData name="Mukherjee, Kunal" userId="0fdc67b5-d60e-40b9-987e-2d0ef7c90e32" providerId="ADAL" clId="{BB9DA018-3D69-4970-848E-2771183BBEBA}" dt="2022-03-20T19:07:58.064" v="3623" actId="13926"/>
          <ac:spMkLst>
            <pc:docMk/>
            <pc:sldMk cId="3757199884" sldId="274"/>
            <ac:spMk id="3" creationId="{5A549122-E4B1-4C3D-8E6E-1DAB0DB38DCB}"/>
          </ac:spMkLst>
        </pc:spChg>
        <pc:spChg chg="add">
          <ac:chgData name="Mukherjee, Kunal" userId="0fdc67b5-d60e-40b9-987e-2d0ef7c90e32" providerId="ADAL" clId="{BB9DA018-3D69-4970-848E-2771183BBEBA}" dt="2022-03-20T19:02:08.876" v="3278" actId="26606"/>
          <ac:spMkLst>
            <pc:docMk/>
            <pc:sldMk cId="3757199884" sldId="274"/>
            <ac:spMk id="10" creationId="{2B566528-1B12-4246-9431-5C2D7D081168}"/>
          </ac:spMkLst>
        </pc:spChg>
        <pc:grpChg chg="add">
          <ac:chgData name="Mukherjee, Kunal" userId="0fdc67b5-d60e-40b9-987e-2d0ef7c90e32" providerId="ADAL" clId="{BB9DA018-3D69-4970-848E-2771183BBEBA}" dt="2022-03-20T19:02:08.876" v="3278" actId="26606"/>
          <ac:grpSpMkLst>
            <pc:docMk/>
            <pc:sldMk cId="3757199884" sldId="274"/>
            <ac:grpSpMk id="12" creationId="{828A5161-06F1-46CF-8AD7-844680A59E13}"/>
          </ac:grpSpMkLst>
        </pc:grpChg>
        <pc:grpChg chg="add">
          <ac:chgData name="Mukherjee, Kunal" userId="0fdc67b5-d60e-40b9-987e-2d0ef7c90e32" providerId="ADAL" clId="{BB9DA018-3D69-4970-848E-2771183BBEBA}" dt="2022-03-20T19:02:08.876" v="3278" actId="26606"/>
          <ac:grpSpMkLst>
            <pc:docMk/>
            <pc:sldMk cId="3757199884" sldId="274"/>
            <ac:grpSpMk id="16" creationId="{5995D10D-E9C9-47DB-AE7E-801FEF38F5C9}"/>
          </ac:grpSpMkLst>
        </pc:grpChg>
        <pc:picChg chg="add mod">
          <ac:chgData name="Mukherjee, Kunal" userId="0fdc67b5-d60e-40b9-987e-2d0ef7c90e32" providerId="ADAL" clId="{BB9DA018-3D69-4970-848E-2771183BBEBA}" dt="2022-03-20T19:07:45.069" v="3622" actId="1076"/>
          <ac:picMkLst>
            <pc:docMk/>
            <pc:sldMk cId="3757199884" sldId="274"/>
            <ac:picMk id="5" creationId="{C74FB22B-1E65-4D9D-83BA-9CA64E2BA98C}"/>
          </ac:picMkLst>
        </pc:picChg>
      </pc:sldChg>
      <pc:sldChg chg="delSp modSp new mod">
        <pc:chgData name="Mukherjee, Kunal" userId="0fdc67b5-d60e-40b9-987e-2d0ef7c90e32" providerId="ADAL" clId="{BB9DA018-3D69-4970-848E-2771183BBEBA}" dt="2022-03-20T19:08:15.491" v="3625" actId="13926"/>
        <pc:sldMkLst>
          <pc:docMk/>
          <pc:sldMk cId="4094991515" sldId="275"/>
        </pc:sldMkLst>
        <pc:spChg chg="del">
          <ac:chgData name="Mukherjee, Kunal" userId="0fdc67b5-d60e-40b9-987e-2d0ef7c90e32" providerId="ADAL" clId="{BB9DA018-3D69-4970-848E-2771183BBEBA}" dt="2022-03-20T19:03:23.718" v="3290" actId="478"/>
          <ac:spMkLst>
            <pc:docMk/>
            <pc:sldMk cId="4094991515" sldId="275"/>
            <ac:spMk id="2" creationId="{A2C51D0A-659D-421B-8267-904583C6C63C}"/>
          </ac:spMkLst>
        </pc:spChg>
        <pc:spChg chg="mod">
          <ac:chgData name="Mukherjee, Kunal" userId="0fdc67b5-d60e-40b9-987e-2d0ef7c90e32" providerId="ADAL" clId="{BB9DA018-3D69-4970-848E-2771183BBEBA}" dt="2022-03-20T19:08:15.491" v="3625" actId="13926"/>
          <ac:spMkLst>
            <pc:docMk/>
            <pc:sldMk cId="4094991515" sldId="275"/>
            <ac:spMk id="3" creationId="{1D4CD079-89C8-4568-A6AF-7C7440DD9E82}"/>
          </ac:spMkLst>
        </pc:spChg>
      </pc:sldChg>
      <pc:sldChg chg="delSp modSp new mod">
        <pc:chgData name="Mukherjee, Kunal" userId="0fdc67b5-d60e-40b9-987e-2d0ef7c90e32" providerId="ADAL" clId="{BB9DA018-3D69-4970-848E-2771183BBEBA}" dt="2022-03-20T19:13:14.728" v="3980" actId="20577"/>
        <pc:sldMkLst>
          <pc:docMk/>
          <pc:sldMk cId="1320744320" sldId="276"/>
        </pc:sldMkLst>
        <pc:spChg chg="del">
          <ac:chgData name="Mukherjee, Kunal" userId="0fdc67b5-d60e-40b9-987e-2d0ef7c90e32" providerId="ADAL" clId="{BB9DA018-3D69-4970-848E-2771183BBEBA}" dt="2022-03-20T19:08:29.027" v="3627" actId="478"/>
          <ac:spMkLst>
            <pc:docMk/>
            <pc:sldMk cId="1320744320" sldId="276"/>
            <ac:spMk id="2" creationId="{5F9CAD39-ED7C-4A2D-AF6A-5D0EFECA3254}"/>
          </ac:spMkLst>
        </pc:spChg>
        <pc:spChg chg="mod">
          <ac:chgData name="Mukherjee, Kunal" userId="0fdc67b5-d60e-40b9-987e-2d0ef7c90e32" providerId="ADAL" clId="{BB9DA018-3D69-4970-848E-2771183BBEBA}" dt="2022-03-20T19:13:14.728" v="3980" actId="20577"/>
          <ac:spMkLst>
            <pc:docMk/>
            <pc:sldMk cId="1320744320" sldId="276"/>
            <ac:spMk id="3" creationId="{03B587BD-08CA-4C97-A963-91D8B402CF99}"/>
          </ac:spMkLst>
        </pc:spChg>
      </pc:sldChg>
      <pc:sldChg chg="modSp new mod ord">
        <pc:chgData name="Mukherjee, Kunal" userId="0fdc67b5-d60e-40b9-987e-2d0ef7c90e32" providerId="ADAL" clId="{BB9DA018-3D69-4970-848E-2771183BBEBA}" dt="2022-03-20T20:50:55.881" v="6659"/>
        <pc:sldMkLst>
          <pc:docMk/>
          <pc:sldMk cId="1243829029" sldId="277"/>
        </pc:sldMkLst>
        <pc:spChg chg="mod">
          <ac:chgData name="Mukherjee, Kunal" userId="0fdc67b5-d60e-40b9-987e-2d0ef7c90e32" providerId="ADAL" clId="{BB9DA018-3D69-4970-848E-2771183BBEBA}" dt="2022-03-20T19:30:27.835" v="4844" actId="14100"/>
          <ac:spMkLst>
            <pc:docMk/>
            <pc:sldMk cId="1243829029" sldId="277"/>
            <ac:spMk id="2" creationId="{23647CA1-630D-4DF1-8FC7-46286FDACF0A}"/>
          </ac:spMkLst>
        </pc:spChg>
        <pc:spChg chg="mod">
          <ac:chgData name="Mukherjee, Kunal" userId="0fdc67b5-d60e-40b9-987e-2d0ef7c90e32" providerId="ADAL" clId="{BB9DA018-3D69-4970-848E-2771183BBEBA}" dt="2022-03-20T19:32:30.399" v="5113" actId="403"/>
          <ac:spMkLst>
            <pc:docMk/>
            <pc:sldMk cId="1243829029" sldId="277"/>
            <ac:spMk id="3" creationId="{0D150782-DFDB-4781-A873-49C9066BE808}"/>
          </ac:spMkLst>
        </pc:spChg>
      </pc:sldChg>
      <pc:sldChg chg="delSp modSp new mod ord">
        <pc:chgData name="Mukherjee, Kunal" userId="0fdc67b5-d60e-40b9-987e-2d0ef7c90e32" providerId="ADAL" clId="{BB9DA018-3D69-4970-848E-2771183BBEBA}" dt="2022-03-20T19:22:06.573" v="4436" actId="14100"/>
        <pc:sldMkLst>
          <pc:docMk/>
          <pc:sldMk cId="2491679936" sldId="278"/>
        </pc:sldMkLst>
        <pc:spChg chg="del">
          <ac:chgData name="Mukherjee, Kunal" userId="0fdc67b5-d60e-40b9-987e-2d0ef7c90e32" providerId="ADAL" clId="{BB9DA018-3D69-4970-848E-2771183BBEBA}" dt="2022-03-20T19:17:53.539" v="3995" actId="478"/>
          <ac:spMkLst>
            <pc:docMk/>
            <pc:sldMk cId="2491679936" sldId="278"/>
            <ac:spMk id="2" creationId="{B1E5CABD-B96C-4FE8-A17D-1FBAC2478B02}"/>
          </ac:spMkLst>
        </pc:spChg>
        <pc:spChg chg="mod">
          <ac:chgData name="Mukherjee, Kunal" userId="0fdc67b5-d60e-40b9-987e-2d0ef7c90e32" providerId="ADAL" clId="{BB9DA018-3D69-4970-848E-2771183BBEBA}" dt="2022-03-20T19:22:06.573" v="4436" actId="14100"/>
          <ac:spMkLst>
            <pc:docMk/>
            <pc:sldMk cId="2491679936" sldId="278"/>
            <ac:spMk id="3" creationId="{E07F6328-391E-4D56-BCD4-737B4CFCABBA}"/>
          </ac:spMkLst>
        </pc:spChg>
      </pc:sldChg>
      <pc:sldChg chg="delSp new del mod">
        <pc:chgData name="Mukherjee, Kunal" userId="0fdc67b5-d60e-40b9-987e-2d0ef7c90e32" providerId="ADAL" clId="{BB9DA018-3D69-4970-848E-2771183BBEBA}" dt="2022-03-20T19:17:26.312" v="3993" actId="2696"/>
        <pc:sldMkLst>
          <pc:docMk/>
          <pc:sldMk cId="4045601053" sldId="278"/>
        </pc:sldMkLst>
        <pc:spChg chg="del">
          <ac:chgData name="Mukherjee, Kunal" userId="0fdc67b5-d60e-40b9-987e-2d0ef7c90e32" providerId="ADAL" clId="{BB9DA018-3D69-4970-848E-2771183BBEBA}" dt="2022-03-20T19:17:23.114" v="3992" actId="478"/>
          <ac:spMkLst>
            <pc:docMk/>
            <pc:sldMk cId="4045601053" sldId="278"/>
            <ac:spMk id="2" creationId="{EA8014FC-2372-48C3-AA8E-1819DC257637}"/>
          </ac:spMkLst>
        </pc:spChg>
      </pc:sldChg>
      <pc:sldChg chg="modSp new mod">
        <pc:chgData name="Mukherjee, Kunal" userId="0fdc67b5-d60e-40b9-987e-2d0ef7c90e32" providerId="ADAL" clId="{BB9DA018-3D69-4970-848E-2771183BBEBA}" dt="2022-03-20T19:55:23.377" v="5753" actId="3626"/>
        <pc:sldMkLst>
          <pc:docMk/>
          <pc:sldMk cId="1640539900" sldId="279"/>
        </pc:sldMkLst>
        <pc:spChg chg="mod">
          <ac:chgData name="Mukherjee, Kunal" userId="0fdc67b5-d60e-40b9-987e-2d0ef7c90e32" providerId="ADAL" clId="{BB9DA018-3D69-4970-848E-2771183BBEBA}" dt="2022-03-20T19:23:15.858" v="4487" actId="113"/>
          <ac:spMkLst>
            <pc:docMk/>
            <pc:sldMk cId="1640539900" sldId="279"/>
            <ac:spMk id="2" creationId="{8A36085D-9BFB-454D-AC08-E7016CEEF951}"/>
          </ac:spMkLst>
        </pc:spChg>
        <pc:spChg chg="mod">
          <ac:chgData name="Mukherjee, Kunal" userId="0fdc67b5-d60e-40b9-987e-2d0ef7c90e32" providerId="ADAL" clId="{BB9DA018-3D69-4970-848E-2771183BBEBA}" dt="2022-03-20T19:55:23.377" v="5753" actId="3626"/>
          <ac:spMkLst>
            <pc:docMk/>
            <pc:sldMk cId="1640539900" sldId="279"/>
            <ac:spMk id="3" creationId="{81E1D6F1-6DF8-48C5-8564-A9C3ED83F7F5}"/>
          </ac:spMkLst>
        </pc:spChg>
      </pc:sldChg>
      <pc:sldChg chg="modSp new mod ord">
        <pc:chgData name="Mukherjee, Kunal" userId="0fdc67b5-d60e-40b9-987e-2d0ef7c90e32" providerId="ADAL" clId="{BB9DA018-3D69-4970-848E-2771183BBEBA}" dt="2022-03-20T20:04:54.770" v="5808"/>
        <pc:sldMkLst>
          <pc:docMk/>
          <pc:sldMk cId="1889945297" sldId="280"/>
        </pc:sldMkLst>
        <pc:spChg chg="mod">
          <ac:chgData name="Mukherjee, Kunal" userId="0fdc67b5-d60e-40b9-987e-2d0ef7c90e32" providerId="ADAL" clId="{BB9DA018-3D69-4970-848E-2771183BBEBA}" dt="2022-03-20T19:37:18.494" v="5292" actId="113"/>
          <ac:spMkLst>
            <pc:docMk/>
            <pc:sldMk cId="1889945297" sldId="280"/>
            <ac:spMk id="2" creationId="{3508992D-1787-4447-A978-9E6DBBB63225}"/>
          </ac:spMkLst>
        </pc:spChg>
        <pc:spChg chg="mod">
          <ac:chgData name="Mukherjee, Kunal" userId="0fdc67b5-d60e-40b9-987e-2d0ef7c90e32" providerId="ADAL" clId="{BB9DA018-3D69-4970-848E-2771183BBEBA}" dt="2022-03-20T19:37:56.683" v="5347" actId="20577"/>
          <ac:spMkLst>
            <pc:docMk/>
            <pc:sldMk cId="1889945297" sldId="280"/>
            <ac:spMk id="3" creationId="{C7ACDD5B-17CB-4535-815E-7E9D99106E60}"/>
          </ac:spMkLst>
        </pc:spChg>
      </pc:sldChg>
      <pc:sldChg chg="addSp delSp modSp new mod ord">
        <pc:chgData name="Mukherjee, Kunal" userId="0fdc67b5-d60e-40b9-987e-2d0ef7c90e32" providerId="ADAL" clId="{BB9DA018-3D69-4970-848E-2771183BBEBA}" dt="2022-03-20T20:46:16.059" v="6435" actId="20577"/>
        <pc:sldMkLst>
          <pc:docMk/>
          <pc:sldMk cId="4139828756" sldId="281"/>
        </pc:sldMkLst>
        <pc:spChg chg="mod">
          <ac:chgData name="Mukherjee, Kunal" userId="0fdc67b5-d60e-40b9-987e-2d0ef7c90e32" providerId="ADAL" clId="{BB9DA018-3D69-4970-848E-2771183BBEBA}" dt="2022-03-20T20:37:01.901" v="6085" actId="1076"/>
          <ac:spMkLst>
            <pc:docMk/>
            <pc:sldMk cId="4139828756" sldId="281"/>
            <ac:spMk id="2" creationId="{10E8D5F6-6063-495A-8A93-C00AAB107E85}"/>
          </ac:spMkLst>
        </pc:spChg>
        <pc:spChg chg="mod">
          <ac:chgData name="Mukherjee, Kunal" userId="0fdc67b5-d60e-40b9-987e-2d0ef7c90e32" providerId="ADAL" clId="{BB9DA018-3D69-4970-848E-2771183BBEBA}" dt="2022-03-20T20:46:16.059" v="6435" actId="20577"/>
          <ac:spMkLst>
            <pc:docMk/>
            <pc:sldMk cId="4139828756" sldId="281"/>
            <ac:spMk id="3" creationId="{4916D9BC-0993-4D14-A72A-48FFB380BCD0}"/>
          </ac:spMkLst>
        </pc:spChg>
        <pc:picChg chg="add mod">
          <ac:chgData name="Mukherjee, Kunal" userId="0fdc67b5-d60e-40b9-987e-2d0ef7c90e32" providerId="ADAL" clId="{BB9DA018-3D69-4970-848E-2771183BBEBA}" dt="2022-03-20T20:44:42.014" v="6404" actId="1076"/>
          <ac:picMkLst>
            <pc:docMk/>
            <pc:sldMk cId="4139828756" sldId="281"/>
            <ac:picMk id="5" creationId="{2B9B1C49-8BCC-4392-B2B6-43F0997148D6}"/>
          </ac:picMkLst>
        </pc:picChg>
        <pc:picChg chg="add del mod">
          <ac:chgData name="Mukherjee, Kunal" userId="0fdc67b5-d60e-40b9-987e-2d0ef7c90e32" providerId="ADAL" clId="{BB9DA018-3D69-4970-848E-2771183BBEBA}" dt="2022-03-20T20:41:43.811" v="6317" actId="478"/>
          <ac:picMkLst>
            <pc:docMk/>
            <pc:sldMk cId="4139828756" sldId="281"/>
            <ac:picMk id="1026" creationId="{4BD8FC18-54A6-43E1-BD17-2A01F723FDF2}"/>
          </ac:picMkLst>
        </pc:picChg>
      </pc:sldChg>
      <pc:sldChg chg="addSp modSp new mod ord">
        <pc:chgData name="Mukherjee, Kunal" userId="0fdc67b5-d60e-40b9-987e-2d0ef7c90e32" providerId="ADAL" clId="{BB9DA018-3D69-4970-848E-2771183BBEBA}" dt="2022-03-20T20:46:02.425" v="6423" actId="20577"/>
        <pc:sldMkLst>
          <pc:docMk/>
          <pc:sldMk cId="238605335" sldId="282"/>
        </pc:sldMkLst>
        <pc:spChg chg="mod">
          <ac:chgData name="Mukherjee, Kunal" userId="0fdc67b5-d60e-40b9-987e-2d0ef7c90e32" providerId="ADAL" clId="{BB9DA018-3D69-4970-848E-2771183BBEBA}" dt="2022-03-20T20:45:53.675" v="6421" actId="1076"/>
          <ac:spMkLst>
            <pc:docMk/>
            <pc:sldMk cId="238605335" sldId="282"/>
            <ac:spMk id="2" creationId="{C9F36BFD-7994-40A7-8CA3-CC4FA155B11D}"/>
          </ac:spMkLst>
        </pc:spChg>
        <pc:spChg chg="mod">
          <ac:chgData name="Mukherjee, Kunal" userId="0fdc67b5-d60e-40b9-987e-2d0ef7c90e32" providerId="ADAL" clId="{BB9DA018-3D69-4970-848E-2771183BBEBA}" dt="2022-03-20T20:46:02.425" v="6423" actId="20577"/>
          <ac:spMkLst>
            <pc:docMk/>
            <pc:sldMk cId="238605335" sldId="282"/>
            <ac:spMk id="3" creationId="{4DEC30B0-FE61-4A9E-91FA-E99A578588A4}"/>
          </ac:spMkLst>
        </pc:spChg>
        <pc:picChg chg="add mod">
          <ac:chgData name="Mukherjee, Kunal" userId="0fdc67b5-d60e-40b9-987e-2d0ef7c90e32" providerId="ADAL" clId="{BB9DA018-3D69-4970-848E-2771183BBEBA}" dt="2022-03-20T20:45:41.029" v="6418" actId="1076"/>
          <ac:picMkLst>
            <pc:docMk/>
            <pc:sldMk cId="238605335" sldId="282"/>
            <ac:picMk id="5" creationId="{FAFFCA90-0DFF-4F8A-85C3-CAD8DDAAE712}"/>
          </ac:picMkLst>
        </pc:picChg>
        <pc:picChg chg="add mod">
          <ac:chgData name="Mukherjee, Kunal" userId="0fdc67b5-d60e-40b9-987e-2d0ef7c90e32" providerId="ADAL" clId="{BB9DA018-3D69-4970-848E-2771183BBEBA}" dt="2022-03-20T20:45:43.095" v="6419" actId="1076"/>
          <ac:picMkLst>
            <pc:docMk/>
            <pc:sldMk cId="238605335" sldId="282"/>
            <ac:picMk id="7" creationId="{B5053E82-DDCB-4DB4-8E29-0E25867EA23E}"/>
          </ac:picMkLst>
        </pc:picChg>
      </pc:sldChg>
      <pc:sldChg chg="delSp modSp new mod">
        <pc:chgData name="Mukherjee, Kunal" userId="0fdc67b5-d60e-40b9-987e-2d0ef7c90e32" providerId="ADAL" clId="{BB9DA018-3D69-4970-848E-2771183BBEBA}" dt="2022-03-20T19:46:07.067" v="5683" actId="14100"/>
        <pc:sldMkLst>
          <pc:docMk/>
          <pc:sldMk cId="530164095" sldId="283"/>
        </pc:sldMkLst>
        <pc:spChg chg="del">
          <ac:chgData name="Mukherjee, Kunal" userId="0fdc67b5-d60e-40b9-987e-2d0ef7c90e32" providerId="ADAL" clId="{BB9DA018-3D69-4970-848E-2771183BBEBA}" dt="2022-03-20T19:46:03.197" v="5681" actId="478"/>
          <ac:spMkLst>
            <pc:docMk/>
            <pc:sldMk cId="530164095" sldId="283"/>
            <ac:spMk id="2" creationId="{6A2C1E04-5856-4674-9017-ACC4F41F6112}"/>
          </ac:spMkLst>
        </pc:spChg>
        <pc:spChg chg="mod">
          <ac:chgData name="Mukherjee, Kunal" userId="0fdc67b5-d60e-40b9-987e-2d0ef7c90e32" providerId="ADAL" clId="{BB9DA018-3D69-4970-848E-2771183BBEBA}" dt="2022-03-20T19:46:07.067" v="5683" actId="14100"/>
          <ac:spMkLst>
            <pc:docMk/>
            <pc:sldMk cId="530164095" sldId="283"/>
            <ac:spMk id="3" creationId="{96932B3B-B1C5-41AE-96D7-8B9BBFAEC32A}"/>
          </ac:spMkLst>
        </pc:spChg>
      </pc:sldChg>
      <pc:sldChg chg="addSp delSp modSp new mod">
        <pc:chgData name="Mukherjee, Kunal" userId="0fdc67b5-d60e-40b9-987e-2d0ef7c90e32" providerId="ADAL" clId="{BB9DA018-3D69-4970-848E-2771183BBEBA}" dt="2022-03-20T19:56:58.586" v="5755" actId="14100"/>
        <pc:sldMkLst>
          <pc:docMk/>
          <pc:sldMk cId="307740096" sldId="284"/>
        </pc:sldMkLst>
        <pc:spChg chg="del">
          <ac:chgData name="Mukherjee, Kunal" userId="0fdc67b5-d60e-40b9-987e-2d0ef7c90e32" providerId="ADAL" clId="{BB9DA018-3D69-4970-848E-2771183BBEBA}" dt="2022-03-20T19:51:16.029" v="5696" actId="478"/>
          <ac:spMkLst>
            <pc:docMk/>
            <pc:sldMk cId="307740096" sldId="284"/>
            <ac:spMk id="2" creationId="{5BA5C400-0FB8-4C6B-ACBC-86727B02E1C6}"/>
          </ac:spMkLst>
        </pc:spChg>
        <pc:spChg chg="del">
          <ac:chgData name="Mukherjee, Kunal" userId="0fdc67b5-d60e-40b9-987e-2d0ef7c90e32" providerId="ADAL" clId="{BB9DA018-3D69-4970-848E-2771183BBEBA}" dt="2022-03-20T19:51:19.331" v="5697" actId="478"/>
          <ac:spMkLst>
            <pc:docMk/>
            <pc:sldMk cId="307740096" sldId="284"/>
            <ac:spMk id="3" creationId="{1A571AFB-C6F2-4A31-B461-C573131B4101}"/>
          </ac:spMkLst>
        </pc:spChg>
        <pc:picChg chg="add mod">
          <ac:chgData name="Mukherjee, Kunal" userId="0fdc67b5-d60e-40b9-987e-2d0ef7c90e32" providerId="ADAL" clId="{BB9DA018-3D69-4970-848E-2771183BBEBA}" dt="2022-03-20T19:56:58.586" v="5755" actId="14100"/>
          <ac:picMkLst>
            <pc:docMk/>
            <pc:sldMk cId="307740096" sldId="284"/>
            <ac:picMk id="5" creationId="{82D0FA37-BC32-4F73-938F-6FF70D117717}"/>
          </ac:picMkLst>
        </pc:picChg>
      </pc:sldChg>
      <pc:sldChg chg="addSp delSp modSp new mod">
        <pc:chgData name="Mukherjee, Kunal" userId="0fdc67b5-d60e-40b9-987e-2d0ef7c90e32" providerId="ADAL" clId="{BB9DA018-3D69-4970-848E-2771183BBEBA}" dt="2022-03-20T20:04:00.514" v="5806" actId="14100"/>
        <pc:sldMkLst>
          <pc:docMk/>
          <pc:sldMk cId="2846235242" sldId="285"/>
        </pc:sldMkLst>
        <pc:spChg chg="add del mod">
          <ac:chgData name="Mukherjee, Kunal" userId="0fdc67b5-d60e-40b9-987e-2d0ef7c90e32" providerId="ADAL" clId="{BB9DA018-3D69-4970-848E-2771183BBEBA}" dt="2022-03-20T20:03:44.158" v="5805" actId="113"/>
          <ac:spMkLst>
            <pc:docMk/>
            <pc:sldMk cId="2846235242" sldId="285"/>
            <ac:spMk id="2" creationId="{86BD305C-06C1-42EF-BEB7-B64B1C5B5AB5}"/>
          </ac:spMkLst>
        </pc:spChg>
        <pc:spChg chg="add del">
          <ac:chgData name="Mukherjee, Kunal" userId="0fdc67b5-d60e-40b9-987e-2d0ef7c90e32" providerId="ADAL" clId="{BB9DA018-3D69-4970-848E-2771183BBEBA}" dt="2022-03-20T20:03:12.726" v="5769" actId="478"/>
          <ac:spMkLst>
            <pc:docMk/>
            <pc:sldMk cId="2846235242" sldId="285"/>
            <ac:spMk id="3" creationId="{51458B45-ABDF-4626-8ED7-8FC005CC8BE1}"/>
          </ac:spMkLst>
        </pc:spChg>
        <pc:picChg chg="add del mod">
          <ac:chgData name="Mukherjee, Kunal" userId="0fdc67b5-d60e-40b9-987e-2d0ef7c90e32" providerId="ADAL" clId="{BB9DA018-3D69-4970-848E-2771183BBEBA}" dt="2022-03-20T20:03:08.403" v="5766" actId="22"/>
          <ac:picMkLst>
            <pc:docMk/>
            <pc:sldMk cId="2846235242" sldId="285"/>
            <ac:picMk id="5" creationId="{BC37B93F-27D3-4C2A-A011-337E28C54368}"/>
          </ac:picMkLst>
        </pc:picChg>
        <pc:picChg chg="add mod">
          <ac:chgData name="Mukherjee, Kunal" userId="0fdc67b5-d60e-40b9-987e-2d0ef7c90e32" providerId="ADAL" clId="{BB9DA018-3D69-4970-848E-2771183BBEBA}" dt="2022-03-20T20:04:00.514" v="5806" actId="14100"/>
          <ac:picMkLst>
            <pc:docMk/>
            <pc:sldMk cId="2846235242" sldId="285"/>
            <ac:picMk id="7" creationId="{3336CFFD-364F-47FE-8CFA-F62028A048FA}"/>
          </ac:picMkLst>
        </pc:picChg>
      </pc:sldChg>
      <pc:sldChg chg="delSp modSp new mod">
        <pc:chgData name="Mukherjee, Kunal" userId="0fdc67b5-d60e-40b9-987e-2d0ef7c90e32" providerId="ADAL" clId="{BB9DA018-3D69-4970-848E-2771183BBEBA}" dt="2022-03-20T20:49:17.854" v="6645" actId="27636"/>
        <pc:sldMkLst>
          <pc:docMk/>
          <pc:sldMk cId="3410140598" sldId="286"/>
        </pc:sldMkLst>
        <pc:spChg chg="del mod">
          <ac:chgData name="Mukherjee, Kunal" userId="0fdc67b5-d60e-40b9-987e-2d0ef7c90e32" providerId="ADAL" clId="{BB9DA018-3D69-4970-848E-2771183BBEBA}" dt="2022-03-20T20:46:55.958" v="6457" actId="478"/>
          <ac:spMkLst>
            <pc:docMk/>
            <pc:sldMk cId="3410140598" sldId="286"/>
            <ac:spMk id="2" creationId="{5D9315C5-3091-4588-AEE4-6A1B81BFE75D}"/>
          </ac:spMkLst>
        </pc:spChg>
        <pc:spChg chg="mod">
          <ac:chgData name="Mukherjee, Kunal" userId="0fdc67b5-d60e-40b9-987e-2d0ef7c90e32" providerId="ADAL" clId="{BB9DA018-3D69-4970-848E-2771183BBEBA}" dt="2022-03-20T20:49:17.854" v="6645" actId="27636"/>
          <ac:spMkLst>
            <pc:docMk/>
            <pc:sldMk cId="3410140598" sldId="286"/>
            <ac:spMk id="3" creationId="{E718E5F4-CF22-484C-A855-A8735E53B776}"/>
          </ac:spMkLst>
        </pc:spChg>
      </pc:sldChg>
      <pc:sldChg chg="addSp delSp modSp new mod">
        <pc:chgData name="Mukherjee, Kunal" userId="0fdc67b5-d60e-40b9-987e-2d0ef7c90e32" providerId="ADAL" clId="{BB9DA018-3D69-4970-848E-2771183BBEBA}" dt="2022-03-20T20:49:56.979" v="6651" actId="14100"/>
        <pc:sldMkLst>
          <pc:docMk/>
          <pc:sldMk cId="2640055128" sldId="287"/>
        </pc:sldMkLst>
        <pc:spChg chg="del">
          <ac:chgData name="Mukherjee, Kunal" userId="0fdc67b5-d60e-40b9-987e-2d0ef7c90e32" providerId="ADAL" clId="{BB9DA018-3D69-4970-848E-2771183BBEBA}" dt="2022-03-20T20:49:40.901" v="6647" actId="478"/>
          <ac:spMkLst>
            <pc:docMk/>
            <pc:sldMk cId="2640055128" sldId="287"/>
            <ac:spMk id="2" creationId="{FDCB5F26-83ED-4B3F-8660-5E93707B725E}"/>
          </ac:spMkLst>
        </pc:spChg>
        <pc:spChg chg="del">
          <ac:chgData name="Mukherjee, Kunal" userId="0fdc67b5-d60e-40b9-987e-2d0ef7c90e32" providerId="ADAL" clId="{BB9DA018-3D69-4970-848E-2771183BBEBA}" dt="2022-03-20T20:49:42.855" v="6648" actId="478"/>
          <ac:spMkLst>
            <pc:docMk/>
            <pc:sldMk cId="2640055128" sldId="287"/>
            <ac:spMk id="3" creationId="{D6E13966-39B6-4D1E-875A-B5787B4A8070}"/>
          </ac:spMkLst>
        </pc:spChg>
        <pc:picChg chg="add mod">
          <ac:chgData name="Mukherjee, Kunal" userId="0fdc67b5-d60e-40b9-987e-2d0ef7c90e32" providerId="ADAL" clId="{BB9DA018-3D69-4970-848E-2771183BBEBA}" dt="2022-03-20T20:49:56.979" v="6651" actId="14100"/>
          <ac:picMkLst>
            <pc:docMk/>
            <pc:sldMk cId="2640055128" sldId="287"/>
            <ac:picMk id="5" creationId="{86995EC5-677B-4D23-8477-A4C24BD5D8E8}"/>
          </ac:picMkLst>
        </pc:picChg>
      </pc:sldChg>
      <pc:sldChg chg="addSp delSp modSp new mod">
        <pc:chgData name="Mukherjee, Kunal" userId="0fdc67b5-d60e-40b9-987e-2d0ef7c90e32" providerId="ADAL" clId="{BB9DA018-3D69-4970-848E-2771183BBEBA}" dt="2022-03-20T20:50:17.815" v="6657" actId="14100"/>
        <pc:sldMkLst>
          <pc:docMk/>
          <pc:sldMk cId="172377440" sldId="288"/>
        </pc:sldMkLst>
        <pc:spChg chg="del">
          <ac:chgData name="Mukherjee, Kunal" userId="0fdc67b5-d60e-40b9-987e-2d0ef7c90e32" providerId="ADAL" clId="{BB9DA018-3D69-4970-848E-2771183BBEBA}" dt="2022-03-20T20:50:09.821" v="6653" actId="478"/>
          <ac:spMkLst>
            <pc:docMk/>
            <pc:sldMk cId="172377440" sldId="288"/>
            <ac:spMk id="2" creationId="{0D524D7A-2F64-468A-97C6-D396CED4FDC5}"/>
          </ac:spMkLst>
        </pc:spChg>
        <pc:spChg chg="del">
          <ac:chgData name="Mukherjee, Kunal" userId="0fdc67b5-d60e-40b9-987e-2d0ef7c90e32" providerId="ADAL" clId="{BB9DA018-3D69-4970-848E-2771183BBEBA}" dt="2022-03-20T20:50:11.613" v="6654" actId="478"/>
          <ac:spMkLst>
            <pc:docMk/>
            <pc:sldMk cId="172377440" sldId="288"/>
            <ac:spMk id="3" creationId="{B2A6B54A-C00A-4D4F-ABE1-98DF01AFCED4}"/>
          </ac:spMkLst>
        </pc:spChg>
        <pc:picChg chg="add mod">
          <ac:chgData name="Mukherjee, Kunal" userId="0fdc67b5-d60e-40b9-987e-2d0ef7c90e32" providerId="ADAL" clId="{BB9DA018-3D69-4970-848E-2771183BBEBA}" dt="2022-03-20T20:50:17.815" v="6657" actId="14100"/>
          <ac:picMkLst>
            <pc:docMk/>
            <pc:sldMk cId="172377440" sldId="288"/>
            <ac:picMk id="5" creationId="{D830C03D-B7DE-42A4-83FA-7FD0FC7839D6}"/>
          </ac:picMkLst>
        </pc:picChg>
      </pc:sldChg>
      <pc:sldChg chg="addSp delSp modSp new mod setBg">
        <pc:chgData name="Mukherjee, Kunal" userId="0fdc67b5-d60e-40b9-987e-2d0ef7c90e32" providerId="ADAL" clId="{BB9DA018-3D69-4970-848E-2771183BBEBA}" dt="2022-03-20T20:55:26.821" v="6673" actId="26606"/>
        <pc:sldMkLst>
          <pc:docMk/>
          <pc:sldMk cId="1571676649" sldId="289"/>
        </pc:sldMkLst>
        <pc:spChg chg="del">
          <ac:chgData name="Mukherjee, Kunal" userId="0fdc67b5-d60e-40b9-987e-2d0ef7c90e32" providerId="ADAL" clId="{BB9DA018-3D69-4970-848E-2771183BBEBA}" dt="2022-03-20T20:52:27.767" v="6661" actId="478"/>
          <ac:spMkLst>
            <pc:docMk/>
            <pc:sldMk cId="1571676649" sldId="289"/>
            <ac:spMk id="2" creationId="{21375E81-4BC1-461E-8356-5C7E0DBEFF93}"/>
          </ac:spMkLst>
        </pc:spChg>
        <pc:spChg chg="del">
          <ac:chgData name="Mukherjee, Kunal" userId="0fdc67b5-d60e-40b9-987e-2d0ef7c90e32" providerId="ADAL" clId="{BB9DA018-3D69-4970-848E-2771183BBEBA}" dt="2022-03-20T20:52:29.701" v="6662" actId="478"/>
          <ac:spMkLst>
            <pc:docMk/>
            <pc:sldMk cId="1571676649" sldId="289"/>
            <ac:spMk id="3" creationId="{2C60FA60-370D-495C-BD67-31F8254AB76F}"/>
          </ac:spMkLst>
        </pc:spChg>
        <pc:spChg chg="add del">
          <ac:chgData name="Mukherjee, Kunal" userId="0fdc67b5-d60e-40b9-987e-2d0ef7c90e32" providerId="ADAL" clId="{BB9DA018-3D69-4970-848E-2771183BBEBA}" dt="2022-03-20T20:55:26.821" v="6673" actId="26606"/>
          <ac:spMkLst>
            <pc:docMk/>
            <pc:sldMk cId="1571676649" sldId="289"/>
            <ac:spMk id="12" creationId="{A9F529C3-C941-49FD-8C67-82F134F64BDB}"/>
          </ac:spMkLst>
        </pc:spChg>
        <pc:spChg chg="add del">
          <ac:chgData name="Mukherjee, Kunal" userId="0fdc67b5-d60e-40b9-987e-2d0ef7c90e32" providerId="ADAL" clId="{BB9DA018-3D69-4970-848E-2771183BBEBA}" dt="2022-03-20T20:55:26.821" v="6673" actId="26606"/>
          <ac:spMkLst>
            <pc:docMk/>
            <pc:sldMk cId="1571676649" sldId="289"/>
            <ac:spMk id="14" creationId="{20586029-32A0-47E5-9AEC-AE3ABA6B94D0}"/>
          </ac:spMkLst>
        </pc:spChg>
        <pc:picChg chg="add mod">
          <ac:chgData name="Mukherjee, Kunal" userId="0fdc67b5-d60e-40b9-987e-2d0ef7c90e32" providerId="ADAL" clId="{BB9DA018-3D69-4970-848E-2771183BBEBA}" dt="2022-03-20T20:55:26.821" v="6673" actId="26606"/>
          <ac:picMkLst>
            <pc:docMk/>
            <pc:sldMk cId="1571676649" sldId="289"/>
            <ac:picMk id="5" creationId="{DF54A442-76C5-432D-984A-917230DA1F37}"/>
          </ac:picMkLst>
        </pc:picChg>
        <pc:picChg chg="add mod">
          <ac:chgData name="Mukherjee, Kunal" userId="0fdc67b5-d60e-40b9-987e-2d0ef7c90e32" providerId="ADAL" clId="{BB9DA018-3D69-4970-848E-2771183BBEBA}" dt="2022-03-20T20:55:26.821" v="6673" actId="26606"/>
          <ac:picMkLst>
            <pc:docMk/>
            <pc:sldMk cId="1571676649" sldId="289"/>
            <ac:picMk id="7" creationId="{A1F45849-3850-4DA6-BD8F-1E8D96A7D3CE}"/>
          </ac:picMkLst>
        </pc:picChg>
        <pc:cxnChg chg="add del">
          <ac:chgData name="Mukherjee, Kunal" userId="0fdc67b5-d60e-40b9-987e-2d0ef7c90e32" providerId="ADAL" clId="{BB9DA018-3D69-4970-848E-2771183BBEBA}" dt="2022-03-20T20:55:26.821" v="6673" actId="26606"/>
          <ac:cxnSpMkLst>
            <pc:docMk/>
            <pc:sldMk cId="1571676649" sldId="289"/>
            <ac:cxnSpMk id="16" creationId="{8C730EAB-A532-4295-A302-FB4B90DB9F5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C19D-05BD-4D3E-AE7A-242F15E0D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964C2-D173-44F5-B0FC-A12D836CC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89AF9-3C18-425A-8816-F0C0F273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DDDC-C473-4736-8145-0215C7AA70E2}" type="datetimeFigureOut">
              <a:rPr lang="en-US" smtClean="0"/>
              <a:t>03/21/2022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A9FFC-72CE-4B78-AE30-A1C0317B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357B5-D28A-4AA7-917E-A2B4AAAB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C8D4-A886-4731-9F5E-A034AB9C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2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060B-9BA2-4F8D-863F-A6F2678B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EC0CA-033B-4884-B638-B5B4C635C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97F68-10B9-4598-AFDA-8FB27D16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DDDC-C473-4736-8145-0215C7AA70E2}" type="datetimeFigureOut">
              <a:rPr lang="en-US" smtClean="0"/>
              <a:t>03/21/2022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2ABDF-0914-4982-BA5A-8E697D6C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366EF-F08A-465E-ADA6-DCD0B960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C8D4-A886-4731-9F5E-A034AB9C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1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3ED85-4076-406C-AE88-1F1CB3C1B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0A047-788F-43D9-9CF5-420A80734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0663E-AF7A-4DBC-828B-28383313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DDDC-C473-4736-8145-0215C7AA70E2}" type="datetimeFigureOut">
              <a:rPr lang="en-US" smtClean="0"/>
              <a:t>03/21/2022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C113F-4D6D-4EB8-A71C-99DEDF39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63F4E-9512-4701-8977-07A565D5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C8D4-A886-4731-9F5E-A034AB9C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7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4F1D-3A65-4304-B087-58A6076A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F1701-7055-4B6E-866B-36E5BD01C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B9153-1CCD-4791-BB85-D8D6694C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DDDC-C473-4736-8145-0215C7AA70E2}" type="datetimeFigureOut">
              <a:rPr lang="en-US" smtClean="0"/>
              <a:t>03/21/2022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0AA25-0BD2-44F5-BFF2-76E9C2B6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B8647-EAC2-4262-A7DE-5D201FC8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C8D4-A886-4731-9F5E-A034AB9C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66F8-6BD7-4334-8728-14B36FD4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480F7-2333-45BB-895C-3A0FAF968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8F825-9B60-4DD8-B9E0-056BD320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DDDC-C473-4736-8145-0215C7AA70E2}" type="datetimeFigureOut">
              <a:rPr lang="en-US" smtClean="0"/>
              <a:t>03/21/2022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B73D5-3D25-409D-9EF8-F85105C2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25CD3-0FC5-422D-9F50-6FECFF40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C8D4-A886-4731-9F5E-A034AB9C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7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D0B5-A50A-4861-BCF8-5DBB874E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0D867-D19A-439C-A9CE-F941AC7E9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1126B-EB82-450E-9D95-B2953C9F3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AA89F-FA9C-4496-844D-506A764F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DDDC-C473-4736-8145-0215C7AA70E2}" type="datetimeFigureOut">
              <a:rPr lang="en-US" smtClean="0"/>
              <a:t>03/21/2022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016C2-4CE8-4D19-98D6-424D7437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BFF19-4433-47CC-9EDD-E77C323E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C8D4-A886-4731-9F5E-A034AB9C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4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5548-33A3-4CBF-B1AF-5C61D852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DFB7A-91BA-4239-8D06-FA5D22670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52847-DFE7-446B-8C8E-3B221C0EB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437DA-2707-4F49-908A-FEA5048F1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083B9-3F63-499B-8AE1-985CBF850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85FDB-2D4A-40EE-91DE-F297A2EC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DDDC-C473-4736-8145-0215C7AA70E2}" type="datetimeFigureOut">
              <a:rPr lang="en-US" smtClean="0"/>
              <a:t>03/21/2022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57DEC-844A-4B70-BC0E-D400602C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C6F96-564C-4F61-8896-3FB3D2EC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C8D4-A886-4731-9F5E-A034AB9C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0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A12F-0863-4913-9A15-A74B4141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6BA2B-1826-4892-AB6A-EE3C783B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DDDC-C473-4736-8145-0215C7AA70E2}" type="datetimeFigureOut">
              <a:rPr lang="en-US" smtClean="0"/>
              <a:t>03/21/2022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1BA1F-6A24-4AEA-9D0E-E4D331D9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DDDA9-EBBC-4675-83E1-C7BD6217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C8D4-A886-4731-9F5E-A034AB9C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9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C9613-77C4-4545-9E50-10DBDB6D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DDDC-C473-4736-8145-0215C7AA70E2}" type="datetimeFigureOut">
              <a:rPr lang="en-US" smtClean="0"/>
              <a:t>03/21/2022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4FDC6-F8B9-415C-8273-1D0BE0AE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EF1E2-E6A2-411B-9741-F456583E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C8D4-A886-4731-9F5E-A034AB9C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2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2FBE-101D-4E07-9F98-06E422AF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D16F-2CF3-42C9-B148-B765AAE2A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8A4A8-E623-418D-92D8-2371E3A77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B1E6E-38A5-473E-BC22-18972160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DDDC-C473-4736-8145-0215C7AA70E2}" type="datetimeFigureOut">
              <a:rPr lang="en-US" smtClean="0"/>
              <a:t>03/21/2022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ADB2B-8E01-4D02-9ACB-0DE57817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CC676-CD0E-4D8E-AA18-3AEAE73C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C8D4-A886-4731-9F5E-A034AB9C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5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4627-0E94-44DC-A897-25306E20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F11E4-DC59-4339-AFDC-0477A194F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D075B-9905-45D7-8CC1-157BB5247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8A271-7015-40BD-BDC8-E94D5355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DDDC-C473-4736-8145-0215C7AA70E2}" type="datetimeFigureOut">
              <a:rPr lang="en-US" smtClean="0"/>
              <a:t>03/21/2022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EB0E3-F55D-4907-B859-D8B1C118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AF0B9-CC99-4466-99CC-0204EC07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C8D4-A886-4731-9F5E-A034AB9C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5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7D61B-3194-484C-B26F-7CBCA376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683B5-D47D-4F11-BE60-6DDA868A9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557CA-431A-4A8E-B55B-EA7C72781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DDDC-C473-4736-8145-0215C7AA70E2}" type="datetimeFigureOut">
              <a:rPr lang="en-US" smtClean="0"/>
              <a:t>03/21/2022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AC764-2776-4B93-A800-453FF9484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83791-DE82-4D23-B0F7-6EB67C897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DC8D4-A886-4731-9F5E-A034AB9C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6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ngfire.io/" TargetMode="External"/><Relationship Id="rId2" Type="http://schemas.openxmlformats.org/officeDocument/2006/relationships/hyperlink" Target="https://www.quartz-scheduler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spnet/core/fundamentals/host/hosted-services?view=aspnetcore-6.0&amp;tabs=visual-studio#backgroundservice-base-class" TargetMode="External"/><Relationship Id="rId4" Type="http://schemas.openxmlformats.org/officeDocument/2006/relationships/hyperlink" Target="https://docs.microsoft.com/en-us/aspnet/core/fundamentals/host/hosted-services?view=aspnetcore-6.0&amp;tabs=visual-studio#ihostedservice-interfac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C08A-220C-40A1-93BD-019FEAF32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160" y="2170314"/>
            <a:ext cx="11117680" cy="1766519"/>
          </a:xfrm>
        </p:spPr>
        <p:txBody>
          <a:bodyPr>
            <a:normAutofit/>
          </a:bodyPr>
          <a:lstStyle/>
          <a:p>
            <a:r>
              <a:rPr lang="en-US" sz="7200" b="1" dirty="0"/>
              <a:t>Background Tasks</a:t>
            </a:r>
          </a:p>
        </p:txBody>
      </p:sp>
    </p:spTree>
    <p:extLst>
      <p:ext uri="{BB962C8B-B14F-4D97-AF65-F5344CB8AC3E}">
        <p14:creationId xmlns:p14="http://schemas.microsoft.com/office/powerpoint/2010/main" val="214342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D0FA37-BC32-4F73-938F-6FF70D117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39508"/>
            <a:ext cx="12115800" cy="485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305C-06C1-42EF-BEB7-B64B1C5B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75285"/>
            <a:ext cx="10515600" cy="1325563"/>
          </a:xfrm>
        </p:spPr>
        <p:txBody>
          <a:bodyPr/>
          <a:lstStyle/>
          <a:p>
            <a:r>
              <a:rPr lang="en-US" b="1" dirty="0"/>
              <a:t>Hosting Startup ASP .NET 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36CFFD-364F-47FE-8CFA-F62028A0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75577"/>
            <a:ext cx="11477625" cy="496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3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2B3B-B1C5-41AE-96D7-8B9BBFAEC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609600"/>
            <a:ext cx="10906125" cy="5567363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err="1"/>
              <a:t>StopAsync</a:t>
            </a:r>
            <a:r>
              <a:rPr lang="en-US" sz="4000" dirty="0"/>
              <a:t> –</a:t>
            </a:r>
          </a:p>
          <a:p>
            <a:pPr lvl="1"/>
            <a:r>
              <a:rPr lang="en-US" sz="3600" dirty="0"/>
              <a:t>Called when host is doing graceful shutdown (ctrl + c / SIGTERM).</a:t>
            </a:r>
          </a:p>
          <a:p>
            <a:pPr lvl="1"/>
            <a:r>
              <a:rPr lang="en-US" sz="3600" dirty="0" err="1"/>
              <a:t>StopAsync’s</a:t>
            </a:r>
            <a:r>
              <a:rPr lang="en-US" sz="3600" dirty="0"/>
              <a:t> </a:t>
            </a:r>
            <a:r>
              <a:rPr lang="en-US" sz="3600" dirty="0" err="1"/>
              <a:t>CancellationToken</a:t>
            </a:r>
            <a:r>
              <a:rPr lang="en-US" sz="3600" dirty="0"/>
              <a:t> has 5 seconds to shutdown gracefully.</a:t>
            </a:r>
          </a:p>
          <a:p>
            <a:pPr lvl="1"/>
            <a:r>
              <a:rPr lang="en-US" sz="3600" dirty="0" err="1"/>
              <a:t>StopAsync</a:t>
            </a:r>
            <a:r>
              <a:rPr lang="en-US" sz="3600" dirty="0"/>
              <a:t> </a:t>
            </a:r>
            <a:r>
              <a:rPr lang="en-US" sz="3600" dirty="0">
                <a:highlight>
                  <a:srgbClr val="00FF00"/>
                </a:highlight>
              </a:rPr>
              <a:t>might not be called </a:t>
            </a:r>
            <a:r>
              <a:rPr lang="en-US" sz="3600" dirty="0"/>
              <a:t>if app shuts down unexpectedly.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64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9ED58-6B34-4253-9ADA-D7B6176E9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201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Hosted Services Demo</a:t>
            </a:r>
          </a:p>
        </p:txBody>
      </p:sp>
    </p:spTree>
    <p:extLst>
      <p:ext uri="{BB962C8B-B14F-4D97-AF65-F5344CB8AC3E}">
        <p14:creationId xmlns:p14="http://schemas.microsoft.com/office/powerpoint/2010/main" val="2862652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EFA7-E45C-442E-B946-9CF8E9DD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250103" cy="981777"/>
          </a:xfrm>
        </p:spPr>
        <p:txBody>
          <a:bodyPr/>
          <a:lstStyle/>
          <a:p>
            <a:r>
              <a:rPr lang="en-US" b="1" dirty="0"/>
              <a:t>Background Service 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3F412-BBA7-4427-8CF0-FE2454E5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81777"/>
            <a:ext cx="10702491" cy="57751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This is an </a:t>
            </a:r>
            <a:r>
              <a:rPr lang="en-US" sz="3200" dirty="0">
                <a:highlight>
                  <a:srgbClr val="00FF00"/>
                </a:highlight>
              </a:rPr>
              <a:t>abstract class</a:t>
            </a:r>
            <a:r>
              <a:rPr lang="en-US" sz="3200" dirty="0"/>
              <a:t> also implementing the </a:t>
            </a:r>
            <a:r>
              <a:rPr lang="en-US" sz="3200" dirty="0" err="1"/>
              <a:t>IHostedService</a:t>
            </a:r>
            <a:r>
              <a:rPr lang="en-US" sz="3200" dirty="0"/>
              <a:t> interface.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Benefit of inheriting this class is we don’t need to </a:t>
            </a:r>
            <a:r>
              <a:rPr lang="en-US" sz="3200" dirty="0">
                <a:highlight>
                  <a:srgbClr val="00FF00"/>
                </a:highlight>
              </a:rPr>
              <a:t>explicitly implement</a:t>
            </a:r>
            <a:r>
              <a:rPr lang="en-US" sz="3200" dirty="0"/>
              <a:t> </a:t>
            </a:r>
            <a:r>
              <a:rPr lang="en-US" sz="3200" dirty="0" err="1"/>
              <a:t>StartAsync</a:t>
            </a:r>
            <a:r>
              <a:rPr lang="en-US" sz="3200" dirty="0"/>
              <a:t> and </a:t>
            </a:r>
            <a:r>
              <a:rPr lang="en-US" sz="3200" dirty="0" err="1"/>
              <a:t>StopAsync</a:t>
            </a:r>
            <a:r>
              <a:rPr lang="en-US" sz="3200" dirty="0"/>
              <a:t> (but we optionally can).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To execute tasks in this class we override the </a:t>
            </a:r>
            <a:r>
              <a:rPr lang="en-US" sz="3200" dirty="0" err="1">
                <a:highlight>
                  <a:srgbClr val="00FF00"/>
                </a:highlight>
              </a:rPr>
              <a:t>ExecuteAsync</a:t>
            </a:r>
            <a:r>
              <a:rPr lang="en-US" sz="3200" dirty="0"/>
              <a:t> method.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Lifetime of </a:t>
            </a:r>
            <a:r>
              <a:rPr lang="en-US" sz="3200" dirty="0" err="1"/>
              <a:t>HostedServices</a:t>
            </a:r>
            <a:r>
              <a:rPr lang="en-US" sz="3200" dirty="0"/>
              <a:t> is </a:t>
            </a:r>
            <a:r>
              <a:rPr lang="en-US" sz="3200" dirty="0">
                <a:highlight>
                  <a:srgbClr val="00FF00"/>
                </a:highlight>
              </a:rPr>
              <a:t>singleton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Uses same extension method </a:t>
            </a:r>
            <a:r>
              <a:rPr lang="en-US" sz="3200" dirty="0" err="1">
                <a:highlight>
                  <a:srgbClr val="00FF00"/>
                </a:highlight>
              </a:rPr>
              <a:t>services.AddHostedService</a:t>
            </a:r>
            <a:r>
              <a:rPr lang="en-US" sz="3200" dirty="0">
                <a:highlight>
                  <a:srgbClr val="00FF00"/>
                </a:highlight>
              </a:rPr>
              <a:t>&lt;T&gt;() </a:t>
            </a:r>
            <a:r>
              <a:rPr lang="en-US" sz="3200" dirty="0"/>
              <a:t>to register in the IoC container.</a:t>
            </a:r>
          </a:p>
        </p:txBody>
      </p:sp>
    </p:spTree>
    <p:extLst>
      <p:ext uri="{BB962C8B-B14F-4D97-AF65-F5344CB8AC3E}">
        <p14:creationId xmlns:p14="http://schemas.microsoft.com/office/powerpoint/2010/main" val="335830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F6328-391E-4D56-BCD4-737B4CFCA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13" y="346509"/>
            <a:ext cx="11656193" cy="6169794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/>
              <a:t>When do I use a Worker Service template in Visual Studio 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dirty="0"/>
              <a:t>When you want an out of process way to run background tasks.</a:t>
            </a:r>
          </a:p>
          <a:p>
            <a:r>
              <a:rPr lang="en-US" sz="3600" dirty="0"/>
              <a:t>When you want to host background service out of the .NET core web application.</a:t>
            </a:r>
          </a:p>
          <a:p>
            <a:r>
              <a:rPr lang="en-US" sz="3600" dirty="0"/>
              <a:t>IIS application pool recycles every 29 hours in Azure App Service/On premise.</a:t>
            </a:r>
          </a:p>
          <a:p>
            <a:r>
              <a:rPr lang="en-US" sz="3600" dirty="0"/>
              <a:t>IIS requests are inactive after 20 minutes of inactivity.</a:t>
            </a:r>
          </a:p>
        </p:txBody>
      </p:sp>
    </p:spTree>
    <p:extLst>
      <p:ext uri="{BB962C8B-B14F-4D97-AF65-F5344CB8AC3E}">
        <p14:creationId xmlns:p14="http://schemas.microsoft.com/office/powerpoint/2010/main" val="2491679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A8165-251E-417C-8C94-19B6830A0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35" y="423512"/>
            <a:ext cx="11694695" cy="6063915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b="1" dirty="0"/>
              <a:t>Will the </a:t>
            </a:r>
            <a:r>
              <a:rPr lang="en-US" sz="4800" b="1" dirty="0" err="1"/>
              <a:t>ExecuteAsync</a:t>
            </a:r>
            <a:r>
              <a:rPr lang="en-US" sz="4800" b="1" dirty="0"/>
              <a:t> method run in its own thread 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dirty="0"/>
              <a:t>If </a:t>
            </a:r>
            <a:r>
              <a:rPr lang="en-US" sz="3600" dirty="0" err="1"/>
              <a:t>ExecuteAsync</a:t>
            </a:r>
            <a:r>
              <a:rPr lang="en-US" sz="3600" dirty="0"/>
              <a:t> is marked with async keyword.</a:t>
            </a:r>
          </a:p>
          <a:p>
            <a:r>
              <a:rPr lang="en-US" sz="3600" dirty="0"/>
              <a:t>When we reach await keyword the current execution is parked, and the current thread is released back to the thread-pool for reuse.</a:t>
            </a:r>
          </a:p>
          <a:p>
            <a:r>
              <a:rPr lang="en-US" sz="3600" dirty="0"/>
              <a:t>When the async method returns, a new thread is pulled out from </a:t>
            </a:r>
            <a:r>
              <a:rPr lang="en-US" sz="3600" dirty="0" err="1"/>
              <a:t>threadpool</a:t>
            </a:r>
            <a:r>
              <a:rPr lang="en-US" sz="3600" dirty="0"/>
              <a:t> and execution is continued.</a:t>
            </a:r>
          </a:p>
        </p:txBody>
      </p:sp>
    </p:spTree>
    <p:extLst>
      <p:ext uri="{BB962C8B-B14F-4D97-AF65-F5344CB8AC3E}">
        <p14:creationId xmlns:p14="http://schemas.microsoft.com/office/powerpoint/2010/main" val="4088372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49122-E4B1-4C3D-8E6E-1DAB0DB38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534" y="988332"/>
            <a:ext cx="11463132" cy="4896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Can scoped services be injected in </a:t>
            </a:r>
            <a:r>
              <a:rPr lang="en-US" b="1" dirty="0" err="1"/>
              <a:t>HostedServices</a:t>
            </a:r>
            <a:r>
              <a:rPr lang="en-US" b="1" dirty="0"/>
              <a:t>/</a:t>
            </a:r>
            <a:r>
              <a:rPr lang="en-US" b="1" dirty="0" err="1"/>
              <a:t>BackgroundServices</a:t>
            </a:r>
            <a:r>
              <a:rPr lang="en-US" b="1" dirty="0"/>
              <a:t>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Injecting </a:t>
            </a:r>
            <a:r>
              <a:rPr lang="en-US" sz="2400" dirty="0">
                <a:highlight>
                  <a:srgbClr val="00FF00"/>
                </a:highlight>
              </a:rPr>
              <a:t>scoped services</a:t>
            </a:r>
            <a:r>
              <a:rPr lang="en-US" sz="2400" dirty="0"/>
              <a:t> into </a:t>
            </a:r>
            <a:r>
              <a:rPr lang="en-US" sz="2400" dirty="0" err="1"/>
              <a:t>HostedServices</a:t>
            </a:r>
            <a:r>
              <a:rPr lang="en-US" sz="2400" dirty="0"/>
              <a:t>/</a:t>
            </a:r>
            <a:r>
              <a:rPr lang="en-US" sz="2400" dirty="0" err="1"/>
              <a:t>BackgroundServices</a:t>
            </a:r>
            <a:r>
              <a:rPr lang="en-US" sz="2400" dirty="0"/>
              <a:t> causes the following </a:t>
            </a:r>
            <a:r>
              <a:rPr lang="en-US" sz="2400" dirty="0">
                <a:highlight>
                  <a:srgbClr val="00FF00"/>
                </a:highlight>
              </a:rPr>
              <a:t>exception</a:t>
            </a:r>
            <a:r>
              <a:rPr lang="en-US" sz="2400" dirty="0"/>
              <a:t>.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74FB22B-1E65-4D9D-83BA-9CA64E2BA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57" y="2690064"/>
            <a:ext cx="7154679" cy="393925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7199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CD079-89C8-4568-A6AF-7C7440DD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259" y="969795"/>
            <a:ext cx="10872537" cy="5888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To mitigate that issue – </a:t>
            </a:r>
          </a:p>
          <a:p>
            <a:pPr lvl="1"/>
            <a:r>
              <a:rPr lang="en-US" sz="3600" dirty="0"/>
              <a:t>We need to inject </a:t>
            </a:r>
            <a:r>
              <a:rPr lang="en-US" sz="2000" dirty="0" err="1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IServiceProvider</a:t>
            </a:r>
            <a:r>
              <a:rPr lang="en-US" sz="3600" dirty="0"/>
              <a:t> interface.</a:t>
            </a:r>
          </a:p>
          <a:p>
            <a:pPr lvl="1"/>
            <a:r>
              <a:rPr lang="en-US" sz="3600" dirty="0"/>
              <a:t>Create an artificial scope.</a:t>
            </a:r>
          </a:p>
          <a:p>
            <a:pPr lvl="1"/>
            <a:r>
              <a:rPr lang="en-US" sz="3600" dirty="0"/>
              <a:t>Get the required service using </a:t>
            </a:r>
            <a:r>
              <a:rPr lang="en-US" sz="3600" dirty="0" err="1">
                <a:highlight>
                  <a:srgbClr val="00FF00"/>
                </a:highlight>
              </a:rPr>
              <a:t>ServiceLocator</a:t>
            </a:r>
            <a:r>
              <a:rPr lang="en-US" sz="3600" dirty="0"/>
              <a:t> pattern.</a:t>
            </a:r>
          </a:p>
          <a:p>
            <a:pPr lvl="1"/>
            <a:r>
              <a:rPr lang="en-US" sz="3600" dirty="0"/>
              <a:t>And invoke the scoped method.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Note: We can inject Singleton or Transient registered objects.</a:t>
            </a:r>
          </a:p>
        </p:txBody>
      </p:sp>
    </p:spTree>
    <p:extLst>
      <p:ext uri="{BB962C8B-B14F-4D97-AF65-F5344CB8AC3E}">
        <p14:creationId xmlns:p14="http://schemas.microsoft.com/office/powerpoint/2010/main" val="4094991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587BD-08CA-4C97-A963-91D8B402C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1" y="192505"/>
            <a:ext cx="11829448" cy="65066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/>
              <a:t>How can Background Services be deployed ?</a:t>
            </a:r>
          </a:p>
          <a:p>
            <a:r>
              <a:rPr lang="en-US" sz="4400" dirty="0"/>
              <a:t>By using Azure </a:t>
            </a:r>
            <a:r>
              <a:rPr lang="en-US" sz="4400" dirty="0" err="1"/>
              <a:t>WebJobs</a:t>
            </a:r>
            <a:r>
              <a:rPr lang="en-US" sz="4400" dirty="0"/>
              <a:t>.</a:t>
            </a:r>
          </a:p>
          <a:p>
            <a:r>
              <a:rPr lang="en-US" sz="4400" dirty="0"/>
              <a:t>By using Azure container registry and Azure Kubernetes Services.</a:t>
            </a:r>
          </a:p>
          <a:p>
            <a:r>
              <a:rPr lang="en-US" sz="4400" dirty="0"/>
              <a:t>By deploying it as Windows service in Azure Windows Server VM.</a:t>
            </a:r>
          </a:p>
          <a:p>
            <a:r>
              <a:rPr lang="en-US" sz="4400" dirty="0"/>
              <a:t>By deploying it as Linux daemon using </a:t>
            </a:r>
            <a:r>
              <a:rPr lang="en-US" sz="4400" dirty="0" err="1"/>
              <a:t>systemd</a:t>
            </a:r>
            <a:r>
              <a:rPr lang="en-US" sz="4400" dirty="0"/>
              <a:t> process in Azure Linux VM.</a:t>
            </a:r>
          </a:p>
        </p:txBody>
      </p:sp>
    </p:spTree>
    <p:extLst>
      <p:ext uri="{BB962C8B-B14F-4D97-AF65-F5344CB8AC3E}">
        <p14:creationId xmlns:p14="http://schemas.microsoft.com/office/powerpoint/2010/main" val="132074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7CA1-630D-4DF1-8FC7-46286FDA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25125" cy="1254125"/>
          </a:xfrm>
        </p:spPr>
        <p:txBody>
          <a:bodyPr>
            <a:normAutofit/>
          </a:bodyPr>
          <a:lstStyle/>
          <a:p>
            <a:r>
              <a:rPr lang="en-US" b="1" dirty="0"/>
              <a:t>What problems do Background Jobs solve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50782-DFDB-4781-A873-49C9066BE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 recurring tasks every X minutes.</a:t>
            </a:r>
          </a:p>
          <a:p>
            <a:r>
              <a:rPr lang="en-US" sz="3600" dirty="0"/>
              <a:t>Send email every X minutes.</a:t>
            </a:r>
          </a:p>
          <a:p>
            <a:r>
              <a:rPr lang="en-US" sz="3600" dirty="0"/>
              <a:t>Check for database every X minutes.</a:t>
            </a:r>
          </a:p>
          <a:p>
            <a:r>
              <a:rPr lang="en-US" sz="3600" dirty="0"/>
              <a:t>Delete old entries in database every X minutes.</a:t>
            </a:r>
          </a:p>
          <a:p>
            <a:r>
              <a:rPr lang="en-US" sz="3600" dirty="0"/>
              <a:t>Perform CPU intensive work asynchronously like generating PDF(s) / images. </a:t>
            </a:r>
          </a:p>
        </p:txBody>
      </p:sp>
    </p:spTree>
    <p:extLst>
      <p:ext uri="{BB962C8B-B14F-4D97-AF65-F5344CB8AC3E}">
        <p14:creationId xmlns:p14="http://schemas.microsoft.com/office/powerpoint/2010/main" val="1243829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8E5F4-CF22-484C-A855-A8735E53B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400050"/>
            <a:ext cx="11477625" cy="625792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300" b="1" dirty="0"/>
              <a:t>Deploy Background Service as Windows Service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200" dirty="0"/>
              <a:t>To install Background Service as a Windows service -</a:t>
            </a:r>
          </a:p>
          <a:p>
            <a:pPr marL="457200" lvl="1" indent="0">
              <a:buNone/>
            </a:pPr>
            <a:r>
              <a:rPr lang="en-US" sz="2800" b="1" dirty="0" err="1"/>
              <a:t>Microsoft.Extensions.Hosting.WindowsService</a:t>
            </a:r>
            <a:endParaRPr lang="en-US" sz="2800" b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sz="3200" dirty="0"/>
              <a:t>Publish as folder, the background service.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To register our background service executable in Windows service, execute following admin command prompt.</a:t>
            </a:r>
          </a:p>
          <a:p>
            <a:pPr marL="457200" lvl="1" indent="0">
              <a:buNone/>
            </a:pPr>
            <a:r>
              <a:rPr lang="en-US" sz="2800" dirty="0" err="1"/>
              <a:t>sc</a:t>
            </a:r>
            <a:r>
              <a:rPr lang="en-US" sz="2800" dirty="0"/>
              <a:t> create </a:t>
            </a:r>
            <a:r>
              <a:rPr lang="en-US" sz="2800" dirty="0" err="1"/>
              <a:t>BackgroundServiceDemo</a:t>
            </a:r>
            <a:r>
              <a:rPr lang="en-US" sz="2800" dirty="0"/>
              <a:t> </a:t>
            </a:r>
            <a:r>
              <a:rPr lang="en-US" sz="2800" dirty="0" err="1"/>
              <a:t>binpath</a:t>
            </a:r>
            <a:r>
              <a:rPr lang="en-US" sz="2800" dirty="0"/>
              <a:t>=“”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To run our windows service -</a:t>
            </a:r>
          </a:p>
          <a:p>
            <a:pPr marL="457200" lvl="1" indent="0">
              <a:buNone/>
            </a:pPr>
            <a:r>
              <a:rPr lang="en-US" sz="2800" dirty="0"/>
              <a:t>Go to </a:t>
            </a:r>
            <a:r>
              <a:rPr lang="en-US" sz="2800" dirty="0" err="1"/>
              <a:t>Services.msc</a:t>
            </a:r>
            <a:r>
              <a:rPr lang="en-US" sz="2800" dirty="0"/>
              <a:t> and search for </a:t>
            </a:r>
            <a:r>
              <a:rPr lang="en-US" sz="2800" dirty="0" err="1"/>
              <a:t>BackgroundServiceDemo</a:t>
            </a:r>
            <a:r>
              <a:rPr lang="en-US" sz="2800" dirty="0"/>
              <a:t> and click start</a:t>
            </a:r>
          </a:p>
        </p:txBody>
      </p:sp>
    </p:spTree>
    <p:extLst>
      <p:ext uri="{BB962C8B-B14F-4D97-AF65-F5344CB8AC3E}">
        <p14:creationId xmlns:p14="http://schemas.microsoft.com/office/powerpoint/2010/main" val="3410140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995EC5-677B-4D23-8477-A4C24BD5D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729" y="0"/>
            <a:ext cx="9724083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55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30C03D-B7DE-42A4-83FA-7FD0FC783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671" y="0"/>
            <a:ext cx="7489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7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54A442-76C5-432D-984A-917230DA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3763"/>
            <a:ext cx="10905066" cy="1145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F45849-3850-4DA6-BD8F-1E8D96A7D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676082"/>
            <a:ext cx="88296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76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2B7C6-7199-427F-9CBF-83F415CC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Background Services Demo</a:t>
            </a:r>
          </a:p>
        </p:txBody>
      </p:sp>
    </p:spTree>
    <p:extLst>
      <p:ext uri="{BB962C8B-B14F-4D97-AF65-F5344CB8AC3E}">
        <p14:creationId xmlns:p14="http://schemas.microsoft.com/office/powerpoint/2010/main" val="2990283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4BF6-879B-4898-9CA8-74530A45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0"/>
            <a:ext cx="10515600" cy="1400175"/>
          </a:xfrm>
        </p:spPr>
        <p:txBody>
          <a:bodyPr>
            <a:normAutofit/>
          </a:bodyPr>
          <a:lstStyle/>
          <a:p>
            <a:r>
              <a:rPr lang="en-US" sz="4800" b="1" dirty="0"/>
              <a:t>Azure </a:t>
            </a:r>
            <a:r>
              <a:rPr lang="en-US" sz="4800" b="1" dirty="0" err="1"/>
              <a:t>WebJobs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340AE-F687-4522-A2EE-39B9D1158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171576"/>
            <a:ext cx="11163300" cy="4705349"/>
          </a:xfrm>
        </p:spPr>
        <p:txBody>
          <a:bodyPr>
            <a:normAutofit/>
          </a:bodyPr>
          <a:lstStyle/>
          <a:p>
            <a:r>
              <a:rPr lang="en-US" sz="3200" dirty="0"/>
              <a:t>Extension of Azure App Service.</a:t>
            </a:r>
          </a:p>
          <a:p>
            <a:r>
              <a:rPr lang="en-US" sz="3200" dirty="0" err="1"/>
              <a:t>WebJobs</a:t>
            </a:r>
            <a:r>
              <a:rPr lang="en-US" sz="3200" dirty="0"/>
              <a:t> allow </a:t>
            </a:r>
            <a:r>
              <a:rPr lang="en-US" sz="3200" dirty="0">
                <a:highlight>
                  <a:srgbClr val="00FF00"/>
                </a:highlight>
              </a:rPr>
              <a:t>long running processes </a:t>
            </a:r>
            <a:r>
              <a:rPr lang="en-US" sz="3200" dirty="0"/>
              <a:t>to be ran in background.</a:t>
            </a:r>
          </a:p>
          <a:p>
            <a:r>
              <a:rPr lang="en-US" sz="3200" dirty="0"/>
              <a:t>Can be utilized if having existing App Service Plan (ASP).</a:t>
            </a:r>
          </a:p>
          <a:p>
            <a:r>
              <a:rPr lang="en-US" sz="3200" dirty="0"/>
              <a:t>Only available in </a:t>
            </a:r>
            <a:r>
              <a:rPr lang="en-US" sz="3200" dirty="0">
                <a:highlight>
                  <a:srgbClr val="00FF00"/>
                </a:highlight>
              </a:rPr>
              <a:t>App Service on Windows</a:t>
            </a:r>
            <a:r>
              <a:rPr lang="en-US" sz="3200" dirty="0"/>
              <a:t>. </a:t>
            </a:r>
            <a:r>
              <a:rPr lang="en-US" sz="1800" dirty="0"/>
              <a:t>(No support for App Service with Linux)</a:t>
            </a:r>
            <a:endParaRPr lang="en-US" sz="3200" dirty="0"/>
          </a:p>
          <a:p>
            <a:r>
              <a:rPr lang="en-US" sz="3200" dirty="0"/>
              <a:t>Good for use cases where </a:t>
            </a:r>
            <a:r>
              <a:rPr lang="en-US" sz="3200" dirty="0">
                <a:highlight>
                  <a:srgbClr val="00FF00"/>
                </a:highlight>
              </a:rPr>
              <a:t>non-HTTP apps </a:t>
            </a:r>
            <a:r>
              <a:rPr lang="en-US" sz="3200" dirty="0"/>
              <a:t>which need to be managed instances.</a:t>
            </a:r>
          </a:p>
          <a:p>
            <a:r>
              <a:rPr lang="en-US" sz="3200" dirty="0"/>
              <a:t>Supported file types are – .</a:t>
            </a:r>
            <a:r>
              <a:rPr lang="en-US" sz="3200" dirty="0" err="1"/>
              <a:t>cmd</a:t>
            </a:r>
            <a:r>
              <a:rPr lang="en-US" sz="3200" dirty="0"/>
              <a:t>/.bat/.ps1/.</a:t>
            </a:r>
            <a:r>
              <a:rPr lang="en-US" sz="3200" dirty="0" err="1"/>
              <a:t>sh</a:t>
            </a:r>
            <a:r>
              <a:rPr lang="en-US" sz="3200" dirty="0"/>
              <a:t> (Scripts), .exe (Executables), .php (PHP standalone scripts), .</a:t>
            </a:r>
            <a:r>
              <a:rPr lang="en-US" sz="3200" dirty="0" err="1"/>
              <a:t>js</a:t>
            </a:r>
            <a:r>
              <a:rPr lang="en-US" sz="3200" dirty="0"/>
              <a:t> (Node.js standalone scripts), and .jar (Java archive).  </a:t>
            </a:r>
          </a:p>
        </p:txBody>
      </p:sp>
    </p:spTree>
    <p:extLst>
      <p:ext uri="{BB962C8B-B14F-4D97-AF65-F5344CB8AC3E}">
        <p14:creationId xmlns:p14="http://schemas.microsoft.com/office/powerpoint/2010/main" val="2407922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6CF38C-0023-423E-9549-272F1C34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Azure </a:t>
            </a:r>
            <a:r>
              <a:rPr lang="en-US" b="1" dirty="0" err="1"/>
              <a:t>WebJobs</a:t>
            </a:r>
            <a:r>
              <a:rPr lang="en-US" b="1" dirty="0"/>
              <a:t> 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D129-7989-45B4-B6CD-D586253F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275"/>
            <a:ext cx="10515600" cy="51196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Triggers can be </a:t>
            </a:r>
            <a:r>
              <a:rPr lang="en-US" sz="2800" dirty="0">
                <a:highlight>
                  <a:srgbClr val="00FF00"/>
                </a:highlight>
              </a:rPr>
              <a:t>continuous</a:t>
            </a:r>
            <a:r>
              <a:rPr lang="en-US" sz="2800" dirty="0"/>
              <a:t> or </a:t>
            </a:r>
            <a:r>
              <a:rPr lang="en-US" sz="2800" dirty="0">
                <a:highlight>
                  <a:srgbClr val="00FF00"/>
                </a:highlight>
              </a:rPr>
              <a:t>triggered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C76B77-2816-4951-AFDD-D274D22FC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715362"/>
              </p:ext>
            </p:extLst>
          </p:nvPr>
        </p:nvGraphicFramePr>
        <p:xfrm>
          <a:off x="936625" y="1681690"/>
          <a:ext cx="10826750" cy="4647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8025">
                  <a:extLst>
                    <a:ext uri="{9D8B030D-6E8A-4147-A177-3AD203B41FA5}">
                      <a16:colId xmlns:a16="http://schemas.microsoft.com/office/drawing/2014/main" val="3256563988"/>
                    </a:ext>
                  </a:extLst>
                </a:gridCol>
                <a:gridCol w="5038725">
                  <a:extLst>
                    <a:ext uri="{9D8B030D-6E8A-4147-A177-3AD203B41FA5}">
                      <a16:colId xmlns:a16="http://schemas.microsoft.com/office/drawing/2014/main" val="3200340233"/>
                    </a:ext>
                  </a:extLst>
                </a:gridCol>
              </a:tblGrid>
              <a:tr h="696084">
                <a:tc>
                  <a:txBody>
                    <a:bodyPr/>
                    <a:lstStyle/>
                    <a:p>
                      <a:r>
                        <a:rPr lang="en-US" sz="2800" b="1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Triggered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33456"/>
                  </a:ext>
                </a:extLst>
              </a:tr>
              <a:tr h="859869">
                <a:tc>
                  <a:txBody>
                    <a:bodyPr/>
                    <a:lstStyle/>
                    <a:p>
                      <a:r>
                        <a:rPr lang="en-US" sz="2400" dirty="0"/>
                        <a:t>Started immediately when created.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Started only when triggered manually or via a CRON expression.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83104"/>
                  </a:ext>
                </a:extLst>
              </a:tr>
              <a:tr h="859869">
                <a:tc>
                  <a:txBody>
                    <a:bodyPr/>
                    <a:lstStyle/>
                    <a:p>
                      <a:r>
                        <a:rPr lang="en-US" sz="2400" dirty="0"/>
                        <a:t>Scales out and runs on App Service instances, can be configured to run only on one instance.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Only runs on single instance, can’t scale out.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839980"/>
                  </a:ext>
                </a:extLst>
              </a:tr>
              <a:tr h="674853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 remote debugging.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Doesn't support remote debugging.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469966"/>
                  </a:ext>
                </a:extLst>
              </a:tr>
              <a:tr h="1228384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is deployed under </a:t>
                      </a:r>
                      <a:r>
                        <a:rPr lang="en-US" sz="2400" dirty="0"/>
                        <a:t>\site\</a:t>
                      </a:r>
                      <a:r>
                        <a:rPr lang="en-US" sz="2400" dirty="0" err="1"/>
                        <a:t>wwwroot</a:t>
                      </a:r>
                      <a:r>
                        <a:rPr lang="en-US" sz="2400" dirty="0"/>
                        <a:t>\</a:t>
                      </a:r>
                      <a:r>
                        <a:rPr lang="en-US" sz="2400" dirty="0" err="1"/>
                        <a:t>app_data</a:t>
                      </a:r>
                      <a:r>
                        <a:rPr lang="en-US" sz="2400" dirty="0"/>
                        <a:t>\Jobs\Continuous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\site\</a:t>
                      </a:r>
                      <a:r>
                        <a:rPr lang="en-US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wwwroot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app_data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\Jobs\Triggered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49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160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B799-CAFB-4CCD-8E8B-D5C11F46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714375"/>
            <a:ext cx="10696575" cy="5462588"/>
          </a:xfrm>
        </p:spPr>
        <p:txBody>
          <a:bodyPr>
            <a:normAutofit/>
          </a:bodyPr>
          <a:lstStyle/>
          <a:p>
            <a:r>
              <a:rPr lang="en-US" sz="3600" dirty="0"/>
              <a:t>Only 2 types of triggers. Hence, its use case is limited.</a:t>
            </a:r>
          </a:p>
          <a:p>
            <a:endParaRPr lang="en-US" sz="3600" dirty="0"/>
          </a:p>
          <a:p>
            <a:r>
              <a:rPr lang="en-US" sz="3600" dirty="0"/>
              <a:t>Suitable for simpler background processing like one-off simple scripts that need to run periodically.</a:t>
            </a:r>
          </a:p>
          <a:p>
            <a:endParaRPr lang="en-US" sz="3600" dirty="0"/>
          </a:p>
          <a:p>
            <a:r>
              <a:rPr lang="en-US" sz="3600" dirty="0"/>
              <a:t>For more complex business logic and triggers consider using Azure Functions / .NET Core Background Service.</a:t>
            </a:r>
          </a:p>
        </p:txBody>
      </p:sp>
    </p:spTree>
    <p:extLst>
      <p:ext uri="{BB962C8B-B14F-4D97-AF65-F5344CB8AC3E}">
        <p14:creationId xmlns:p14="http://schemas.microsoft.com/office/powerpoint/2010/main" val="3172388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AA29B-22D2-41DB-A6E2-553D5D63B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929935"/>
            <a:ext cx="2733040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can create </a:t>
            </a:r>
            <a:r>
              <a:rPr lang="en-US" sz="2000" dirty="0" err="1"/>
              <a:t>WebJobs</a:t>
            </a:r>
            <a:r>
              <a:rPr lang="en-US" sz="2000" dirty="0"/>
              <a:t> using Azure portal or Visual Studio.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 create using Azure portal navigate to Settings &gt; </a:t>
            </a:r>
            <a:r>
              <a:rPr lang="en-US" sz="2000" dirty="0" err="1"/>
              <a:t>WebJobs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6FAAFF0-96C6-4E73-AB74-FC3167D5C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472479"/>
            <a:ext cx="8392160" cy="373888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29639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C2E704-E530-4689-A084-F51C2777F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25" y="1852612"/>
            <a:ext cx="10515600" cy="315401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05C7E8-0212-4DA6-9C31-4733BD022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245" y="1442720"/>
            <a:ext cx="35052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4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992D-1787-4447-A978-9E6DBBB6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Hosting in 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CDD5B-17CB-4535-815E-7E9D99106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All ASP .NET core applications can be hosted in 2 ways –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In process</a:t>
            </a:r>
          </a:p>
          <a:p>
            <a:r>
              <a:rPr lang="en-US" sz="4000" dirty="0"/>
              <a:t>Out of process</a:t>
            </a:r>
          </a:p>
        </p:txBody>
      </p:sp>
    </p:spTree>
    <p:extLst>
      <p:ext uri="{BB962C8B-B14F-4D97-AF65-F5344CB8AC3E}">
        <p14:creationId xmlns:p14="http://schemas.microsoft.com/office/powerpoint/2010/main" val="1889945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C43C0-B08D-47A5-9112-295392D5A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71" y="103632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deploy using Visual Studio right click on the project and click Publish the following wizard will appear.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81462-BD45-4E6B-9B15-9B21BA8C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328135"/>
            <a:ext cx="6019331" cy="419848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06841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8BB99-C545-46BB-B8FB-C7BD854E0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5659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Azure </a:t>
            </a:r>
            <a:r>
              <a:rPr lang="en-US" sz="2000" dirty="0" err="1"/>
              <a:t>WebJobs</a:t>
            </a:r>
            <a:r>
              <a:rPr lang="en-US" sz="2000" dirty="0"/>
              <a:t> option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69645-24C6-47DF-9BA6-D9B1833DE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335659"/>
            <a:ext cx="6019331" cy="41834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79623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BDD4E-061F-4451-ADF0-4B89CCFEC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11" y="1313087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Input your Subscription and Resource Group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2AC14-A69E-4170-B35A-1AF9EDB0E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313087"/>
            <a:ext cx="6019331" cy="42285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90291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4C1D-9123-4EA5-B0AE-A165A9148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Azure </a:t>
            </a:r>
            <a:r>
              <a:rPr lang="en-US" sz="5400" dirty="0" err="1"/>
              <a:t>WebJobs</a:t>
            </a:r>
            <a:r>
              <a:rPr lang="en-US" sz="5400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33518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D5F6-6063-495A-8A93-C00AAB10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0"/>
            <a:ext cx="10515600" cy="6880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 process 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6D9BC-0993-4D14-A72A-48FFB380B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782321"/>
            <a:ext cx="11308080" cy="4521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In-process hosting runs an ASP.NET Core app in the same process as its IIS worker process.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the default hosting model in ASP .NET Core applications.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.NET 6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WebApplication.CreateBuilder</a:t>
            </a:r>
            <a:r>
              <a:rPr lang="en-US" dirty="0"/>
              <a:t> method calls </a:t>
            </a:r>
            <a:r>
              <a:rPr lang="en-US" dirty="0" err="1"/>
              <a:t>UseIIS</a:t>
            </a:r>
            <a:r>
              <a:rPr lang="en-US" dirty="0"/>
              <a:t>() method underneath to host the app inside IIS.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running locally in Visual Studio the IIS worker process is </a:t>
            </a:r>
            <a:r>
              <a:rPr lang="en-US" dirty="0">
                <a:highlight>
                  <a:srgbClr val="00FF00"/>
                </a:highlight>
              </a:rPr>
              <a:t>iisexpress.exe</a:t>
            </a:r>
          </a:p>
          <a:p>
            <a:r>
              <a:rPr lang="en-US" dirty="0"/>
              <a:t>If deployed in IIS, it is </a:t>
            </a:r>
            <a:r>
              <a:rPr lang="en-US" dirty="0">
                <a:highlight>
                  <a:srgbClr val="00FF00"/>
                </a:highlight>
              </a:rPr>
              <a:t>w3wp.exe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B1C49-8BCC-4392-B2B6-43F099714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068" y="4781549"/>
            <a:ext cx="5463858" cy="196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2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6BFD-7994-40A7-8CA3-CC4FA155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959485"/>
          </a:xfrm>
        </p:spPr>
        <p:txBody>
          <a:bodyPr/>
          <a:lstStyle/>
          <a:p>
            <a:r>
              <a:rPr lang="en-US" b="1" dirty="0"/>
              <a:t>Out of process 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C30B0-FE61-4A9E-91FA-E99A57858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959485"/>
            <a:ext cx="11849100" cy="57175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2 web servers internal and external hosted by the console application process </a:t>
            </a:r>
            <a:r>
              <a:rPr lang="en-US" dirty="0">
                <a:highlight>
                  <a:srgbClr val="00FF00"/>
                </a:highlight>
              </a:rPr>
              <a:t>dotnet.exe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Internal is kestrel which can be directly used.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External ones include IIS, NGINX, Apache,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FCA90-0DFF-4F8A-85C3-CAD8DDAAE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896553"/>
            <a:ext cx="4791075" cy="152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053E82-DDCB-4DB4-8E29-0E25867EA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4900295"/>
            <a:ext cx="72199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085D-9BFB-454D-AC08-E7016CEE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Available options for background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D6F1-6DF8-48C5-8564-A9C3ED83F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1"/>
            <a:ext cx="11058524" cy="4457700"/>
          </a:xfrm>
        </p:spPr>
        <p:txBody>
          <a:bodyPr>
            <a:normAutofit/>
          </a:bodyPr>
          <a:lstStyle/>
          <a:p>
            <a:r>
              <a:rPr lang="en-US" sz="4000" dirty="0">
                <a:hlinkClick r:id="rId2"/>
              </a:rPr>
              <a:t>Quartz.NET</a:t>
            </a:r>
            <a:r>
              <a:rPr lang="en-US" sz="4000" dirty="0"/>
              <a:t> (Java port of popular scheduling library) </a:t>
            </a:r>
          </a:p>
          <a:p>
            <a:r>
              <a:rPr lang="en-US" sz="4000" dirty="0">
                <a:hlinkClick r:id="rId3"/>
              </a:rPr>
              <a:t>Hangfire</a:t>
            </a:r>
            <a:r>
              <a:rPr lang="en-US" sz="4000" dirty="0"/>
              <a:t> (Full featured library for background processing with interactive dashboards, free for commercial use but support is charged between $500-$4500 / </a:t>
            </a:r>
            <a:r>
              <a:rPr lang="en-US" sz="4000" dirty="0" err="1"/>
              <a:t>yr</a:t>
            </a:r>
            <a:r>
              <a:rPr lang="en-US" sz="4000" dirty="0"/>
              <a:t>) </a:t>
            </a:r>
          </a:p>
          <a:p>
            <a:r>
              <a:rPr lang="en-US" sz="4000" dirty="0"/>
              <a:t>ASP .NET Core </a:t>
            </a:r>
            <a:r>
              <a:rPr lang="en-US" sz="4000" dirty="0">
                <a:hlinkClick r:id="rId4"/>
              </a:rPr>
              <a:t>Hosted Services</a:t>
            </a:r>
            <a:r>
              <a:rPr lang="en-US" sz="4000" dirty="0"/>
              <a:t>.</a:t>
            </a:r>
          </a:p>
          <a:p>
            <a:r>
              <a:rPr lang="en-US" sz="4000" dirty="0"/>
              <a:t>ASP .NET Core </a:t>
            </a:r>
            <a:r>
              <a:rPr lang="en-US" sz="4000" dirty="0">
                <a:hlinkClick r:id="rId5"/>
              </a:rPr>
              <a:t>Background Services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053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018D7-790F-48F7-A0DB-309748C6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b="1" dirty="0"/>
              <a:t>Hosted Services 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897B1-1637-4639-9498-19B43BA2B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746678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Is a class implementing </a:t>
            </a:r>
            <a:r>
              <a:rPr lang="en-US" sz="2400" dirty="0" err="1">
                <a:highlight>
                  <a:srgbClr val="00FF00"/>
                </a:highlight>
              </a:rPr>
              <a:t>IHostedService</a:t>
            </a:r>
            <a:r>
              <a:rPr lang="en-US" sz="2400" dirty="0"/>
              <a:t> interface mainly used for long running background tasks.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Implementing class should implement these two methods –</a:t>
            </a:r>
          </a:p>
          <a:p>
            <a:pPr lvl="1"/>
            <a:r>
              <a:rPr lang="en-US" dirty="0" err="1">
                <a:highlight>
                  <a:srgbClr val="00FF00"/>
                </a:highlight>
              </a:rPr>
              <a:t>StartAsync</a:t>
            </a:r>
            <a:r>
              <a:rPr lang="en-US" dirty="0">
                <a:highlight>
                  <a:srgbClr val="00FF00"/>
                </a:highlight>
              </a:rPr>
              <a:t>(</a:t>
            </a:r>
            <a:r>
              <a:rPr lang="en-US" dirty="0" err="1">
                <a:highlight>
                  <a:srgbClr val="00FF00"/>
                </a:highlight>
              </a:rPr>
              <a:t>CancellationToken</a:t>
            </a:r>
            <a:r>
              <a:rPr lang="en-US" dirty="0">
                <a:highlight>
                  <a:srgbClr val="00FF00"/>
                </a:highlight>
              </a:rPr>
              <a:t> token);</a:t>
            </a:r>
          </a:p>
          <a:p>
            <a:pPr lvl="1"/>
            <a:r>
              <a:rPr lang="en-US" dirty="0" err="1">
                <a:highlight>
                  <a:srgbClr val="00FF00"/>
                </a:highlight>
              </a:rPr>
              <a:t>StopAsync</a:t>
            </a:r>
            <a:r>
              <a:rPr lang="en-US" dirty="0">
                <a:highlight>
                  <a:srgbClr val="00FF00"/>
                </a:highlight>
              </a:rPr>
              <a:t>(</a:t>
            </a:r>
            <a:r>
              <a:rPr lang="en-US" dirty="0" err="1">
                <a:highlight>
                  <a:srgbClr val="00FF00"/>
                </a:highlight>
              </a:rPr>
              <a:t>CancellationToken</a:t>
            </a:r>
            <a:r>
              <a:rPr lang="en-US" dirty="0">
                <a:highlight>
                  <a:srgbClr val="00FF00"/>
                </a:highlight>
              </a:rPr>
              <a:t> token);</a:t>
            </a:r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05A9AC-59E6-46ED-B396-ADE8248BB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685" y="1782981"/>
            <a:ext cx="5368482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391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5876A-F4D4-470F-83A3-3F5AAB1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4" y="114223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Can exist with MVC / API app or can be used with Worker Service Visual studio template.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Hosted Services run independently of the .NET core request </a:t>
            </a:r>
            <a:r>
              <a:rPr lang="en-US" sz="3200" dirty="0" err="1"/>
              <a:t>HttpContext</a:t>
            </a:r>
            <a:r>
              <a:rPr lang="en-US" sz="3200" dirty="0"/>
              <a:t> on a </a:t>
            </a:r>
            <a:r>
              <a:rPr lang="en-US" sz="3200" dirty="0" err="1">
                <a:highlight>
                  <a:srgbClr val="00FF00"/>
                </a:highlight>
              </a:rPr>
              <a:t>Threadpool</a:t>
            </a:r>
            <a:r>
              <a:rPr lang="en-US" sz="3200" dirty="0">
                <a:highlight>
                  <a:srgbClr val="00FF00"/>
                </a:highlight>
              </a:rPr>
              <a:t> thread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Can be registered in the IoC container using the </a:t>
            </a:r>
            <a:r>
              <a:rPr lang="en-US" sz="3200" dirty="0" err="1">
                <a:highlight>
                  <a:srgbClr val="00FF00"/>
                </a:highlight>
              </a:rPr>
              <a:t>Services.AddHostedService</a:t>
            </a:r>
            <a:r>
              <a:rPr lang="en-US" sz="3200" dirty="0">
                <a:highlight>
                  <a:srgbClr val="00FF00"/>
                </a:highlight>
              </a:rPr>
              <a:t>&lt;T&gt;() </a:t>
            </a:r>
            <a:r>
              <a:rPr lang="en-US" sz="3200" dirty="0"/>
              <a:t>method.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869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E8A4E-4CB9-43E2-B9DF-D50EB3751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200024"/>
            <a:ext cx="11725275" cy="6505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err="1"/>
              <a:t>StartAsync</a:t>
            </a:r>
            <a:r>
              <a:rPr lang="en-US" sz="4000" dirty="0"/>
              <a:t> -</a:t>
            </a:r>
          </a:p>
          <a:p>
            <a:pPr lvl="1"/>
            <a:r>
              <a:rPr lang="en-US" sz="3200" dirty="0"/>
              <a:t>Called when the server is bootstrapped </a:t>
            </a:r>
            <a:r>
              <a:rPr lang="en-US" sz="2000" dirty="0"/>
              <a:t>(</a:t>
            </a:r>
            <a:r>
              <a:rPr lang="en-US" sz="2000" dirty="0" err="1"/>
              <a:t>IApplicationLifetime.ApplicationStarted</a:t>
            </a:r>
            <a:r>
              <a:rPr lang="en-US" sz="2000" dirty="0"/>
              <a:t>).</a:t>
            </a:r>
            <a:endParaRPr lang="en-US" sz="3200" dirty="0"/>
          </a:p>
          <a:p>
            <a:pPr lvl="1"/>
            <a:r>
              <a:rPr lang="en-US" sz="3200" dirty="0" err="1"/>
              <a:t>StartAsync</a:t>
            </a:r>
            <a:r>
              <a:rPr lang="en-US" sz="3200" dirty="0"/>
              <a:t> </a:t>
            </a:r>
            <a:r>
              <a:rPr lang="en-US" sz="3200" dirty="0">
                <a:highlight>
                  <a:srgbClr val="00FF00"/>
                </a:highlight>
              </a:rPr>
              <a:t>can block </a:t>
            </a:r>
            <a:r>
              <a:rPr lang="en-US" sz="3200" dirty="0"/>
              <a:t>the rest of your server from starting.</a:t>
            </a:r>
          </a:p>
          <a:p>
            <a:pPr lvl="1"/>
            <a:r>
              <a:rPr lang="en-US" sz="3200" dirty="0"/>
              <a:t>Don’t perform long running work in </a:t>
            </a:r>
            <a:r>
              <a:rPr lang="en-US" sz="3200" dirty="0" err="1"/>
              <a:t>StartAsync</a:t>
            </a:r>
            <a:r>
              <a:rPr lang="en-US" sz="3200" dirty="0"/>
              <a:t> (Exceptions are database migrations).</a:t>
            </a:r>
          </a:p>
          <a:p>
            <a:pPr marL="457200" lvl="1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3200" dirty="0"/>
              <a:t>Infinite task running under the while loop in </a:t>
            </a:r>
            <a:r>
              <a:rPr lang="en-US" sz="3200" dirty="0" err="1"/>
              <a:t>StartAsync</a:t>
            </a:r>
            <a:r>
              <a:rPr lang="en-US" sz="3200" dirty="0"/>
              <a:t> will never launch the .NET Core </a:t>
            </a:r>
            <a:r>
              <a:rPr lang="en-US" sz="3200" dirty="0" err="1"/>
              <a:t>IHost</a:t>
            </a:r>
            <a:r>
              <a:rPr lang="en-US" sz="3200" dirty="0"/>
              <a:t> as the server relies all hosted services </a:t>
            </a:r>
            <a:r>
              <a:rPr lang="en-US" sz="3200" dirty="0" err="1"/>
              <a:t>StartAsync</a:t>
            </a:r>
            <a:r>
              <a:rPr lang="en-US" sz="3200" dirty="0"/>
              <a:t> to finish executing first.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Without blocking the web application from launching we can run the </a:t>
            </a:r>
            <a:r>
              <a:rPr lang="en-US" sz="3200" dirty="0" err="1"/>
              <a:t>StartAsync</a:t>
            </a:r>
            <a:r>
              <a:rPr lang="en-US" sz="3200" dirty="0"/>
              <a:t> is using –</a:t>
            </a:r>
          </a:p>
          <a:p>
            <a:pPr lvl="1"/>
            <a:r>
              <a:rPr lang="en-US" sz="2800" dirty="0" err="1">
                <a:highlight>
                  <a:srgbClr val="00FF00"/>
                </a:highlight>
              </a:rPr>
              <a:t>Task.Run</a:t>
            </a:r>
            <a:r>
              <a:rPr lang="en-US" sz="2800" dirty="0"/>
              <a:t> factory method to set off a separate task in the </a:t>
            </a:r>
            <a:r>
              <a:rPr lang="en-US" sz="2800" dirty="0" err="1"/>
              <a:t>threadpool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Using C# 7 </a:t>
            </a:r>
            <a:r>
              <a:rPr lang="en-US" sz="2800" dirty="0">
                <a:highlight>
                  <a:srgbClr val="00FF00"/>
                </a:highlight>
              </a:rPr>
              <a:t>discards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16577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1172</Words>
  <Application>Microsoft Office PowerPoint</Application>
  <PresentationFormat>Widescreen</PresentationFormat>
  <Paragraphs>142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Cascadia Mono</vt:lpstr>
      <vt:lpstr>Office Theme</vt:lpstr>
      <vt:lpstr>Background Tasks</vt:lpstr>
      <vt:lpstr>What problems do Background Jobs solve ?</vt:lpstr>
      <vt:lpstr>Hosting in .NET core</vt:lpstr>
      <vt:lpstr>In process hosting</vt:lpstr>
      <vt:lpstr>Out of process hosting</vt:lpstr>
      <vt:lpstr>Available options for background processing</vt:lpstr>
      <vt:lpstr>Hosted Services .NET Core</vt:lpstr>
      <vt:lpstr>PowerPoint Presentation</vt:lpstr>
      <vt:lpstr>PowerPoint Presentation</vt:lpstr>
      <vt:lpstr>PowerPoint Presentation</vt:lpstr>
      <vt:lpstr>Hosting Startup ASP .NET core</vt:lpstr>
      <vt:lpstr>PowerPoint Presentation</vt:lpstr>
      <vt:lpstr>PowerPoint Presentation</vt:lpstr>
      <vt:lpstr>Background Service .NET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Azure WebJobs</vt:lpstr>
      <vt:lpstr>Azure WebJobs Triggers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WebJobs and .NET core Background Services</dc:title>
  <dc:creator>Mukherjee, Kunal</dc:creator>
  <cp:lastModifiedBy>Mukherjee, Kunal</cp:lastModifiedBy>
  <cp:revision>5</cp:revision>
  <dcterms:created xsi:type="dcterms:W3CDTF">2022-03-20T11:00:33Z</dcterms:created>
  <dcterms:modified xsi:type="dcterms:W3CDTF">2022-03-20T20:55:28Z</dcterms:modified>
</cp:coreProperties>
</file>