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  <p:sldId id="260" r:id="rId10"/>
    <p:sldId id="266" r:id="rId11"/>
    <p:sldId id="268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89" r:id="rId21"/>
    <p:sldId id="274" r:id="rId22"/>
    <p:sldId id="277" r:id="rId23"/>
    <p:sldId id="278" r:id="rId24"/>
    <p:sldId id="280" r:id="rId25"/>
    <p:sldId id="281" r:id="rId26"/>
    <p:sldId id="279" r:id="rId27"/>
    <p:sldId id="282" r:id="rId28"/>
    <p:sldId id="286" r:id="rId29"/>
    <p:sldId id="288" r:id="rId30"/>
    <p:sldId id="287" r:id="rId31"/>
    <p:sldId id="285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429CA-F0CD-48AA-A81C-D4E671E6A86F}" v="1133" dt="2022-05-25T15:47:2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514429CA-F0CD-48AA-A81C-D4E671E6A86F}"/>
    <pc:docChg chg="undo redo custSel addSld delSld modSld sldOrd">
      <pc:chgData name="Mukherjee, Kunal" userId="0fdc67b5-d60e-40b9-987e-2d0ef7c90e32" providerId="ADAL" clId="{514429CA-F0CD-48AA-A81C-D4E671E6A86F}" dt="2022-05-25T15:39:55.329" v="14805" actId="20577"/>
      <pc:docMkLst>
        <pc:docMk/>
      </pc:docMkLst>
      <pc:sldChg chg="modSp mod">
        <pc:chgData name="Mukherjee, Kunal" userId="0fdc67b5-d60e-40b9-987e-2d0ef7c90e32" providerId="ADAL" clId="{514429CA-F0CD-48AA-A81C-D4E671E6A86F}" dt="2022-05-17T17:02:35.758" v="2753" actId="27636"/>
        <pc:sldMkLst>
          <pc:docMk/>
          <pc:sldMk cId="3386379581" sldId="257"/>
        </pc:sldMkLst>
        <pc:spChg chg="mod">
          <ac:chgData name="Mukherjee, Kunal" userId="0fdc67b5-d60e-40b9-987e-2d0ef7c90e32" providerId="ADAL" clId="{514429CA-F0CD-48AA-A81C-D4E671E6A86F}" dt="2022-05-17T17:02:29.206" v="2750" actId="1076"/>
          <ac:spMkLst>
            <pc:docMk/>
            <pc:sldMk cId="3386379581" sldId="257"/>
            <ac:spMk id="2" creationId="{B98E54B9-C3E9-49BA-BB12-BD2EFFEB5D04}"/>
          </ac:spMkLst>
        </pc:spChg>
        <pc:spChg chg="mod">
          <ac:chgData name="Mukherjee, Kunal" userId="0fdc67b5-d60e-40b9-987e-2d0ef7c90e32" providerId="ADAL" clId="{514429CA-F0CD-48AA-A81C-D4E671E6A86F}" dt="2022-05-17T17:02:35.758" v="2753" actId="27636"/>
          <ac:spMkLst>
            <pc:docMk/>
            <pc:sldMk cId="3386379581" sldId="257"/>
            <ac:spMk id="3" creationId="{B99E1D77-EEF8-438F-8D08-2B842AC9EA18}"/>
          </ac:spMkLst>
        </pc:spChg>
      </pc:sldChg>
      <pc:sldChg chg="modSp new mod">
        <pc:chgData name="Mukherjee, Kunal" userId="0fdc67b5-d60e-40b9-987e-2d0ef7c90e32" providerId="ADAL" clId="{514429CA-F0CD-48AA-A81C-D4E671E6A86F}" dt="2022-05-16T18:19:04.137" v="936" actId="20577"/>
        <pc:sldMkLst>
          <pc:docMk/>
          <pc:sldMk cId="399619478" sldId="258"/>
        </pc:sldMkLst>
        <pc:spChg chg="mod">
          <ac:chgData name="Mukherjee, Kunal" userId="0fdc67b5-d60e-40b9-987e-2d0ef7c90e32" providerId="ADAL" clId="{514429CA-F0CD-48AA-A81C-D4E671E6A86F}" dt="2022-05-16T18:09:50.525" v="495" actId="403"/>
          <ac:spMkLst>
            <pc:docMk/>
            <pc:sldMk cId="399619478" sldId="258"/>
            <ac:spMk id="2" creationId="{DD93C1A2-7E03-4F73-9B8E-57AD9E6788FD}"/>
          </ac:spMkLst>
        </pc:spChg>
        <pc:spChg chg="mod">
          <ac:chgData name="Mukherjee, Kunal" userId="0fdc67b5-d60e-40b9-987e-2d0ef7c90e32" providerId="ADAL" clId="{514429CA-F0CD-48AA-A81C-D4E671E6A86F}" dt="2022-05-16T18:19:04.137" v="936" actId="20577"/>
          <ac:spMkLst>
            <pc:docMk/>
            <pc:sldMk cId="399619478" sldId="258"/>
            <ac:spMk id="3" creationId="{3901C381-EAD8-47DF-AECA-47D27B1B03B4}"/>
          </ac:spMkLst>
        </pc:spChg>
      </pc:sldChg>
      <pc:sldChg chg="modSp new mod">
        <pc:chgData name="Mukherjee, Kunal" userId="0fdc67b5-d60e-40b9-987e-2d0ef7c90e32" providerId="ADAL" clId="{514429CA-F0CD-48AA-A81C-D4E671E6A86F}" dt="2022-05-16T18:25:20.553" v="1353" actId="27636"/>
        <pc:sldMkLst>
          <pc:docMk/>
          <pc:sldMk cId="494966139" sldId="259"/>
        </pc:sldMkLst>
        <pc:spChg chg="mod">
          <ac:chgData name="Mukherjee, Kunal" userId="0fdc67b5-d60e-40b9-987e-2d0ef7c90e32" providerId="ADAL" clId="{514429CA-F0CD-48AA-A81C-D4E671E6A86F}" dt="2022-05-16T18:21:17.995" v="960" actId="403"/>
          <ac:spMkLst>
            <pc:docMk/>
            <pc:sldMk cId="494966139" sldId="259"/>
            <ac:spMk id="2" creationId="{BCEA7948-95B6-4333-86F2-DAF3E88ECAB9}"/>
          </ac:spMkLst>
        </pc:spChg>
        <pc:spChg chg="mod">
          <ac:chgData name="Mukherjee, Kunal" userId="0fdc67b5-d60e-40b9-987e-2d0ef7c90e32" providerId="ADAL" clId="{514429CA-F0CD-48AA-A81C-D4E671E6A86F}" dt="2022-05-16T18:25:20.553" v="1353" actId="27636"/>
          <ac:spMkLst>
            <pc:docMk/>
            <pc:sldMk cId="494966139" sldId="259"/>
            <ac:spMk id="3" creationId="{4CC9F1E3-0EA7-4250-AEFC-B59BDD953FC9}"/>
          </ac:spMkLst>
        </pc:spChg>
      </pc:sldChg>
      <pc:sldChg chg="addSp modSp new mod">
        <pc:chgData name="Mukherjee, Kunal" userId="0fdc67b5-d60e-40b9-987e-2d0ef7c90e32" providerId="ADAL" clId="{514429CA-F0CD-48AA-A81C-D4E671E6A86F}" dt="2022-05-17T17:39:58.939" v="4563" actId="20577"/>
        <pc:sldMkLst>
          <pc:docMk/>
          <pc:sldMk cId="528102604" sldId="260"/>
        </pc:sldMkLst>
        <pc:spChg chg="mod">
          <ac:chgData name="Mukherjee, Kunal" userId="0fdc67b5-d60e-40b9-987e-2d0ef7c90e32" providerId="ADAL" clId="{514429CA-F0CD-48AA-A81C-D4E671E6A86F}" dt="2022-05-17T17:37:41.101" v="4545" actId="14100"/>
          <ac:spMkLst>
            <pc:docMk/>
            <pc:sldMk cId="528102604" sldId="260"/>
            <ac:spMk id="2" creationId="{FE3AC235-D533-45FA-ACC3-ABDAA836AAD5}"/>
          </ac:spMkLst>
        </pc:spChg>
        <pc:spChg chg="mod">
          <ac:chgData name="Mukherjee, Kunal" userId="0fdc67b5-d60e-40b9-987e-2d0ef7c90e32" providerId="ADAL" clId="{514429CA-F0CD-48AA-A81C-D4E671E6A86F}" dt="2022-05-17T17:39:58.939" v="4563" actId="20577"/>
          <ac:spMkLst>
            <pc:docMk/>
            <pc:sldMk cId="528102604" sldId="260"/>
            <ac:spMk id="3" creationId="{C0F167D2-0610-46A2-8242-2071B4998B43}"/>
          </ac:spMkLst>
        </pc:spChg>
        <pc:picChg chg="add mod">
          <ac:chgData name="Mukherjee, Kunal" userId="0fdc67b5-d60e-40b9-987e-2d0ef7c90e32" providerId="ADAL" clId="{514429CA-F0CD-48AA-A81C-D4E671E6A86F}" dt="2022-05-17T17:37:47.096" v="4547" actId="1076"/>
          <ac:picMkLst>
            <pc:docMk/>
            <pc:sldMk cId="528102604" sldId="260"/>
            <ac:picMk id="5" creationId="{910051E3-5D73-499A-BE62-BB7EDE9E8C8B}"/>
          </ac:picMkLst>
        </pc:picChg>
      </pc:sldChg>
      <pc:sldChg chg="addSp modSp new mod">
        <pc:chgData name="Mukherjee, Kunal" userId="0fdc67b5-d60e-40b9-987e-2d0ef7c90e32" providerId="ADAL" clId="{514429CA-F0CD-48AA-A81C-D4E671E6A86F}" dt="2022-05-17T17:29:10.533" v="4129" actId="14734"/>
        <pc:sldMkLst>
          <pc:docMk/>
          <pc:sldMk cId="2227437652" sldId="261"/>
        </pc:sldMkLst>
        <pc:spChg chg="mod">
          <ac:chgData name="Mukherjee, Kunal" userId="0fdc67b5-d60e-40b9-987e-2d0ef7c90e32" providerId="ADAL" clId="{514429CA-F0CD-48AA-A81C-D4E671E6A86F}" dt="2022-05-17T17:21:24.222" v="3550" actId="1076"/>
          <ac:spMkLst>
            <pc:docMk/>
            <pc:sldMk cId="2227437652" sldId="261"/>
            <ac:spMk id="2" creationId="{38902977-1810-43E3-AE78-EA707C7E5403}"/>
          </ac:spMkLst>
        </pc:spChg>
        <pc:spChg chg="mod">
          <ac:chgData name="Mukherjee, Kunal" userId="0fdc67b5-d60e-40b9-987e-2d0ef7c90e32" providerId="ADAL" clId="{514429CA-F0CD-48AA-A81C-D4E671E6A86F}" dt="2022-05-17T17:22:22.194" v="3582" actId="20577"/>
          <ac:spMkLst>
            <pc:docMk/>
            <pc:sldMk cId="2227437652" sldId="261"/>
            <ac:spMk id="3" creationId="{CA76B604-15D9-4DFB-9113-0D8EE75F9528}"/>
          </ac:spMkLst>
        </pc:spChg>
        <pc:graphicFrameChg chg="add mod modGraphic">
          <ac:chgData name="Mukherjee, Kunal" userId="0fdc67b5-d60e-40b9-987e-2d0ef7c90e32" providerId="ADAL" clId="{514429CA-F0CD-48AA-A81C-D4E671E6A86F}" dt="2022-05-17T17:29:10.533" v="4129" actId="14734"/>
          <ac:graphicFrameMkLst>
            <pc:docMk/>
            <pc:sldMk cId="2227437652" sldId="261"/>
            <ac:graphicFrameMk id="4" creationId="{820879C6-A068-4AD7-BDD8-8B6C6D7A6887}"/>
          </ac:graphicFrameMkLst>
        </pc:graphicFrameChg>
      </pc:sldChg>
      <pc:sldChg chg="modSp new mod">
        <pc:chgData name="Mukherjee, Kunal" userId="0fdc67b5-d60e-40b9-987e-2d0ef7c90e32" providerId="ADAL" clId="{514429CA-F0CD-48AA-A81C-D4E671E6A86F}" dt="2022-05-17T17:02:50.414" v="2755" actId="1076"/>
        <pc:sldMkLst>
          <pc:docMk/>
          <pc:sldMk cId="737173709" sldId="262"/>
        </pc:sldMkLst>
        <pc:spChg chg="mod">
          <ac:chgData name="Mukherjee, Kunal" userId="0fdc67b5-d60e-40b9-987e-2d0ef7c90e32" providerId="ADAL" clId="{514429CA-F0CD-48AA-A81C-D4E671E6A86F}" dt="2022-05-17T17:02:44.783" v="2754" actId="1076"/>
          <ac:spMkLst>
            <pc:docMk/>
            <pc:sldMk cId="737173709" sldId="262"/>
            <ac:spMk id="2" creationId="{3896C6EC-F45B-4A41-A44E-EA1EDC02A3B6}"/>
          </ac:spMkLst>
        </pc:spChg>
        <pc:spChg chg="mod">
          <ac:chgData name="Mukherjee, Kunal" userId="0fdc67b5-d60e-40b9-987e-2d0ef7c90e32" providerId="ADAL" clId="{514429CA-F0CD-48AA-A81C-D4E671E6A86F}" dt="2022-05-17T17:02:50.414" v="2755" actId="1076"/>
          <ac:spMkLst>
            <pc:docMk/>
            <pc:sldMk cId="737173709" sldId="262"/>
            <ac:spMk id="3" creationId="{999129BC-5451-4400-898F-6FEF09F77046}"/>
          </ac:spMkLst>
        </pc:spChg>
      </pc:sldChg>
      <pc:sldChg chg="modSp new mod">
        <pc:chgData name="Mukherjee, Kunal" userId="0fdc67b5-d60e-40b9-987e-2d0ef7c90e32" providerId="ADAL" clId="{514429CA-F0CD-48AA-A81C-D4E671E6A86F}" dt="2022-05-17T17:03:12.689" v="2768" actId="14100"/>
        <pc:sldMkLst>
          <pc:docMk/>
          <pc:sldMk cId="2721566220" sldId="263"/>
        </pc:sldMkLst>
        <pc:spChg chg="mod">
          <ac:chgData name="Mukherjee, Kunal" userId="0fdc67b5-d60e-40b9-987e-2d0ef7c90e32" providerId="ADAL" clId="{514429CA-F0CD-48AA-A81C-D4E671E6A86F}" dt="2022-05-17T17:02:55.765" v="2756" actId="1076"/>
          <ac:spMkLst>
            <pc:docMk/>
            <pc:sldMk cId="2721566220" sldId="263"/>
            <ac:spMk id="2" creationId="{F5BD2993-0E7A-4798-A48B-15CD72C15830}"/>
          </ac:spMkLst>
        </pc:spChg>
        <pc:spChg chg="mod">
          <ac:chgData name="Mukherjee, Kunal" userId="0fdc67b5-d60e-40b9-987e-2d0ef7c90e32" providerId="ADAL" clId="{514429CA-F0CD-48AA-A81C-D4E671E6A86F}" dt="2022-05-17T17:03:12.689" v="2768" actId="14100"/>
          <ac:spMkLst>
            <pc:docMk/>
            <pc:sldMk cId="2721566220" sldId="263"/>
            <ac:spMk id="3" creationId="{776308FA-E805-4958-AD57-1986937A245A}"/>
          </ac:spMkLst>
        </pc:spChg>
      </pc:sldChg>
      <pc:sldChg chg="delSp modSp new mod">
        <pc:chgData name="Mukherjee, Kunal" userId="0fdc67b5-d60e-40b9-987e-2d0ef7c90e32" providerId="ADAL" clId="{514429CA-F0CD-48AA-A81C-D4E671E6A86F}" dt="2022-05-24T19:01:29.499" v="14418" actId="20577"/>
        <pc:sldMkLst>
          <pc:docMk/>
          <pc:sldMk cId="2210566923" sldId="264"/>
        </pc:sldMkLst>
        <pc:spChg chg="del">
          <ac:chgData name="Mukherjee, Kunal" userId="0fdc67b5-d60e-40b9-987e-2d0ef7c90e32" providerId="ADAL" clId="{514429CA-F0CD-48AA-A81C-D4E671E6A86F}" dt="2022-05-17T17:23:02.556" v="3584" actId="478"/>
          <ac:spMkLst>
            <pc:docMk/>
            <pc:sldMk cId="2210566923" sldId="264"/>
            <ac:spMk id="2" creationId="{1C663F5F-9238-4714-8250-37346E0845D2}"/>
          </ac:spMkLst>
        </pc:spChg>
        <pc:spChg chg="mod">
          <ac:chgData name="Mukherjee, Kunal" userId="0fdc67b5-d60e-40b9-987e-2d0ef7c90e32" providerId="ADAL" clId="{514429CA-F0CD-48AA-A81C-D4E671E6A86F}" dt="2022-05-24T19:01:29.499" v="14418" actId="20577"/>
          <ac:spMkLst>
            <pc:docMk/>
            <pc:sldMk cId="2210566923" sldId="264"/>
            <ac:spMk id="3" creationId="{00ED1C84-1B78-4336-85F1-9B33A8768A4B}"/>
          </ac:spMkLst>
        </pc:spChg>
      </pc:sldChg>
      <pc:sldChg chg="addSp delSp modSp new mod">
        <pc:chgData name="Mukherjee, Kunal" userId="0fdc67b5-d60e-40b9-987e-2d0ef7c90e32" providerId="ADAL" clId="{514429CA-F0CD-48AA-A81C-D4E671E6A86F}" dt="2022-05-17T18:13:02.426" v="5688" actId="14100"/>
        <pc:sldMkLst>
          <pc:docMk/>
          <pc:sldMk cId="134629500" sldId="265"/>
        </pc:sldMkLst>
        <pc:spChg chg="del">
          <ac:chgData name="Mukherjee, Kunal" userId="0fdc67b5-d60e-40b9-987e-2d0ef7c90e32" providerId="ADAL" clId="{514429CA-F0CD-48AA-A81C-D4E671E6A86F}" dt="2022-05-17T17:43:15.402" v="4565" actId="478"/>
          <ac:spMkLst>
            <pc:docMk/>
            <pc:sldMk cId="134629500" sldId="265"/>
            <ac:spMk id="2" creationId="{0CF3CF2D-3163-4405-8DB2-5F7CA950B67D}"/>
          </ac:spMkLst>
        </pc:spChg>
        <pc:spChg chg="mod">
          <ac:chgData name="Mukherjee, Kunal" userId="0fdc67b5-d60e-40b9-987e-2d0ef7c90e32" providerId="ADAL" clId="{514429CA-F0CD-48AA-A81C-D4E671E6A86F}" dt="2022-05-17T18:12:28.711" v="5678" actId="403"/>
          <ac:spMkLst>
            <pc:docMk/>
            <pc:sldMk cId="134629500" sldId="265"/>
            <ac:spMk id="3" creationId="{2D46E751-D371-4689-BD63-AB88B310DE95}"/>
          </ac:spMkLst>
        </pc:spChg>
        <pc:graphicFrameChg chg="add del mod">
          <ac:chgData name="Mukherjee, Kunal" userId="0fdc67b5-d60e-40b9-987e-2d0ef7c90e32" providerId="ADAL" clId="{514429CA-F0CD-48AA-A81C-D4E671E6A86F}" dt="2022-05-17T17:45:31.608" v="4762"/>
          <ac:graphicFrameMkLst>
            <pc:docMk/>
            <pc:sldMk cId="134629500" sldId="265"/>
            <ac:graphicFrameMk id="4" creationId="{2F87C7A8-8239-4759-B114-F430EB8196F7}"/>
          </ac:graphicFrameMkLst>
        </pc:graphicFrameChg>
        <pc:graphicFrameChg chg="add del mod">
          <ac:chgData name="Mukherjee, Kunal" userId="0fdc67b5-d60e-40b9-987e-2d0ef7c90e32" providerId="ADAL" clId="{514429CA-F0CD-48AA-A81C-D4E671E6A86F}" dt="2022-05-17T17:45:34.637" v="4764"/>
          <ac:graphicFrameMkLst>
            <pc:docMk/>
            <pc:sldMk cId="134629500" sldId="265"/>
            <ac:graphicFrameMk id="5" creationId="{0F01AF84-65BD-44CE-B45F-B0CC0A429F49}"/>
          </ac:graphicFrameMkLst>
        </pc:graphicFrameChg>
        <pc:graphicFrameChg chg="add del mod modGraphic">
          <ac:chgData name="Mukherjee, Kunal" userId="0fdc67b5-d60e-40b9-987e-2d0ef7c90e32" providerId="ADAL" clId="{514429CA-F0CD-48AA-A81C-D4E671E6A86F}" dt="2022-05-17T17:53:25.266" v="4935" actId="478"/>
          <ac:graphicFrameMkLst>
            <pc:docMk/>
            <pc:sldMk cId="134629500" sldId="265"/>
            <ac:graphicFrameMk id="6" creationId="{F2C801DC-C4BE-404A-80B8-AAE744F4F56E}"/>
          </ac:graphicFrameMkLst>
        </pc:graphicFrameChg>
        <pc:picChg chg="add mod">
          <ac:chgData name="Mukherjee, Kunal" userId="0fdc67b5-d60e-40b9-987e-2d0ef7c90e32" providerId="ADAL" clId="{514429CA-F0CD-48AA-A81C-D4E671E6A86F}" dt="2022-05-17T18:13:02.426" v="5688" actId="14100"/>
          <ac:picMkLst>
            <pc:docMk/>
            <pc:sldMk cId="134629500" sldId="265"/>
            <ac:picMk id="8" creationId="{D6866B6E-FBAC-4FD0-B11A-303A7003FAE6}"/>
          </ac:picMkLst>
        </pc:picChg>
      </pc:sldChg>
      <pc:sldChg chg="addSp delSp modSp new mod ord setBg">
        <pc:chgData name="Mukherjee, Kunal" userId="0fdc67b5-d60e-40b9-987e-2d0ef7c90e32" providerId="ADAL" clId="{514429CA-F0CD-48AA-A81C-D4E671E6A86F}" dt="2022-05-17T18:00:53.002" v="5239" actId="1076"/>
        <pc:sldMkLst>
          <pc:docMk/>
          <pc:sldMk cId="1428710017" sldId="266"/>
        </pc:sldMkLst>
        <pc:spChg chg="del">
          <ac:chgData name="Mukherjee, Kunal" userId="0fdc67b5-d60e-40b9-987e-2d0ef7c90e32" providerId="ADAL" clId="{514429CA-F0CD-48AA-A81C-D4E671E6A86F}" dt="2022-05-17T17:51:11.203" v="4910" actId="478"/>
          <ac:spMkLst>
            <pc:docMk/>
            <pc:sldMk cId="1428710017" sldId="266"/>
            <ac:spMk id="2" creationId="{22DBA4B4-533A-4BEA-A415-5771C6B62637}"/>
          </ac:spMkLst>
        </pc:spChg>
        <pc:spChg chg="mod">
          <ac:chgData name="Mukherjee, Kunal" userId="0fdc67b5-d60e-40b9-987e-2d0ef7c90e32" providerId="ADAL" clId="{514429CA-F0CD-48AA-A81C-D4E671E6A86F}" dt="2022-05-17T18:00:46.373" v="5237" actId="20577"/>
          <ac:spMkLst>
            <pc:docMk/>
            <pc:sldMk cId="1428710017" sldId="266"/>
            <ac:spMk id="3" creationId="{EB1E3D27-AB43-4030-B393-7EDA357760D6}"/>
          </ac:spMkLst>
        </pc:spChg>
        <pc:spChg chg="add">
          <ac:chgData name="Mukherjee, Kunal" userId="0fdc67b5-d60e-40b9-987e-2d0ef7c90e32" providerId="ADAL" clId="{514429CA-F0CD-48AA-A81C-D4E671E6A86F}" dt="2022-05-17T18:00:01.079" v="5227" actId="26606"/>
          <ac:spMkLst>
            <pc:docMk/>
            <pc:sldMk cId="1428710017" sldId="266"/>
            <ac:spMk id="12" creationId="{5E39A796-BE83-48B1-B33F-35C4A32AAB57}"/>
          </ac:spMkLst>
        </pc:spChg>
        <pc:spChg chg="add">
          <ac:chgData name="Mukherjee, Kunal" userId="0fdc67b5-d60e-40b9-987e-2d0ef7c90e32" providerId="ADAL" clId="{514429CA-F0CD-48AA-A81C-D4E671E6A86F}" dt="2022-05-17T18:00:01.079" v="5227" actId="26606"/>
          <ac:spMkLst>
            <pc:docMk/>
            <pc:sldMk cId="1428710017" sldId="266"/>
            <ac:spMk id="14" creationId="{72F84B47-E267-4194-8194-831DB7B5547F}"/>
          </ac:spMkLst>
        </pc:spChg>
        <pc:picChg chg="add del mod">
          <ac:chgData name="Mukherjee, Kunal" userId="0fdc67b5-d60e-40b9-987e-2d0ef7c90e32" providerId="ADAL" clId="{514429CA-F0CD-48AA-A81C-D4E671E6A86F}" dt="2022-05-17T17:59:09.411" v="5224" actId="478"/>
          <ac:picMkLst>
            <pc:docMk/>
            <pc:sldMk cId="1428710017" sldId="266"/>
            <ac:picMk id="5" creationId="{D04CA626-DD9E-464C-877E-3070B7F11E32}"/>
          </ac:picMkLst>
        </pc:picChg>
        <pc:picChg chg="add mod">
          <ac:chgData name="Mukherjee, Kunal" userId="0fdc67b5-d60e-40b9-987e-2d0ef7c90e32" providerId="ADAL" clId="{514429CA-F0CD-48AA-A81C-D4E671E6A86F}" dt="2022-05-17T18:00:53.002" v="5239" actId="1076"/>
          <ac:picMkLst>
            <pc:docMk/>
            <pc:sldMk cId="1428710017" sldId="266"/>
            <ac:picMk id="7" creationId="{3ACB0A06-F6F2-4A37-9C24-BECFC2FAB53A}"/>
          </ac:picMkLst>
        </pc:picChg>
      </pc:sldChg>
      <pc:sldChg chg="addSp delSp modSp new mod">
        <pc:chgData name="Mukherjee, Kunal" userId="0fdc67b5-d60e-40b9-987e-2d0ef7c90e32" providerId="ADAL" clId="{514429CA-F0CD-48AA-A81C-D4E671E6A86F}" dt="2022-05-17T18:25:35.503" v="6313" actId="14100"/>
        <pc:sldMkLst>
          <pc:docMk/>
          <pc:sldMk cId="1814570080" sldId="267"/>
        </pc:sldMkLst>
        <pc:spChg chg="del">
          <ac:chgData name="Mukherjee, Kunal" userId="0fdc67b5-d60e-40b9-987e-2d0ef7c90e32" providerId="ADAL" clId="{514429CA-F0CD-48AA-A81C-D4E671E6A86F}" dt="2022-05-17T17:55:03.328" v="5022" actId="478"/>
          <ac:spMkLst>
            <pc:docMk/>
            <pc:sldMk cId="1814570080" sldId="267"/>
            <ac:spMk id="2" creationId="{01978C06-D010-4E88-AA02-E8BEA340E042}"/>
          </ac:spMkLst>
        </pc:spChg>
        <pc:spChg chg="mod">
          <ac:chgData name="Mukherjee, Kunal" userId="0fdc67b5-d60e-40b9-987e-2d0ef7c90e32" providerId="ADAL" clId="{514429CA-F0CD-48AA-A81C-D4E671E6A86F}" dt="2022-05-17T18:25:35.503" v="6313" actId="14100"/>
          <ac:spMkLst>
            <pc:docMk/>
            <pc:sldMk cId="1814570080" sldId="267"/>
            <ac:spMk id="3" creationId="{CCFE0F24-1356-44F2-AB0B-314DEC8F7B48}"/>
          </ac:spMkLst>
        </pc:spChg>
        <pc:picChg chg="add mod">
          <ac:chgData name="Mukherjee, Kunal" userId="0fdc67b5-d60e-40b9-987e-2d0ef7c90e32" providerId="ADAL" clId="{514429CA-F0CD-48AA-A81C-D4E671E6A86F}" dt="2022-05-17T18:25:31.017" v="6312" actId="1076"/>
          <ac:picMkLst>
            <pc:docMk/>
            <pc:sldMk cId="1814570080" sldId="267"/>
            <ac:picMk id="5" creationId="{DA7D0CC0-6DA9-4BC7-93D1-7BD6DC08A6F2}"/>
          </ac:picMkLst>
        </pc:picChg>
      </pc:sldChg>
      <pc:sldChg chg="addSp modSp new mod">
        <pc:chgData name="Mukherjee, Kunal" userId="0fdc67b5-d60e-40b9-987e-2d0ef7c90e32" providerId="ADAL" clId="{514429CA-F0CD-48AA-A81C-D4E671E6A86F}" dt="2022-05-17T18:19:09.574" v="5880" actId="1076"/>
        <pc:sldMkLst>
          <pc:docMk/>
          <pc:sldMk cId="3643521332" sldId="268"/>
        </pc:sldMkLst>
        <pc:spChg chg="mod">
          <ac:chgData name="Mukherjee, Kunal" userId="0fdc67b5-d60e-40b9-987e-2d0ef7c90e32" providerId="ADAL" clId="{514429CA-F0CD-48AA-A81C-D4E671E6A86F}" dt="2022-05-17T18:18:29.267" v="5873" actId="1076"/>
          <ac:spMkLst>
            <pc:docMk/>
            <pc:sldMk cId="3643521332" sldId="268"/>
            <ac:spMk id="2" creationId="{2D7A78E9-4BEC-428E-B098-0709870EBD88}"/>
          </ac:spMkLst>
        </pc:spChg>
        <pc:spChg chg="mod">
          <ac:chgData name="Mukherjee, Kunal" userId="0fdc67b5-d60e-40b9-987e-2d0ef7c90e32" providerId="ADAL" clId="{514429CA-F0CD-48AA-A81C-D4E671E6A86F}" dt="2022-05-17T18:19:00.376" v="5877" actId="14100"/>
          <ac:spMkLst>
            <pc:docMk/>
            <pc:sldMk cId="3643521332" sldId="268"/>
            <ac:spMk id="3" creationId="{C4F41FD1-B8BB-49E9-B438-2623E2E0CAE4}"/>
          </ac:spMkLst>
        </pc:spChg>
        <pc:picChg chg="add mod">
          <ac:chgData name="Mukherjee, Kunal" userId="0fdc67b5-d60e-40b9-987e-2d0ef7c90e32" providerId="ADAL" clId="{514429CA-F0CD-48AA-A81C-D4E671E6A86F}" dt="2022-05-17T18:19:05.512" v="5879" actId="14100"/>
          <ac:picMkLst>
            <pc:docMk/>
            <pc:sldMk cId="3643521332" sldId="268"/>
            <ac:picMk id="5" creationId="{6FB35B2D-80B2-4512-BA49-AA514234B67F}"/>
          </ac:picMkLst>
        </pc:picChg>
        <pc:picChg chg="add mod">
          <ac:chgData name="Mukherjee, Kunal" userId="0fdc67b5-d60e-40b9-987e-2d0ef7c90e32" providerId="ADAL" clId="{514429CA-F0CD-48AA-A81C-D4E671E6A86F}" dt="2022-05-17T18:19:09.574" v="5880" actId="1076"/>
          <ac:picMkLst>
            <pc:docMk/>
            <pc:sldMk cId="3643521332" sldId="268"/>
            <ac:picMk id="7" creationId="{1E0CC5AC-4E61-4461-BFFC-4EA930FEBF45}"/>
          </ac:picMkLst>
        </pc:picChg>
      </pc:sldChg>
      <pc:sldChg chg="modSp new mod">
        <pc:chgData name="Mukherjee, Kunal" userId="0fdc67b5-d60e-40b9-987e-2d0ef7c90e32" providerId="ADAL" clId="{514429CA-F0CD-48AA-A81C-D4E671E6A86F}" dt="2022-05-17T18:25:53.772" v="6333" actId="20577"/>
        <pc:sldMkLst>
          <pc:docMk/>
          <pc:sldMk cId="2845275584" sldId="269"/>
        </pc:sldMkLst>
        <pc:spChg chg="mod">
          <ac:chgData name="Mukherjee, Kunal" userId="0fdc67b5-d60e-40b9-987e-2d0ef7c90e32" providerId="ADAL" clId="{514429CA-F0CD-48AA-A81C-D4E671E6A86F}" dt="2022-05-17T18:25:53.772" v="6333" actId="20577"/>
          <ac:spMkLst>
            <pc:docMk/>
            <pc:sldMk cId="2845275584" sldId="269"/>
            <ac:spMk id="2" creationId="{863D0BC1-FC40-4774-957D-815FC598741F}"/>
          </ac:spMkLst>
        </pc:spChg>
        <pc:spChg chg="mod">
          <ac:chgData name="Mukherjee, Kunal" userId="0fdc67b5-d60e-40b9-987e-2d0ef7c90e32" providerId="ADAL" clId="{514429CA-F0CD-48AA-A81C-D4E671E6A86F}" dt="2022-05-17T18:25:01.721" v="6307" actId="20577"/>
          <ac:spMkLst>
            <pc:docMk/>
            <pc:sldMk cId="2845275584" sldId="269"/>
            <ac:spMk id="3" creationId="{B79259AC-CE46-47AB-9522-28916AD0AEE6}"/>
          </ac:spMkLst>
        </pc:spChg>
      </pc:sldChg>
      <pc:sldChg chg="new del">
        <pc:chgData name="Mukherjee, Kunal" userId="0fdc67b5-d60e-40b9-987e-2d0ef7c90e32" providerId="ADAL" clId="{514429CA-F0CD-48AA-A81C-D4E671E6A86F}" dt="2022-05-17T18:12:18.796" v="5677" actId="2696"/>
        <pc:sldMkLst>
          <pc:docMk/>
          <pc:sldMk cId="3516719895" sldId="269"/>
        </pc:sldMkLst>
      </pc:sldChg>
      <pc:sldChg chg="addSp delSp modSp new mod setBg">
        <pc:chgData name="Mukherjee, Kunal" userId="0fdc67b5-d60e-40b9-987e-2d0ef7c90e32" providerId="ADAL" clId="{514429CA-F0CD-48AA-A81C-D4E671E6A86F}" dt="2022-05-17T18:40:51.774" v="6573" actId="1076"/>
        <pc:sldMkLst>
          <pc:docMk/>
          <pc:sldMk cId="885798628" sldId="270"/>
        </pc:sldMkLst>
        <pc:spChg chg="mod">
          <ac:chgData name="Mukherjee, Kunal" userId="0fdc67b5-d60e-40b9-987e-2d0ef7c90e32" providerId="ADAL" clId="{514429CA-F0CD-48AA-A81C-D4E671E6A86F}" dt="2022-05-17T18:38:17.420" v="6505" actId="26606"/>
          <ac:spMkLst>
            <pc:docMk/>
            <pc:sldMk cId="885798628" sldId="270"/>
            <ac:spMk id="2" creationId="{A80F8BB6-5C93-4D7C-B6A9-E885418C4511}"/>
          </ac:spMkLst>
        </pc:spChg>
        <pc:spChg chg="mod">
          <ac:chgData name="Mukherjee, Kunal" userId="0fdc67b5-d60e-40b9-987e-2d0ef7c90e32" providerId="ADAL" clId="{514429CA-F0CD-48AA-A81C-D4E671E6A86F}" dt="2022-05-17T18:39:50.435" v="6570" actId="20577"/>
          <ac:spMkLst>
            <pc:docMk/>
            <pc:sldMk cId="885798628" sldId="270"/>
            <ac:spMk id="3" creationId="{6936977E-8A95-4AAD-BDEE-1F58A73534A8}"/>
          </ac:spMkLst>
        </pc:spChg>
        <pc:spChg chg="add">
          <ac:chgData name="Mukherjee, Kunal" userId="0fdc67b5-d60e-40b9-987e-2d0ef7c90e32" providerId="ADAL" clId="{514429CA-F0CD-48AA-A81C-D4E671E6A86F}" dt="2022-05-17T18:38:17.420" v="6505" actId="26606"/>
          <ac:spMkLst>
            <pc:docMk/>
            <pc:sldMk cId="885798628" sldId="270"/>
            <ac:spMk id="10" creationId="{2B97F24A-32CE-4C1C-A50D-3016B394DCFB}"/>
          </ac:spMkLst>
        </pc:spChg>
        <pc:spChg chg="add">
          <ac:chgData name="Mukherjee, Kunal" userId="0fdc67b5-d60e-40b9-987e-2d0ef7c90e32" providerId="ADAL" clId="{514429CA-F0CD-48AA-A81C-D4E671E6A86F}" dt="2022-05-17T18:38:17.420" v="6505" actId="26606"/>
          <ac:spMkLst>
            <pc:docMk/>
            <pc:sldMk cId="885798628" sldId="270"/>
            <ac:spMk id="12" creationId="{CD8B4F24-440B-49E9-B85D-733523DC064B}"/>
          </ac:spMkLst>
        </pc:spChg>
        <pc:picChg chg="add del mod">
          <ac:chgData name="Mukherjee, Kunal" userId="0fdc67b5-d60e-40b9-987e-2d0ef7c90e32" providerId="ADAL" clId="{514429CA-F0CD-48AA-A81C-D4E671E6A86F}" dt="2022-05-17T18:40:46.932" v="6571" actId="478"/>
          <ac:picMkLst>
            <pc:docMk/>
            <pc:sldMk cId="885798628" sldId="270"/>
            <ac:picMk id="5" creationId="{A0A07DA5-75D0-40F7-AE41-510AE53EAC33}"/>
          </ac:picMkLst>
        </pc:picChg>
        <pc:picChg chg="add mod">
          <ac:chgData name="Mukherjee, Kunal" userId="0fdc67b5-d60e-40b9-987e-2d0ef7c90e32" providerId="ADAL" clId="{514429CA-F0CD-48AA-A81C-D4E671E6A86F}" dt="2022-05-17T18:40:51.774" v="6573" actId="1076"/>
          <ac:picMkLst>
            <pc:docMk/>
            <pc:sldMk cId="885798628" sldId="270"/>
            <ac:picMk id="7" creationId="{1CBF8D10-F271-4CD4-AB84-1ED3CB267FF6}"/>
          </ac:picMkLst>
        </pc:picChg>
      </pc:sldChg>
      <pc:sldChg chg="addSp modSp new mod">
        <pc:chgData name="Mukherjee, Kunal" userId="0fdc67b5-d60e-40b9-987e-2d0ef7c90e32" providerId="ADAL" clId="{514429CA-F0CD-48AA-A81C-D4E671E6A86F}" dt="2022-05-17T18:49:54.660" v="6713" actId="1076"/>
        <pc:sldMkLst>
          <pc:docMk/>
          <pc:sldMk cId="3699817201" sldId="271"/>
        </pc:sldMkLst>
        <pc:spChg chg="mod">
          <ac:chgData name="Mukherjee, Kunal" userId="0fdc67b5-d60e-40b9-987e-2d0ef7c90e32" providerId="ADAL" clId="{514429CA-F0CD-48AA-A81C-D4E671E6A86F}" dt="2022-05-17T18:49:54.660" v="6713" actId="1076"/>
          <ac:spMkLst>
            <pc:docMk/>
            <pc:sldMk cId="3699817201" sldId="271"/>
            <ac:spMk id="2" creationId="{E2D9F539-0FB6-4FE5-9951-071453C4B87D}"/>
          </ac:spMkLst>
        </pc:spChg>
        <pc:spChg chg="mod">
          <ac:chgData name="Mukherjee, Kunal" userId="0fdc67b5-d60e-40b9-987e-2d0ef7c90e32" providerId="ADAL" clId="{514429CA-F0CD-48AA-A81C-D4E671E6A86F}" dt="2022-05-17T18:48:42.003" v="6710" actId="27636"/>
          <ac:spMkLst>
            <pc:docMk/>
            <pc:sldMk cId="3699817201" sldId="271"/>
            <ac:spMk id="3" creationId="{9EF97052-CB96-47B0-8FFA-F2F6A7E9BF83}"/>
          </ac:spMkLst>
        </pc:spChg>
        <pc:picChg chg="add mod">
          <ac:chgData name="Mukherjee, Kunal" userId="0fdc67b5-d60e-40b9-987e-2d0ef7c90e32" providerId="ADAL" clId="{514429CA-F0CD-48AA-A81C-D4E671E6A86F}" dt="2022-05-17T18:48:28.052" v="6705" actId="1076"/>
          <ac:picMkLst>
            <pc:docMk/>
            <pc:sldMk cId="3699817201" sldId="271"/>
            <ac:picMk id="5" creationId="{CCAF8871-9838-4B5B-A2A2-D0F45CB48557}"/>
          </ac:picMkLst>
        </pc:picChg>
        <pc:picChg chg="add mod">
          <ac:chgData name="Mukherjee, Kunal" userId="0fdc67b5-d60e-40b9-987e-2d0ef7c90e32" providerId="ADAL" clId="{514429CA-F0CD-48AA-A81C-D4E671E6A86F}" dt="2022-05-17T18:48:44.347" v="6711" actId="1076"/>
          <ac:picMkLst>
            <pc:docMk/>
            <pc:sldMk cId="3699817201" sldId="271"/>
            <ac:picMk id="7" creationId="{16529D49-F754-4BA2-B3AD-2953234D25D3}"/>
          </ac:picMkLst>
        </pc:picChg>
      </pc:sldChg>
      <pc:sldChg chg="addSp delSp modSp new mod">
        <pc:chgData name="Mukherjee, Kunal" userId="0fdc67b5-d60e-40b9-987e-2d0ef7c90e32" providerId="ADAL" clId="{514429CA-F0CD-48AA-A81C-D4E671E6A86F}" dt="2022-05-17T19:00:08.145" v="6754" actId="27636"/>
        <pc:sldMkLst>
          <pc:docMk/>
          <pc:sldMk cId="383906171" sldId="272"/>
        </pc:sldMkLst>
        <pc:spChg chg="add del mod">
          <ac:chgData name="Mukherjee, Kunal" userId="0fdc67b5-d60e-40b9-987e-2d0ef7c90e32" providerId="ADAL" clId="{514429CA-F0CD-48AA-A81C-D4E671E6A86F}" dt="2022-05-17T19:00:08.145" v="6754" actId="27636"/>
          <ac:spMkLst>
            <pc:docMk/>
            <pc:sldMk cId="383906171" sldId="272"/>
            <ac:spMk id="2" creationId="{E9FDFC5F-2F1F-4C96-BE3A-B83242BB7603}"/>
          </ac:spMkLst>
        </pc:spChg>
        <pc:spChg chg="del">
          <ac:chgData name="Mukherjee, Kunal" userId="0fdc67b5-d60e-40b9-987e-2d0ef7c90e32" providerId="ADAL" clId="{514429CA-F0CD-48AA-A81C-D4E671E6A86F}" dt="2022-05-17T18:59:53.016" v="6748" actId="478"/>
          <ac:spMkLst>
            <pc:docMk/>
            <pc:sldMk cId="383906171" sldId="272"/>
            <ac:spMk id="3" creationId="{2C9BD6FC-E853-49C7-810D-96479234A83F}"/>
          </ac:spMkLst>
        </pc:spChg>
        <pc:picChg chg="add mod">
          <ac:chgData name="Mukherjee, Kunal" userId="0fdc67b5-d60e-40b9-987e-2d0ef7c90e32" providerId="ADAL" clId="{514429CA-F0CD-48AA-A81C-D4E671E6A86F}" dt="2022-05-17T19:00:03.968" v="6752" actId="1076"/>
          <ac:picMkLst>
            <pc:docMk/>
            <pc:sldMk cId="383906171" sldId="272"/>
            <ac:picMk id="5" creationId="{8DB89B24-A6DC-40EE-8581-DC1083023B1A}"/>
          </ac:picMkLst>
        </pc:picChg>
      </pc:sldChg>
      <pc:sldChg chg="addSp delSp modSp new mod">
        <pc:chgData name="Mukherjee, Kunal" userId="0fdc67b5-d60e-40b9-987e-2d0ef7c90e32" providerId="ADAL" clId="{514429CA-F0CD-48AA-A81C-D4E671E6A86F}" dt="2022-05-17T19:11:39.717" v="7202" actId="15"/>
        <pc:sldMkLst>
          <pc:docMk/>
          <pc:sldMk cId="761540917" sldId="273"/>
        </pc:sldMkLst>
        <pc:spChg chg="mod">
          <ac:chgData name="Mukherjee, Kunal" userId="0fdc67b5-d60e-40b9-987e-2d0ef7c90e32" providerId="ADAL" clId="{514429CA-F0CD-48AA-A81C-D4E671E6A86F}" dt="2022-05-17T19:03:54.118" v="6796" actId="14100"/>
          <ac:spMkLst>
            <pc:docMk/>
            <pc:sldMk cId="761540917" sldId="273"/>
            <ac:spMk id="2" creationId="{328AE4B0-36E3-4F5C-9FD7-F2EB00B16BEE}"/>
          </ac:spMkLst>
        </pc:spChg>
        <pc:spChg chg="mod">
          <ac:chgData name="Mukherjee, Kunal" userId="0fdc67b5-d60e-40b9-987e-2d0ef7c90e32" providerId="ADAL" clId="{514429CA-F0CD-48AA-A81C-D4E671E6A86F}" dt="2022-05-17T19:11:39.717" v="7202" actId="15"/>
          <ac:spMkLst>
            <pc:docMk/>
            <pc:sldMk cId="761540917" sldId="273"/>
            <ac:spMk id="3" creationId="{2E283E45-3C75-4724-954C-121A6F0617E2}"/>
          </ac:spMkLst>
        </pc:spChg>
        <pc:spChg chg="add del">
          <ac:chgData name="Mukherjee, Kunal" userId="0fdc67b5-d60e-40b9-987e-2d0ef7c90e32" providerId="ADAL" clId="{514429CA-F0CD-48AA-A81C-D4E671E6A86F}" dt="2022-05-17T19:11:17.999" v="7137"/>
          <ac:spMkLst>
            <pc:docMk/>
            <pc:sldMk cId="761540917" sldId="273"/>
            <ac:spMk id="4" creationId="{90D90F6D-8B8C-4292-96B5-211AD7F08C06}"/>
          </ac:spMkLst>
        </pc:spChg>
      </pc:sldChg>
      <pc:sldChg chg="delSp modSp new mod">
        <pc:chgData name="Mukherjee, Kunal" userId="0fdc67b5-d60e-40b9-987e-2d0ef7c90e32" providerId="ADAL" clId="{514429CA-F0CD-48AA-A81C-D4E671E6A86F}" dt="2022-05-24T15:59:39.701" v="8558" actId="1076"/>
        <pc:sldMkLst>
          <pc:docMk/>
          <pc:sldMk cId="624814006" sldId="274"/>
        </pc:sldMkLst>
        <pc:spChg chg="mod">
          <ac:chgData name="Mukherjee, Kunal" userId="0fdc67b5-d60e-40b9-987e-2d0ef7c90e32" providerId="ADAL" clId="{514429CA-F0CD-48AA-A81C-D4E671E6A86F}" dt="2022-05-24T15:59:39.701" v="8558" actId="1076"/>
          <ac:spMkLst>
            <pc:docMk/>
            <pc:sldMk cId="624814006" sldId="274"/>
            <ac:spMk id="2" creationId="{A344CDA3-AEE6-4BD6-9CE6-C8A141173256}"/>
          </ac:spMkLst>
        </pc:spChg>
        <pc:spChg chg="del">
          <ac:chgData name="Mukherjee, Kunal" userId="0fdc67b5-d60e-40b9-987e-2d0ef7c90e32" providerId="ADAL" clId="{514429CA-F0CD-48AA-A81C-D4E671E6A86F}" dt="2022-05-17T19:14:10.833" v="7204" actId="478"/>
          <ac:spMkLst>
            <pc:docMk/>
            <pc:sldMk cId="624814006" sldId="274"/>
            <ac:spMk id="3" creationId="{A04CA285-D482-40F5-80CF-D0E77BB012B9}"/>
          </ac:spMkLst>
        </pc:spChg>
      </pc:sldChg>
      <pc:sldChg chg="delSp modSp new del mod">
        <pc:chgData name="Mukherjee, Kunal" userId="0fdc67b5-d60e-40b9-987e-2d0ef7c90e32" providerId="ADAL" clId="{514429CA-F0CD-48AA-A81C-D4E671E6A86F}" dt="2022-05-17T19:15:21.852" v="7258" actId="2696"/>
        <pc:sldMkLst>
          <pc:docMk/>
          <pc:sldMk cId="3317554789" sldId="275"/>
        </pc:sldMkLst>
        <pc:spChg chg="mod">
          <ac:chgData name="Mukherjee, Kunal" userId="0fdc67b5-d60e-40b9-987e-2d0ef7c90e32" providerId="ADAL" clId="{514429CA-F0CD-48AA-A81C-D4E671E6A86F}" dt="2022-05-17T19:15:17.540" v="7256" actId="1076"/>
          <ac:spMkLst>
            <pc:docMk/>
            <pc:sldMk cId="3317554789" sldId="275"/>
            <ac:spMk id="2" creationId="{9C179BAA-C114-4772-8759-5848257DAB79}"/>
          </ac:spMkLst>
        </pc:spChg>
        <pc:spChg chg="del">
          <ac:chgData name="Mukherjee, Kunal" userId="0fdc67b5-d60e-40b9-987e-2d0ef7c90e32" providerId="ADAL" clId="{514429CA-F0CD-48AA-A81C-D4E671E6A86F}" dt="2022-05-17T19:15:14.858" v="7255" actId="478"/>
          <ac:spMkLst>
            <pc:docMk/>
            <pc:sldMk cId="3317554789" sldId="275"/>
            <ac:spMk id="3" creationId="{B9149DF7-2B83-4EBD-82DB-325B1E4152EF}"/>
          </ac:spMkLst>
        </pc:spChg>
      </pc:sldChg>
      <pc:sldChg chg="modSp add mod ord">
        <pc:chgData name="Mukherjee, Kunal" userId="0fdc67b5-d60e-40b9-987e-2d0ef7c90e32" providerId="ADAL" clId="{514429CA-F0CD-48AA-A81C-D4E671E6A86F}" dt="2022-05-25T15:22:03.075" v="14431" actId="20577"/>
        <pc:sldMkLst>
          <pc:docMk/>
          <pc:sldMk cId="1076232719" sldId="276"/>
        </pc:sldMkLst>
        <pc:spChg chg="mod">
          <ac:chgData name="Mukherjee, Kunal" userId="0fdc67b5-d60e-40b9-987e-2d0ef7c90e32" providerId="ADAL" clId="{514429CA-F0CD-48AA-A81C-D4E671E6A86F}" dt="2022-05-25T15:22:03.075" v="14431" actId="20577"/>
          <ac:spMkLst>
            <pc:docMk/>
            <pc:sldMk cId="1076232719" sldId="276"/>
            <ac:spMk id="2" creationId="{A344CDA3-AEE6-4BD6-9CE6-C8A141173256}"/>
          </ac:spMkLst>
        </pc:spChg>
      </pc:sldChg>
      <pc:sldChg chg="addSp modSp new mod setBg">
        <pc:chgData name="Mukherjee, Kunal" userId="0fdc67b5-d60e-40b9-987e-2d0ef7c90e32" providerId="ADAL" clId="{514429CA-F0CD-48AA-A81C-D4E671E6A86F}" dt="2022-05-25T15:39:05.184" v="14795" actId="14100"/>
        <pc:sldMkLst>
          <pc:docMk/>
          <pc:sldMk cId="2623565378" sldId="277"/>
        </pc:sldMkLst>
        <pc:spChg chg="mod">
          <ac:chgData name="Mukherjee, Kunal" userId="0fdc67b5-d60e-40b9-987e-2d0ef7c90e32" providerId="ADAL" clId="{514429CA-F0CD-48AA-A81C-D4E671E6A86F}" dt="2022-05-24T15:34:11.339" v="8480" actId="27636"/>
          <ac:spMkLst>
            <pc:docMk/>
            <pc:sldMk cId="2623565378" sldId="277"/>
            <ac:spMk id="2" creationId="{FE3A44EE-F4EF-4433-A3B8-C03456BA59B0}"/>
          </ac:spMkLst>
        </pc:spChg>
        <pc:spChg chg="mod">
          <ac:chgData name="Mukherjee, Kunal" userId="0fdc67b5-d60e-40b9-987e-2d0ef7c90e32" providerId="ADAL" clId="{514429CA-F0CD-48AA-A81C-D4E671E6A86F}" dt="2022-05-25T15:39:05.184" v="14795" actId="14100"/>
          <ac:spMkLst>
            <pc:docMk/>
            <pc:sldMk cId="2623565378" sldId="277"/>
            <ac:spMk id="3" creationId="{C8B3BBDF-8F37-445D-9DB1-07B528DDFE18}"/>
          </ac:spMkLst>
        </pc:spChg>
        <pc:spChg chg="add">
          <ac:chgData name="Mukherjee, Kunal" userId="0fdc67b5-d60e-40b9-987e-2d0ef7c90e32" providerId="ADAL" clId="{514429CA-F0CD-48AA-A81C-D4E671E6A86F}" dt="2022-05-24T14:49:16.951" v="7532" actId="26606"/>
          <ac:spMkLst>
            <pc:docMk/>
            <pc:sldMk cId="2623565378" sldId="277"/>
            <ac:spMk id="71" creationId="{2B97F24A-32CE-4C1C-A50D-3016B394DCFB}"/>
          </ac:spMkLst>
        </pc:spChg>
        <pc:spChg chg="add">
          <ac:chgData name="Mukherjee, Kunal" userId="0fdc67b5-d60e-40b9-987e-2d0ef7c90e32" providerId="ADAL" clId="{514429CA-F0CD-48AA-A81C-D4E671E6A86F}" dt="2022-05-24T14:49:16.951" v="7532" actId="26606"/>
          <ac:spMkLst>
            <pc:docMk/>
            <pc:sldMk cId="2623565378" sldId="277"/>
            <ac:spMk id="73" creationId="{CD8B4F24-440B-49E9-B85D-733523DC064B}"/>
          </ac:spMkLst>
        </pc:spChg>
        <pc:picChg chg="add mod">
          <ac:chgData name="Mukherjee, Kunal" userId="0fdc67b5-d60e-40b9-987e-2d0ef7c90e32" providerId="ADAL" clId="{514429CA-F0CD-48AA-A81C-D4E671E6A86F}" dt="2022-05-25T15:39:00.679" v="14794" actId="1076"/>
          <ac:picMkLst>
            <pc:docMk/>
            <pc:sldMk cId="2623565378" sldId="277"/>
            <ac:picMk id="1026" creationId="{1E53BF11-14FA-4D5E-B9BD-CF8930EA4EF0}"/>
          </ac:picMkLst>
        </pc:picChg>
      </pc:sldChg>
      <pc:sldChg chg="addSp delSp modSp new mod">
        <pc:chgData name="Mukherjee, Kunal" userId="0fdc67b5-d60e-40b9-987e-2d0ef7c90e32" providerId="ADAL" clId="{514429CA-F0CD-48AA-A81C-D4E671E6A86F}" dt="2022-05-25T15:38:23.744" v="14785" actId="13926"/>
        <pc:sldMkLst>
          <pc:docMk/>
          <pc:sldMk cId="1864182438" sldId="278"/>
        </pc:sldMkLst>
        <pc:spChg chg="mod">
          <ac:chgData name="Mukherjee, Kunal" userId="0fdc67b5-d60e-40b9-987e-2d0ef7c90e32" providerId="ADAL" clId="{514429CA-F0CD-48AA-A81C-D4E671E6A86F}" dt="2022-05-24T15:34:26.329" v="8490" actId="20577"/>
          <ac:spMkLst>
            <pc:docMk/>
            <pc:sldMk cId="1864182438" sldId="278"/>
            <ac:spMk id="2" creationId="{0947A303-9EA3-4D08-9AFB-DC9300BFF89C}"/>
          </ac:spMkLst>
        </pc:spChg>
        <pc:spChg chg="del mod">
          <ac:chgData name="Mukherjee, Kunal" userId="0fdc67b5-d60e-40b9-987e-2d0ef7c90e32" providerId="ADAL" clId="{514429CA-F0CD-48AA-A81C-D4E671E6A86F}" dt="2022-05-24T15:01:21.031" v="7636" actId="1032"/>
          <ac:spMkLst>
            <pc:docMk/>
            <pc:sldMk cId="1864182438" sldId="278"/>
            <ac:spMk id="3" creationId="{20682EB2-1A3B-4522-A0E6-022687A1828B}"/>
          </ac:spMkLst>
        </pc:spChg>
        <pc:spChg chg="add mod">
          <ac:chgData name="Mukherjee, Kunal" userId="0fdc67b5-d60e-40b9-987e-2d0ef7c90e32" providerId="ADAL" clId="{514429CA-F0CD-48AA-A81C-D4E671E6A86F}" dt="2022-05-25T15:38:23.744" v="14785" actId="13926"/>
          <ac:spMkLst>
            <pc:docMk/>
            <pc:sldMk cId="1864182438" sldId="278"/>
            <ac:spMk id="5" creationId="{E3A7FF80-D6B8-4DFB-A0E9-5948CFA017AC}"/>
          </ac:spMkLst>
        </pc:spChg>
        <pc:graphicFrameChg chg="add mod modGraphic">
          <ac:chgData name="Mukherjee, Kunal" userId="0fdc67b5-d60e-40b9-987e-2d0ef7c90e32" providerId="ADAL" clId="{514429CA-F0CD-48AA-A81C-D4E671E6A86F}" dt="2022-05-25T15:37:57.883" v="14781" actId="14100"/>
          <ac:graphicFrameMkLst>
            <pc:docMk/>
            <pc:sldMk cId="1864182438" sldId="278"/>
            <ac:graphicFrameMk id="4" creationId="{CD3993DC-DE5F-4E5D-A31C-9105BBB215DF}"/>
          </ac:graphicFrameMkLst>
        </pc:graphicFrameChg>
      </pc:sldChg>
      <pc:sldChg chg="modSp new mod">
        <pc:chgData name="Mukherjee, Kunal" userId="0fdc67b5-d60e-40b9-987e-2d0ef7c90e32" providerId="ADAL" clId="{514429CA-F0CD-48AA-A81C-D4E671E6A86F}" dt="2022-05-24T16:38:53.135" v="9890" actId="20577"/>
        <pc:sldMkLst>
          <pc:docMk/>
          <pc:sldMk cId="1721392391" sldId="279"/>
        </pc:sldMkLst>
        <pc:spChg chg="mod">
          <ac:chgData name="Mukherjee, Kunal" userId="0fdc67b5-d60e-40b9-987e-2d0ef7c90e32" providerId="ADAL" clId="{514429CA-F0CD-48AA-A81C-D4E671E6A86F}" dt="2022-05-24T16:04:29.576" v="8715" actId="20577"/>
          <ac:spMkLst>
            <pc:docMk/>
            <pc:sldMk cId="1721392391" sldId="279"/>
            <ac:spMk id="2" creationId="{C7EF1BF4-A4AC-4A0E-91CA-CE93D07F152A}"/>
          </ac:spMkLst>
        </pc:spChg>
        <pc:spChg chg="mod">
          <ac:chgData name="Mukherjee, Kunal" userId="0fdc67b5-d60e-40b9-987e-2d0ef7c90e32" providerId="ADAL" clId="{514429CA-F0CD-48AA-A81C-D4E671E6A86F}" dt="2022-05-24T16:38:53.135" v="9890" actId="20577"/>
          <ac:spMkLst>
            <pc:docMk/>
            <pc:sldMk cId="1721392391" sldId="279"/>
            <ac:spMk id="3" creationId="{48761017-37E5-420E-977C-E74E0815200C}"/>
          </ac:spMkLst>
        </pc:spChg>
      </pc:sldChg>
      <pc:sldChg chg="addSp delSp modSp new mod">
        <pc:chgData name="Mukherjee, Kunal" userId="0fdc67b5-d60e-40b9-987e-2d0ef7c90e32" providerId="ADAL" clId="{514429CA-F0CD-48AA-A81C-D4E671E6A86F}" dt="2022-05-24T16:04:06.132" v="8691" actId="13822"/>
        <pc:sldMkLst>
          <pc:docMk/>
          <pc:sldMk cId="2059282828" sldId="280"/>
        </pc:sldMkLst>
        <pc:spChg chg="mod">
          <ac:chgData name="Mukherjee, Kunal" userId="0fdc67b5-d60e-40b9-987e-2d0ef7c90e32" providerId="ADAL" clId="{514429CA-F0CD-48AA-A81C-D4E671E6A86F}" dt="2022-05-24T15:58:57.313" v="8535" actId="1076"/>
          <ac:spMkLst>
            <pc:docMk/>
            <pc:sldMk cId="2059282828" sldId="280"/>
            <ac:spMk id="2" creationId="{63BEBDF3-1534-4030-A30D-203A1CDE522B}"/>
          </ac:spMkLst>
        </pc:spChg>
        <pc:spChg chg="add del mod">
          <ac:chgData name="Mukherjee, Kunal" userId="0fdc67b5-d60e-40b9-987e-2d0ef7c90e32" providerId="ADAL" clId="{514429CA-F0CD-48AA-A81C-D4E671E6A86F}" dt="2022-05-24T16:02:03.940" v="8563" actId="1032"/>
          <ac:spMkLst>
            <pc:docMk/>
            <pc:sldMk cId="2059282828" sldId="280"/>
            <ac:spMk id="3" creationId="{7FA1784E-2B01-4377-9514-ABCFDC95ED71}"/>
          </ac:spMkLst>
        </pc:spChg>
        <pc:graphicFrameChg chg="add del mod modGraphic">
          <ac:chgData name="Mukherjee, Kunal" userId="0fdc67b5-d60e-40b9-987e-2d0ef7c90e32" providerId="ADAL" clId="{514429CA-F0CD-48AA-A81C-D4E671E6A86F}" dt="2022-05-24T16:01:01.052" v="8562" actId="1032"/>
          <ac:graphicFrameMkLst>
            <pc:docMk/>
            <pc:sldMk cId="2059282828" sldId="280"/>
            <ac:graphicFrameMk id="4" creationId="{67E5468C-C9CC-4E85-9412-0805174E699C}"/>
          </ac:graphicFrameMkLst>
        </pc:graphicFrameChg>
        <pc:graphicFrameChg chg="add mod modGraphic">
          <ac:chgData name="Mukherjee, Kunal" userId="0fdc67b5-d60e-40b9-987e-2d0ef7c90e32" providerId="ADAL" clId="{514429CA-F0CD-48AA-A81C-D4E671E6A86F}" dt="2022-05-24T16:04:06.132" v="8691" actId="13822"/>
          <ac:graphicFrameMkLst>
            <pc:docMk/>
            <pc:sldMk cId="2059282828" sldId="280"/>
            <ac:graphicFrameMk id="5" creationId="{55E4379E-9021-4165-9003-7EBE645D61D2}"/>
          </ac:graphicFrameMkLst>
        </pc:graphicFrameChg>
      </pc:sldChg>
      <pc:sldChg chg="addSp modSp new mod setBg">
        <pc:chgData name="Mukherjee, Kunal" userId="0fdc67b5-d60e-40b9-987e-2d0ef7c90e32" providerId="ADAL" clId="{514429CA-F0CD-48AA-A81C-D4E671E6A86F}" dt="2022-05-24T18:27:14.527" v="13356" actId="14100"/>
        <pc:sldMkLst>
          <pc:docMk/>
          <pc:sldMk cId="3601549754" sldId="281"/>
        </pc:sldMkLst>
        <pc:spChg chg="mod">
          <ac:chgData name="Mukherjee, Kunal" userId="0fdc67b5-d60e-40b9-987e-2d0ef7c90e32" providerId="ADAL" clId="{514429CA-F0CD-48AA-A81C-D4E671E6A86F}" dt="2022-05-24T16:27:41.364" v="9154" actId="26606"/>
          <ac:spMkLst>
            <pc:docMk/>
            <pc:sldMk cId="3601549754" sldId="281"/>
            <ac:spMk id="2" creationId="{377EAC18-86F6-4F39-9690-F82DA55FEEA1}"/>
          </ac:spMkLst>
        </pc:spChg>
        <pc:spChg chg="mod">
          <ac:chgData name="Mukherjee, Kunal" userId="0fdc67b5-d60e-40b9-987e-2d0ef7c90e32" providerId="ADAL" clId="{514429CA-F0CD-48AA-A81C-D4E671E6A86F}" dt="2022-05-24T16:37:12.187" v="9889" actId="20577"/>
          <ac:spMkLst>
            <pc:docMk/>
            <pc:sldMk cId="3601549754" sldId="281"/>
            <ac:spMk id="3" creationId="{53526B21-928E-4A9F-93D2-F9DF9F814184}"/>
          </ac:spMkLst>
        </pc:spChg>
        <pc:spChg chg="add mod">
          <ac:chgData name="Mukherjee, Kunal" userId="0fdc67b5-d60e-40b9-987e-2d0ef7c90e32" providerId="ADAL" clId="{514429CA-F0CD-48AA-A81C-D4E671E6A86F}" dt="2022-05-24T18:27:14.527" v="13356" actId="14100"/>
          <ac:spMkLst>
            <pc:docMk/>
            <pc:sldMk cId="3601549754" sldId="281"/>
            <ac:spMk id="4" creationId="{4DB1DA41-6014-4836-B170-BE656A5AD9A5}"/>
          </ac:spMkLst>
        </pc:spChg>
        <pc:spChg chg="add mod">
          <ac:chgData name="Mukherjee, Kunal" userId="0fdc67b5-d60e-40b9-987e-2d0ef7c90e32" providerId="ADAL" clId="{514429CA-F0CD-48AA-A81C-D4E671E6A86F}" dt="2022-05-24T16:36:14.730" v="9850" actId="1076"/>
          <ac:spMkLst>
            <pc:docMk/>
            <pc:sldMk cId="3601549754" sldId="281"/>
            <ac:spMk id="5" creationId="{36CE8E80-DDC2-4A7E-BCDF-3C4B10A7B94B}"/>
          </ac:spMkLst>
        </pc:spChg>
        <pc:spChg chg="add mod">
          <ac:chgData name="Mukherjee, Kunal" userId="0fdc67b5-d60e-40b9-987e-2d0ef7c90e32" providerId="ADAL" clId="{514429CA-F0CD-48AA-A81C-D4E671E6A86F}" dt="2022-05-24T16:36:40.966" v="9886" actId="1076"/>
          <ac:spMkLst>
            <pc:docMk/>
            <pc:sldMk cId="3601549754" sldId="281"/>
            <ac:spMk id="9" creationId="{2A9A03A1-B538-461B-94C8-876A4981248A}"/>
          </ac:spMkLst>
        </pc:spChg>
        <pc:spChg chg="add">
          <ac:chgData name="Mukherjee, Kunal" userId="0fdc67b5-d60e-40b9-987e-2d0ef7c90e32" providerId="ADAL" clId="{514429CA-F0CD-48AA-A81C-D4E671E6A86F}" dt="2022-05-24T16:27:41.364" v="9154" actId="26606"/>
          <ac:spMkLst>
            <pc:docMk/>
            <pc:sldMk cId="3601549754" sldId="281"/>
            <ac:spMk id="71" creationId="{743AA782-23D1-4521-8CAD-47662984AA08}"/>
          </ac:spMkLst>
        </pc:spChg>
        <pc:spChg chg="add">
          <ac:chgData name="Mukherjee, Kunal" userId="0fdc67b5-d60e-40b9-987e-2d0ef7c90e32" providerId="ADAL" clId="{514429CA-F0CD-48AA-A81C-D4E671E6A86F}" dt="2022-05-24T16:27:41.364" v="9154" actId="26606"/>
          <ac:spMkLst>
            <pc:docMk/>
            <pc:sldMk cId="3601549754" sldId="281"/>
            <ac:spMk id="73" creationId="{71877DBC-BB60-40F0-AC93-2ACDBAAE60CE}"/>
          </ac:spMkLst>
        </pc:spChg>
        <pc:picChg chg="add mod">
          <ac:chgData name="Mukherjee, Kunal" userId="0fdc67b5-d60e-40b9-987e-2d0ef7c90e32" providerId="ADAL" clId="{514429CA-F0CD-48AA-A81C-D4E671E6A86F}" dt="2022-05-24T16:36:45.126" v="9887" actId="1076"/>
          <ac:picMkLst>
            <pc:docMk/>
            <pc:sldMk cId="3601549754" sldId="281"/>
            <ac:picMk id="2050" creationId="{31434F89-CBE4-4D6D-B5B2-9C420845AD7C}"/>
          </ac:picMkLst>
        </pc:picChg>
      </pc:sldChg>
      <pc:sldChg chg="modSp new mod">
        <pc:chgData name="Mukherjee, Kunal" userId="0fdc67b5-d60e-40b9-987e-2d0ef7c90e32" providerId="ADAL" clId="{514429CA-F0CD-48AA-A81C-D4E671E6A86F}" dt="2022-05-24T18:27:56.142" v="13358" actId="27636"/>
        <pc:sldMkLst>
          <pc:docMk/>
          <pc:sldMk cId="388907938" sldId="282"/>
        </pc:sldMkLst>
        <pc:spChg chg="mod">
          <ac:chgData name="Mukherjee, Kunal" userId="0fdc67b5-d60e-40b9-987e-2d0ef7c90e32" providerId="ADAL" clId="{514429CA-F0CD-48AA-A81C-D4E671E6A86F}" dt="2022-05-24T17:07:29.095" v="11367" actId="14100"/>
          <ac:spMkLst>
            <pc:docMk/>
            <pc:sldMk cId="388907938" sldId="282"/>
            <ac:spMk id="2" creationId="{F1E22934-C9F2-4F34-9D10-3AF6651322DD}"/>
          </ac:spMkLst>
        </pc:spChg>
        <pc:spChg chg="mod">
          <ac:chgData name="Mukherjee, Kunal" userId="0fdc67b5-d60e-40b9-987e-2d0ef7c90e32" providerId="ADAL" clId="{514429CA-F0CD-48AA-A81C-D4E671E6A86F}" dt="2022-05-24T18:27:56.142" v="13358" actId="27636"/>
          <ac:spMkLst>
            <pc:docMk/>
            <pc:sldMk cId="388907938" sldId="282"/>
            <ac:spMk id="3" creationId="{169876FC-4291-4AE3-9D72-EBEC8E81C5C9}"/>
          </ac:spMkLst>
        </pc:spChg>
      </pc:sldChg>
      <pc:sldChg chg="addSp delSp modSp new mod">
        <pc:chgData name="Mukherjee, Kunal" userId="0fdc67b5-d60e-40b9-987e-2d0ef7c90e32" providerId="ADAL" clId="{514429CA-F0CD-48AA-A81C-D4E671E6A86F}" dt="2022-05-25T15:39:55.329" v="14805" actId="20577"/>
        <pc:sldMkLst>
          <pc:docMk/>
          <pc:sldMk cId="437089766" sldId="283"/>
        </pc:sldMkLst>
        <pc:spChg chg="mod">
          <ac:chgData name="Mukherjee, Kunal" userId="0fdc67b5-d60e-40b9-987e-2d0ef7c90e32" providerId="ADAL" clId="{514429CA-F0CD-48AA-A81C-D4E671E6A86F}" dt="2022-05-24T18:40:21.383" v="14159" actId="27636"/>
          <ac:spMkLst>
            <pc:docMk/>
            <pc:sldMk cId="437089766" sldId="283"/>
            <ac:spMk id="2" creationId="{50FA758F-8ACF-4525-9462-E1591F1FC33E}"/>
          </ac:spMkLst>
        </pc:spChg>
        <pc:spChg chg="del mod">
          <ac:chgData name="Mukherjee, Kunal" userId="0fdc67b5-d60e-40b9-987e-2d0ef7c90e32" providerId="ADAL" clId="{514429CA-F0CD-48AA-A81C-D4E671E6A86F}" dt="2022-05-24T18:31:09.606" v="13367" actId="3680"/>
          <ac:spMkLst>
            <pc:docMk/>
            <pc:sldMk cId="437089766" sldId="283"/>
            <ac:spMk id="3" creationId="{10F042A8-35F5-468C-B93C-7858BD00D7E4}"/>
          </ac:spMkLst>
        </pc:spChg>
        <pc:spChg chg="add mod">
          <ac:chgData name="Mukherjee, Kunal" userId="0fdc67b5-d60e-40b9-987e-2d0ef7c90e32" providerId="ADAL" clId="{514429CA-F0CD-48AA-A81C-D4E671E6A86F}" dt="2022-05-24T18:40:32.326" v="14162" actId="1076"/>
          <ac:spMkLst>
            <pc:docMk/>
            <pc:sldMk cId="437089766" sldId="283"/>
            <ac:spMk id="5" creationId="{D4CCB827-9E74-428A-A21E-B142A716C5A2}"/>
          </ac:spMkLst>
        </pc:spChg>
        <pc:graphicFrameChg chg="add mod ord modGraphic">
          <ac:chgData name="Mukherjee, Kunal" userId="0fdc67b5-d60e-40b9-987e-2d0ef7c90e32" providerId="ADAL" clId="{514429CA-F0CD-48AA-A81C-D4E671E6A86F}" dt="2022-05-25T15:39:55.329" v="14805" actId="20577"/>
          <ac:graphicFrameMkLst>
            <pc:docMk/>
            <pc:sldMk cId="437089766" sldId="283"/>
            <ac:graphicFrameMk id="4" creationId="{E57D3C2D-C8D2-4127-994C-42EB00695D44}"/>
          </ac:graphicFrameMkLst>
        </pc:graphicFrameChg>
      </pc:sldChg>
      <pc:sldChg chg="new del">
        <pc:chgData name="Mukherjee, Kunal" userId="0fdc67b5-d60e-40b9-987e-2d0ef7c90e32" providerId="ADAL" clId="{514429CA-F0CD-48AA-A81C-D4E671E6A86F}" dt="2022-05-24T17:29:05.977" v="11713" actId="2696"/>
        <pc:sldMkLst>
          <pc:docMk/>
          <pc:sldMk cId="727972290" sldId="284"/>
        </pc:sldMkLst>
      </pc:sldChg>
      <pc:sldChg chg="addSp modSp new mod ord">
        <pc:chgData name="Mukherjee, Kunal" userId="0fdc67b5-d60e-40b9-987e-2d0ef7c90e32" providerId="ADAL" clId="{514429CA-F0CD-48AA-A81C-D4E671E6A86F}" dt="2022-05-24T18:28:56.915" v="13364" actId="1076"/>
        <pc:sldMkLst>
          <pc:docMk/>
          <pc:sldMk cId="3393368800" sldId="285"/>
        </pc:sldMkLst>
        <pc:spChg chg="mod">
          <ac:chgData name="Mukherjee, Kunal" userId="0fdc67b5-d60e-40b9-987e-2d0ef7c90e32" providerId="ADAL" clId="{514429CA-F0CD-48AA-A81C-D4E671E6A86F}" dt="2022-05-24T18:28:49.151" v="13363" actId="403"/>
          <ac:spMkLst>
            <pc:docMk/>
            <pc:sldMk cId="3393368800" sldId="285"/>
            <ac:spMk id="2" creationId="{6D0D7942-199F-4ADC-AF5C-15281784EBD8}"/>
          </ac:spMkLst>
        </pc:spChg>
        <pc:spChg chg="mod">
          <ac:chgData name="Mukherjee, Kunal" userId="0fdc67b5-d60e-40b9-987e-2d0ef7c90e32" providerId="ADAL" clId="{514429CA-F0CD-48AA-A81C-D4E671E6A86F}" dt="2022-05-24T18:28:56.915" v="13364" actId="1076"/>
          <ac:spMkLst>
            <pc:docMk/>
            <pc:sldMk cId="3393368800" sldId="285"/>
            <ac:spMk id="3" creationId="{90C93D91-2F1D-4394-AF1F-F0BBB5399BC0}"/>
          </ac:spMkLst>
        </pc:spChg>
        <pc:picChg chg="add mod">
          <ac:chgData name="Mukherjee, Kunal" userId="0fdc67b5-d60e-40b9-987e-2d0ef7c90e32" providerId="ADAL" clId="{514429CA-F0CD-48AA-A81C-D4E671E6A86F}" dt="2022-05-24T18:22:44.775" v="13332" actId="1076"/>
          <ac:picMkLst>
            <pc:docMk/>
            <pc:sldMk cId="3393368800" sldId="285"/>
            <ac:picMk id="5" creationId="{B09F7BBF-6544-4EF6-9E2D-B0ADAD988147}"/>
          </ac:picMkLst>
        </pc:picChg>
      </pc:sldChg>
      <pc:sldChg chg="addSp modSp new mod">
        <pc:chgData name="Mukherjee, Kunal" userId="0fdc67b5-d60e-40b9-987e-2d0ef7c90e32" providerId="ADAL" clId="{514429CA-F0CD-48AA-A81C-D4E671E6A86F}" dt="2022-05-24T18:28:28.716" v="13362" actId="14100"/>
        <pc:sldMkLst>
          <pc:docMk/>
          <pc:sldMk cId="3324331037" sldId="286"/>
        </pc:sldMkLst>
        <pc:spChg chg="mod">
          <ac:chgData name="Mukherjee, Kunal" userId="0fdc67b5-d60e-40b9-987e-2d0ef7c90e32" providerId="ADAL" clId="{514429CA-F0CD-48AA-A81C-D4E671E6A86F}" dt="2022-05-24T18:28:28.716" v="13362" actId="14100"/>
          <ac:spMkLst>
            <pc:docMk/>
            <pc:sldMk cId="3324331037" sldId="286"/>
            <ac:spMk id="2" creationId="{C2CF367E-AF9E-443C-87F5-B8621C82D193}"/>
          </ac:spMkLst>
        </pc:spChg>
        <pc:spChg chg="mod">
          <ac:chgData name="Mukherjee, Kunal" userId="0fdc67b5-d60e-40b9-987e-2d0ef7c90e32" providerId="ADAL" clId="{514429CA-F0CD-48AA-A81C-D4E671E6A86F}" dt="2022-05-24T18:28:17.797" v="13360" actId="1076"/>
          <ac:spMkLst>
            <pc:docMk/>
            <pc:sldMk cId="3324331037" sldId="286"/>
            <ac:spMk id="3" creationId="{962E229C-39F5-47D6-BFB2-7301DC59A76C}"/>
          </ac:spMkLst>
        </pc:spChg>
        <pc:graphicFrameChg chg="add mod modGraphic">
          <ac:chgData name="Mukherjee, Kunal" userId="0fdc67b5-d60e-40b9-987e-2d0ef7c90e32" providerId="ADAL" clId="{514429CA-F0CD-48AA-A81C-D4E671E6A86F}" dt="2022-05-24T18:26:13.495" v="13346" actId="14100"/>
          <ac:graphicFrameMkLst>
            <pc:docMk/>
            <pc:sldMk cId="3324331037" sldId="286"/>
            <ac:graphicFrameMk id="4" creationId="{C18AD180-A883-4678-A736-C47A7A7C339F}"/>
          </ac:graphicFrameMkLst>
        </pc:graphicFrameChg>
      </pc:sldChg>
      <pc:sldChg chg="new del">
        <pc:chgData name="Mukherjee, Kunal" userId="0fdc67b5-d60e-40b9-987e-2d0ef7c90e32" providerId="ADAL" clId="{514429CA-F0CD-48AA-A81C-D4E671E6A86F}" dt="2022-05-24T18:41:25.928" v="14167" actId="2696"/>
        <pc:sldMkLst>
          <pc:docMk/>
          <pc:sldMk cId="2156880291" sldId="287"/>
        </pc:sldMkLst>
      </pc:sldChg>
      <pc:sldChg chg="modSp add mod ord">
        <pc:chgData name="Mukherjee, Kunal" userId="0fdc67b5-d60e-40b9-987e-2d0ef7c90e32" providerId="ADAL" clId="{514429CA-F0CD-48AA-A81C-D4E671E6A86F}" dt="2022-05-24T18:57:16.362" v="14209"/>
        <pc:sldMkLst>
          <pc:docMk/>
          <pc:sldMk cId="3502474706" sldId="287"/>
        </pc:sldMkLst>
        <pc:spChg chg="mod">
          <ac:chgData name="Mukherjee, Kunal" userId="0fdc67b5-d60e-40b9-987e-2d0ef7c90e32" providerId="ADAL" clId="{514429CA-F0CD-48AA-A81C-D4E671E6A86F}" dt="2022-05-24T18:42:01.003" v="14207" actId="1076"/>
          <ac:spMkLst>
            <pc:docMk/>
            <pc:sldMk cId="3502474706" sldId="287"/>
            <ac:spMk id="2" creationId="{A344CDA3-AEE6-4BD6-9CE6-C8A141173256}"/>
          </ac:spMkLst>
        </pc:spChg>
      </pc:sldChg>
      <pc:sldChg chg="addSp delSp modSp new mod">
        <pc:chgData name="Mukherjee, Kunal" userId="0fdc67b5-d60e-40b9-987e-2d0ef7c90e32" providerId="ADAL" clId="{514429CA-F0CD-48AA-A81C-D4E671E6A86F}" dt="2022-05-24T19:00:25.744" v="14415" actId="14100"/>
        <pc:sldMkLst>
          <pc:docMk/>
          <pc:sldMk cId="1043676076" sldId="288"/>
        </pc:sldMkLst>
        <pc:spChg chg="mod">
          <ac:chgData name="Mukherjee, Kunal" userId="0fdc67b5-d60e-40b9-987e-2d0ef7c90e32" providerId="ADAL" clId="{514429CA-F0CD-48AA-A81C-D4E671E6A86F}" dt="2022-05-24T18:57:41.807" v="14264" actId="403"/>
          <ac:spMkLst>
            <pc:docMk/>
            <pc:sldMk cId="1043676076" sldId="288"/>
            <ac:spMk id="2" creationId="{D664502E-1353-49DD-86F6-DEB1023FEA13}"/>
          </ac:spMkLst>
        </pc:spChg>
        <pc:spChg chg="add del mod">
          <ac:chgData name="Mukherjee, Kunal" userId="0fdc67b5-d60e-40b9-987e-2d0ef7c90e32" providerId="ADAL" clId="{514429CA-F0CD-48AA-A81C-D4E671E6A86F}" dt="2022-05-24T19:00:13.341" v="14414" actId="14"/>
          <ac:spMkLst>
            <pc:docMk/>
            <pc:sldMk cId="1043676076" sldId="288"/>
            <ac:spMk id="3" creationId="{8B3D5A76-B7DA-4820-AE0E-1C4117E39536}"/>
          </ac:spMkLst>
        </pc:spChg>
        <pc:picChg chg="add del mod ord">
          <ac:chgData name="Mukherjee, Kunal" userId="0fdc67b5-d60e-40b9-987e-2d0ef7c90e32" providerId="ADAL" clId="{514429CA-F0CD-48AA-A81C-D4E671E6A86F}" dt="2022-05-24T18:57:45.235" v="14267" actId="22"/>
          <ac:picMkLst>
            <pc:docMk/>
            <pc:sldMk cId="1043676076" sldId="288"/>
            <ac:picMk id="5" creationId="{1F145EA0-47EC-404C-9C99-6AE332743A9A}"/>
          </ac:picMkLst>
        </pc:picChg>
        <pc:picChg chg="add mod">
          <ac:chgData name="Mukherjee, Kunal" userId="0fdc67b5-d60e-40b9-987e-2d0ef7c90e32" providerId="ADAL" clId="{514429CA-F0CD-48AA-A81C-D4E671E6A86F}" dt="2022-05-24T19:00:25.744" v="14415" actId="14100"/>
          <ac:picMkLst>
            <pc:docMk/>
            <pc:sldMk cId="1043676076" sldId="288"/>
            <ac:picMk id="7" creationId="{FB144212-BE14-4ED3-AB7F-91E6B76A0025}"/>
          </ac:picMkLst>
        </pc:picChg>
      </pc:sldChg>
      <pc:sldChg chg="add">
        <pc:chgData name="Mukherjee, Kunal" userId="0fdc67b5-d60e-40b9-987e-2d0ef7c90e32" providerId="ADAL" clId="{514429CA-F0CD-48AA-A81C-D4E671E6A86F}" dt="2022-05-25T15:21:54.496" v="14423"/>
        <pc:sldMkLst>
          <pc:docMk/>
          <pc:sldMk cId="345716961" sldId="289"/>
        </pc:sldMkLst>
      </pc:sldChg>
      <pc:sldChg chg="new del">
        <pc:chgData name="Mukherjee, Kunal" userId="0fdc67b5-d60e-40b9-987e-2d0ef7c90e32" providerId="ADAL" clId="{514429CA-F0CD-48AA-A81C-D4E671E6A86F}" dt="2022-05-25T15:21:49.226" v="14422" actId="2696"/>
        <pc:sldMkLst>
          <pc:docMk/>
          <pc:sldMk cId="1463719012" sldId="28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azure/azure-monitor/app/sampling#brief-summary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azure/azure-monitor/app/sampling#brief-summar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D5E0D-F988-4DD9-B8B9-5D71C7D2FEA7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BF3A6-A2EA-4D93-BA07-50B1A715298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Azure App Insights</a:t>
          </a:r>
        </a:p>
      </dgm:t>
    </dgm:pt>
    <dgm:pt modelId="{BE4929CB-397D-498D-B523-023F33A7BFFB}" type="parTrans" cxnId="{BA2356AC-A496-498E-849F-43A747C74C39}">
      <dgm:prSet/>
      <dgm:spPr/>
      <dgm:t>
        <a:bodyPr/>
        <a:lstStyle/>
        <a:p>
          <a:endParaRPr lang="en-US"/>
        </a:p>
      </dgm:t>
    </dgm:pt>
    <dgm:pt modelId="{05F5964F-2503-431F-9B32-E921F001D593}" type="sibTrans" cxnId="{BA2356AC-A496-498E-849F-43A747C74C39}">
      <dgm:prSet/>
      <dgm:spPr/>
      <dgm:t>
        <a:bodyPr/>
        <a:lstStyle/>
        <a:p>
          <a:endParaRPr lang="en-US"/>
        </a:p>
      </dgm:t>
    </dgm:pt>
    <dgm:pt modelId="{94CD7DA8-E47B-4476-BEE8-2F771A3C8CC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 requests</a:t>
          </a:r>
        </a:p>
      </dgm:t>
    </dgm:pt>
    <dgm:pt modelId="{240C0E23-C078-4FDD-8F26-BA41609FB555}" type="parTrans" cxnId="{506F213F-8C3C-4DA3-830E-254A3BE7663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560E9EB-0063-4E90-9B0E-7F7DB0B2F744}" type="sibTrans" cxnId="{506F213F-8C3C-4DA3-830E-254A3BE7663A}">
      <dgm:prSet/>
      <dgm:spPr/>
      <dgm:t>
        <a:bodyPr/>
        <a:lstStyle/>
        <a:p>
          <a:endParaRPr lang="en-US"/>
        </a:p>
      </dgm:t>
    </dgm:pt>
    <dgm:pt modelId="{C9357A16-89DE-4974-948F-F46D7608124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Exceptions</a:t>
          </a:r>
        </a:p>
      </dgm:t>
    </dgm:pt>
    <dgm:pt modelId="{4B00A73D-1141-4DBC-A4DE-12500C31F70C}" type="parTrans" cxnId="{CB63BE37-BFE5-4479-8F00-B7F5399B785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E5202BA-7A3A-4CF1-94D4-71183254E420}" type="sibTrans" cxnId="{CB63BE37-BFE5-4479-8F00-B7F5399B785D}">
      <dgm:prSet/>
      <dgm:spPr/>
      <dgm:t>
        <a:bodyPr/>
        <a:lstStyle/>
        <a:p>
          <a:endParaRPr lang="en-US"/>
        </a:p>
      </dgm:t>
    </dgm:pt>
    <dgm:pt modelId="{8FD71BD2-DBC1-4725-91D0-70598838D3D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Custom Metrics</a:t>
          </a:r>
        </a:p>
      </dgm:t>
    </dgm:pt>
    <dgm:pt modelId="{209B32DC-BCD0-4294-A418-6CDB9FE596A3}" type="parTrans" cxnId="{AB5EF886-A4D9-462E-8557-68C0AEAD529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6812687-5025-4F5A-93CF-A1CA1E3316A6}" type="sibTrans" cxnId="{AB5EF886-A4D9-462E-8557-68C0AEAD5294}">
      <dgm:prSet/>
      <dgm:spPr/>
      <dgm:t>
        <a:bodyPr/>
        <a:lstStyle/>
        <a:p>
          <a:endParaRPr lang="en-US"/>
        </a:p>
      </dgm:t>
    </dgm:pt>
    <dgm:pt modelId="{8616C68F-8B4B-4B37-8AC6-2CC464B8C6E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Traces</a:t>
          </a:r>
        </a:p>
      </dgm:t>
    </dgm:pt>
    <dgm:pt modelId="{D6ED964F-962D-45A9-8D18-701B774B1B87}" type="parTrans" cxnId="{2F4633D5-01C9-4B9E-A9EE-EF09F4448BC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0286B58-23D0-47A3-9734-47CC311C0291}" type="sibTrans" cxnId="{2F4633D5-01C9-4B9E-A9EE-EF09F4448BCE}">
      <dgm:prSet/>
      <dgm:spPr/>
      <dgm:t>
        <a:bodyPr/>
        <a:lstStyle/>
        <a:p>
          <a:endParaRPr lang="en-US"/>
        </a:p>
      </dgm:t>
    </dgm:pt>
    <dgm:pt modelId="{76525356-598B-4735-95AF-DBE9CC951DA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External Dependencies</a:t>
          </a:r>
        </a:p>
      </dgm:t>
    </dgm:pt>
    <dgm:pt modelId="{8ED40A7D-0755-4454-A638-E427FD941C01}" type="parTrans" cxnId="{E8E6DC55-84DF-4070-9C9C-2BDE0DAE0BD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13AD6C7-ACCC-486B-BA4E-7BD573DB594E}" type="sibTrans" cxnId="{E8E6DC55-84DF-4070-9C9C-2BDE0DAE0BDE}">
      <dgm:prSet/>
      <dgm:spPr/>
      <dgm:t>
        <a:bodyPr/>
        <a:lstStyle/>
        <a:p>
          <a:endParaRPr lang="en-US"/>
        </a:p>
      </dgm:t>
    </dgm:pt>
    <dgm:pt modelId="{A4316772-AED5-4A6B-BB35-C32BD62F25D2}" type="pres">
      <dgm:prSet presAssocID="{C71D5E0D-F988-4DD9-B8B9-5D71C7D2FEA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ECEC-9002-46CB-BA0B-79E59FA3119C}" type="pres">
      <dgm:prSet presAssocID="{406BF3A6-A2EA-4D93-BA07-50B1A715298B}" presName="centerShape" presStyleLbl="node0" presStyleIdx="0" presStyleCnt="1"/>
      <dgm:spPr/>
    </dgm:pt>
    <dgm:pt modelId="{F8AED922-F8E8-45F0-9ADA-F3C201DD0FD4}" type="pres">
      <dgm:prSet presAssocID="{240C0E23-C078-4FDD-8F26-BA41609FB555}" presName="parTrans" presStyleLbl="sibTrans2D1" presStyleIdx="0" presStyleCnt="5"/>
      <dgm:spPr/>
    </dgm:pt>
    <dgm:pt modelId="{329F4AEB-C97D-4EE0-B258-B2E68AF45937}" type="pres">
      <dgm:prSet presAssocID="{240C0E23-C078-4FDD-8F26-BA41609FB555}" presName="connectorText" presStyleLbl="sibTrans2D1" presStyleIdx="0" presStyleCnt="5"/>
      <dgm:spPr/>
    </dgm:pt>
    <dgm:pt modelId="{C61C7A81-8966-4B59-9164-63B200A89648}" type="pres">
      <dgm:prSet presAssocID="{94CD7DA8-E47B-4476-BEE8-2F771A3C8CC1}" presName="node" presStyleLbl="node1" presStyleIdx="0" presStyleCnt="5">
        <dgm:presLayoutVars>
          <dgm:bulletEnabled val="1"/>
        </dgm:presLayoutVars>
      </dgm:prSet>
      <dgm:spPr/>
    </dgm:pt>
    <dgm:pt modelId="{1C8524C2-2112-4F39-AA8D-FC29FD876E18}" type="pres">
      <dgm:prSet presAssocID="{4B00A73D-1141-4DBC-A4DE-12500C31F70C}" presName="parTrans" presStyleLbl="sibTrans2D1" presStyleIdx="1" presStyleCnt="5"/>
      <dgm:spPr/>
    </dgm:pt>
    <dgm:pt modelId="{4420967C-39D9-4521-9EB5-5068D6EEEFD1}" type="pres">
      <dgm:prSet presAssocID="{4B00A73D-1141-4DBC-A4DE-12500C31F70C}" presName="connectorText" presStyleLbl="sibTrans2D1" presStyleIdx="1" presStyleCnt="5"/>
      <dgm:spPr/>
    </dgm:pt>
    <dgm:pt modelId="{F8AFD5C8-2D31-4F50-9FAC-9A9D7CB10185}" type="pres">
      <dgm:prSet presAssocID="{C9357A16-89DE-4974-948F-F46D76081244}" presName="node" presStyleLbl="node1" presStyleIdx="1" presStyleCnt="5">
        <dgm:presLayoutVars>
          <dgm:bulletEnabled val="1"/>
        </dgm:presLayoutVars>
      </dgm:prSet>
      <dgm:spPr/>
    </dgm:pt>
    <dgm:pt modelId="{16635EDD-1A96-429A-BDA2-F59F71AD4D6C}" type="pres">
      <dgm:prSet presAssocID="{209B32DC-BCD0-4294-A418-6CDB9FE596A3}" presName="parTrans" presStyleLbl="sibTrans2D1" presStyleIdx="2" presStyleCnt="5"/>
      <dgm:spPr/>
    </dgm:pt>
    <dgm:pt modelId="{2C715892-6F4A-459D-BC62-EE41974D50D6}" type="pres">
      <dgm:prSet presAssocID="{209B32DC-BCD0-4294-A418-6CDB9FE596A3}" presName="connectorText" presStyleLbl="sibTrans2D1" presStyleIdx="2" presStyleCnt="5"/>
      <dgm:spPr/>
    </dgm:pt>
    <dgm:pt modelId="{367D5F8A-4B4C-4587-AE87-54B3914F4C2F}" type="pres">
      <dgm:prSet presAssocID="{8FD71BD2-DBC1-4725-91D0-70598838D3D8}" presName="node" presStyleLbl="node1" presStyleIdx="2" presStyleCnt="5">
        <dgm:presLayoutVars>
          <dgm:bulletEnabled val="1"/>
        </dgm:presLayoutVars>
      </dgm:prSet>
      <dgm:spPr/>
    </dgm:pt>
    <dgm:pt modelId="{9ABCA4F0-A6E7-44DC-B20C-425EC4C68B87}" type="pres">
      <dgm:prSet presAssocID="{D6ED964F-962D-45A9-8D18-701B774B1B87}" presName="parTrans" presStyleLbl="sibTrans2D1" presStyleIdx="3" presStyleCnt="5"/>
      <dgm:spPr/>
    </dgm:pt>
    <dgm:pt modelId="{30EAEB17-9BA4-490C-B3C9-65E42C1B06E5}" type="pres">
      <dgm:prSet presAssocID="{D6ED964F-962D-45A9-8D18-701B774B1B87}" presName="connectorText" presStyleLbl="sibTrans2D1" presStyleIdx="3" presStyleCnt="5"/>
      <dgm:spPr/>
    </dgm:pt>
    <dgm:pt modelId="{7A725B33-6CE0-4FBC-BCE0-61815CD60B64}" type="pres">
      <dgm:prSet presAssocID="{8616C68F-8B4B-4B37-8AC6-2CC464B8C6ED}" presName="node" presStyleLbl="node1" presStyleIdx="3" presStyleCnt="5">
        <dgm:presLayoutVars>
          <dgm:bulletEnabled val="1"/>
        </dgm:presLayoutVars>
      </dgm:prSet>
      <dgm:spPr/>
    </dgm:pt>
    <dgm:pt modelId="{E64740A3-99AE-4A33-BD68-EB17B13D0DBD}" type="pres">
      <dgm:prSet presAssocID="{8ED40A7D-0755-4454-A638-E427FD941C01}" presName="parTrans" presStyleLbl="sibTrans2D1" presStyleIdx="4" presStyleCnt="5"/>
      <dgm:spPr/>
    </dgm:pt>
    <dgm:pt modelId="{EC7C637E-F44B-4147-B1E0-4A3BDC546303}" type="pres">
      <dgm:prSet presAssocID="{8ED40A7D-0755-4454-A638-E427FD941C01}" presName="connectorText" presStyleLbl="sibTrans2D1" presStyleIdx="4" presStyleCnt="5"/>
      <dgm:spPr/>
    </dgm:pt>
    <dgm:pt modelId="{37BA5DA6-483A-4F6D-A95A-1C2D96E38163}" type="pres">
      <dgm:prSet presAssocID="{76525356-598B-4735-95AF-DBE9CC951DA9}" presName="node" presStyleLbl="node1" presStyleIdx="4" presStyleCnt="5">
        <dgm:presLayoutVars>
          <dgm:bulletEnabled val="1"/>
        </dgm:presLayoutVars>
      </dgm:prSet>
      <dgm:spPr/>
    </dgm:pt>
  </dgm:ptLst>
  <dgm:cxnLst>
    <dgm:cxn modelId="{C0191600-066C-400F-8C5C-E7F347318EFE}" type="presOf" srcId="{240C0E23-C078-4FDD-8F26-BA41609FB555}" destId="{F8AED922-F8E8-45F0-9ADA-F3C201DD0FD4}" srcOrd="0" destOrd="0" presId="urn:microsoft.com/office/officeart/2005/8/layout/radial5"/>
    <dgm:cxn modelId="{A788F609-DF7D-4BD3-A215-DE836705EAF5}" type="presOf" srcId="{D6ED964F-962D-45A9-8D18-701B774B1B87}" destId="{9ABCA4F0-A6E7-44DC-B20C-425EC4C68B87}" srcOrd="0" destOrd="0" presId="urn:microsoft.com/office/officeart/2005/8/layout/radial5"/>
    <dgm:cxn modelId="{347BAE0D-539F-4308-B0B6-A8B21557DCC4}" type="presOf" srcId="{C71D5E0D-F988-4DD9-B8B9-5D71C7D2FEA7}" destId="{A4316772-AED5-4A6B-BB35-C32BD62F25D2}" srcOrd="0" destOrd="0" presId="urn:microsoft.com/office/officeart/2005/8/layout/radial5"/>
    <dgm:cxn modelId="{7DD3A829-2251-487B-BAA9-FFAD821FBDCC}" type="presOf" srcId="{209B32DC-BCD0-4294-A418-6CDB9FE596A3}" destId="{16635EDD-1A96-429A-BDA2-F59F71AD4D6C}" srcOrd="0" destOrd="0" presId="urn:microsoft.com/office/officeart/2005/8/layout/radial5"/>
    <dgm:cxn modelId="{7591322B-E34C-40CC-B306-C932E1A6111C}" type="presOf" srcId="{C9357A16-89DE-4974-948F-F46D76081244}" destId="{F8AFD5C8-2D31-4F50-9FAC-9A9D7CB10185}" srcOrd="0" destOrd="0" presId="urn:microsoft.com/office/officeart/2005/8/layout/radial5"/>
    <dgm:cxn modelId="{B471BB2B-5216-4979-A925-71C76C1E46EA}" type="presOf" srcId="{76525356-598B-4735-95AF-DBE9CC951DA9}" destId="{37BA5DA6-483A-4F6D-A95A-1C2D96E38163}" srcOrd="0" destOrd="0" presId="urn:microsoft.com/office/officeart/2005/8/layout/radial5"/>
    <dgm:cxn modelId="{CB63BE37-BFE5-4479-8F00-B7F5399B785D}" srcId="{406BF3A6-A2EA-4D93-BA07-50B1A715298B}" destId="{C9357A16-89DE-4974-948F-F46D76081244}" srcOrd="1" destOrd="0" parTransId="{4B00A73D-1141-4DBC-A4DE-12500C31F70C}" sibTransId="{BE5202BA-7A3A-4CF1-94D4-71183254E420}"/>
    <dgm:cxn modelId="{506F213F-8C3C-4DA3-830E-254A3BE7663A}" srcId="{406BF3A6-A2EA-4D93-BA07-50B1A715298B}" destId="{94CD7DA8-E47B-4476-BEE8-2F771A3C8CC1}" srcOrd="0" destOrd="0" parTransId="{240C0E23-C078-4FDD-8F26-BA41609FB555}" sibTransId="{1560E9EB-0063-4E90-9B0E-7F7DB0B2F744}"/>
    <dgm:cxn modelId="{2771B561-F532-4D92-AE27-17B5B31CF1CB}" type="presOf" srcId="{4B00A73D-1141-4DBC-A4DE-12500C31F70C}" destId="{4420967C-39D9-4521-9EB5-5068D6EEEFD1}" srcOrd="1" destOrd="0" presId="urn:microsoft.com/office/officeart/2005/8/layout/radial5"/>
    <dgm:cxn modelId="{FA58FE6C-9931-4211-BCF4-F39E797EF615}" type="presOf" srcId="{8ED40A7D-0755-4454-A638-E427FD941C01}" destId="{E64740A3-99AE-4A33-BD68-EB17B13D0DBD}" srcOrd="0" destOrd="0" presId="urn:microsoft.com/office/officeart/2005/8/layout/radial5"/>
    <dgm:cxn modelId="{E8E6DC55-84DF-4070-9C9C-2BDE0DAE0BDE}" srcId="{406BF3A6-A2EA-4D93-BA07-50B1A715298B}" destId="{76525356-598B-4735-95AF-DBE9CC951DA9}" srcOrd="4" destOrd="0" parTransId="{8ED40A7D-0755-4454-A638-E427FD941C01}" sibTransId="{513AD6C7-ACCC-486B-BA4E-7BD573DB594E}"/>
    <dgm:cxn modelId="{AB5EF886-A4D9-462E-8557-68C0AEAD5294}" srcId="{406BF3A6-A2EA-4D93-BA07-50B1A715298B}" destId="{8FD71BD2-DBC1-4725-91D0-70598838D3D8}" srcOrd="2" destOrd="0" parTransId="{209B32DC-BCD0-4294-A418-6CDB9FE596A3}" sibTransId="{C6812687-5025-4F5A-93CF-A1CA1E3316A6}"/>
    <dgm:cxn modelId="{7CA5E29A-B91D-40FA-83D6-CB7BF8133544}" type="presOf" srcId="{4B00A73D-1141-4DBC-A4DE-12500C31F70C}" destId="{1C8524C2-2112-4F39-AA8D-FC29FD876E18}" srcOrd="0" destOrd="0" presId="urn:microsoft.com/office/officeart/2005/8/layout/radial5"/>
    <dgm:cxn modelId="{B4B347AC-F8B5-4FCF-99F4-7B7100AA9ADE}" type="presOf" srcId="{D6ED964F-962D-45A9-8D18-701B774B1B87}" destId="{30EAEB17-9BA4-490C-B3C9-65E42C1B06E5}" srcOrd="1" destOrd="0" presId="urn:microsoft.com/office/officeart/2005/8/layout/radial5"/>
    <dgm:cxn modelId="{BA2356AC-A496-498E-849F-43A747C74C39}" srcId="{C71D5E0D-F988-4DD9-B8B9-5D71C7D2FEA7}" destId="{406BF3A6-A2EA-4D93-BA07-50B1A715298B}" srcOrd="0" destOrd="0" parTransId="{BE4929CB-397D-498D-B523-023F33A7BFFB}" sibTransId="{05F5964F-2503-431F-9B32-E921F001D593}"/>
    <dgm:cxn modelId="{A5DDC3C0-595F-4404-A5EB-52978AAB096C}" type="presOf" srcId="{8616C68F-8B4B-4B37-8AC6-2CC464B8C6ED}" destId="{7A725B33-6CE0-4FBC-BCE0-61815CD60B64}" srcOrd="0" destOrd="0" presId="urn:microsoft.com/office/officeart/2005/8/layout/radial5"/>
    <dgm:cxn modelId="{DF40DCC0-E1D6-4F80-8C08-17723C569A4D}" type="presOf" srcId="{8FD71BD2-DBC1-4725-91D0-70598838D3D8}" destId="{367D5F8A-4B4C-4587-AE87-54B3914F4C2F}" srcOrd="0" destOrd="0" presId="urn:microsoft.com/office/officeart/2005/8/layout/radial5"/>
    <dgm:cxn modelId="{104B29D0-1128-413E-8128-BF6E49A54DAE}" type="presOf" srcId="{240C0E23-C078-4FDD-8F26-BA41609FB555}" destId="{329F4AEB-C97D-4EE0-B258-B2E68AF45937}" srcOrd="1" destOrd="0" presId="urn:microsoft.com/office/officeart/2005/8/layout/radial5"/>
    <dgm:cxn modelId="{619A30D2-9386-497B-9237-3A925226B7C5}" type="presOf" srcId="{209B32DC-BCD0-4294-A418-6CDB9FE596A3}" destId="{2C715892-6F4A-459D-BC62-EE41974D50D6}" srcOrd="1" destOrd="0" presId="urn:microsoft.com/office/officeart/2005/8/layout/radial5"/>
    <dgm:cxn modelId="{2F4633D5-01C9-4B9E-A9EE-EF09F4448BCE}" srcId="{406BF3A6-A2EA-4D93-BA07-50B1A715298B}" destId="{8616C68F-8B4B-4B37-8AC6-2CC464B8C6ED}" srcOrd="3" destOrd="0" parTransId="{D6ED964F-962D-45A9-8D18-701B774B1B87}" sibTransId="{B0286B58-23D0-47A3-9734-47CC311C0291}"/>
    <dgm:cxn modelId="{0D2872D9-FA83-45E5-B133-7785C7FFF9A7}" type="presOf" srcId="{94CD7DA8-E47B-4476-BEE8-2F771A3C8CC1}" destId="{C61C7A81-8966-4B59-9164-63B200A89648}" srcOrd="0" destOrd="0" presId="urn:microsoft.com/office/officeart/2005/8/layout/radial5"/>
    <dgm:cxn modelId="{1E0A35DA-93CC-457D-A9BE-E8711AEB2883}" type="presOf" srcId="{406BF3A6-A2EA-4D93-BA07-50B1A715298B}" destId="{5445ECEC-9002-46CB-BA0B-79E59FA3119C}" srcOrd="0" destOrd="0" presId="urn:microsoft.com/office/officeart/2005/8/layout/radial5"/>
    <dgm:cxn modelId="{C51298FB-F8A9-4CA1-B13E-DCB9DC596EF9}" type="presOf" srcId="{8ED40A7D-0755-4454-A638-E427FD941C01}" destId="{EC7C637E-F44B-4147-B1E0-4A3BDC546303}" srcOrd="1" destOrd="0" presId="urn:microsoft.com/office/officeart/2005/8/layout/radial5"/>
    <dgm:cxn modelId="{EE3FF7D2-B756-4524-815F-E13C94EC7643}" type="presParOf" srcId="{A4316772-AED5-4A6B-BB35-C32BD62F25D2}" destId="{5445ECEC-9002-46CB-BA0B-79E59FA3119C}" srcOrd="0" destOrd="0" presId="urn:microsoft.com/office/officeart/2005/8/layout/radial5"/>
    <dgm:cxn modelId="{C497E713-8EE1-48CF-A807-3938449FDA48}" type="presParOf" srcId="{A4316772-AED5-4A6B-BB35-C32BD62F25D2}" destId="{F8AED922-F8E8-45F0-9ADA-F3C201DD0FD4}" srcOrd="1" destOrd="0" presId="urn:microsoft.com/office/officeart/2005/8/layout/radial5"/>
    <dgm:cxn modelId="{4BF98264-A0A2-419F-9D14-3E65BAB588FE}" type="presParOf" srcId="{F8AED922-F8E8-45F0-9ADA-F3C201DD0FD4}" destId="{329F4AEB-C97D-4EE0-B258-B2E68AF45937}" srcOrd="0" destOrd="0" presId="urn:microsoft.com/office/officeart/2005/8/layout/radial5"/>
    <dgm:cxn modelId="{35F3870B-819B-4A8E-8033-B1C5128C1A71}" type="presParOf" srcId="{A4316772-AED5-4A6B-BB35-C32BD62F25D2}" destId="{C61C7A81-8966-4B59-9164-63B200A89648}" srcOrd="2" destOrd="0" presId="urn:microsoft.com/office/officeart/2005/8/layout/radial5"/>
    <dgm:cxn modelId="{F3CB07C5-AC46-4FA6-85A5-59D1167CA391}" type="presParOf" srcId="{A4316772-AED5-4A6B-BB35-C32BD62F25D2}" destId="{1C8524C2-2112-4F39-AA8D-FC29FD876E18}" srcOrd="3" destOrd="0" presId="urn:microsoft.com/office/officeart/2005/8/layout/radial5"/>
    <dgm:cxn modelId="{23C994FF-4982-4886-90D7-D9E882517508}" type="presParOf" srcId="{1C8524C2-2112-4F39-AA8D-FC29FD876E18}" destId="{4420967C-39D9-4521-9EB5-5068D6EEEFD1}" srcOrd="0" destOrd="0" presId="urn:microsoft.com/office/officeart/2005/8/layout/radial5"/>
    <dgm:cxn modelId="{C319AF6D-2AB3-4756-9471-E4D3495FDE2B}" type="presParOf" srcId="{A4316772-AED5-4A6B-BB35-C32BD62F25D2}" destId="{F8AFD5C8-2D31-4F50-9FAC-9A9D7CB10185}" srcOrd="4" destOrd="0" presId="urn:microsoft.com/office/officeart/2005/8/layout/radial5"/>
    <dgm:cxn modelId="{27DB3A72-5A19-4FFB-A0C1-EE6B14938C1C}" type="presParOf" srcId="{A4316772-AED5-4A6B-BB35-C32BD62F25D2}" destId="{16635EDD-1A96-429A-BDA2-F59F71AD4D6C}" srcOrd="5" destOrd="0" presId="urn:microsoft.com/office/officeart/2005/8/layout/radial5"/>
    <dgm:cxn modelId="{D8254E1C-C39D-43FC-A2EC-2095544CC6A9}" type="presParOf" srcId="{16635EDD-1A96-429A-BDA2-F59F71AD4D6C}" destId="{2C715892-6F4A-459D-BC62-EE41974D50D6}" srcOrd="0" destOrd="0" presId="urn:microsoft.com/office/officeart/2005/8/layout/radial5"/>
    <dgm:cxn modelId="{EFF97436-0D74-473C-AD3E-6F8F3BD131F7}" type="presParOf" srcId="{A4316772-AED5-4A6B-BB35-C32BD62F25D2}" destId="{367D5F8A-4B4C-4587-AE87-54B3914F4C2F}" srcOrd="6" destOrd="0" presId="urn:microsoft.com/office/officeart/2005/8/layout/radial5"/>
    <dgm:cxn modelId="{56C4EDB7-F81D-45E6-9A52-4077F59317C1}" type="presParOf" srcId="{A4316772-AED5-4A6B-BB35-C32BD62F25D2}" destId="{9ABCA4F0-A6E7-44DC-B20C-425EC4C68B87}" srcOrd="7" destOrd="0" presId="urn:microsoft.com/office/officeart/2005/8/layout/radial5"/>
    <dgm:cxn modelId="{F13368C8-547E-4D88-A6E5-0F518D2331F3}" type="presParOf" srcId="{9ABCA4F0-A6E7-44DC-B20C-425EC4C68B87}" destId="{30EAEB17-9BA4-490C-B3C9-65E42C1B06E5}" srcOrd="0" destOrd="0" presId="urn:microsoft.com/office/officeart/2005/8/layout/radial5"/>
    <dgm:cxn modelId="{143F9031-28B3-449F-B451-E3305D58B6E8}" type="presParOf" srcId="{A4316772-AED5-4A6B-BB35-C32BD62F25D2}" destId="{7A725B33-6CE0-4FBC-BCE0-61815CD60B64}" srcOrd="8" destOrd="0" presId="urn:microsoft.com/office/officeart/2005/8/layout/radial5"/>
    <dgm:cxn modelId="{DF73D208-1FE8-4A85-B7AD-EC1F213B0B96}" type="presParOf" srcId="{A4316772-AED5-4A6B-BB35-C32BD62F25D2}" destId="{E64740A3-99AE-4A33-BD68-EB17B13D0DBD}" srcOrd="9" destOrd="0" presId="urn:microsoft.com/office/officeart/2005/8/layout/radial5"/>
    <dgm:cxn modelId="{C86195A5-3B29-4EB1-8AC9-42AD4E9E44C6}" type="presParOf" srcId="{E64740A3-99AE-4A33-BD68-EB17B13D0DBD}" destId="{EC7C637E-F44B-4147-B1E0-4A3BDC546303}" srcOrd="0" destOrd="0" presId="urn:microsoft.com/office/officeart/2005/8/layout/radial5"/>
    <dgm:cxn modelId="{4A6451AD-091E-4697-8E21-5DD637067872}" type="presParOf" srcId="{A4316772-AED5-4A6B-BB35-C32BD62F25D2}" destId="{37BA5DA6-483A-4F6D-A95A-1C2D96E3816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E51C5-DF03-4740-BDB8-71A07B6920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313A17-92F0-4FF2-9B96-131A17F2584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Azure Application Insights</a:t>
          </a:r>
        </a:p>
      </dgm:t>
    </dgm:pt>
    <dgm:pt modelId="{61A175F0-006D-4A2D-9B1B-34D090A48F29}" type="parTrans" cxnId="{BA8330B6-1D0F-4BA4-8FA6-4B3BBFFF3840}">
      <dgm:prSet/>
      <dgm:spPr/>
      <dgm:t>
        <a:bodyPr/>
        <a:lstStyle/>
        <a:p>
          <a:endParaRPr lang="en-US"/>
        </a:p>
      </dgm:t>
    </dgm:pt>
    <dgm:pt modelId="{D75913E6-9630-451E-995D-D272D8BCC64B}" type="sibTrans" cxnId="{BA8330B6-1D0F-4BA4-8FA6-4B3BBFFF3840}">
      <dgm:prSet/>
      <dgm:spPr/>
      <dgm:t>
        <a:bodyPr/>
        <a:lstStyle/>
        <a:p>
          <a:endParaRPr lang="en-US"/>
        </a:p>
      </dgm:t>
    </dgm:pt>
    <dgm:pt modelId="{11DABAF4-BECC-464A-AFD9-6FCC5F913D0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Auto Instrumentation (Agent Based/Codeless attach)</a:t>
          </a:r>
        </a:p>
      </dgm:t>
    </dgm:pt>
    <dgm:pt modelId="{5EE541FF-6D2B-40D8-81CB-0F688FDD6534}" type="parTrans" cxnId="{5EDE48F8-0943-4518-ABEA-23B992B1F1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5567320-444C-4D52-9226-E991ACA1C8D4}" type="sibTrans" cxnId="{5EDE48F8-0943-4518-ABEA-23B992B1F1EA}">
      <dgm:prSet/>
      <dgm:spPr/>
      <dgm:t>
        <a:bodyPr/>
        <a:lstStyle/>
        <a:p>
          <a:endParaRPr lang="en-US"/>
        </a:p>
      </dgm:t>
    </dgm:pt>
    <dgm:pt modelId="{0E529A14-DB98-4926-BBC1-16D9A883606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Application Insights SDK</a:t>
          </a:r>
        </a:p>
      </dgm:t>
    </dgm:pt>
    <dgm:pt modelId="{5ADF3C3F-A5EC-4FA3-9351-AD5BAD71E955}" type="parTrans" cxnId="{D8B22358-9D9F-43C1-BB97-6569567A675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0A93163-86AA-4AFA-9004-EB6FDB90B35B}" type="sibTrans" cxnId="{D8B22358-9D9F-43C1-BB97-6569567A6756}">
      <dgm:prSet/>
      <dgm:spPr/>
      <dgm:t>
        <a:bodyPr/>
        <a:lstStyle/>
        <a:p>
          <a:endParaRPr lang="en-US"/>
        </a:p>
      </dgm:t>
    </dgm:pt>
    <dgm:pt modelId="{93F84857-721F-4D05-82A3-7F93342D09D2}" type="pres">
      <dgm:prSet presAssocID="{438E51C5-DF03-4740-BDB8-71A07B6920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D5005A-6983-4E12-8806-17388C4F5FC7}" type="pres">
      <dgm:prSet presAssocID="{81313A17-92F0-4FF2-9B96-131A17F25841}" presName="hierRoot1" presStyleCnt="0">
        <dgm:presLayoutVars>
          <dgm:hierBranch val="init"/>
        </dgm:presLayoutVars>
      </dgm:prSet>
      <dgm:spPr/>
    </dgm:pt>
    <dgm:pt modelId="{680B7B64-283C-46F8-BBB0-356723A1F051}" type="pres">
      <dgm:prSet presAssocID="{81313A17-92F0-4FF2-9B96-131A17F25841}" presName="rootComposite1" presStyleCnt="0"/>
      <dgm:spPr/>
    </dgm:pt>
    <dgm:pt modelId="{56E70D5E-D71D-4D43-915C-DD58562C6F2C}" type="pres">
      <dgm:prSet presAssocID="{81313A17-92F0-4FF2-9B96-131A17F25841}" presName="rootText1" presStyleLbl="node0" presStyleIdx="0" presStyleCnt="1">
        <dgm:presLayoutVars>
          <dgm:chPref val="3"/>
        </dgm:presLayoutVars>
      </dgm:prSet>
      <dgm:spPr/>
    </dgm:pt>
    <dgm:pt modelId="{16AC87A7-AB08-4A74-9061-FC693D25C424}" type="pres">
      <dgm:prSet presAssocID="{81313A17-92F0-4FF2-9B96-131A17F25841}" presName="rootConnector1" presStyleLbl="node1" presStyleIdx="0" presStyleCnt="0"/>
      <dgm:spPr/>
    </dgm:pt>
    <dgm:pt modelId="{740AE40D-E979-49CC-8A59-68ECB1F45550}" type="pres">
      <dgm:prSet presAssocID="{81313A17-92F0-4FF2-9B96-131A17F25841}" presName="hierChild2" presStyleCnt="0"/>
      <dgm:spPr/>
    </dgm:pt>
    <dgm:pt modelId="{D88BC661-C520-46B1-8827-AC9E61846D37}" type="pres">
      <dgm:prSet presAssocID="{5EE541FF-6D2B-40D8-81CB-0F688FDD6534}" presName="Name37" presStyleLbl="parChTrans1D2" presStyleIdx="0" presStyleCnt="2"/>
      <dgm:spPr/>
    </dgm:pt>
    <dgm:pt modelId="{149637CA-70E8-4DFA-BB0A-608EBD454732}" type="pres">
      <dgm:prSet presAssocID="{11DABAF4-BECC-464A-AFD9-6FCC5F913D0C}" presName="hierRoot2" presStyleCnt="0">
        <dgm:presLayoutVars>
          <dgm:hierBranch val="init"/>
        </dgm:presLayoutVars>
      </dgm:prSet>
      <dgm:spPr/>
    </dgm:pt>
    <dgm:pt modelId="{E8021DF7-9634-4760-A30A-432EC67174AF}" type="pres">
      <dgm:prSet presAssocID="{11DABAF4-BECC-464A-AFD9-6FCC5F913D0C}" presName="rootComposite" presStyleCnt="0"/>
      <dgm:spPr/>
    </dgm:pt>
    <dgm:pt modelId="{BFB2CA63-AB1C-495A-963D-2B3F51FB5027}" type="pres">
      <dgm:prSet presAssocID="{11DABAF4-BECC-464A-AFD9-6FCC5F913D0C}" presName="rootText" presStyleLbl="node2" presStyleIdx="0" presStyleCnt="2" custScaleX="126251">
        <dgm:presLayoutVars>
          <dgm:chPref val="3"/>
        </dgm:presLayoutVars>
      </dgm:prSet>
      <dgm:spPr/>
    </dgm:pt>
    <dgm:pt modelId="{25D6326C-7A02-41C8-BDA0-D985E2C5DD37}" type="pres">
      <dgm:prSet presAssocID="{11DABAF4-BECC-464A-AFD9-6FCC5F913D0C}" presName="rootConnector" presStyleLbl="node2" presStyleIdx="0" presStyleCnt="2"/>
      <dgm:spPr/>
    </dgm:pt>
    <dgm:pt modelId="{CC60ABB1-32AA-47B3-9499-EAE5ACFA31A2}" type="pres">
      <dgm:prSet presAssocID="{11DABAF4-BECC-464A-AFD9-6FCC5F913D0C}" presName="hierChild4" presStyleCnt="0"/>
      <dgm:spPr/>
    </dgm:pt>
    <dgm:pt modelId="{42C8D2AC-54CC-4E1F-A3BA-AEC6CD7C0EF9}" type="pres">
      <dgm:prSet presAssocID="{11DABAF4-BECC-464A-AFD9-6FCC5F913D0C}" presName="hierChild5" presStyleCnt="0"/>
      <dgm:spPr/>
    </dgm:pt>
    <dgm:pt modelId="{4CA08B87-9DCE-49FB-9B0E-A0C5588CEED7}" type="pres">
      <dgm:prSet presAssocID="{5ADF3C3F-A5EC-4FA3-9351-AD5BAD71E955}" presName="Name37" presStyleLbl="parChTrans1D2" presStyleIdx="1" presStyleCnt="2"/>
      <dgm:spPr/>
    </dgm:pt>
    <dgm:pt modelId="{C46177B9-B3C8-424B-8B29-7460ADD41EB2}" type="pres">
      <dgm:prSet presAssocID="{0E529A14-DB98-4926-BBC1-16D9A883606D}" presName="hierRoot2" presStyleCnt="0">
        <dgm:presLayoutVars>
          <dgm:hierBranch val="init"/>
        </dgm:presLayoutVars>
      </dgm:prSet>
      <dgm:spPr/>
    </dgm:pt>
    <dgm:pt modelId="{50EAEA36-86C2-4CC9-A45E-28623A6EACCC}" type="pres">
      <dgm:prSet presAssocID="{0E529A14-DB98-4926-BBC1-16D9A883606D}" presName="rootComposite" presStyleCnt="0"/>
      <dgm:spPr/>
    </dgm:pt>
    <dgm:pt modelId="{21EDCC28-AE89-4E08-81B4-DDD4455112BB}" type="pres">
      <dgm:prSet presAssocID="{0E529A14-DB98-4926-BBC1-16D9A883606D}" presName="rootText" presStyleLbl="node2" presStyleIdx="1" presStyleCnt="2">
        <dgm:presLayoutVars>
          <dgm:chPref val="3"/>
        </dgm:presLayoutVars>
      </dgm:prSet>
      <dgm:spPr/>
    </dgm:pt>
    <dgm:pt modelId="{3F0E9FD8-10B9-447B-8EC1-0F51BB4EFBC1}" type="pres">
      <dgm:prSet presAssocID="{0E529A14-DB98-4926-BBC1-16D9A883606D}" presName="rootConnector" presStyleLbl="node2" presStyleIdx="1" presStyleCnt="2"/>
      <dgm:spPr/>
    </dgm:pt>
    <dgm:pt modelId="{CCD940F6-0371-4AE0-A5C1-A75E2A42000F}" type="pres">
      <dgm:prSet presAssocID="{0E529A14-DB98-4926-BBC1-16D9A883606D}" presName="hierChild4" presStyleCnt="0"/>
      <dgm:spPr/>
    </dgm:pt>
    <dgm:pt modelId="{CADA99F0-9D3B-435E-AB3F-E574D786DBE5}" type="pres">
      <dgm:prSet presAssocID="{0E529A14-DB98-4926-BBC1-16D9A883606D}" presName="hierChild5" presStyleCnt="0"/>
      <dgm:spPr/>
    </dgm:pt>
    <dgm:pt modelId="{D0509F7A-0C8E-4DD7-8FC7-D3655D875123}" type="pres">
      <dgm:prSet presAssocID="{81313A17-92F0-4FF2-9B96-131A17F25841}" presName="hierChild3" presStyleCnt="0"/>
      <dgm:spPr/>
    </dgm:pt>
  </dgm:ptLst>
  <dgm:cxnLst>
    <dgm:cxn modelId="{E0884820-52A6-4D7F-A737-293C15A9FB87}" type="presOf" srcId="{5ADF3C3F-A5EC-4FA3-9351-AD5BAD71E955}" destId="{4CA08B87-9DCE-49FB-9B0E-A0C5588CEED7}" srcOrd="0" destOrd="0" presId="urn:microsoft.com/office/officeart/2005/8/layout/orgChart1"/>
    <dgm:cxn modelId="{90A28445-452C-498B-839D-9DCA1B3490D8}" type="presOf" srcId="{5EE541FF-6D2B-40D8-81CB-0F688FDD6534}" destId="{D88BC661-C520-46B1-8827-AC9E61846D37}" srcOrd="0" destOrd="0" presId="urn:microsoft.com/office/officeart/2005/8/layout/orgChart1"/>
    <dgm:cxn modelId="{9D3FF068-0C53-44B7-9181-175B2076BA69}" type="presOf" srcId="{81313A17-92F0-4FF2-9B96-131A17F25841}" destId="{56E70D5E-D71D-4D43-915C-DD58562C6F2C}" srcOrd="0" destOrd="0" presId="urn:microsoft.com/office/officeart/2005/8/layout/orgChart1"/>
    <dgm:cxn modelId="{D8B22358-9D9F-43C1-BB97-6569567A6756}" srcId="{81313A17-92F0-4FF2-9B96-131A17F25841}" destId="{0E529A14-DB98-4926-BBC1-16D9A883606D}" srcOrd="1" destOrd="0" parTransId="{5ADF3C3F-A5EC-4FA3-9351-AD5BAD71E955}" sibTransId="{F0A93163-86AA-4AFA-9004-EB6FDB90B35B}"/>
    <dgm:cxn modelId="{5BEFCAA7-6E6C-4D04-A839-80DE9E9F1677}" type="presOf" srcId="{438E51C5-DF03-4740-BDB8-71A07B69208F}" destId="{93F84857-721F-4D05-82A3-7F93342D09D2}" srcOrd="0" destOrd="0" presId="urn:microsoft.com/office/officeart/2005/8/layout/orgChart1"/>
    <dgm:cxn modelId="{64086FAE-98ED-47F0-9CD8-CEEB4633E9A2}" type="presOf" srcId="{11DABAF4-BECC-464A-AFD9-6FCC5F913D0C}" destId="{BFB2CA63-AB1C-495A-963D-2B3F51FB5027}" srcOrd="0" destOrd="0" presId="urn:microsoft.com/office/officeart/2005/8/layout/orgChart1"/>
    <dgm:cxn modelId="{BA8330B6-1D0F-4BA4-8FA6-4B3BBFFF3840}" srcId="{438E51C5-DF03-4740-BDB8-71A07B69208F}" destId="{81313A17-92F0-4FF2-9B96-131A17F25841}" srcOrd="0" destOrd="0" parTransId="{61A175F0-006D-4A2D-9B1B-34D090A48F29}" sibTransId="{D75913E6-9630-451E-995D-D272D8BCC64B}"/>
    <dgm:cxn modelId="{2B1236B8-17C7-41DE-B150-A00F9E79EEDB}" type="presOf" srcId="{0E529A14-DB98-4926-BBC1-16D9A883606D}" destId="{3F0E9FD8-10B9-447B-8EC1-0F51BB4EFBC1}" srcOrd="1" destOrd="0" presId="urn:microsoft.com/office/officeart/2005/8/layout/orgChart1"/>
    <dgm:cxn modelId="{581927DF-5C40-4EFC-B5A4-8E8439A3578A}" type="presOf" srcId="{11DABAF4-BECC-464A-AFD9-6FCC5F913D0C}" destId="{25D6326C-7A02-41C8-BDA0-D985E2C5DD37}" srcOrd="1" destOrd="0" presId="urn:microsoft.com/office/officeart/2005/8/layout/orgChart1"/>
    <dgm:cxn modelId="{36D4FBE8-35FC-405B-B2E3-E3C87ED8A290}" type="presOf" srcId="{0E529A14-DB98-4926-BBC1-16D9A883606D}" destId="{21EDCC28-AE89-4E08-81B4-DDD4455112BB}" srcOrd="0" destOrd="0" presId="urn:microsoft.com/office/officeart/2005/8/layout/orgChart1"/>
    <dgm:cxn modelId="{595B32F1-95CD-4E03-9EB0-DD6918AD08EA}" type="presOf" srcId="{81313A17-92F0-4FF2-9B96-131A17F25841}" destId="{16AC87A7-AB08-4A74-9061-FC693D25C424}" srcOrd="1" destOrd="0" presId="urn:microsoft.com/office/officeart/2005/8/layout/orgChart1"/>
    <dgm:cxn modelId="{5EDE48F8-0943-4518-ABEA-23B992B1F1EA}" srcId="{81313A17-92F0-4FF2-9B96-131A17F25841}" destId="{11DABAF4-BECC-464A-AFD9-6FCC5F913D0C}" srcOrd="0" destOrd="0" parTransId="{5EE541FF-6D2B-40D8-81CB-0F688FDD6534}" sibTransId="{55567320-444C-4D52-9226-E991ACA1C8D4}"/>
    <dgm:cxn modelId="{43550137-7F66-4D79-A40F-2E3A925E5E1F}" type="presParOf" srcId="{93F84857-721F-4D05-82A3-7F93342D09D2}" destId="{09D5005A-6983-4E12-8806-17388C4F5FC7}" srcOrd="0" destOrd="0" presId="urn:microsoft.com/office/officeart/2005/8/layout/orgChart1"/>
    <dgm:cxn modelId="{2021DD43-DA45-44AF-9283-D61548A10FB9}" type="presParOf" srcId="{09D5005A-6983-4E12-8806-17388C4F5FC7}" destId="{680B7B64-283C-46F8-BBB0-356723A1F051}" srcOrd="0" destOrd="0" presId="urn:microsoft.com/office/officeart/2005/8/layout/orgChart1"/>
    <dgm:cxn modelId="{CC8864FE-0941-4D2A-98AD-74F094F05A64}" type="presParOf" srcId="{680B7B64-283C-46F8-BBB0-356723A1F051}" destId="{56E70D5E-D71D-4D43-915C-DD58562C6F2C}" srcOrd="0" destOrd="0" presId="urn:microsoft.com/office/officeart/2005/8/layout/orgChart1"/>
    <dgm:cxn modelId="{04EF9A00-5ABE-4EF0-90B3-9647FF41AE46}" type="presParOf" srcId="{680B7B64-283C-46F8-BBB0-356723A1F051}" destId="{16AC87A7-AB08-4A74-9061-FC693D25C424}" srcOrd="1" destOrd="0" presId="urn:microsoft.com/office/officeart/2005/8/layout/orgChart1"/>
    <dgm:cxn modelId="{D21E1021-6134-4E3B-A12C-1C011A2D479F}" type="presParOf" srcId="{09D5005A-6983-4E12-8806-17388C4F5FC7}" destId="{740AE40D-E979-49CC-8A59-68ECB1F45550}" srcOrd="1" destOrd="0" presId="urn:microsoft.com/office/officeart/2005/8/layout/orgChart1"/>
    <dgm:cxn modelId="{AC8ECDD4-4930-4AF4-9B7A-F9E4BA42E478}" type="presParOf" srcId="{740AE40D-E979-49CC-8A59-68ECB1F45550}" destId="{D88BC661-C520-46B1-8827-AC9E61846D37}" srcOrd="0" destOrd="0" presId="urn:microsoft.com/office/officeart/2005/8/layout/orgChart1"/>
    <dgm:cxn modelId="{65C74001-E8D9-44C5-B939-0B8A5D53A768}" type="presParOf" srcId="{740AE40D-E979-49CC-8A59-68ECB1F45550}" destId="{149637CA-70E8-4DFA-BB0A-608EBD454732}" srcOrd="1" destOrd="0" presId="urn:microsoft.com/office/officeart/2005/8/layout/orgChart1"/>
    <dgm:cxn modelId="{4FEC5B05-F7D6-4F73-A44B-B8FC9FC98059}" type="presParOf" srcId="{149637CA-70E8-4DFA-BB0A-608EBD454732}" destId="{E8021DF7-9634-4760-A30A-432EC67174AF}" srcOrd="0" destOrd="0" presId="urn:microsoft.com/office/officeart/2005/8/layout/orgChart1"/>
    <dgm:cxn modelId="{B57D2EB4-9D48-49E5-8EB0-70BE0B517E33}" type="presParOf" srcId="{E8021DF7-9634-4760-A30A-432EC67174AF}" destId="{BFB2CA63-AB1C-495A-963D-2B3F51FB5027}" srcOrd="0" destOrd="0" presId="urn:microsoft.com/office/officeart/2005/8/layout/orgChart1"/>
    <dgm:cxn modelId="{A6E7C0FA-321A-4E90-B161-D3F5DCBB6369}" type="presParOf" srcId="{E8021DF7-9634-4760-A30A-432EC67174AF}" destId="{25D6326C-7A02-41C8-BDA0-D985E2C5DD37}" srcOrd="1" destOrd="0" presId="urn:microsoft.com/office/officeart/2005/8/layout/orgChart1"/>
    <dgm:cxn modelId="{AAE8AE80-8DE4-4BC2-AB5B-930817C28980}" type="presParOf" srcId="{149637CA-70E8-4DFA-BB0A-608EBD454732}" destId="{CC60ABB1-32AA-47B3-9499-EAE5ACFA31A2}" srcOrd="1" destOrd="0" presId="urn:microsoft.com/office/officeart/2005/8/layout/orgChart1"/>
    <dgm:cxn modelId="{AD8A5994-37BC-473B-8F71-1FA264C8001A}" type="presParOf" srcId="{149637CA-70E8-4DFA-BB0A-608EBD454732}" destId="{42C8D2AC-54CC-4E1F-A3BA-AEC6CD7C0EF9}" srcOrd="2" destOrd="0" presId="urn:microsoft.com/office/officeart/2005/8/layout/orgChart1"/>
    <dgm:cxn modelId="{2EDCB262-ED7B-4EEB-BD8A-B3E2C74C2370}" type="presParOf" srcId="{740AE40D-E979-49CC-8A59-68ECB1F45550}" destId="{4CA08B87-9DCE-49FB-9B0E-A0C5588CEED7}" srcOrd="2" destOrd="0" presId="urn:microsoft.com/office/officeart/2005/8/layout/orgChart1"/>
    <dgm:cxn modelId="{01A4E17B-C09A-4D6F-93F2-6BB03905C898}" type="presParOf" srcId="{740AE40D-E979-49CC-8A59-68ECB1F45550}" destId="{C46177B9-B3C8-424B-8B29-7460ADD41EB2}" srcOrd="3" destOrd="0" presId="urn:microsoft.com/office/officeart/2005/8/layout/orgChart1"/>
    <dgm:cxn modelId="{A5ABA760-CB15-4989-9168-B7B37131473D}" type="presParOf" srcId="{C46177B9-B3C8-424B-8B29-7460ADD41EB2}" destId="{50EAEA36-86C2-4CC9-A45E-28623A6EACCC}" srcOrd="0" destOrd="0" presId="urn:microsoft.com/office/officeart/2005/8/layout/orgChart1"/>
    <dgm:cxn modelId="{07C30F95-48D1-4931-9CC5-20FE0D3384FD}" type="presParOf" srcId="{50EAEA36-86C2-4CC9-A45E-28623A6EACCC}" destId="{21EDCC28-AE89-4E08-81B4-DDD4455112BB}" srcOrd="0" destOrd="0" presId="urn:microsoft.com/office/officeart/2005/8/layout/orgChart1"/>
    <dgm:cxn modelId="{73F40233-6BB7-4582-87FA-BA101098406F}" type="presParOf" srcId="{50EAEA36-86C2-4CC9-A45E-28623A6EACCC}" destId="{3F0E9FD8-10B9-447B-8EC1-0F51BB4EFBC1}" srcOrd="1" destOrd="0" presId="urn:microsoft.com/office/officeart/2005/8/layout/orgChart1"/>
    <dgm:cxn modelId="{7F0C96F0-9353-474C-AAC0-40A66A9AC3D9}" type="presParOf" srcId="{C46177B9-B3C8-424B-8B29-7460ADD41EB2}" destId="{CCD940F6-0371-4AE0-A5C1-A75E2A42000F}" srcOrd="1" destOrd="0" presId="urn:microsoft.com/office/officeart/2005/8/layout/orgChart1"/>
    <dgm:cxn modelId="{38D95E9D-7513-4C40-903C-3FE1D5257258}" type="presParOf" srcId="{C46177B9-B3C8-424B-8B29-7460ADD41EB2}" destId="{CADA99F0-9D3B-435E-AB3F-E574D786DBE5}" srcOrd="2" destOrd="0" presId="urn:microsoft.com/office/officeart/2005/8/layout/orgChart1"/>
    <dgm:cxn modelId="{674FAC24-5EAA-4485-A890-59B3EB690F87}" type="presParOf" srcId="{09D5005A-6983-4E12-8806-17388C4F5FC7}" destId="{D0509F7A-0C8E-4DD7-8FC7-D3655D8751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3C6E8-05BA-4EC1-8FA1-B459D19B62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47932-BCEC-4F97-96E7-32289477A30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Adaptive Sampling</a:t>
          </a:r>
        </a:p>
      </dgm:t>
    </dgm:pt>
    <dgm:pt modelId="{108C9F2D-20AF-4A12-8D6D-A5A1727A72C6}" type="parTrans" cxnId="{497CE768-61BD-43D6-A03F-07B980713E86}">
      <dgm:prSet/>
      <dgm:spPr/>
      <dgm:t>
        <a:bodyPr/>
        <a:lstStyle/>
        <a:p>
          <a:endParaRPr lang="en-US"/>
        </a:p>
      </dgm:t>
    </dgm:pt>
    <dgm:pt modelId="{7B367F38-0CB8-4D68-8DAB-18CC68C9616A}" type="sibTrans" cxnId="{497CE768-61BD-43D6-A03F-07B980713E86}">
      <dgm:prSet/>
      <dgm:spPr/>
      <dgm:t>
        <a:bodyPr/>
        <a:lstStyle/>
        <a:p>
          <a:endParaRPr lang="en-US"/>
        </a:p>
      </dgm:t>
    </dgm:pt>
    <dgm:pt modelId="{AD843583-BDD0-4C23-8618-DEAC225C5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Automatically adjust and drop the volume of logs being sent from the application.</a:t>
          </a:r>
        </a:p>
      </dgm:t>
    </dgm:pt>
    <dgm:pt modelId="{80F59136-FA90-4DCF-828D-3814DC33AA36}" type="parTrans" cxnId="{658A84E0-1369-4459-A5B9-589AA9822F3E}">
      <dgm:prSet/>
      <dgm:spPr/>
      <dgm:t>
        <a:bodyPr/>
        <a:lstStyle/>
        <a:p>
          <a:endParaRPr lang="en-US"/>
        </a:p>
      </dgm:t>
    </dgm:pt>
    <dgm:pt modelId="{95BEEB05-DD02-44B3-9DFB-247B9423A2E9}" type="sibTrans" cxnId="{658A84E0-1369-4459-A5B9-589AA9822F3E}">
      <dgm:prSet/>
      <dgm:spPr/>
      <dgm:t>
        <a:bodyPr/>
        <a:lstStyle/>
        <a:p>
          <a:endParaRPr lang="en-US"/>
        </a:p>
      </dgm:t>
    </dgm:pt>
    <dgm:pt modelId="{3EA92676-9C9B-48A4-8C64-B56AB0D815F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 is the default sampling method.</a:t>
          </a:r>
        </a:p>
      </dgm:t>
    </dgm:pt>
    <dgm:pt modelId="{92CF9C8F-8BAD-4D73-BCC2-040FEEBC2ABC}" type="parTrans" cxnId="{5D77DB1B-77A3-4841-8F5C-1B0B48CBD4C7}">
      <dgm:prSet/>
      <dgm:spPr/>
      <dgm:t>
        <a:bodyPr/>
        <a:lstStyle/>
        <a:p>
          <a:endParaRPr lang="en-US"/>
        </a:p>
      </dgm:t>
    </dgm:pt>
    <dgm:pt modelId="{863EEB40-A2DC-42B5-B526-C167FCC314AE}" type="sibTrans" cxnId="{5D77DB1B-77A3-4841-8F5C-1B0B48CBD4C7}">
      <dgm:prSet/>
      <dgm:spPr/>
      <dgm:t>
        <a:bodyPr/>
        <a:lstStyle/>
        <a:p>
          <a:endParaRPr lang="en-US"/>
        </a:p>
      </dgm:t>
    </dgm:pt>
    <dgm:pt modelId="{93A69C44-4046-4A7A-BFA4-AA0276584E3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Fixed-Rate Sampling</a:t>
          </a:r>
        </a:p>
      </dgm:t>
    </dgm:pt>
    <dgm:pt modelId="{7AD0309E-40F8-4330-A455-B5FF3C3CFBCB}" type="parTrans" cxnId="{D129706C-8F85-4814-AAB9-AC68197A0071}">
      <dgm:prSet/>
      <dgm:spPr/>
      <dgm:t>
        <a:bodyPr/>
        <a:lstStyle/>
        <a:p>
          <a:endParaRPr lang="en-US"/>
        </a:p>
      </dgm:t>
    </dgm:pt>
    <dgm:pt modelId="{F5DF261F-B3F9-4BEF-B420-B97C8A8D3D98}" type="sibTrans" cxnId="{D129706C-8F85-4814-AAB9-AC68197A0071}">
      <dgm:prSet/>
      <dgm:spPr/>
      <dgm:t>
        <a:bodyPr/>
        <a:lstStyle/>
        <a:p>
          <a:endParaRPr lang="en-US"/>
        </a:p>
      </dgm:t>
    </dgm:pt>
    <dgm:pt modelId="{D880F992-CA1C-4F83-AF98-E534BAC1EA6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Developer decides the percentage volume of logs to drop.</a:t>
          </a:r>
        </a:p>
      </dgm:t>
    </dgm:pt>
    <dgm:pt modelId="{EE81241D-A0FF-471B-BC9B-2A37454EAD3F}" type="parTrans" cxnId="{9DC8926A-B876-4DB0-901A-C4C8B32E0009}">
      <dgm:prSet/>
      <dgm:spPr/>
      <dgm:t>
        <a:bodyPr/>
        <a:lstStyle/>
        <a:p>
          <a:endParaRPr lang="en-US"/>
        </a:p>
      </dgm:t>
    </dgm:pt>
    <dgm:pt modelId="{34C0363F-CFC4-44B6-8781-D3E8DB7ECE07}" type="sibTrans" cxnId="{9DC8926A-B876-4DB0-901A-C4C8B32E0009}">
      <dgm:prSet/>
      <dgm:spPr/>
      <dgm:t>
        <a:bodyPr/>
        <a:lstStyle/>
        <a:p>
          <a:endParaRPr lang="en-US"/>
        </a:p>
      </dgm:t>
    </dgm:pt>
    <dgm:pt modelId="{F3D0CDA6-30E4-4B9B-AE8B-CFF0CC0B7AE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Ingestion Sampling</a:t>
          </a:r>
        </a:p>
      </dgm:t>
    </dgm:pt>
    <dgm:pt modelId="{5D1653D3-70A8-47B3-994F-B03AA6DF8072}" type="parTrans" cxnId="{966EB515-0D9F-4537-B719-007494733B4C}">
      <dgm:prSet/>
      <dgm:spPr/>
      <dgm:t>
        <a:bodyPr/>
        <a:lstStyle/>
        <a:p>
          <a:endParaRPr lang="en-US"/>
        </a:p>
      </dgm:t>
    </dgm:pt>
    <dgm:pt modelId="{4C556EFF-C1DE-4CD0-B747-380E557A510D}" type="sibTrans" cxnId="{966EB515-0D9F-4537-B719-007494733B4C}">
      <dgm:prSet/>
      <dgm:spPr/>
      <dgm:t>
        <a:bodyPr/>
        <a:lstStyle/>
        <a:p>
          <a:endParaRPr lang="en-US"/>
        </a:p>
      </dgm:t>
    </dgm:pt>
    <dgm:pt modelId="{1E9905BC-E1E4-47D6-8F1B-014F53313ED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Drops some percentage (1%, 2%, 4%, 8.3%, 12.5%, 25%, 33.3%, 50% and 100%) of the logs based on developer selection</a:t>
          </a:r>
        </a:p>
      </dgm:t>
    </dgm:pt>
    <dgm:pt modelId="{4C3FA7B6-EDE5-4F61-8C40-8342272120AD}" type="parTrans" cxnId="{813E98D2-D858-403D-975A-A627143BB4A6}">
      <dgm:prSet/>
      <dgm:spPr/>
      <dgm:t>
        <a:bodyPr/>
        <a:lstStyle/>
        <a:p>
          <a:endParaRPr lang="en-US"/>
        </a:p>
      </dgm:t>
    </dgm:pt>
    <dgm:pt modelId="{8968D339-3D81-4ECC-AFE6-3D8F1C1B8FCE}" type="sibTrans" cxnId="{813E98D2-D858-403D-975A-A627143BB4A6}">
      <dgm:prSet/>
      <dgm:spPr/>
      <dgm:t>
        <a:bodyPr/>
        <a:lstStyle/>
        <a:p>
          <a:endParaRPr lang="en-US"/>
        </a:p>
      </dgm:t>
    </dgm:pt>
    <dgm:pt modelId="{099FBAEF-517F-4315-8976-47E8F823399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We can set the sampling percentage at runtime without application redeployment.</a:t>
          </a:r>
        </a:p>
      </dgm:t>
    </dgm:pt>
    <dgm:pt modelId="{A7C49EC7-FE18-4126-B4A0-6091EFDACE26}" type="parTrans" cxnId="{81959BAA-C3E9-46B6-BD45-52C203045BE5}">
      <dgm:prSet/>
      <dgm:spPr/>
      <dgm:t>
        <a:bodyPr/>
        <a:lstStyle/>
        <a:p>
          <a:endParaRPr lang="en-US"/>
        </a:p>
      </dgm:t>
    </dgm:pt>
    <dgm:pt modelId="{E8865A8A-31EE-48BD-BEA8-C01695783E9A}" type="sibTrans" cxnId="{81959BAA-C3E9-46B6-BD45-52C203045BE5}">
      <dgm:prSet/>
      <dgm:spPr/>
      <dgm:t>
        <a:bodyPr/>
        <a:lstStyle/>
        <a:p>
          <a:endParaRPr lang="en-US"/>
        </a:p>
      </dgm:t>
    </dgm:pt>
    <dgm:pt modelId="{75B4AE58-A1AB-4B28-8B91-C1871415EAC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803FFDDD-9C6E-44FA-9EAA-B2EFE8458391}" type="parTrans" cxnId="{F98F3734-B2B5-43EC-9ED3-C0F285A5A3B5}">
      <dgm:prSet/>
      <dgm:spPr/>
      <dgm:t>
        <a:bodyPr/>
        <a:lstStyle/>
        <a:p>
          <a:endParaRPr lang="en-US"/>
        </a:p>
      </dgm:t>
    </dgm:pt>
    <dgm:pt modelId="{155CB65E-D94A-424E-90DC-BC58098F03F0}" type="sibTrans" cxnId="{F98F3734-B2B5-43EC-9ED3-C0F285A5A3B5}">
      <dgm:prSet/>
      <dgm:spPr/>
      <dgm:t>
        <a:bodyPr/>
        <a:lstStyle/>
        <a:p>
          <a:endParaRPr lang="en-US"/>
        </a:p>
      </dgm:t>
    </dgm:pt>
    <dgm:pt modelId="{EFA80245-2CC8-423C-8683-879889B77A0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Logs which have the same </a:t>
          </a:r>
          <a:r>
            <a:rPr lang="en-US" dirty="0">
              <a:hlinkClick xmlns:r="http://schemas.openxmlformats.org/officeDocument/2006/relationships" r:id="rId1"/>
            </a:rPr>
            <a:t>OperationId</a:t>
          </a:r>
          <a:r>
            <a:rPr lang="en-US" dirty="0"/>
            <a:t> value will be either all be dropped, or all retained.</a:t>
          </a:r>
        </a:p>
      </dgm:t>
    </dgm:pt>
    <dgm:pt modelId="{2141654D-9A7F-4E8C-BA10-ACAB3A506870}" type="parTrans" cxnId="{A2DF65A8-BD10-4D40-A8A7-443701EAD417}">
      <dgm:prSet/>
      <dgm:spPr/>
      <dgm:t>
        <a:bodyPr/>
        <a:lstStyle/>
        <a:p>
          <a:endParaRPr lang="en-US"/>
        </a:p>
      </dgm:t>
    </dgm:pt>
    <dgm:pt modelId="{5D197A8B-400F-418A-B8CB-94DC98E44F0C}" type="sibTrans" cxnId="{A2DF65A8-BD10-4D40-A8A7-443701EAD417}">
      <dgm:prSet/>
      <dgm:spPr/>
      <dgm:t>
        <a:bodyPr/>
        <a:lstStyle/>
        <a:p>
          <a:endParaRPr lang="en-US"/>
        </a:p>
      </dgm:t>
    </dgm:pt>
    <dgm:pt modelId="{3D6B19DD-8B76-425F-BBB7-607DF9A587B1}" type="pres">
      <dgm:prSet presAssocID="{E563C6E8-05BA-4EC1-8FA1-B459D19B625C}" presName="Name0" presStyleCnt="0">
        <dgm:presLayoutVars>
          <dgm:dir/>
          <dgm:animLvl val="lvl"/>
          <dgm:resizeHandles val="exact"/>
        </dgm:presLayoutVars>
      </dgm:prSet>
      <dgm:spPr/>
    </dgm:pt>
    <dgm:pt modelId="{ACE0BFAE-9A7F-4567-A2FF-5B3A27D52714}" type="pres">
      <dgm:prSet presAssocID="{F4847932-BCEC-4F97-96E7-32289477A301}" presName="composite" presStyleCnt="0"/>
      <dgm:spPr/>
    </dgm:pt>
    <dgm:pt modelId="{A0E0BEE3-7D89-441C-B4ED-DC8987ABC4BE}" type="pres">
      <dgm:prSet presAssocID="{F4847932-BCEC-4F97-96E7-32289477A3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63FA35B-488B-42CF-A8EB-DB70C8569164}" type="pres">
      <dgm:prSet presAssocID="{F4847932-BCEC-4F97-96E7-32289477A301}" presName="desTx" presStyleLbl="alignAccFollowNode1" presStyleIdx="0" presStyleCnt="3">
        <dgm:presLayoutVars>
          <dgm:bulletEnabled val="1"/>
        </dgm:presLayoutVars>
      </dgm:prSet>
      <dgm:spPr/>
    </dgm:pt>
    <dgm:pt modelId="{70A707C5-EBDA-4E71-B5A9-42DAEA0F7DF0}" type="pres">
      <dgm:prSet presAssocID="{7B367F38-0CB8-4D68-8DAB-18CC68C9616A}" presName="space" presStyleCnt="0"/>
      <dgm:spPr/>
    </dgm:pt>
    <dgm:pt modelId="{649B710C-A03E-4083-B293-1C052B05EABB}" type="pres">
      <dgm:prSet presAssocID="{93A69C44-4046-4A7A-BFA4-AA0276584E33}" presName="composite" presStyleCnt="0"/>
      <dgm:spPr/>
    </dgm:pt>
    <dgm:pt modelId="{07CC57BC-757F-49D0-8FE2-6FD9F11EA1F5}" type="pres">
      <dgm:prSet presAssocID="{93A69C44-4046-4A7A-BFA4-AA0276584E3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86FC2C8-1965-4F99-8F8B-C593EF4B0A89}" type="pres">
      <dgm:prSet presAssocID="{93A69C44-4046-4A7A-BFA4-AA0276584E33}" presName="desTx" presStyleLbl="alignAccFollowNode1" presStyleIdx="1" presStyleCnt="3">
        <dgm:presLayoutVars>
          <dgm:bulletEnabled val="1"/>
        </dgm:presLayoutVars>
      </dgm:prSet>
      <dgm:spPr/>
    </dgm:pt>
    <dgm:pt modelId="{9B3F707B-A0FF-4AFD-9C2A-DBA86E0E8314}" type="pres">
      <dgm:prSet presAssocID="{F5DF261F-B3F9-4BEF-B420-B97C8A8D3D98}" presName="space" presStyleCnt="0"/>
      <dgm:spPr/>
    </dgm:pt>
    <dgm:pt modelId="{3F5FD486-4C84-498E-9C03-83BF3CD2ECE8}" type="pres">
      <dgm:prSet presAssocID="{F3D0CDA6-30E4-4B9B-AE8B-CFF0CC0B7AEF}" presName="composite" presStyleCnt="0"/>
      <dgm:spPr/>
    </dgm:pt>
    <dgm:pt modelId="{07C11C26-A829-477A-B8AE-E602C47E0628}" type="pres">
      <dgm:prSet presAssocID="{F3D0CDA6-30E4-4B9B-AE8B-CFF0CC0B7A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58D153-05EC-4C09-B91B-0D1FBC060C59}" type="pres">
      <dgm:prSet presAssocID="{F3D0CDA6-30E4-4B9B-AE8B-CFF0CC0B7A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66EB515-0D9F-4537-B719-007494733B4C}" srcId="{E563C6E8-05BA-4EC1-8FA1-B459D19B625C}" destId="{F3D0CDA6-30E4-4B9B-AE8B-CFF0CC0B7AEF}" srcOrd="2" destOrd="0" parTransId="{5D1653D3-70A8-47B3-994F-B03AA6DF8072}" sibTransId="{4C556EFF-C1DE-4CD0-B747-380E557A510D}"/>
    <dgm:cxn modelId="{5D77DB1B-77A3-4841-8F5C-1B0B48CBD4C7}" srcId="{F4847932-BCEC-4F97-96E7-32289477A301}" destId="{3EA92676-9C9B-48A4-8C64-B56AB0D815F8}" srcOrd="1" destOrd="0" parTransId="{92CF9C8F-8BAD-4D73-BCC2-040FEEBC2ABC}" sibTransId="{863EEB40-A2DC-42B5-B526-C167FCC314AE}"/>
    <dgm:cxn modelId="{F98F3734-B2B5-43EC-9ED3-C0F285A5A3B5}" srcId="{F3D0CDA6-30E4-4B9B-AE8B-CFF0CC0B7AEF}" destId="{75B4AE58-A1AB-4B28-8B91-C1871415EAC6}" srcOrd="3" destOrd="0" parTransId="{803FFDDD-9C6E-44FA-9EAA-B2EFE8458391}" sibTransId="{155CB65E-D94A-424E-90DC-BC58098F03F0}"/>
    <dgm:cxn modelId="{5EFD4534-1780-4FED-9B74-C87A133748DD}" type="presOf" srcId="{F3D0CDA6-30E4-4B9B-AE8B-CFF0CC0B7AEF}" destId="{07C11C26-A829-477A-B8AE-E602C47E0628}" srcOrd="0" destOrd="0" presId="urn:microsoft.com/office/officeart/2005/8/layout/hList1"/>
    <dgm:cxn modelId="{93BFE93F-11A7-43C1-B9FD-1ED6C2B60628}" type="presOf" srcId="{EFA80245-2CC8-423C-8683-879889B77A0C}" destId="{C758D153-05EC-4C09-B91B-0D1FBC060C59}" srcOrd="0" destOrd="2" presId="urn:microsoft.com/office/officeart/2005/8/layout/hList1"/>
    <dgm:cxn modelId="{DFF9D55C-B38A-4930-8D89-B6EA7356CF87}" type="presOf" srcId="{F4847932-BCEC-4F97-96E7-32289477A301}" destId="{A0E0BEE3-7D89-441C-B4ED-DC8987ABC4BE}" srcOrd="0" destOrd="0" presId="urn:microsoft.com/office/officeart/2005/8/layout/hList1"/>
    <dgm:cxn modelId="{897F7761-54FF-40D8-A9DC-ED87D1570C36}" type="presOf" srcId="{93A69C44-4046-4A7A-BFA4-AA0276584E33}" destId="{07CC57BC-757F-49D0-8FE2-6FD9F11EA1F5}" srcOrd="0" destOrd="0" presId="urn:microsoft.com/office/officeart/2005/8/layout/hList1"/>
    <dgm:cxn modelId="{497CE768-61BD-43D6-A03F-07B980713E86}" srcId="{E563C6E8-05BA-4EC1-8FA1-B459D19B625C}" destId="{F4847932-BCEC-4F97-96E7-32289477A301}" srcOrd="0" destOrd="0" parTransId="{108C9F2D-20AF-4A12-8D6D-A5A1727A72C6}" sibTransId="{7B367F38-0CB8-4D68-8DAB-18CC68C9616A}"/>
    <dgm:cxn modelId="{9DC8926A-B876-4DB0-901A-C4C8B32E0009}" srcId="{93A69C44-4046-4A7A-BFA4-AA0276584E33}" destId="{D880F992-CA1C-4F83-AF98-E534BAC1EA63}" srcOrd="0" destOrd="0" parTransId="{EE81241D-A0FF-471B-BC9B-2A37454EAD3F}" sibTransId="{34C0363F-CFC4-44B6-8781-D3E8DB7ECE07}"/>
    <dgm:cxn modelId="{D129706C-8F85-4814-AAB9-AC68197A0071}" srcId="{E563C6E8-05BA-4EC1-8FA1-B459D19B625C}" destId="{93A69C44-4046-4A7A-BFA4-AA0276584E33}" srcOrd="1" destOrd="0" parTransId="{7AD0309E-40F8-4330-A455-B5FF3C3CFBCB}" sibTransId="{F5DF261F-B3F9-4BEF-B420-B97C8A8D3D98}"/>
    <dgm:cxn modelId="{A1E84F6D-7F71-4DB2-9FCE-5E886B850DC4}" type="presOf" srcId="{AD843583-BDD0-4C23-8618-DEAC225C52D4}" destId="{A63FA35B-488B-42CF-A8EB-DB70C8569164}" srcOrd="0" destOrd="0" presId="urn:microsoft.com/office/officeart/2005/8/layout/hList1"/>
    <dgm:cxn modelId="{7EBB4274-2E7E-4B33-B9C7-F9F709B6754E}" type="presOf" srcId="{75B4AE58-A1AB-4B28-8B91-C1871415EAC6}" destId="{C758D153-05EC-4C09-B91B-0D1FBC060C59}" srcOrd="0" destOrd="3" presId="urn:microsoft.com/office/officeart/2005/8/layout/hList1"/>
    <dgm:cxn modelId="{46A9FA84-1D36-47BE-B56A-8BF3AA74FC4D}" type="presOf" srcId="{D880F992-CA1C-4F83-AF98-E534BAC1EA63}" destId="{B86FC2C8-1965-4F99-8F8B-C593EF4B0A89}" srcOrd="0" destOrd="0" presId="urn:microsoft.com/office/officeart/2005/8/layout/hList1"/>
    <dgm:cxn modelId="{A2DF65A8-BD10-4D40-A8A7-443701EAD417}" srcId="{F3D0CDA6-30E4-4B9B-AE8B-CFF0CC0B7AEF}" destId="{EFA80245-2CC8-423C-8683-879889B77A0C}" srcOrd="2" destOrd="0" parTransId="{2141654D-9A7F-4E8C-BA10-ACAB3A506870}" sibTransId="{5D197A8B-400F-418A-B8CB-94DC98E44F0C}"/>
    <dgm:cxn modelId="{81959BAA-C3E9-46B6-BD45-52C203045BE5}" srcId="{F3D0CDA6-30E4-4B9B-AE8B-CFF0CC0B7AEF}" destId="{099FBAEF-517F-4315-8976-47E8F8233998}" srcOrd="1" destOrd="0" parTransId="{A7C49EC7-FE18-4126-B4A0-6091EFDACE26}" sibTransId="{E8865A8A-31EE-48BD-BEA8-C01695783E9A}"/>
    <dgm:cxn modelId="{993B43B5-DDE9-401C-8A90-F1A4CA370DF1}" type="presOf" srcId="{099FBAEF-517F-4315-8976-47E8F8233998}" destId="{C758D153-05EC-4C09-B91B-0D1FBC060C59}" srcOrd="0" destOrd="1" presId="urn:microsoft.com/office/officeart/2005/8/layout/hList1"/>
    <dgm:cxn modelId="{813E98D2-D858-403D-975A-A627143BB4A6}" srcId="{F3D0CDA6-30E4-4B9B-AE8B-CFF0CC0B7AEF}" destId="{1E9905BC-E1E4-47D6-8F1B-014F53313EDF}" srcOrd="0" destOrd="0" parTransId="{4C3FA7B6-EDE5-4F61-8C40-8342272120AD}" sibTransId="{8968D339-3D81-4ECC-AFE6-3D8F1C1B8FCE}"/>
    <dgm:cxn modelId="{658A84E0-1369-4459-A5B9-589AA9822F3E}" srcId="{F4847932-BCEC-4F97-96E7-32289477A301}" destId="{AD843583-BDD0-4C23-8618-DEAC225C52D4}" srcOrd="0" destOrd="0" parTransId="{80F59136-FA90-4DCF-828D-3814DC33AA36}" sibTransId="{95BEEB05-DD02-44B3-9DFB-247B9423A2E9}"/>
    <dgm:cxn modelId="{E92A60EA-533A-4C71-AC53-81140804E401}" type="presOf" srcId="{1E9905BC-E1E4-47D6-8F1B-014F53313EDF}" destId="{C758D153-05EC-4C09-B91B-0D1FBC060C59}" srcOrd="0" destOrd="0" presId="urn:microsoft.com/office/officeart/2005/8/layout/hList1"/>
    <dgm:cxn modelId="{24B96BF5-66CD-4694-9AAA-17C5130F7CA6}" type="presOf" srcId="{E563C6E8-05BA-4EC1-8FA1-B459D19B625C}" destId="{3D6B19DD-8B76-425F-BBB7-607DF9A587B1}" srcOrd="0" destOrd="0" presId="urn:microsoft.com/office/officeart/2005/8/layout/hList1"/>
    <dgm:cxn modelId="{ECAE4EFC-8C9F-4C2D-96A3-8FD9FDCD0FE3}" type="presOf" srcId="{3EA92676-9C9B-48A4-8C64-B56AB0D815F8}" destId="{A63FA35B-488B-42CF-A8EB-DB70C8569164}" srcOrd="0" destOrd="1" presId="urn:microsoft.com/office/officeart/2005/8/layout/hList1"/>
    <dgm:cxn modelId="{33A51170-DC49-4E43-9A3E-4A66CAFB55CD}" type="presParOf" srcId="{3D6B19DD-8B76-425F-BBB7-607DF9A587B1}" destId="{ACE0BFAE-9A7F-4567-A2FF-5B3A27D52714}" srcOrd="0" destOrd="0" presId="urn:microsoft.com/office/officeart/2005/8/layout/hList1"/>
    <dgm:cxn modelId="{2BAF150E-5E49-4920-A3E3-44CD0EF24349}" type="presParOf" srcId="{ACE0BFAE-9A7F-4567-A2FF-5B3A27D52714}" destId="{A0E0BEE3-7D89-441C-B4ED-DC8987ABC4BE}" srcOrd="0" destOrd="0" presId="urn:microsoft.com/office/officeart/2005/8/layout/hList1"/>
    <dgm:cxn modelId="{8FBBDC8F-2FF2-45B9-9834-FD5136BA89F3}" type="presParOf" srcId="{ACE0BFAE-9A7F-4567-A2FF-5B3A27D52714}" destId="{A63FA35B-488B-42CF-A8EB-DB70C8569164}" srcOrd="1" destOrd="0" presId="urn:microsoft.com/office/officeart/2005/8/layout/hList1"/>
    <dgm:cxn modelId="{AEDD1670-B1AB-4DED-B0BB-FDD2828AB9EF}" type="presParOf" srcId="{3D6B19DD-8B76-425F-BBB7-607DF9A587B1}" destId="{70A707C5-EBDA-4E71-B5A9-42DAEA0F7DF0}" srcOrd="1" destOrd="0" presId="urn:microsoft.com/office/officeart/2005/8/layout/hList1"/>
    <dgm:cxn modelId="{3FDB859A-1812-4BD9-9288-3FBAE6757A4D}" type="presParOf" srcId="{3D6B19DD-8B76-425F-BBB7-607DF9A587B1}" destId="{649B710C-A03E-4083-B293-1C052B05EABB}" srcOrd="2" destOrd="0" presId="urn:microsoft.com/office/officeart/2005/8/layout/hList1"/>
    <dgm:cxn modelId="{152A4C60-FB13-4585-B8FA-99A1D035439D}" type="presParOf" srcId="{649B710C-A03E-4083-B293-1C052B05EABB}" destId="{07CC57BC-757F-49D0-8FE2-6FD9F11EA1F5}" srcOrd="0" destOrd="0" presId="urn:microsoft.com/office/officeart/2005/8/layout/hList1"/>
    <dgm:cxn modelId="{01B1DEAA-A4DE-4F3B-A389-F9063E3F069C}" type="presParOf" srcId="{649B710C-A03E-4083-B293-1C052B05EABB}" destId="{B86FC2C8-1965-4F99-8F8B-C593EF4B0A89}" srcOrd="1" destOrd="0" presId="urn:microsoft.com/office/officeart/2005/8/layout/hList1"/>
    <dgm:cxn modelId="{EB7C45B3-2C1F-4CAE-9E77-B793E23F19AB}" type="presParOf" srcId="{3D6B19DD-8B76-425F-BBB7-607DF9A587B1}" destId="{9B3F707B-A0FF-4AFD-9C2A-DBA86E0E8314}" srcOrd="3" destOrd="0" presId="urn:microsoft.com/office/officeart/2005/8/layout/hList1"/>
    <dgm:cxn modelId="{B3A1F688-7907-4560-B2B3-587948AEC40F}" type="presParOf" srcId="{3D6B19DD-8B76-425F-BBB7-607DF9A587B1}" destId="{3F5FD486-4C84-498E-9C03-83BF3CD2ECE8}" srcOrd="4" destOrd="0" presId="urn:microsoft.com/office/officeart/2005/8/layout/hList1"/>
    <dgm:cxn modelId="{829B854D-C97B-4BA9-82AA-53C022FF2DA2}" type="presParOf" srcId="{3F5FD486-4C84-498E-9C03-83BF3CD2ECE8}" destId="{07C11C26-A829-477A-B8AE-E602C47E0628}" srcOrd="0" destOrd="0" presId="urn:microsoft.com/office/officeart/2005/8/layout/hList1"/>
    <dgm:cxn modelId="{1C01A7CE-2E7B-4C18-B5D9-599FD5ED78BA}" type="presParOf" srcId="{3F5FD486-4C84-498E-9C03-83BF3CD2ECE8}" destId="{C758D153-05EC-4C09-B91B-0D1FBC060C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ECEC-9002-46CB-BA0B-79E59FA3119C}">
      <dsp:nvSpPr>
        <dsp:cNvPr id="0" name=""/>
        <dsp:cNvSpPr/>
      </dsp:nvSpPr>
      <dsp:spPr>
        <a:xfrm>
          <a:off x="3150512" y="1837859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Azure App Insights</a:t>
          </a:r>
        </a:p>
      </dsp:txBody>
      <dsp:txXfrm>
        <a:off x="3342686" y="2030033"/>
        <a:ext cx="927900" cy="927900"/>
      </dsp:txXfrm>
    </dsp:sp>
    <dsp:sp modelId="{F8AED922-F8E8-45F0-9ADA-F3C201DD0FD4}">
      <dsp:nvSpPr>
        <dsp:cNvPr id="0" name=""/>
        <dsp:cNvSpPr/>
      </dsp:nvSpPr>
      <dsp:spPr>
        <a:xfrm rot="16200000">
          <a:off x="3667907" y="1360876"/>
          <a:ext cx="277458" cy="446164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09526" y="1491728"/>
        <a:ext cx="194221" cy="267698"/>
      </dsp:txXfrm>
    </dsp:sp>
    <dsp:sp modelId="{C61C7A81-8966-4B59-9164-63B200A89648}">
      <dsp:nvSpPr>
        <dsp:cNvPr id="0" name=""/>
        <dsp:cNvSpPr/>
      </dsp:nvSpPr>
      <dsp:spPr>
        <a:xfrm>
          <a:off x="3150512" y="2104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HTTP requests</a:t>
          </a:r>
        </a:p>
      </dsp:txBody>
      <dsp:txXfrm>
        <a:off x="3342686" y="194278"/>
        <a:ext cx="927900" cy="927900"/>
      </dsp:txXfrm>
    </dsp:sp>
    <dsp:sp modelId="{1C8524C2-2112-4F39-AA8D-FC29FD876E18}">
      <dsp:nvSpPr>
        <dsp:cNvPr id="0" name=""/>
        <dsp:cNvSpPr/>
      </dsp:nvSpPr>
      <dsp:spPr>
        <a:xfrm rot="20520000">
          <a:off x="4533393" y="1989688"/>
          <a:ext cx="277458" cy="446164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35430" y="2091782"/>
        <a:ext cx="194221" cy="267698"/>
      </dsp:txXfrm>
    </dsp:sp>
    <dsp:sp modelId="{F8AFD5C8-2D31-4F50-9FAC-9A9D7CB10185}">
      <dsp:nvSpPr>
        <dsp:cNvPr id="0" name=""/>
        <dsp:cNvSpPr/>
      </dsp:nvSpPr>
      <dsp:spPr>
        <a:xfrm>
          <a:off x="4896419" y="1270580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Exceptions</a:t>
          </a:r>
        </a:p>
      </dsp:txBody>
      <dsp:txXfrm>
        <a:off x="5088593" y="1462754"/>
        <a:ext cx="927900" cy="927900"/>
      </dsp:txXfrm>
    </dsp:sp>
    <dsp:sp modelId="{16635EDD-1A96-429A-BDA2-F59F71AD4D6C}">
      <dsp:nvSpPr>
        <dsp:cNvPr id="0" name=""/>
        <dsp:cNvSpPr/>
      </dsp:nvSpPr>
      <dsp:spPr>
        <a:xfrm rot="3240000">
          <a:off x="4202807" y="3007127"/>
          <a:ext cx="277458" cy="446164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19963" y="3062690"/>
        <a:ext cx="194221" cy="267698"/>
      </dsp:txXfrm>
    </dsp:sp>
    <dsp:sp modelId="{367D5F8A-4B4C-4587-AE87-54B3914F4C2F}">
      <dsp:nvSpPr>
        <dsp:cNvPr id="0" name=""/>
        <dsp:cNvSpPr/>
      </dsp:nvSpPr>
      <dsp:spPr>
        <a:xfrm>
          <a:off x="4229542" y="3323016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 Metrics</a:t>
          </a:r>
        </a:p>
      </dsp:txBody>
      <dsp:txXfrm>
        <a:off x="4421716" y="3515190"/>
        <a:ext cx="927900" cy="927900"/>
      </dsp:txXfrm>
    </dsp:sp>
    <dsp:sp modelId="{9ABCA4F0-A6E7-44DC-B20C-425EC4C68B87}">
      <dsp:nvSpPr>
        <dsp:cNvPr id="0" name=""/>
        <dsp:cNvSpPr/>
      </dsp:nvSpPr>
      <dsp:spPr>
        <a:xfrm rot="7560000">
          <a:off x="3133008" y="3007127"/>
          <a:ext cx="277458" cy="446164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199089" y="3062690"/>
        <a:ext cx="194221" cy="267698"/>
      </dsp:txXfrm>
    </dsp:sp>
    <dsp:sp modelId="{7A725B33-6CE0-4FBC-BCE0-61815CD60B64}">
      <dsp:nvSpPr>
        <dsp:cNvPr id="0" name=""/>
        <dsp:cNvSpPr/>
      </dsp:nvSpPr>
      <dsp:spPr>
        <a:xfrm>
          <a:off x="2071482" y="3323016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Traces</a:t>
          </a:r>
        </a:p>
      </dsp:txBody>
      <dsp:txXfrm>
        <a:off x="2263656" y="3515190"/>
        <a:ext cx="927900" cy="927900"/>
      </dsp:txXfrm>
    </dsp:sp>
    <dsp:sp modelId="{E64740A3-99AE-4A33-BD68-EB17B13D0DBD}">
      <dsp:nvSpPr>
        <dsp:cNvPr id="0" name=""/>
        <dsp:cNvSpPr/>
      </dsp:nvSpPr>
      <dsp:spPr>
        <a:xfrm rot="11880000">
          <a:off x="2802422" y="1989688"/>
          <a:ext cx="277458" cy="446164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883622" y="2091782"/>
        <a:ext cx="194221" cy="267698"/>
      </dsp:txXfrm>
    </dsp:sp>
    <dsp:sp modelId="{37BA5DA6-483A-4F6D-A95A-1C2D96E38163}">
      <dsp:nvSpPr>
        <dsp:cNvPr id="0" name=""/>
        <dsp:cNvSpPr/>
      </dsp:nvSpPr>
      <dsp:spPr>
        <a:xfrm>
          <a:off x="1404605" y="1270580"/>
          <a:ext cx="1312248" cy="131224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External Dependencies</a:t>
          </a:r>
        </a:p>
      </dsp:txBody>
      <dsp:txXfrm>
        <a:off x="1596779" y="1462754"/>
        <a:ext cx="927900" cy="92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08B87-9DCE-49FB-9B0E-A0C5588CEED7}">
      <dsp:nvSpPr>
        <dsp:cNvPr id="0" name=""/>
        <dsp:cNvSpPr/>
      </dsp:nvSpPr>
      <dsp:spPr>
        <a:xfrm>
          <a:off x="6096000" y="2121985"/>
          <a:ext cx="3122900" cy="890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68"/>
              </a:lnTo>
              <a:lnTo>
                <a:pt x="3122900" y="445368"/>
              </a:lnTo>
              <a:lnTo>
                <a:pt x="3122900" y="89073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88BC661-C520-46B1-8827-AC9E61846D37}">
      <dsp:nvSpPr>
        <dsp:cNvPr id="0" name=""/>
        <dsp:cNvSpPr/>
      </dsp:nvSpPr>
      <dsp:spPr>
        <a:xfrm>
          <a:off x="3529831" y="2121985"/>
          <a:ext cx="2566168" cy="890736"/>
        </a:xfrm>
        <a:custGeom>
          <a:avLst/>
          <a:gdLst/>
          <a:ahLst/>
          <a:cxnLst/>
          <a:rect l="0" t="0" r="0" b="0"/>
          <a:pathLst>
            <a:path>
              <a:moveTo>
                <a:pt x="2566168" y="0"/>
              </a:moveTo>
              <a:lnTo>
                <a:pt x="2566168" y="445368"/>
              </a:lnTo>
              <a:lnTo>
                <a:pt x="0" y="445368"/>
              </a:lnTo>
              <a:lnTo>
                <a:pt x="0" y="89073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6E70D5E-D71D-4D43-915C-DD58562C6F2C}">
      <dsp:nvSpPr>
        <dsp:cNvPr id="0" name=""/>
        <dsp:cNvSpPr/>
      </dsp:nvSpPr>
      <dsp:spPr>
        <a:xfrm>
          <a:off x="3975199" y="1184"/>
          <a:ext cx="4241601" cy="21208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Azure Application Insights</a:t>
          </a:r>
        </a:p>
      </dsp:txBody>
      <dsp:txXfrm>
        <a:off x="3975199" y="1184"/>
        <a:ext cx="4241601" cy="2120800"/>
      </dsp:txXfrm>
    </dsp:sp>
    <dsp:sp modelId="{BFB2CA63-AB1C-495A-963D-2B3F51FB5027}">
      <dsp:nvSpPr>
        <dsp:cNvPr id="0" name=""/>
        <dsp:cNvSpPr/>
      </dsp:nvSpPr>
      <dsp:spPr>
        <a:xfrm>
          <a:off x="852298" y="3012721"/>
          <a:ext cx="5355064" cy="21208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Auto Instrumentation (Agent Based/Codeless attach)</a:t>
          </a:r>
        </a:p>
      </dsp:txBody>
      <dsp:txXfrm>
        <a:off x="852298" y="3012721"/>
        <a:ext cx="5355064" cy="2120800"/>
      </dsp:txXfrm>
    </dsp:sp>
    <dsp:sp modelId="{21EDCC28-AE89-4E08-81B4-DDD4455112BB}">
      <dsp:nvSpPr>
        <dsp:cNvPr id="0" name=""/>
        <dsp:cNvSpPr/>
      </dsp:nvSpPr>
      <dsp:spPr>
        <a:xfrm>
          <a:off x="7098099" y="3012721"/>
          <a:ext cx="4241601" cy="21208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Application Insights SDK</a:t>
          </a:r>
        </a:p>
      </dsp:txBody>
      <dsp:txXfrm>
        <a:off x="7098099" y="3012721"/>
        <a:ext cx="4241601" cy="212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BEE3-7D89-441C-B4ED-DC8987ABC4BE}">
      <dsp:nvSpPr>
        <dsp:cNvPr id="0" name=""/>
        <dsp:cNvSpPr/>
      </dsp:nvSpPr>
      <dsp:spPr>
        <a:xfrm>
          <a:off x="3197" y="60715"/>
          <a:ext cx="3117354" cy="403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Adaptive Sampling</a:t>
          </a:r>
        </a:p>
      </dsp:txBody>
      <dsp:txXfrm>
        <a:off x="3197" y="60715"/>
        <a:ext cx="3117354" cy="403200"/>
      </dsp:txXfrm>
    </dsp:sp>
    <dsp:sp modelId="{A63FA35B-488B-42CF-A8EB-DB70C8569164}">
      <dsp:nvSpPr>
        <dsp:cNvPr id="0" name=""/>
        <dsp:cNvSpPr/>
      </dsp:nvSpPr>
      <dsp:spPr>
        <a:xfrm>
          <a:off x="3197" y="463915"/>
          <a:ext cx="3117354" cy="248233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Automatically adjust and drop the volume of logs being sent from the application.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the default sampling method.</a:t>
          </a:r>
        </a:p>
      </dsp:txBody>
      <dsp:txXfrm>
        <a:off x="3197" y="463915"/>
        <a:ext cx="3117354" cy="2482337"/>
      </dsp:txXfrm>
    </dsp:sp>
    <dsp:sp modelId="{07CC57BC-757F-49D0-8FE2-6FD9F11EA1F5}">
      <dsp:nvSpPr>
        <dsp:cNvPr id="0" name=""/>
        <dsp:cNvSpPr/>
      </dsp:nvSpPr>
      <dsp:spPr>
        <a:xfrm>
          <a:off x="3556980" y="60715"/>
          <a:ext cx="3117354" cy="403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Fixed-Rate Sampling</a:t>
          </a:r>
        </a:p>
      </dsp:txBody>
      <dsp:txXfrm>
        <a:off x="3556980" y="60715"/>
        <a:ext cx="3117354" cy="403200"/>
      </dsp:txXfrm>
    </dsp:sp>
    <dsp:sp modelId="{B86FC2C8-1965-4F99-8F8B-C593EF4B0A89}">
      <dsp:nvSpPr>
        <dsp:cNvPr id="0" name=""/>
        <dsp:cNvSpPr/>
      </dsp:nvSpPr>
      <dsp:spPr>
        <a:xfrm>
          <a:off x="3556980" y="463915"/>
          <a:ext cx="3117354" cy="248233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Developer decides the percentage volume of logs to drop.</a:t>
          </a:r>
        </a:p>
      </dsp:txBody>
      <dsp:txXfrm>
        <a:off x="3556980" y="463915"/>
        <a:ext cx="3117354" cy="2482337"/>
      </dsp:txXfrm>
    </dsp:sp>
    <dsp:sp modelId="{07C11C26-A829-477A-B8AE-E602C47E0628}">
      <dsp:nvSpPr>
        <dsp:cNvPr id="0" name=""/>
        <dsp:cNvSpPr/>
      </dsp:nvSpPr>
      <dsp:spPr>
        <a:xfrm>
          <a:off x="7110764" y="60715"/>
          <a:ext cx="3117354" cy="403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Ingestion Sampling</a:t>
          </a:r>
        </a:p>
      </dsp:txBody>
      <dsp:txXfrm>
        <a:off x="7110764" y="60715"/>
        <a:ext cx="3117354" cy="403200"/>
      </dsp:txXfrm>
    </dsp:sp>
    <dsp:sp modelId="{C758D153-05EC-4C09-B91B-0D1FBC060C59}">
      <dsp:nvSpPr>
        <dsp:cNvPr id="0" name=""/>
        <dsp:cNvSpPr/>
      </dsp:nvSpPr>
      <dsp:spPr>
        <a:xfrm>
          <a:off x="7110764" y="463915"/>
          <a:ext cx="3117354" cy="248233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Drops some percentage (1%, 2%, 4%, 8.3%, 12.5%, 25%, 33.3%, 50% and 100%) of the logs based on developer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 can set the sampling percentage at runtime without application redeployment.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Logs which have the same </a:t>
          </a:r>
          <a:r>
            <a:rPr lang="en-US" sz="1400" kern="1200" dirty="0">
              <a:hlinkClick xmlns:r="http://schemas.openxmlformats.org/officeDocument/2006/relationships" r:id="rId1"/>
            </a:rPr>
            <a:t>OperationId</a:t>
          </a:r>
          <a:r>
            <a:rPr lang="en-US" sz="1400" kern="1200" dirty="0"/>
            <a:t> value will be either all be dropped, or all retained.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7110764" y="463915"/>
        <a:ext cx="3117354" cy="248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2E71A-6595-43F7-8354-0351633DEC75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7064-4DA6-4F5F-A5C4-3ACDFD6A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7064-4DA6-4F5F-A5C4-3ACDFD6AA1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7064-4DA6-4F5F-A5C4-3ACDFD6AA1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F7E-A5C3-4700-BF8D-6FEA3D444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D15D2-61E1-4DBF-907D-85DF0027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D105-4530-4698-92AE-D72B268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4E3-8505-43CE-BF1C-4D81B1CE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A8C4-98E2-47A5-8BA0-B864274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1FAC-9EFF-4A9E-AEA1-67841979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DA79-B259-46B5-AA40-AA0891654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9C5C-4460-4F29-9B66-C2621845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AB35F-616B-43AF-BD1D-71B4530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825C-9740-4808-9C67-0D1DF1DD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F31B-C3AF-493B-9D6D-5D0A40152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82A2-4010-498E-8FCE-73A351E1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0517-D85D-4BE2-BA52-08625F6B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D4EC-1320-4FA2-A96A-B7D3480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1BA9-C7BF-488E-9E55-6BCD6EE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31B4-2ACE-4E83-847D-2112F7C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BF29-66FB-4100-BC2B-E22DA434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01FA-753A-43FC-8CF0-48B0E766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48A1-DA04-4325-B7BB-27D3FEF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3F932-F77B-431B-992F-484BFBCA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078-CAAD-42BF-BCFA-BC709860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142B1-1571-4F78-B258-D88F850A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5459-3CAD-4BB1-8ED1-89A6B8C4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4EF0-2D13-4557-80AC-4FEFCD13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DC6-06A4-4BDD-B116-221D1BA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FA7B-D601-4599-81AF-46F96347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3BCD-6817-4C23-918E-72508BAA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03C9-1BC7-40AD-9AFD-7550C5B5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F73D-5B17-4266-B9B5-A7BB8F4A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A8E8-528B-48DC-AB6C-42A8D8C1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F27D2-AEB0-4981-BCF7-D13E732F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141-403E-4435-9A18-A00262DF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8BF1-AD37-47AA-830B-0A263889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6E88-CDA9-4455-A701-2BB5AFF4C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2FF36-E680-4F07-AA43-DC91D4C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CB2D9-BF59-4A54-B40D-F34C9E52A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23418-F81D-41B6-9FE3-AC96D84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36306-5D94-4758-8B96-425794E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5027-4C54-4C5B-AD04-BCFF4CE3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13F6-ECFF-42F5-B8CD-85B5B2CE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D7029-D411-4E91-9E3E-59BF9F9D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6D55D-72B0-4D46-966B-A317F92A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10BB-4D51-4185-8703-CDB08579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51785-BFEE-434E-ABC2-399C57D2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9C88C-C96C-4A1A-B188-10EC4A5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625A-D7DC-4605-B1A6-CFDD363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2AA4-18EF-4D46-87D3-5945E8AE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CFA-3147-47D5-AD0B-FB1F49B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860D-3A79-4475-A750-651B045C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15E8-2703-465D-9F98-A65F09E7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08809-5BBF-4037-A057-85B03031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C383C-44FA-4449-B45C-FA28BA14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D905-2F6F-4AC4-9D09-C550C9C6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BDFB0-0F82-4EBE-9906-093FBFB07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A7D6-3E1A-42FF-9087-3A8316FD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F215-E5D1-4C08-BAD1-48EC7880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A165-7385-405A-8F4B-9B7D05B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199B-C04F-424A-9F5C-72EF0CC3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00073-3DB2-4419-BEA8-95B0E517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3D1D-63B4-4934-AFFA-FFA9AE8F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F6E6-4C7F-4D35-8A8C-2F63A69C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B87F-4F8B-44BF-925D-D2D2E885413E}" type="datetimeFigureOut">
              <a:rPr lang="en-US" smtClean="0"/>
              <a:t>05/25/2022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7CB9-4D77-4BD7-8B74-0D9757714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3BD-CBA2-4B7E-8FAF-7328E9AF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36E9-9E67-4CDA-9EC1-A515AC0E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cs.microsoft.com/en-us/dotnet/api/microsoft.extensions.logging.loggerextensions.logdebug" TargetMode="External"/><Relationship Id="rId7" Type="http://schemas.openxmlformats.org/officeDocument/2006/relationships/hyperlink" Target="https://docs.microsoft.com/en-us/dotnet/api/microsoft.extensions.logging.loggerextensions.logcritical" TargetMode="External"/><Relationship Id="rId2" Type="http://schemas.openxmlformats.org/officeDocument/2006/relationships/hyperlink" Target="https://docs.microsoft.com/en-us/dotnet/api/microsoft.extensions.logging.loggerextensions.logtr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extensions.logging.loggerextensions.logerror" TargetMode="External"/><Relationship Id="rId5" Type="http://schemas.openxmlformats.org/officeDocument/2006/relationships/hyperlink" Target="https://docs.microsoft.com/en-us/dotnet/api/microsoft.extensions.logging.loggerextensions.logwarning" TargetMode="External"/><Relationship Id="rId4" Type="http://schemas.openxmlformats.org/officeDocument/2006/relationships/hyperlink" Target="https://docs.microsoft.com/en-us/dotnet/api/microsoft.extensions.logging.loggerextensions.loginform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api/microsoft.extensions.logging.eventid?view=dotnet-plat-ext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extensions.logging.loggerextensions.beginscope?view=dotnet-plat-ext-6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Log_Format" TargetMode="External"/><Relationship Id="rId2" Type="http://schemas.openxmlformats.org/officeDocument/2006/relationships/hyperlink" Target="https://github.com/serilog?q=sinks&amp;type=&amp;language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rilog/serilog/wiki/Configuration-Basics" TargetMode="External"/><Relationship Id="rId3" Type="http://schemas.openxmlformats.org/officeDocument/2006/relationships/hyperlink" Target="https://github.com/serilog/serilog-enrichers-environment" TargetMode="External"/><Relationship Id="rId7" Type="http://schemas.openxmlformats.org/officeDocument/2006/relationships/hyperlink" Target="https://github.com/serilog/serilog/wiki/Enrichment" TargetMode="External"/><Relationship Id="rId2" Type="http://schemas.openxmlformats.org/officeDocument/2006/relationships/hyperlink" Target="https://github.com/serilog/serilog/wiki/Enrichment#the-logcon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kmsystems/serilog-enrichers-correlation-id" TargetMode="External"/><Relationship Id="rId5" Type="http://schemas.openxmlformats.org/officeDocument/2006/relationships/hyperlink" Target="https://github.com/serilog/serilog-enrichers-process" TargetMode="External"/><Relationship Id="rId4" Type="http://schemas.openxmlformats.org/officeDocument/2006/relationships/hyperlink" Target="https://github.com/serilog/serilog-enrichers-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overview" TargetMode="External"/><Relationship Id="rId2" Type="http://schemas.openxmlformats.org/officeDocument/2006/relationships/hyperlink" Target="https://en.wikipedia.org/wiki/Application_performance_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ocs.microsoft.com/en-us/azure/azure-monitor/app/create-workspace-resource" TargetMode="External"/><Relationship Id="rId4" Type="http://schemas.openxmlformats.org/officeDocument/2006/relationships/hyperlink" Target="https://docs.microsoft.com/en-us/azure/azure-monitor/app/create-new-resource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monitor/app/sdk-connection-string?tabs=net#how-to-set-a-connection-string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docs.microsoft.com/en-us/azure/azure-monitor/app/create-new-resource#copy-the-instrumentation-key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docs.microsoft.com/en-us/azure/data-explorer/kusto/query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Az.ApplicationMonitor/1.1.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nsus-instrumentation/opencensus-python" TargetMode="External"/><Relationship Id="rId3" Type="http://schemas.openxmlformats.org/officeDocument/2006/relationships/hyperlink" Target="https://github.com/serilog-contrib/serilog-sinks-applicationinsights" TargetMode="External"/><Relationship Id="rId7" Type="http://schemas.openxmlformats.org/officeDocument/2006/relationships/hyperlink" Target="https://www.npmjs.com/package/applicationinsights" TargetMode="External"/><Relationship Id="rId2" Type="http://schemas.openxmlformats.org/officeDocument/2006/relationships/hyperlink" Target="https://www.nuget.org/packages/Microsoft.ApplicationInsights.AspNet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ApplicationInsights-Java/releases/tag/3.2.11" TargetMode="External"/><Relationship Id="rId11" Type="http://schemas.openxmlformats.org/officeDocument/2006/relationships/hyperlink" Target="https://developer.mozilla.org/en-US/docs/Web/API/Window/DOMContentLoaded_event" TargetMode="External"/><Relationship Id="rId5" Type="http://schemas.openxmlformats.org/officeDocument/2006/relationships/hyperlink" Target="https://docs.microsoft.com/en-us/dotnet/api/system.diagnostics.trace?view=net-6.0" TargetMode="External"/><Relationship Id="rId10" Type="http://schemas.openxmlformats.org/officeDocument/2006/relationships/hyperlink" Target="https://github.com/Microsoft/ApplicationInsights-JS#snippet-setup-ignore-if-using-npm-setup" TargetMode="External"/><Relationship Id="rId4" Type="http://schemas.openxmlformats.org/officeDocument/2006/relationships/hyperlink" Target="https://www.nuget.org/packages/Microsoft.ApplicationInsights.NLogTarget/" TargetMode="External"/><Relationship Id="rId9" Type="http://schemas.openxmlformats.org/officeDocument/2006/relationships/hyperlink" Target="https://www.npmjs.com/package/@microsoft/applicationinsights-we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docs.microsoft.com/en-us/azure/azure-monitor/app/samp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pricing/details/moni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printf.3.html" TargetMode="External"/><Relationship Id="rId2" Type="http://schemas.openxmlformats.org/officeDocument/2006/relationships/hyperlink" Target="https://developer.mozilla.org/en-US/docs/Web/API/console/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diagnostics.trace.writeline?view=net-6.0" TargetMode="External"/><Relationship Id="rId5" Type="http://schemas.openxmlformats.org/officeDocument/2006/relationships/hyperlink" Target="https://docs.microsoft.com/en-us/dotnet/api/system.diagnostics.debug.writeline?view=net-6.0" TargetMode="External"/><Relationship Id="rId4" Type="http://schemas.openxmlformats.org/officeDocument/2006/relationships/hyperlink" Target="https://docs.microsoft.com/en-us/dotnet/api/system.console.writeline?view=net-6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on_Log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logging.ilogger-1?view=dotnet-plat-ext-6.0" TargetMode="External"/><Relationship Id="rId2" Type="http://schemas.openxmlformats.org/officeDocument/2006/relationships/hyperlink" Target="https://docs.microsoft.com/en-us/dotnet/api/microsoft.extensions.logging.ilogger?view=dotnet-plat-ext-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microsoft.com/en-us/dotnet/api/microsoft.extensions.logging?view=dotnet-plat-ext-6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378B-F66B-47A0-80B9-916E6F176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1187"/>
            <a:ext cx="9144000" cy="1095625"/>
          </a:xfrm>
        </p:spPr>
        <p:txBody>
          <a:bodyPr>
            <a:normAutofit/>
          </a:bodyPr>
          <a:lstStyle/>
          <a:p>
            <a:r>
              <a:rPr lang="en-US" sz="7200" b="1" dirty="0"/>
              <a:t>Logging in Azure</a:t>
            </a:r>
          </a:p>
        </p:txBody>
      </p:sp>
    </p:spTree>
    <p:extLst>
      <p:ext uri="{BB962C8B-B14F-4D97-AF65-F5344CB8AC3E}">
        <p14:creationId xmlns:p14="http://schemas.microsoft.com/office/powerpoint/2010/main" val="87395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3D27-AB43-4030-B393-7EDA3577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7971"/>
            <a:ext cx="4639056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ILogger&lt;T&gt; has some useful extension methods which can log either messages or exceptions with a particular log level.</a:t>
            </a:r>
          </a:p>
          <a:p>
            <a:pPr lvl="1"/>
            <a:r>
              <a:rPr lang="en-US" sz="2000" b="0" i="0" u="sng" dirty="0">
                <a:effectLst/>
                <a:hlinkClick r:id="rId2"/>
              </a:rPr>
              <a:t>LogTrace</a:t>
            </a:r>
            <a:endParaRPr lang="en-US" sz="2000" b="0" i="0" u="sng" dirty="0">
              <a:effectLst/>
            </a:endParaRPr>
          </a:p>
          <a:p>
            <a:pPr lvl="1"/>
            <a:r>
              <a:rPr lang="en-US" sz="2000" b="0" i="0" u="sng" dirty="0">
                <a:effectLst/>
                <a:hlinkClick r:id="rId3"/>
              </a:rPr>
              <a:t>LogDebug</a:t>
            </a:r>
            <a:endParaRPr lang="en-US" sz="2000" u="sng" dirty="0"/>
          </a:p>
          <a:p>
            <a:pPr lvl="1"/>
            <a:r>
              <a:rPr lang="en-US" sz="2000" b="0" i="0" u="sng" dirty="0">
                <a:effectLst/>
                <a:hlinkClick r:id="rId4"/>
              </a:rPr>
              <a:t>LogInformation</a:t>
            </a:r>
            <a:endParaRPr lang="en-US" sz="2000" b="0" i="0" u="sng" dirty="0">
              <a:effectLst/>
            </a:endParaRPr>
          </a:p>
          <a:p>
            <a:pPr lvl="1"/>
            <a:r>
              <a:rPr lang="en-US" sz="2000" b="0" i="0" dirty="0">
                <a:effectLst/>
                <a:hlinkClick r:id="rId5"/>
              </a:rPr>
              <a:t>LogWarning</a:t>
            </a:r>
            <a:endParaRPr lang="en-US" sz="2000" u="sng" dirty="0"/>
          </a:p>
          <a:p>
            <a:pPr lvl="1"/>
            <a:r>
              <a:rPr lang="en-US" sz="2000" b="0" i="0" u="sng" dirty="0">
                <a:effectLst/>
                <a:hlinkClick r:id="rId6"/>
              </a:rPr>
              <a:t>LogError</a:t>
            </a:r>
            <a:endParaRPr lang="en-US" sz="2000" b="0" i="0" u="sng" dirty="0">
              <a:effectLst/>
            </a:endParaRPr>
          </a:p>
          <a:p>
            <a:pPr lvl="1"/>
            <a:r>
              <a:rPr lang="en-US" sz="2000" b="0" i="0" u="sng" dirty="0">
                <a:effectLst/>
                <a:hlinkClick r:id="rId7"/>
              </a:rPr>
              <a:t>LogCritical</a:t>
            </a:r>
            <a:endParaRPr lang="en-US" sz="2000" b="0" i="0" u="sng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specify the minimum log level of our application in the </a:t>
            </a:r>
            <a:r>
              <a:rPr lang="en-US" sz="2000" b="1" dirty="0"/>
              <a:t>appsettings.{Environment}.json</a:t>
            </a:r>
            <a:r>
              <a:rPr lang="en-US" sz="2000" dirty="0"/>
              <a:t> file.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B0A06-F6F2-4A37-9C24-BECFC2FAB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862" y="2073028"/>
            <a:ext cx="6019331" cy="27086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871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8E9-4BEC-428E-B098-0709870E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18255"/>
            <a:ext cx="10515600" cy="80512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Logging EventId(s)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1FD1-B8BB-49E9-B438-2623E2E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823384"/>
            <a:ext cx="11290300" cy="52220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EventId</a:t>
            </a:r>
            <a:r>
              <a:rPr lang="en-US" dirty="0"/>
              <a:t> parameter which can be used to group related log messages by an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EventId’s can be created using the </a:t>
            </a:r>
            <a:r>
              <a:rPr lang="en-US" dirty="0">
                <a:hlinkClick r:id="rId2"/>
              </a:rPr>
              <a:t>EventId struct</a:t>
            </a:r>
            <a:r>
              <a:rPr lang="en-US" dirty="0"/>
              <a:t> or regular int.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use regular integers, then an implicit casting takes place to EventId struct.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our application has identifier mapping in a POCO like this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can pass the EventId as a parameter to the extension methods as follows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35B2D-80B2-4512-BA49-AA514234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8" y="3530304"/>
            <a:ext cx="4214812" cy="1837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CC5AC-4E61-4461-BFFC-4EA930FEB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5750417"/>
            <a:ext cx="9269412" cy="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2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E751-D371-4689-BD63-AB88B310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 (Body)"/>
              </a:rPr>
              <a:t>To use logging in our ASP .NET Core application we can use any of the two ways –</a:t>
            </a:r>
          </a:p>
          <a:p>
            <a:pPr marL="0" indent="0">
              <a:buNone/>
            </a:pPr>
            <a:r>
              <a:rPr lang="en-US" sz="3200" b="1" dirty="0">
                <a:latin typeface="Calibri (Body)"/>
              </a:rPr>
              <a:t>1. Inject ILoggerFactory interface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457200" lvl="1" indent="0">
              <a:buNone/>
            </a:pPr>
            <a:endParaRPr lang="en-US" u="sng" dirty="0">
              <a:solidFill>
                <a:srgbClr val="A80000"/>
              </a:solidFill>
              <a:latin typeface="Calibri (Body)"/>
            </a:endParaRPr>
          </a:p>
          <a:p>
            <a:pPr marL="457200" lvl="1" indent="0">
              <a:buNone/>
            </a:pPr>
            <a:endParaRPr lang="en-US" u="sng" dirty="0">
              <a:solidFill>
                <a:srgbClr val="A80000"/>
              </a:solidFill>
              <a:latin typeface="Calibri (Body)"/>
            </a:endParaRPr>
          </a:p>
          <a:p>
            <a:pPr marL="0" indent="0">
              <a:buNone/>
            </a:pPr>
            <a:endParaRPr lang="en-US" u="sng" dirty="0">
              <a:solidFill>
                <a:srgbClr val="A80000"/>
              </a:solidFill>
              <a:latin typeface="Calibri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66B6E-FBAC-4FD0-B11A-303A7003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3" y="1681920"/>
            <a:ext cx="8168046" cy="50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0F24-1356-44F2-AB0B-314DEC8F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7" y="342900"/>
            <a:ext cx="12192000" cy="65151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2. Inject ILogger&lt;T&gt;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D0CC0-6DA9-4BC7-93D1-7BD6DC08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108075"/>
            <a:ext cx="8794828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0BC1-FC40-4774-957D-815FC598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Log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59AC-CE46-47AB-9522-28916AD0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group certain operations under a logical scope and log that scope specially.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create a log scope we use the </a:t>
            </a:r>
            <a:r>
              <a:rPr lang="en-US" dirty="0">
                <a:hlinkClick r:id="rId2"/>
              </a:rPr>
              <a:t>ILogger&lt;T&gt;.BeginScope</a:t>
            </a:r>
            <a:r>
              <a:rPr lang="en-US" dirty="0"/>
              <a:t> method.  This methods implements IDisposable and is meant for short living scopes until it is disposed.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scopes should be used with caution and should be used under special scenarios.</a:t>
            </a:r>
          </a:p>
        </p:txBody>
      </p:sp>
    </p:spTree>
    <p:extLst>
      <p:ext uri="{BB962C8B-B14F-4D97-AF65-F5344CB8AC3E}">
        <p14:creationId xmlns:p14="http://schemas.microsoft.com/office/powerpoint/2010/main" val="28452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F8BB6-5C93-4D7C-B6A9-E885418C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Serilog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977E-8A95-4AAD-BDEE-1F58A735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640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Serilog is the preferred library for doing structured logging in ASP .NET Core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It supports a variety of logging destinations referred to as </a:t>
            </a:r>
            <a:r>
              <a:rPr lang="en-US" sz="2200" dirty="0">
                <a:hlinkClick r:id="rId2"/>
              </a:rPr>
              <a:t>Sinks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Logs can be either stored in </a:t>
            </a:r>
            <a:r>
              <a:rPr lang="en-US" sz="2000" dirty="0">
                <a:hlinkClick r:id="rId3"/>
              </a:rPr>
              <a:t>Common log format</a:t>
            </a:r>
            <a:r>
              <a:rPr lang="en-US" sz="2200" dirty="0"/>
              <a:t> or JSON.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F8D10-F271-4CD4-AB84-1ED3CB26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80" y="2807208"/>
            <a:ext cx="6381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F539-0FB6-4FE5-9951-071453C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200"/>
          </a:xfrm>
        </p:spPr>
        <p:txBody>
          <a:bodyPr>
            <a:normAutofit/>
          </a:bodyPr>
          <a:lstStyle/>
          <a:p>
            <a:r>
              <a:rPr lang="en-US" sz="5400" b="1" dirty="0"/>
              <a:t>Serilog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052-CB96-47B0-8FFA-F2F6A7E9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657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get started, install these nuget packages -</a:t>
            </a:r>
          </a:p>
          <a:p>
            <a:pPr marL="0" indent="0">
              <a:buNone/>
            </a:pPr>
            <a:r>
              <a:rPr lang="en-US" b="1" dirty="0"/>
              <a:t>ASP .NET Core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Install-Package </a:t>
            </a:r>
            <a:r>
              <a:rPr lang="en-US" dirty="0" err="1">
                <a:highlight>
                  <a:srgbClr val="00FF00"/>
                </a:highlight>
              </a:rPr>
              <a:t>Serilog.AspNetCore</a:t>
            </a:r>
            <a:r>
              <a:rPr lang="en-US" dirty="0">
                <a:highlight>
                  <a:srgbClr val="00FF00"/>
                </a:highlight>
              </a:rPr>
              <a:t> -Version 5.0.0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various sinks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Install-Package </a:t>
            </a:r>
            <a:r>
              <a:rPr lang="en-US" dirty="0" err="1">
                <a:highlight>
                  <a:srgbClr val="00FF00"/>
                </a:highlight>
              </a:rPr>
              <a:t>Serilog.Sinks.Console</a:t>
            </a:r>
            <a:r>
              <a:rPr lang="en-US" dirty="0">
                <a:highlight>
                  <a:srgbClr val="00FF00"/>
                </a:highlight>
              </a:rPr>
              <a:t> -Version 4.0.1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F8871-9838-4B5B-A2A2-D0F45CB4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73439"/>
            <a:ext cx="7486650" cy="111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29D49-F754-4BA2-B3AD-2953234D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774831"/>
            <a:ext cx="7486650" cy="10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FC5F-2F1F-4C96-BE3A-B83242BB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515600" cy="7239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Quick start with Serilog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89B24-A6DC-40EE-8581-DC108302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35" y="876300"/>
            <a:ext cx="9057968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4B0-36E3-4F5C-9FD7-F2EB00B1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2500"/>
          </a:xfrm>
        </p:spPr>
        <p:txBody>
          <a:bodyPr>
            <a:normAutofit/>
          </a:bodyPr>
          <a:lstStyle/>
          <a:p>
            <a:r>
              <a:rPr lang="en-US" sz="5400" b="1" dirty="0"/>
              <a:t>Enriching Serilog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3E45-3C75-4724-954C-121A6F0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209675"/>
            <a:ext cx="10515600" cy="5648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push additional information which helps give context about a particular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“enrich”</a:t>
            </a:r>
            <a:r>
              <a:rPr lang="en-US" dirty="0"/>
              <a:t> our logs by adding information like –</a:t>
            </a:r>
          </a:p>
          <a:p>
            <a:pPr lvl="1"/>
            <a:r>
              <a:rPr lang="en-US" dirty="0">
                <a:hlinkClick r:id="rId2"/>
              </a:rPr>
              <a:t>LogContext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MachineId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ThreadId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ProcessId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CorrelationId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Enrichers can be specified using either –</a:t>
            </a:r>
          </a:p>
          <a:p>
            <a:pPr lvl="1"/>
            <a:r>
              <a:rPr lang="en-US" dirty="0">
                <a:hlinkClick r:id="rId7"/>
              </a:rPr>
              <a:t>Enrich.With</a:t>
            </a:r>
            <a:r>
              <a:rPr lang="en-US" dirty="0"/>
              <a:t> (Fluent API extension methods)</a:t>
            </a:r>
          </a:p>
          <a:p>
            <a:pPr lvl="1"/>
            <a:r>
              <a:rPr lang="en-US" dirty="0">
                <a:hlinkClick r:id="rId8"/>
              </a:rPr>
              <a:t>LoggerConfiguration</a:t>
            </a:r>
            <a:r>
              <a:rPr lang="en-US" dirty="0"/>
              <a:t> (from appsettings.&lt;Environment&gt;.json file)</a:t>
            </a:r>
          </a:p>
        </p:txBody>
      </p:sp>
    </p:spTree>
    <p:extLst>
      <p:ext uri="{BB962C8B-B14F-4D97-AF65-F5344CB8AC3E}">
        <p14:creationId xmlns:p14="http://schemas.microsoft.com/office/powerpoint/2010/main" val="76154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DA3-AEE6-4BD6-9CE6-C8A14117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8" y="2766218"/>
            <a:ext cx="1147286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Serilog Console Sink Demo</a:t>
            </a:r>
          </a:p>
        </p:txBody>
      </p:sp>
    </p:spTree>
    <p:extLst>
      <p:ext uri="{BB962C8B-B14F-4D97-AF65-F5344CB8AC3E}">
        <p14:creationId xmlns:p14="http://schemas.microsoft.com/office/powerpoint/2010/main" val="107623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54B9-C3E9-49BA-BB12-BD2EFFEB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Why we need Logging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D77-EEF8-438F-8D08-2B842AC9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25564"/>
            <a:ext cx="10515600" cy="5532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Logging is recording the state of the application and what actions are performed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not debug in production.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place to understand what is happening in our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root causes for incidents.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Collecting audits on who is using our application and how.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 and Support personnel don’t have access to source code but will have access to logs which they can forward to the respective team.</a:t>
            </a:r>
          </a:p>
        </p:txBody>
      </p:sp>
    </p:spTree>
    <p:extLst>
      <p:ext uri="{BB962C8B-B14F-4D97-AF65-F5344CB8AC3E}">
        <p14:creationId xmlns:p14="http://schemas.microsoft.com/office/powerpoint/2010/main" val="338637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DA3-AEE6-4BD6-9CE6-C8A14117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8" y="2766218"/>
            <a:ext cx="114728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Serilog Azure Table Storage Sink Demo</a:t>
            </a:r>
          </a:p>
        </p:txBody>
      </p:sp>
    </p:spTree>
    <p:extLst>
      <p:ext uri="{BB962C8B-B14F-4D97-AF65-F5344CB8AC3E}">
        <p14:creationId xmlns:p14="http://schemas.microsoft.com/office/powerpoint/2010/main" val="34571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DA3-AEE6-4BD6-9CE6-C8A14117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6882"/>
            <a:ext cx="12192000" cy="174423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Serilog Azure Blob Storage Container Sink Demo</a:t>
            </a:r>
          </a:p>
        </p:txBody>
      </p:sp>
    </p:spTree>
    <p:extLst>
      <p:ext uri="{BB962C8B-B14F-4D97-AF65-F5344CB8AC3E}">
        <p14:creationId xmlns:p14="http://schemas.microsoft.com/office/powerpoint/2010/main" val="62481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A44EE-F4EF-4433-A3B8-C03456BA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312"/>
            <a:ext cx="5769864" cy="20412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Azure Application Insights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BBDF-8F37-445D-9DB1-07B528DD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675904"/>
            <a:ext cx="5327657" cy="417409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/>
              <a:t>Azure Application Insights is an </a:t>
            </a:r>
            <a:r>
              <a:rPr lang="en-US" sz="1700" dirty="0">
                <a:hlinkClick r:id="rId2"/>
              </a:rPr>
              <a:t>Application Performance Management (APM)</a:t>
            </a:r>
            <a:r>
              <a:rPr lang="en-US" sz="1700" dirty="0"/>
              <a:t> as a sub service under </a:t>
            </a:r>
            <a:r>
              <a:rPr lang="en-US" sz="1700" dirty="0">
                <a:highlight>
                  <a:srgbClr val="00FF00"/>
                </a:highlight>
                <a:hlinkClick r:id="rId3"/>
              </a:rPr>
              <a:t>Azure Monitor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It is used for –</a:t>
            </a:r>
          </a:p>
          <a:p>
            <a:pPr lvl="1"/>
            <a:r>
              <a:rPr lang="en-US" sz="1700" dirty="0"/>
              <a:t>Monitoring</a:t>
            </a:r>
          </a:p>
          <a:p>
            <a:pPr lvl="1"/>
            <a:r>
              <a:rPr lang="en-US" sz="1700" dirty="0"/>
              <a:t>Logging</a:t>
            </a:r>
          </a:p>
          <a:p>
            <a:pPr lvl="1"/>
            <a:r>
              <a:rPr lang="en-US" sz="1700" dirty="0"/>
              <a:t>Analytics</a:t>
            </a:r>
          </a:p>
          <a:p>
            <a:pPr lvl="1"/>
            <a:endParaRPr lang="en-US" sz="1700" dirty="0"/>
          </a:p>
          <a:p>
            <a:pPr marL="0" indent="0">
              <a:buNone/>
            </a:pPr>
            <a:r>
              <a:rPr lang="en-US" sz="1700" dirty="0"/>
              <a:t>Azure Application Insights can be created as –</a:t>
            </a:r>
          </a:p>
          <a:p>
            <a:pPr lvl="1"/>
            <a:r>
              <a:rPr lang="en-US" sz="1700" dirty="0">
                <a:hlinkClick r:id="rId4"/>
              </a:rPr>
              <a:t>Standalone resource</a:t>
            </a:r>
            <a:r>
              <a:rPr lang="en-US" sz="1700" dirty="0"/>
              <a:t> (Will be deprecated on </a:t>
            </a:r>
            <a:r>
              <a:rPr lang="en-US" sz="1700" dirty="0">
                <a:highlight>
                  <a:srgbClr val="FFFF00"/>
                </a:highlight>
              </a:rPr>
              <a:t>29/02/2024</a:t>
            </a:r>
            <a:r>
              <a:rPr lang="en-US" sz="1700" dirty="0"/>
              <a:t>)</a:t>
            </a:r>
          </a:p>
          <a:p>
            <a:pPr lvl="1"/>
            <a:r>
              <a:rPr lang="en-US" sz="1700" dirty="0">
                <a:hlinkClick r:id="rId5"/>
              </a:rPr>
              <a:t>Workspace based</a:t>
            </a:r>
            <a:r>
              <a:rPr lang="en-US" sz="1700" dirty="0"/>
              <a:t> (Attached to a resource) Preferred way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53BF11-14FA-4D5E-B9BD-CF8930E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563" y="3155096"/>
            <a:ext cx="6072814" cy="33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6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A303-9EA3-4D08-9AFB-DC9300BF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674"/>
          </a:xfrm>
        </p:spPr>
        <p:txBody>
          <a:bodyPr>
            <a:normAutofit/>
          </a:bodyPr>
          <a:lstStyle/>
          <a:p>
            <a:r>
              <a:rPr lang="en-US" sz="5400" b="1" dirty="0"/>
              <a:t>Data collected as part of Application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3993DC-DE5F-4E5D-A31C-9105BBB21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53865"/>
              </p:ext>
            </p:extLst>
          </p:nvPr>
        </p:nvGraphicFramePr>
        <p:xfrm>
          <a:off x="-1055077" y="1283746"/>
          <a:ext cx="7613274" cy="463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A7FF80-D6B8-4DFB-A0E9-5948CFA017AC}"/>
              </a:ext>
            </a:extLst>
          </p:cNvPr>
          <p:cNvSpPr txBox="1"/>
          <p:nvPr/>
        </p:nvSpPr>
        <p:spPr>
          <a:xfrm>
            <a:off x="5643797" y="2621405"/>
            <a:ext cx="6548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send telemetry for any of our applications to Azure Application Insights we need any one of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Instrumentation key</a:t>
            </a:r>
            <a:r>
              <a:rPr lang="en-US" sz="1600" dirty="0"/>
              <a:t> (Will be deprecated on </a:t>
            </a:r>
            <a:r>
              <a:rPr lang="en-US" sz="1600" dirty="0">
                <a:highlight>
                  <a:srgbClr val="FFFF00"/>
                </a:highlight>
              </a:rPr>
              <a:t>31/03/2025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Connection String</a:t>
            </a:r>
            <a:r>
              <a:rPr lang="en-US" sz="1600" dirty="0"/>
              <a:t> (Recommended way)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All these 5 data models can be queried in the Azure Application Insights query window using a custom query language called the </a:t>
            </a:r>
            <a:r>
              <a:rPr lang="en-US" sz="1600" dirty="0">
                <a:hlinkClick r:id="rId9"/>
              </a:rPr>
              <a:t>Kusto Query Language (KQL)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418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BDF3-1534-4030-A30D-203A1CD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Enabling Application Insights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E4379E-9021-4165-9003-7EBE645D6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764900"/>
              </p:ext>
            </p:extLst>
          </p:nvPr>
        </p:nvGraphicFramePr>
        <p:xfrm>
          <a:off x="0" y="1424354"/>
          <a:ext cx="12192000" cy="51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28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AC18-86F6-4F39-9690-F82DA55F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/>
              <a:t>Auto Instrumentation (Agent Based)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6B21-928E-4A9F-93D2-F9DF9F81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7" y="2618092"/>
            <a:ext cx="4803204" cy="423990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Agent based scenario works best for the following situations – </a:t>
            </a:r>
          </a:p>
          <a:p>
            <a:pPr lvl="1"/>
            <a:r>
              <a:rPr lang="en-US" sz="1800" dirty="0"/>
              <a:t>Cannot change source code</a:t>
            </a:r>
          </a:p>
          <a:p>
            <a:pPr lvl="1"/>
            <a:r>
              <a:rPr lang="en-US" sz="1800" dirty="0"/>
              <a:t>Do not have access to source code</a:t>
            </a:r>
          </a:p>
          <a:p>
            <a:pPr lvl="1"/>
            <a:r>
              <a:rPr lang="en-US" sz="1800" dirty="0"/>
              <a:t>Cannot redeploy code</a:t>
            </a:r>
          </a:p>
          <a:p>
            <a:pPr lvl="1"/>
            <a:r>
              <a:rPr lang="en-US" sz="1800" dirty="0"/>
              <a:t>Code is already released to production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Benefits of Agent Based logging is logging is done </a:t>
            </a:r>
            <a:r>
              <a:rPr lang="en-US" sz="1800" dirty="0">
                <a:highlight>
                  <a:srgbClr val="00FF00"/>
                </a:highlight>
              </a:rPr>
              <a:t>out of process</a:t>
            </a:r>
            <a:r>
              <a:rPr lang="en-US" sz="1800" dirty="0"/>
              <a:t> which is independent of the web server process.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Agent based application insights logging can be done in two ways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Using PowerShell</a:t>
            </a:r>
            <a:r>
              <a:rPr lang="en-US" sz="1800" dirty="0"/>
              <a:t> (Suited for On-Premise VM(s))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Using Detailed monitoring option</a:t>
            </a:r>
            <a:r>
              <a:rPr lang="en-US" sz="1800" dirty="0"/>
              <a:t> (Suited for Azure VM(s))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434F89-CBE4-4D6D-B5B2-9C420845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832" y="3526984"/>
            <a:ext cx="5458968" cy="32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1DA41-6014-4836-B170-BE656A5AD9A5}"/>
              </a:ext>
            </a:extLst>
          </p:cNvPr>
          <p:cNvSpPr txBox="1"/>
          <p:nvPr/>
        </p:nvSpPr>
        <p:spPr>
          <a:xfrm>
            <a:off x="5930235" y="1187960"/>
            <a:ext cx="6449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1. Install package manager for PowerShell</a:t>
            </a:r>
          </a:p>
          <a:p>
            <a:r>
              <a:rPr lang="en-US" sz="1200" dirty="0"/>
              <a:t>PS &gt; Install-Module –Name PackageManagement</a:t>
            </a:r>
          </a:p>
          <a:p>
            <a:endParaRPr lang="en-US" sz="1200" dirty="0"/>
          </a:p>
          <a:p>
            <a:r>
              <a:rPr lang="en-US" sz="1200" dirty="0"/>
              <a:t>// 2. Install the </a:t>
            </a:r>
            <a:r>
              <a:rPr lang="en-US" sz="1200" dirty="0">
                <a:hlinkClick r:id="rId3"/>
              </a:rPr>
              <a:t>application monitor module</a:t>
            </a:r>
            <a:r>
              <a:rPr lang="en-US" sz="1200" dirty="0"/>
              <a:t> which works in IIS</a:t>
            </a:r>
          </a:p>
          <a:p>
            <a:r>
              <a:rPr lang="en-US" sz="1200" dirty="0"/>
              <a:t>PS &gt; Install-Module –Name Az.ApplicationMonitor</a:t>
            </a:r>
          </a:p>
          <a:p>
            <a:endParaRPr lang="en-US" sz="1200" dirty="0"/>
          </a:p>
          <a:p>
            <a:r>
              <a:rPr lang="en-US" sz="1200" dirty="0"/>
              <a:t>// 3. Enable application insights monitoring and provide your instrumentation key</a:t>
            </a:r>
          </a:p>
          <a:p>
            <a:r>
              <a:rPr lang="en-US" sz="1200" dirty="0"/>
              <a:t>PS &gt; Enable-ApplicationInsightsMonitoring –InstrumentationKey &lt;YOUR_INSTRUMENTATION_KEY&gt;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E8E80-DDC2-4A7E-BCDF-3C4B10A7B94B}"/>
              </a:ext>
            </a:extLst>
          </p:cNvPr>
          <p:cNvSpPr txBox="1"/>
          <p:nvPr/>
        </p:nvSpPr>
        <p:spPr>
          <a:xfrm>
            <a:off x="5930235" y="79254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1 – Using PowerShell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A03A1-B538-461B-94C8-876A4981248A}"/>
              </a:ext>
            </a:extLst>
          </p:cNvPr>
          <p:cNvSpPr txBox="1"/>
          <p:nvPr/>
        </p:nvSpPr>
        <p:spPr>
          <a:xfrm>
            <a:off x="5930235" y="3157652"/>
            <a:ext cx="49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 2 – Using Detailed Monitoring Option</a:t>
            </a:r>
          </a:p>
        </p:txBody>
      </p:sp>
    </p:spTree>
    <p:extLst>
      <p:ext uri="{BB962C8B-B14F-4D97-AF65-F5344CB8AC3E}">
        <p14:creationId xmlns:p14="http://schemas.microsoft.com/office/powerpoint/2010/main" val="360154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BF4-A4AC-4A0E-91CA-CE93D07F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0247"/>
          </a:xfrm>
        </p:spPr>
        <p:txBody>
          <a:bodyPr>
            <a:normAutofit/>
          </a:bodyPr>
          <a:lstStyle/>
          <a:p>
            <a:r>
              <a:rPr lang="en-US" sz="5400" b="1" dirty="0"/>
              <a:t>Application Insights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1017-37E5-420E-977C-E74E0815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132"/>
            <a:ext cx="11353800" cy="5635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.NET Framework and .NET Core</a:t>
            </a:r>
            <a:r>
              <a:rPr lang="en-US" sz="3200" dirty="0"/>
              <a:t> – </a:t>
            </a:r>
            <a:r>
              <a:rPr lang="en-US" sz="3200" dirty="0">
                <a:hlinkClick r:id="rId2"/>
              </a:rPr>
              <a:t>ILogger&lt;T&gt;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Serilog</a:t>
            </a:r>
            <a:r>
              <a:rPr lang="en-US" sz="3200" dirty="0"/>
              <a:t> and, </a:t>
            </a:r>
            <a:r>
              <a:rPr lang="en-US" sz="3200" dirty="0">
                <a:hlinkClick r:id="rId4"/>
              </a:rPr>
              <a:t>NLog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System.Diagonostics.Trace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Java</a:t>
            </a:r>
            <a:r>
              <a:rPr lang="en-US" sz="3200" dirty="0"/>
              <a:t> – </a:t>
            </a:r>
            <a:r>
              <a:rPr lang="en-US" sz="3200" dirty="0">
                <a:hlinkClick r:id="rId6"/>
              </a:rPr>
              <a:t>Application Insights JAR</a:t>
            </a:r>
            <a:r>
              <a:rPr lang="en-US" sz="3200" dirty="0"/>
              <a:t> and Logback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Node.js</a:t>
            </a:r>
            <a:r>
              <a:rPr lang="en-US" sz="3200" dirty="0"/>
              <a:t> – </a:t>
            </a:r>
            <a:r>
              <a:rPr lang="en-US" sz="3200" dirty="0">
                <a:hlinkClick r:id="rId7"/>
              </a:rPr>
              <a:t>Application Insights NPM module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Python</a:t>
            </a:r>
            <a:r>
              <a:rPr lang="en-US" sz="3200" dirty="0"/>
              <a:t> – </a:t>
            </a:r>
            <a:r>
              <a:rPr lang="en-US" sz="3200" dirty="0">
                <a:hlinkClick r:id="rId8"/>
              </a:rPr>
              <a:t>OpenCensus PIP package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JavaScript SPA Frameworks (React, Angular or Vue) </a:t>
            </a:r>
            <a:r>
              <a:rPr lang="en-US" sz="3200" dirty="0"/>
              <a:t>- </a:t>
            </a:r>
            <a:r>
              <a:rPr lang="en-US" sz="3200" dirty="0">
                <a:hlinkClick r:id="rId9"/>
              </a:rPr>
              <a:t>Application Insights JavaScript SDK – Web NPM module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Non-SPA Web Apps (Vanilla JavaScript or jQuery) </a:t>
            </a:r>
            <a:r>
              <a:rPr lang="en-US" sz="3200" dirty="0"/>
              <a:t>– Add </a:t>
            </a:r>
            <a:r>
              <a:rPr lang="en-US" sz="3200" dirty="0">
                <a:hlinkClick r:id="rId10"/>
              </a:rPr>
              <a:t>this script</a:t>
            </a:r>
            <a:r>
              <a:rPr lang="en-US" sz="3200" dirty="0"/>
              <a:t> inside the &lt;head&gt; tag which will run before </a:t>
            </a:r>
            <a:r>
              <a:rPr lang="en-US" sz="3200" dirty="0">
                <a:hlinkClick r:id="rId11"/>
              </a:rPr>
              <a:t>DOMContentLoaded event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39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934-C9F2-4F34-9D10-3AF6651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17823" cy="72096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Application Insights 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76FC-4291-4AE3-9D72-EBEC8E81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9231"/>
            <a:ext cx="12192000" cy="5978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Application Map </a:t>
            </a:r>
            <a:r>
              <a:rPr lang="en-US" sz="1800" dirty="0"/>
              <a:t>– Visually look at the application and the different calls or dependency its associated with. Each node on the map represents an application component or its dependencies.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Transaction Search </a:t>
            </a:r>
            <a:r>
              <a:rPr lang="en-US" sz="1800" dirty="0"/>
              <a:t>– Specifically search telemetry using search terms, date filters,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Failures</a:t>
            </a:r>
            <a:r>
              <a:rPr lang="en-US" sz="1800" dirty="0"/>
              <a:t> –  Allows to analyze and categorize the failures / exceptions in our application.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Performance</a:t>
            </a:r>
            <a:r>
              <a:rPr lang="en-US" sz="1800" dirty="0"/>
              <a:t> – This helps us in drilling down the turn around time of each HTTP request our application is receiving.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Availability tests</a:t>
            </a:r>
            <a:r>
              <a:rPr lang="en-US" sz="1800" dirty="0"/>
              <a:t> – Helps in checking whether our application is up and running by pinging an uptime API at regular intervals.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Profiler</a:t>
            </a:r>
            <a:r>
              <a:rPr lang="en-US" sz="1800" dirty="0"/>
              <a:t> – Shows the time spent in each method call.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Snapshot Debugger</a:t>
            </a:r>
            <a:r>
              <a:rPr lang="en-US" sz="1800" dirty="0"/>
              <a:t> – Takes a snapshot of the application when an exception occurs, and the snapshot contains the state of the application during that time including local variables, line numbers, etc.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Smart Detection – </a:t>
            </a:r>
            <a:r>
              <a:rPr lang="en-US" sz="1800" dirty="0"/>
              <a:t>These get triggered when either of the following anomalies occur</a:t>
            </a:r>
          </a:p>
          <a:p>
            <a:pPr lvl="1"/>
            <a:r>
              <a:rPr lang="en-US" sz="1800" dirty="0"/>
              <a:t>Failure Anomaly</a:t>
            </a:r>
          </a:p>
          <a:p>
            <a:pPr lvl="1"/>
            <a:r>
              <a:rPr lang="en-US" sz="1800" dirty="0"/>
              <a:t>Performance Anomaly</a:t>
            </a:r>
          </a:p>
        </p:txBody>
      </p:sp>
    </p:spTree>
    <p:extLst>
      <p:ext uri="{BB962C8B-B14F-4D97-AF65-F5344CB8AC3E}">
        <p14:creationId xmlns:p14="http://schemas.microsoft.com/office/powerpoint/2010/main" val="38890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367E-AF9E-443C-87F5-B8621C82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9" y="0"/>
            <a:ext cx="10439401" cy="1380391"/>
          </a:xfrm>
        </p:spPr>
        <p:txBody>
          <a:bodyPr>
            <a:noAutofit/>
          </a:bodyPr>
          <a:lstStyle/>
          <a:p>
            <a:r>
              <a:rPr lang="en-US" sz="5400" b="1" dirty="0"/>
              <a:t>Telemetry Initializers and Telemetry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29C-39F5-47D6-BFB2-7301DC59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9" y="1397974"/>
            <a:ext cx="9668608" cy="2637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Telemetry Initializers are used to </a:t>
            </a:r>
            <a:r>
              <a:rPr lang="en-US" sz="2000" dirty="0">
                <a:highlight>
                  <a:srgbClr val="00FF00"/>
                </a:highlight>
              </a:rPr>
              <a:t>enrich telemetry</a:t>
            </a:r>
            <a:r>
              <a:rPr lang="en-US" sz="2000" dirty="0"/>
              <a:t> using custom properties.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Telemetry processors are used to filter telemetry to reduce billing costs. It uses a process called as </a:t>
            </a:r>
            <a:r>
              <a:rPr lang="en-US" sz="2000" dirty="0">
                <a:highlight>
                  <a:srgbClr val="00FF00"/>
                </a:highlight>
                <a:hlinkClick r:id="rId2"/>
              </a:rPr>
              <a:t>Sampling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Note: Sampling does not reduce ingestion of the logs, but it reduces retention of the logs.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Sampling can be of 3 types –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8AD180-A883-4678-A736-C47A7A7C3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87576"/>
              </p:ext>
            </p:extLst>
          </p:nvPr>
        </p:nvGraphicFramePr>
        <p:xfrm>
          <a:off x="1752599" y="3851031"/>
          <a:ext cx="10231316" cy="300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331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02E-1353-49DD-86F6-DEB1023F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Application Insights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5A76-B7DA-4820-AE0E-1C4117E3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63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get started with logging into Azure Application Insights from ASP .NET Core install this nuget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Install-Package </a:t>
            </a:r>
            <a:r>
              <a:rPr lang="en-US" dirty="0" err="1">
                <a:highlight>
                  <a:srgbClr val="00FF00"/>
                </a:highlight>
              </a:rPr>
              <a:t>Microsoft.ApplicationInsights.AspNetCore</a:t>
            </a:r>
            <a:r>
              <a:rPr lang="en-US" dirty="0">
                <a:highlight>
                  <a:srgbClr val="00FF00"/>
                </a:highlight>
              </a:rPr>
              <a:t> -Version 2.20.0</a:t>
            </a:r>
          </a:p>
          <a:p>
            <a:pPr marL="457200" lvl="1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44212-BE14-4ED3-AB7F-91E6B76A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85330"/>
            <a:ext cx="10377800" cy="16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C6EC-F45B-4A41-A44E-EA1EDC0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should we log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29BC-5451-4400-898F-6FEF09F7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255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Information about start up and shutdown of the application or any lifecycle event.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Action taken by the users (Audits)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Errors and exceptions.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Checkpoints in code.</a:t>
            </a:r>
          </a:p>
        </p:txBody>
      </p:sp>
    </p:spTree>
    <p:extLst>
      <p:ext uri="{BB962C8B-B14F-4D97-AF65-F5344CB8AC3E}">
        <p14:creationId xmlns:p14="http://schemas.microsoft.com/office/powerpoint/2010/main" val="737173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DA3-AEE6-4BD6-9CE6-C8A14117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68" y="2766218"/>
            <a:ext cx="117210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Azure Application Insights ASP .NET Core Demo</a:t>
            </a:r>
          </a:p>
        </p:txBody>
      </p:sp>
    </p:spTree>
    <p:extLst>
      <p:ext uri="{BB962C8B-B14F-4D97-AF65-F5344CB8AC3E}">
        <p14:creationId xmlns:p14="http://schemas.microsoft.com/office/powerpoint/2010/main" val="350247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7942-199F-4ADC-AF5C-15281784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83794" cy="677008"/>
          </a:xfrm>
        </p:spPr>
        <p:txBody>
          <a:bodyPr>
            <a:noAutofit/>
          </a:bodyPr>
          <a:lstStyle/>
          <a:p>
            <a:r>
              <a:rPr lang="en-US" sz="5400" b="1" dirty="0"/>
              <a:t>Creating Alerts for Failure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3D91-2F1D-4394-AF1F-F0BBB539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523" y="791305"/>
            <a:ext cx="8880231" cy="1916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We can create alerts for reacting for Failure Anomalies in our application.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create an alert, we need the following things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Alert query</a:t>
            </a:r>
            <a:r>
              <a:rPr lang="en-US" sz="1800" dirty="0"/>
              <a:t> (Signal logic)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Threshold metric</a:t>
            </a:r>
            <a:r>
              <a:rPr lang="en-US" sz="1800" dirty="0"/>
              <a:t> (Acceptable value of failures)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Action Group</a:t>
            </a:r>
            <a:r>
              <a:rPr lang="en-US" sz="1800" dirty="0"/>
              <a:t> (Recipients of the alert)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F7BBF-6544-4EF6-9E2D-B0ADAD98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" y="2734407"/>
            <a:ext cx="12071839" cy="39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8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758F-8ACF-4525-9462-E1591F1F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0"/>
            <a:ext cx="9949962" cy="81768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Application Insights Pricing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7D3C2D-C8D2-4127-994C-42EB00695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28609"/>
              </p:ext>
            </p:extLst>
          </p:nvPr>
        </p:nvGraphicFramePr>
        <p:xfrm>
          <a:off x="864577" y="1896093"/>
          <a:ext cx="9418676" cy="48798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32194">
                  <a:extLst>
                    <a:ext uri="{9D8B030D-6E8A-4147-A177-3AD203B41FA5}">
                      <a16:colId xmlns:a16="http://schemas.microsoft.com/office/drawing/2014/main" val="1892876113"/>
                    </a:ext>
                  </a:extLst>
                </a:gridCol>
                <a:gridCol w="6386482">
                  <a:extLst>
                    <a:ext uri="{9D8B030D-6E8A-4147-A177-3AD203B41FA5}">
                      <a16:colId xmlns:a16="http://schemas.microsoft.com/office/drawing/2014/main" val="5146174"/>
                    </a:ext>
                  </a:extLst>
                </a:gridCol>
              </a:tblGrid>
              <a:tr h="356429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98857"/>
                  </a:ext>
                </a:extLst>
              </a:tr>
              <a:tr h="2502186">
                <a:tc>
                  <a:txBody>
                    <a:bodyPr/>
                    <a:lstStyle/>
                    <a:p>
                      <a:r>
                        <a:rPr lang="en-US" b="1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Pay As You Go - $2.30 per GB (First 5 GB free in monthly quota)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100 GB / day - $196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200 GB / day - $368 / day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300 GB / day - $540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400 GB / day - $704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500 GB / day - $865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1000 GB / day - $1700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2000 GB / day - $3320 /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5000 GB / day - $8050 /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02278"/>
                  </a:ext>
                </a:extLst>
              </a:tr>
              <a:tr h="362420">
                <a:tc>
                  <a:txBody>
                    <a:bodyPr/>
                    <a:lstStyle/>
                    <a:p>
                      <a:r>
                        <a:rPr lang="en-US" b="1" dirty="0"/>
                        <a:t>Retention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or 90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637"/>
                  </a:ext>
                </a:extLst>
              </a:tr>
              <a:tr h="399260">
                <a:tc>
                  <a:txBody>
                    <a:bodyPr/>
                    <a:lstStyle/>
                    <a:p>
                      <a:r>
                        <a:rPr lang="en-US" b="1" dirty="0"/>
                        <a:t>Availability tests (Ping tests)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63674"/>
                  </a:ext>
                </a:extLst>
              </a:tr>
              <a:tr h="1161730">
                <a:tc>
                  <a:txBody>
                    <a:bodyPr/>
                    <a:lstStyle/>
                    <a:p>
                      <a:r>
                        <a:rPr lang="en-US" b="1" dirty="0"/>
                        <a:t>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15 min or greater interval - $ 0.50 per alert invocation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10 min - $ 1 per alert invocation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 min - $ 1.50 per alert invocation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 min - $ 3.00 per alert invocation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22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CCB827-9E74-428A-A21E-B142A716C5A2}"/>
              </a:ext>
            </a:extLst>
          </p:cNvPr>
          <p:cNvSpPr txBox="1"/>
          <p:nvPr/>
        </p:nvSpPr>
        <p:spPr>
          <a:xfrm>
            <a:off x="767861" y="904501"/>
            <a:ext cx="925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is a reference case study of pricing for the East US Azure region.</a:t>
            </a:r>
          </a:p>
          <a:p>
            <a:endParaRPr lang="en-US" dirty="0"/>
          </a:p>
          <a:p>
            <a:r>
              <a:rPr lang="en-US" dirty="0"/>
              <a:t>Pricing for specific regions can be seen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0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2993-0E7A-4798-A48B-15CD72C1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shouldn’t we log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08FA-E805-4958-AD57-1986937A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7000"/>
            <a:ext cx="10934700" cy="49085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Personal Identifiable information (First Name, Last Name, Date of Birth, Email Id, Aadhar number, SSN, etc.)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User’s private data (Emails, Passwords, Auth tokens, financial data, etc.)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Sensitive data (Connection strings, Service passwords, Auth tokens,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C1A2-7E03-4F73-9B8E-57AD9E67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Unstructured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C381-EAD8-47DF-AECA-47D27B1B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With unstructured logging the events in our application are expressed in plain English.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include –</a:t>
            </a:r>
          </a:p>
          <a:p>
            <a:pPr lvl="1"/>
            <a:r>
              <a:rPr lang="en-US" dirty="0">
                <a:hlinkClick r:id="rId2"/>
              </a:rPr>
              <a:t>console.log function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printf function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Console.WriteLine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Debug.WriteLine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Trace.WriteLine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this type of logging searching and sifting through the logs becomes extremely difficult.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it poses another problem of not able to correlate the logs between HTTP requests.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7948-95B6-4333-86F2-DAF3E8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Structured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F1E3-0EA7-4250-AEFC-B59BDD95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Structured logging addresses the limitation of beforementioned unstructured logging.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gives the following benefits – </a:t>
            </a:r>
          </a:p>
          <a:p>
            <a:pPr lvl="1"/>
            <a:r>
              <a:rPr lang="en-US" dirty="0"/>
              <a:t>Easier searching and sifting through them</a:t>
            </a:r>
          </a:p>
          <a:p>
            <a:pPr lvl="1"/>
            <a:r>
              <a:rPr lang="en-US" dirty="0"/>
              <a:t>Improved readability</a:t>
            </a:r>
          </a:p>
          <a:p>
            <a:pPr lvl="1"/>
            <a:r>
              <a:rPr lang="en-US" dirty="0"/>
              <a:t>Standardized structure</a:t>
            </a:r>
          </a:p>
          <a:p>
            <a:pPr lvl="1"/>
            <a:r>
              <a:rPr lang="en-US" dirty="0"/>
              <a:t>Easier parsing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can store structured logs in a variety of ways – </a:t>
            </a:r>
          </a:p>
          <a:p>
            <a:pPr lvl="1"/>
            <a:r>
              <a:rPr lang="en-US" dirty="0">
                <a:hlinkClick r:id="rId2"/>
              </a:rPr>
              <a:t>Common log format</a:t>
            </a:r>
            <a:endParaRPr lang="en-US" dirty="0"/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49496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2977-1810-43E3-AE78-EA707C7E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9" y="0"/>
            <a:ext cx="3073401" cy="965200"/>
          </a:xfrm>
        </p:spPr>
        <p:txBody>
          <a:bodyPr>
            <a:normAutofit/>
          </a:bodyPr>
          <a:lstStyle/>
          <a:p>
            <a:r>
              <a:rPr lang="en-US" sz="5400" b="1" dirty="0"/>
              <a:t>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B604-15D9-4DFB-9113-0D8EE75F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99" y="736601"/>
            <a:ext cx="112649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to group logs into logical categories to process them because some of the logs can have higher priority 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logging framework defines the following log levels (or variations of it)–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0879C6-A068-4AD7-BDD8-8B6C6D7A6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62353"/>
              </p:ext>
            </p:extLst>
          </p:nvPr>
        </p:nvGraphicFramePr>
        <p:xfrm>
          <a:off x="1073148" y="2577888"/>
          <a:ext cx="10972801" cy="41912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01752">
                  <a:extLst>
                    <a:ext uri="{9D8B030D-6E8A-4147-A177-3AD203B41FA5}">
                      <a16:colId xmlns:a16="http://schemas.microsoft.com/office/drawing/2014/main" val="132620082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55904779"/>
                    </a:ext>
                  </a:extLst>
                </a:gridCol>
                <a:gridCol w="8667749">
                  <a:extLst>
                    <a:ext uri="{9D8B030D-6E8A-4147-A177-3AD203B41FA5}">
                      <a16:colId xmlns:a16="http://schemas.microsoft.com/office/drawing/2014/main" val="1194916830"/>
                    </a:ext>
                  </a:extLst>
                </a:gridCol>
              </a:tblGrid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Log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9652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contains the most detailed logs and sensitive data. Should never be used in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62294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is mainly used while debugging and logs are short lived.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07506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is used to track the flow of the application and has long term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72315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is used to log the events which are intermittent and unexpected and don’t halt the flow of the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8181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is used to highlight the current flow of execution has been stopped due to a failure.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64908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level is used to indicate that there is an unrecoverable error that has happened which has caused the entire application to crash.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89177"/>
                  </a:ext>
                </a:extLst>
              </a:tr>
              <a:tr h="407723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3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1C84-1B78-4336-85F1-9B33A876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700"/>
            <a:ext cx="12192000" cy="614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 the above table higher values means higher priorities.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find out the root cause of an incident we can set the </a:t>
            </a:r>
            <a:r>
              <a:rPr lang="en-US" sz="3200" dirty="0">
                <a:highlight>
                  <a:srgbClr val="00FF00"/>
                </a:highlight>
              </a:rPr>
              <a:t>minimum log level</a:t>
            </a:r>
            <a:r>
              <a:rPr lang="en-US" sz="3200" dirty="0"/>
              <a:t> in our application.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>
                <a:highlight>
                  <a:srgbClr val="00FF00"/>
                </a:highlight>
              </a:rPr>
              <a:t>Minimum log level</a:t>
            </a:r>
            <a:r>
              <a:rPr lang="en-US" sz="3200" dirty="0"/>
              <a:t> dictates how verbose we want our logs to be.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temporarily decrease the log level to info or debug to find the root cause of a particular incident.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should without fail increase the minimum log level once we have found our RCA as it can flood our systems with unnecessary logs.</a:t>
            </a:r>
          </a:p>
        </p:txBody>
      </p:sp>
    </p:spTree>
    <p:extLst>
      <p:ext uri="{BB962C8B-B14F-4D97-AF65-F5344CB8AC3E}">
        <p14:creationId xmlns:p14="http://schemas.microsoft.com/office/powerpoint/2010/main" val="221056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C235-D533-45FA-ACC3-ABDAA836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5400" b="1" dirty="0"/>
              <a:t>Logging in ASP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67D2-0610-46A2-8242-2071B499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1177923"/>
            <a:ext cx="110363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Logging is done in ASP .NET Core by dependency injecting an instance of either </a:t>
            </a:r>
            <a:r>
              <a:rPr lang="en-US" sz="2400" dirty="0">
                <a:hlinkClick r:id="rId2"/>
              </a:rPr>
              <a:t>ILogger</a:t>
            </a:r>
            <a:r>
              <a:rPr lang="en-US" sz="2400" dirty="0"/>
              <a:t> or the </a:t>
            </a:r>
            <a:r>
              <a:rPr lang="en-US" sz="2400" dirty="0">
                <a:hlinkClick r:id="rId3"/>
              </a:rPr>
              <a:t>ILogger&lt;T&gt;</a:t>
            </a:r>
            <a:r>
              <a:rPr lang="en-US" sz="2400" dirty="0"/>
              <a:t> interface.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ILogger or the ILogger&lt;T&gt; interface is found under the namespace </a:t>
            </a:r>
            <a:r>
              <a:rPr lang="en-US" sz="2400" dirty="0">
                <a:hlinkClick r:id="rId4"/>
              </a:rPr>
              <a:t>Microsoft.Extensions.Logging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non ASP .NET Core applications like console or WPF applications we can have the logging functionality by installing the following nuget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Microsoft.Extensions.Logging.Abstractions -Version 6.0.1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051E3-5D73-499A-BE62-BB7EDE9E8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4391024"/>
            <a:ext cx="7670800" cy="18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2016</Words>
  <Application>Microsoft Office PowerPoint</Application>
  <PresentationFormat>Widescreen</PresentationFormat>
  <Paragraphs>309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Office Theme</vt:lpstr>
      <vt:lpstr>Logging in Azure</vt:lpstr>
      <vt:lpstr>Why we need Logging ?</vt:lpstr>
      <vt:lpstr>What should we log ?</vt:lpstr>
      <vt:lpstr>What shouldn’t we log ?</vt:lpstr>
      <vt:lpstr>Unstructured Logging</vt:lpstr>
      <vt:lpstr>Structured Logging</vt:lpstr>
      <vt:lpstr>Log levels</vt:lpstr>
      <vt:lpstr>PowerPoint Presentation</vt:lpstr>
      <vt:lpstr>Logging in ASP .NET Core</vt:lpstr>
      <vt:lpstr>PowerPoint Presentation</vt:lpstr>
      <vt:lpstr>Logging EventId(s)</vt:lpstr>
      <vt:lpstr>PowerPoint Presentation</vt:lpstr>
      <vt:lpstr>PowerPoint Presentation</vt:lpstr>
      <vt:lpstr>Log Scopes</vt:lpstr>
      <vt:lpstr>Serilog</vt:lpstr>
      <vt:lpstr>Serilog SDK</vt:lpstr>
      <vt:lpstr>Quick start with Serilog</vt:lpstr>
      <vt:lpstr>Enriching Serilog logs</vt:lpstr>
      <vt:lpstr>Serilog Console Sink Demo</vt:lpstr>
      <vt:lpstr>Serilog Azure Table Storage Sink Demo</vt:lpstr>
      <vt:lpstr>Serilog Azure Blob Storage Container Sink Demo</vt:lpstr>
      <vt:lpstr>Azure Application Insights</vt:lpstr>
      <vt:lpstr>Data collected as part of Application Insights</vt:lpstr>
      <vt:lpstr>Enabling Application Insights</vt:lpstr>
      <vt:lpstr>Auto Instrumentation (Agent Based)</vt:lpstr>
      <vt:lpstr>Application Insights SDK</vt:lpstr>
      <vt:lpstr>Application Insights Advanced Features</vt:lpstr>
      <vt:lpstr>Telemetry Initializers and Telemetry Processors</vt:lpstr>
      <vt:lpstr>Azure Application Insights C# SDK</vt:lpstr>
      <vt:lpstr>Azure Application Insights ASP .NET Core Demo</vt:lpstr>
      <vt:lpstr>Creating Alerts for Failure Anomalies</vt:lpstr>
      <vt:lpstr>Application Insights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Azure</dc:title>
  <dc:creator>Mukherjee, Kunal</dc:creator>
  <cp:lastModifiedBy>Mukherjee, Kunal</cp:lastModifiedBy>
  <cp:revision>1</cp:revision>
  <dcterms:created xsi:type="dcterms:W3CDTF">2022-05-15T17:01:40Z</dcterms:created>
  <dcterms:modified xsi:type="dcterms:W3CDTF">2022-05-25T15:47:37Z</dcterms:modified>
</cp:coreProperties>
</file>